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svg" ContentType="image/svg"/>
  <Default Extension="emf" ContentType="image/x-emf"/>
  <Override PartName="/customXml/item1.xml" ContentType="application/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0.1-->
<p:presentation xmlns:r="http://schemas.openxmlformats.org/officeDocument/2006/relationships" xmlns:a="http://schemas.openxmlformats.org/drawingml/2006/main" xmlns:p="http://schemas.openxmlformats.org/presentationml/2006/main" saveSubsetFonts="1">
  <p:sldMasterIdLst>
    <p:sldMasterId id="2147483648" r:id="rId3"/>
    <p:sldMasterId id="2147483670" r:id="rId4"/>
    <p:sldMasterId id="2147483658" r:id="rId5"/>
    <p:sldMasterId id="2147483684" r:id="rId6"/>
    <p:sldMasterId id="2147483699" r:id="rId7"/>
  </p:sldMasterIdLst>
  <p:notesMasterIdLst>
    <p:notesMasterId r:id="rId8"/>
  </p:notesMasterIdLst>
  <p:sldIdLst>
    <p:sldId id="432" r:id="rId9"/>
    <p:sldId id="398" r:id="rId10"/>
    <p:sldId id="256" r:id="rId11"/>
    <p:sldId id="330" r:id="rId12"/>
    <p:sldId id="331" r:id="rId13"/>
    <p:sldId id="397" r:id="rId14"/>
    <p:sldId id="449" r:id="rId15"/>
    <p:sldId id="335" r:id="rId16"/>
    <p:sldId id="428" r:id="rId17"/>
    <p:sldId id="336" r:id="rId18"/>
    <p:sldId id="337" r:id="rId19"/>
    <p:sldId id="433" r:id="rId20"/>
    <p:sldId id="434" r:id="rId21"/>
    <p:sldId id="435" r:id="rId22"/>
    <p:sldId id="436" r:id="rId23"/>
    <p:sldId id="437" r:id="rId24"/>
    <p:sldId id="438" r:id="rId25"/>
    <p:sldId id="439" r:id="rId26"/>
    <p:sldId id="490" r:id="rId27"/>
    <p:sldId id="440" r:id="rId28"/>
    <p:sldId id="441" r:id="rId29"/>
    <p:sldId id="442" r:id="rId30"/>
    <p:sldId id="443" r:id="rId31"/>
    <p:sldId id="444" r:id="rId32"/>
    <p:sldId id="445" r:id="rId33"/>
    <p:sldId id="446" r:id="rId34"/>
    <p:sldId id="450" r:id="rId35"/>
    <p:sldId id="356" r:id="rId36"/>
    <p:sldId id="350" r:id="rId37"/>
    <p:sldId id="351" r:id="rId38"/>
    <p:sldId id="352" r:id="rId39"/>
    <p:sldId id="353" r:id="rId40"/>
    <p:sldId id="424" r:id="rId41"/>
    <p:sldId id="487" r:id="rId42"/>
    <p:sldId id="460" r:id="rId43"/>
    <p:sldId id="461" r:id="rId44"/>
    <p:sldId id="462" r:id="rId45"/>
    <p:sldId id="463" r:id="rId46"/>
    <p:sldId id="464" r:id="rId47"/>
    <p:sldId id="465" r:id="rId48"/>
    <p:sldId id="466" r:id="rId49"/>
    <p:sldId id="467" r:id="rId50"/>
    <p:sldId id="468" r:id="rId51"/>
    <p:sldId id="469" r:id="rId52"/>
    <p:sldId id="470" r:id="rId53"/>
    <p:sldId id="471" r:id="rId54"/>
    <p:sldId id="472" r:id="rId55"/>
    <p:sldId id="473" r:id="rId56"/>
    <p:sldId id="474" r:id="rId57"/>
    <p:sldId id="475" r:id="rId58"/>
    <p:sldId id="476" r:id="rId59"/>
    <p:sldId id="477" r:id="rId60"/>
    <p:sldId id="488" r:id="rId61"/>
    <p:sldId id="479" r:id="rId62"/>
    <p:sldId id="480" r:id="rId63"/>
    <p:sldId id="481" r:id="rId64"/>
    <p:sldId id="482" r:id="rId65"/>
    <p:sldId id="483" r:id="rId66"/>
    <p:sldId id="484" r:id="rId67"/>
    <p:sldId id="485" r:id="rId68"/>
    <p:sldId id="486" r:id="rId69"/>
    <p:sldId id="422" r:id="rId70"/>
    <p:sldId id="358" r:id="rId71"/>
    <p:sldId id="367" r:id="rId72"/>
    <p:sldId id="360" r:id="rId73"/>
    <p:sldId id="361" r:id="rId74"/>
    <p:sldId id="362" r:id="rId75"/>
    <p:sldId id="363" r:id="rId76"/>
    <p:sldId id="421" r:id="rId77"/>
    <p:sldId id="343" r:id="rId78"/>
    <p:sldId id="344" r:id="rId79"/>
    <p:sldId id="346" r:id="rId80"/>
    <p:sldId id="347" r:id="rId81"/>
    <p:sldId id="348" r:id="rId82"/>
    <p:sldId id="489" r:id="rId83"/>
    <p:sldId id="456" r:id="rId84"/>
    <p:sldId id="457" r:id="rId85"/>
    <p:sldId id="447" r:id="rId86"/>
    <p:sldId id="349" r:id="rId87"/>
    <p:sldId id="281" r:id="rId88"/>
    <p:sldId id="458" r:id="rId89"/>
    <p:sldId id="297" r:id="rId90"/>
  </p:sldIdLst>
  <p:sldSz cx="12192000" cy="6858000"/>
  <p:notesSz cx="7010400" cy="9296400"/>
  <p:custDataLst>
    <p:tags r:id="rId9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7" name="Chism, Andrea N - ETA" initials="CAN-E" lastIdx="0" clrIdx="5">
    <p:extLst>
      <p:ext uri="{19B8F6BF-5375-455C-9EA6-DF929625EA0E}">
        <p15:presenceInfo xmlns:p15="http://schemas.microsoft.com/office/powerpoint/2012/main" userId="S-1-5-21-430767753-2305446740-1188461881-72980" providerId="AD"/>
      </p:ext>
    </p:extLst>
  </p:cmAuthor>
  <p:cmAuthor id="8" name="Kelley, Maya" initials="MK" lastIdx="0" clrIdx="4">
    <p:extLst>
      <p:ext uri="{19B8F6BF-5375-455C-9EA6-DF929625EA0E}">
        <p15:presenceInfo xmlns:p15="http://schemas.microsoft.com/office/powerpoint/2012/main" userId="Kelley, Maya" providerId="None"/>
      </p:ext>
    </p:extLst>
  </p:cmAuthor>
  <p:cmAuthor id="3" name="Martin, Cheryl L - ETA" initials="MCL-E" lastIdx="0" clrIdx="1">
    <p:extLst>
      <p:ext uri="{19B8F6BF-5375-455C-9EA6-DF929625EA0E}">
        <p15:presenceInfo xmlns:p15="http://schemas.microsoft.com/office/powerpoint/2012/main" userId="S-1-5-21-2522062978-2635407418-847139880-4132" providerId="AD"/>
      </p:ext>
    </p:extLst>
  </p:cmAuthor>
  <p:cmAuthor id="4" name="Evans, Monica A - ETA" initials="EMA-E" lastIdx="0" clrIdx="0">
    <p:extLst>
      <p:ext uri="{19B8F6BF-5375-455C-9EA6-DF929625EA0E}">
        <p15:presenceInfo xmlns:p15="http://schemas.microsoft.com/office/powerpoint/2012/main" userId="S-1-5-21-2522062978-2635407418-847139880-65184" providerId="AD"/>
      </p:ext>
    </p:extLst>
  </p:cmAuthor>
  <p:cmAuthor id="5" name="Kittrell, Danielle H - ETA" initials="KDH-E" lastIdx="0" clrIdx="2">
    <p:extLst>
      <p:ext uri="{19B8F6BF-5375-455C-9EA6-DF929625EA0E}">
        <p15:presenceInfo xmlns:p15="http://schemas.microsoft.com/office/powerpoint/2012/main" userId="S-1-5-21-430767753-2305446740-1188461881-72465" providerId="AD"/>
      </p:ext>
    </p:extLst>
  </p:cmAuthor>
  <p:cmAuthor id="6" name="Scheib, Gregory - ETA" initials="GPS" lastIdx="0" clrIdx="3">
    <p:extLst>
      <p:ext uri="{19B8F6BF-5375-455C-9EA6-DF929625EA0E}">
        <p15:presenceInfo xmlns:p15="http://schemas.microsoft.com/office/powerpoint/2012/main" userId="Scheib, Gregory - E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fill>
          <a:solidFill>
            <a:schemeClr val="accent1">
              <a:tint val="20000"/>
            </a:schemeClr>
          </a:solidFill>
        </a:fill>
      </a:tcStyle>
    </a:band1H>
    <a:band1V>
      <a:tcStyle>
        <a:fill>
          <a:solidFill>
            <a:schemeClr val="accent1">
              <a:tint val="20000"/>
            </a:schemeClr>
          </a:solidFill>
        </a:fill>
      </a:tcStyle>
    </a:band1V>
    <a:lastCol>
      <a:tcTxStyle b="on"/>
    </a:lastCol>
    <a:firstCol>
      <a:tcTxStyle b="on"/>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6" autoAdjust="0"/>
    <p:restoredTop sz="49691" autoAdjust="0"/>
  </p:normalViewPr>
  <p:slideViewPr>
    <p:cSldViewPr snapToGrid="0">
      <p:cViewPr varScale="1">
        <p:scale>
          <a:sx n="52" d="100"/>
          <a:sy n="52" d="100"/>
        </p:scale>
        <p:origin x="1848" y="168"/>
      </p:cViewPr>
      <p:guideLst/>
    </p:cSldViewPr>
  </p:slideViewPr>
  <p:outlineViewPr>
    <p:cViewPr>
      <p:scale>
        <a:sx n="33" d="100"/>
        <a:sy n="33" d="100"/>
      </p:scale>
      <p:origin x="0" y="-4252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commentAuthors" Target="commentAuthors.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slide" Target="slides/slide21.xml" /><Relationship Id="rId3" Type="http://schemas.openxmlformats.org/officeDocument/2006/relationships/slideMaster" Target="slideMasters/slideMaster1.xml" /><Relationship Id="rId30" Type="http://schemas.openxmlformats.org/officeDocument/2006/relationships/slide" Target="slides/slide22.xml" /><Relationship Id="rId31" Type="http://schemas.openxmlformats.org/officeDocument/2006/relationships/slide" Target="slides/slide23.xml" /><Relationship Id="rId32" Type="http://schemas.openxmlformats.org/officeDocument/2006/relationships/slide" Target="slides/slide24.xml" /><Relationship Id="rId33" Type="http://schemas.openxmlformats.org/officeDocument/2006/relationships/slide" Target="slides/slide25.xml" /><Relationship Id="rId34" Type="http://schemas.openxmlformats.org/officeDocument/2006/relationships/slide" Target="slides/slide26.xml" /><Relationship Id="rId35" Type="http://schemas.openxmlformats.org/officeDocument/2006/relationships/slide" Target="slides/slide27.xml" /><Relationship Id="rId36" Type="http://schemas.openxmlformats.org/officeDocument/2006/relationships/slide" Target="slides/slide28.xml" /><Relationship Id="rId37" Type="http://schemas.openxmlformats.org/officeDocument/2006/relationships/slide" Target="slides/slide29.xml" /><Relationship Id="rId38" Type="http://schemas.openxmlformats.org/officeDocument/2006/relationships/slide" Target="slides/slide30.xml" /><Relationship Id="rId39" Type="http://schemas.openxmlformats.org/officeDocument/2006/relationships/slide" Target="slides/slide31.xml" /><Relationship Id="rId4" Type="http://schemas.openxmlformats.org/officeDocument/2006/relationships/slideMaster" Target="slideMasters/slideMaster2.xml" /><Relationship Id="rId40" Type="http://schemas.openxmlformats.org/officeDocument/2006/relationships/slide" Target="slides/slide32.xml" /><Relationship Id="rId41" Type="http://schemas.openxmlformats.org/officeDocument/2006/relationships/slide" Target="slides/slide33.xml" /><Relationship Id="rId42" Type="http://schemas.openxmlformats.org/officeDocument/2006/relationships/slide" Target="slides/slide34.xml" /><Relationship Id="rId43" Type="http://schemas.openxmlformats.org/officeDocument/2006/relationships/slide" Target="slides/slide35.xml" /><Relationship Id="rId44" Type="http://schemas.openxmlformats.org/officeDocument/2006/relationships/slide" Target="slides/slide36.xml" /><Relationship Id="rId45" Type="http://schemas.openxmlformats.org/officeDocument/2006/relationships/slide" Target="slides/slide37.xml" /><Relationship Id="rId46" Type="http://schemas.openxmlformats.org/officeDocument/2006/relationships/slide" Target="slides/slide38.xml" /><Relationship Id="rId47" Type="http://schemas.openxmlformats.org/officeDocument/2006/relationships/slide" Target="slides/slide39.xml" /><Relationship Id="rId48" Type="http://schemas.openxmlformats.org/officeDocument/2006/relationships/slide" Target="slides/slide40.xml" /><Relationship Id="rId49" Type="http://schemas.openxmlformats.org/officeDocument/2006/relationships/slide" Target="slides/slide41.xml" /><Relationship Id="rId5" Type="http://schemas.openxmlformats.org/officeDocument/2006/relationships/slideMaster" Target="slideMasters/slideMaster3.xml" /><Relationship Id="rId50" Type="http://schemas.openxmlformats.org/officeDocument/2006/relationships/slide" Target="slides/slide42.xml" /><Relationship Id="rId51" Type="http://schemas.openxmlformats.org/officeDocument/2006/relationships/slide" Target="slides/slide43.xml" /><Relationship Id="rId52" Type="http://schemas.openxmlformats.org/officeDocument/2006/relationships/slide" Target="slides/slide44.xml" /><Relationship Id="rId53" Type="http://schemas.openxmlformats.org/officeDocument/2006/relationships/slide" Target="slides/slide45.xml" /><Relationship Id="rId54" Type="http://schemas.openxmlformats.org/officeDocument/2006/relationships/slide" Target="slides/slide46.xml" /><Relationship Id="rId55" Type="http://schemas.openxmlformats.org/officeDocument/2006/relationships/slide" Target="slides/slide47.xml" /><Relationship Id="rId56" Type="http://schemas.openxmlformats.org/officeDocument/2006/relationships/slide" Target="slides/slide48.xml" /><Relationship Id="rId57" Type="http://schemas.openxmlformats.org/officeDocument/2006/relationships/slide" Target="slides/slide49.xml" /><Relationship Id="rId58" Type="http://schemas.openxmlformats.org/officeDocument/2006/relationships/slide" Target="slides/slide50.xml" /><Relationship Id="rId59" Type="http://schemas.openxmlformats.org/officeDocument/2006/relationships/slide" Target="slides/slide51.xml" /><Relationship Id="rId6" Type="http://schemas.openxmlformats.org/officeDocument/2006/relationships/slideMaster" Target="slideMasters/slideMaster4.xml" /><Relationship Id="rId60" Type="http://schemas.openxmlformats.org/officeDocument/2006/relationships/slide" Target="slides/slide52.xml" /><Relationship Id="rId61" Type="http://schemas.openxmlformats.org/officeDocument/2006/relationships/slide" Target="slides/slide53.xml" /><Relationship Id="rId62" Type="http://schemas.openxmlformats.org/officeDocument/2006/relationships/slide" Target="slides/slide54.xml" /><Relationship Id="rId63" Type="http://schemas.openxmlformats.org/officeDocument/2006/relationships/slide" Target="slides/slide55.xml" /><Relationship Id="rId64" Type="http://schemas.openxmlformats.org/officeDocument/2006/relationships/slide" Target="slides/slide56.xml" /><Relationship Id="rId65" Type="http://schemas.openxmlformats.org/officeDocument/2006/relationships/slide" Target="slides/slide57.xml" /><Relationship Id="rId66" Type="http://schemas.openxmlformats.org/officeDocument/2006/relationships/slide" Target="slides/slide58.xml" /><Relationship Id="rId67" Type="http://schemas.openxmlformats.org/officeDocument/2006/relationships/slide" Target="slides/slide59.xml" /><Relationship Id="rId68" Type="http://schemas.openxmlformats.org/officeDocument/2006/relationships/slide" Target="slides/slide60.xml" /><Relationship Id="rId69" Type="http://schemas.openxmlformats.org/officeDocument/2006/relationships/slide" Target="slides/slide61.xml" /><Relationship Id="rId7" Type="http://schemas.openxmlformats.org/officeDocument/2006/relationships/slideMaster" Target="slideMasters/slideMaster5.xml" /><Relationship Id="rId70" Type="http://schemas.openxmlformats.org/officeDocument/2006/relationships/slide" Target="slides/slide62.xml" /><Relationship Id="rId71" Type="http://schemas.openxmlformats.org/officeDocument/2006/relationships/slide" Target="slides/slide63.xml" /><Relationship Id="rId72" Type="http://schemas.openxmlformats.org/officeDocument/2006/relationships/slide" Target="slides/slide64.xml" /><Relationship Id="rId73" Type="http://schemas.openxmlformats.org/officeDocument/2006/relationships/slide" Target="slides/slide65.xml" /><Relationship Id="rId74" Type="http://schemas.openxmlformats.org/officeDocument/2006/relationships/slide" Target="slides/slide66.xml" /><Relationship Id="rId75" Type="http://schemas.openxmlformats.org/officeDocument/2006/relationships/slide" Target="slides/slide67.xml" /><Relationship Id="rId76" Type="http://schemas.openxmlformats.org/officeDocument/2006/relationships/slide" Target="slides/slide68.xml" /><Relationship Id="rId77" Type="http://schemas.openxmlformats.org/officeDocument/2006/relationships/slide" Target="slides/slide69.xml" /><Relationship Id="rId78" Type="http://schemas.openxmlformats.org/officeDocument/2006/relationships/slide" Target="slides/slide70.xml" /><Relationship Id="rId79" Type="http://schemas.openxmlformats.org/officeDocument/2006/relationships/slide" Target="slides/slide71.xml" /><Relationship Id="rId8" Type="http://schemas.openxmlformats.org/officeDocument/2006/relationships/notesMaster" Target="notesMasters/notesMaster1.xml" /><Relationship Id="rId80" Type="http://schemas.openxmlformats.org/officeDocument/2006/relationships/slide" Target="slides/slide72.xml" /><Relationship Id="rId81" Type="http://schemas.openxmlformats.org/officeDocument/2006/relationships/slide" Target="slides/slide73.xml" /><Relationship Id="rId82" Type="http://schemas.openxmlformats.org/officeDocument/2006/relationships/slide" Target="slides/slide74.xml" /><Relationship Id="rId83" Type="http://schemas.openxmlformats.org/officeDocument/2006/relationships/slide" Target="slides/slide75.xml" /><Relationship Id="rId84" Type="http://schemas.openxmlformats.org/officeDocument/2006/relationships/slide" Target="slides/slide76.xml" /><Relationship Id="rId85" Type="http://schemas.openxmlformats.org/officeDocument/2006/relationships/slide" Target="slides/slide77.xml" /><Relationship Id="rId86" Type="http://schemas.openxmlformats.org/officeDocument/2006/relationships/slide" Target="slides/slide78.xml" /><Relationship Id="rId87" Type="http://schemas.openxmlformats.org/officeDocument/2006/relationships/slide" Target="slides/slide79.xml" /><Relationship Id="rId88" Type="http://schemas.openxmlformats.org/officeDocument/2006/relationships/slide" Target="slides/slide80.xml" /><Relationship Id="rId89" Type="http://schemas.openxmlformats.org/officeDocument/2006/relationships/slide" Target="slides/slide81.xml" /><Relationship Id="rId9" Type="http://schemas.openxmlformats.org/officeDocument/2006/relationships/slide" Target="slides/slide1.xml" /><Relationship Id="rId90" Type="http://schemas.openxmlformats.org/officeDocument/2006/relationships/slide" Target="slides/slide82.xml" /><Relationship Id="rId91" Type="http://schemas.openxmlformats.org/officeDocument/2006/relationships/tags" Target="tags/tag653.xml" /><Relationship Id="rId92" Type="http://schemas.openxmlformats.org/officeDocument/2006/relationships/presProps" Target="presProps.xml" /><Relationship Id="rId93" Type="http://schemas.openxmlformats.org/officeDocument/2006/relationships/viewProps" Target="viewProps.xml" /><Relationship Id="rId94" Type="http://schemas.openxmlformats.org/officeDocument/2006/relationships/theme" Target="theme/theme1.xml" /><Relationship Id="rId95" Type="http://schemas.microsoft.com/office/2016/11/relationships/changesInfo" Target="changesInfos/changesInfo1.xml" /><Relationship Id="rId96" Type="http://schemas.openxmlformats.org/officeDocument/2006/relationships/tableStyles" Target="tableStyle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 Dang" userId="5517167b-d78e-42a6-a7ab-368621bc5e35" providerId="ADAL" clId="{3C5F86C3-C35A-4395-962C-59E530CA1CA9}"/>
    <pc:docChg chg="modSld">
      <pc:chgData name="Long Dang" userId="5517167b-d78e-42a6-a7ab-368621bc5e35" providerId="ADAL" clId="{3C5F86C3-C35A-4395-962C-59E530CA1CA9}" dt="2019-11-25T20:32:34.474" v="8" actId="20577"/>
      <pc:docMkLst>
        <pc:docMk/>
      </pc:docMkLst>
      <pc:sldChg chg="modSp">
        <pc:chgData name="Long Dang" userId="5517167b-d78e-42a6-a7ab-368621bc5e35" providerId="ADAL" clId="{3C5F86C3-C35A-4395-962C-59E530CA1CA9}" dt="2019-11-25T20:32:34.474" v="8" actId="20577"/>
        <pc:sldMkLst>
          <pc:docMk/>
          <pc:sldMk cId="1373557105" sldId="291"/>
        </pc:sldMkLst>
        <pc:spChg chg="mod">
          <ac:chgData name="Long Dang" userId="5517167b-d78e-42a6-a7ab-368621bc5e35" providerId="ADAL" clId="{3C5F86C3-C35A-4395-962C-59E530CA1CA9}" dt="2019-11-25T20:32:34.474" v="8" actId="20577"/>
          <ac:spMkLst>
            <pc:docMk/>
            <pc:sldMk cId="1373557105" sldId="291"/>
            <ac:spMk id="5" creationId="{2D3BA267-005E-437F-9930-157D49F7721A}"/>
          </ac:spMkLst>
        </pc:spChg>
      </pc:sldChg>
    </pc:docChg>
  </pc:docChgLst>
</pc:chgInfo>
</file>

<file path=ppt/diagrams/colors1.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B4DD1765-07F6-4DB6-825E-7E931AB29428}" type="doc">
      <dgm:prSet loTypeId="urn:microsoft.com/office/officeart/2005/8/layout/hierarchy5" loCatId="hierarchy" qsTypeId="urn:microsoft.com/office/officeart/2005/8/quickstyle/simple5" qsCatId="simple" csTypeId="urn:microsoft.com/office/officeart/2005/8/colors/colorful1" csCatId="colorful" phldr="1"/>
      <dgm:spPr/>
      <dgm:t>
        <a:bodyPr/>
        <a:lstStyle/>
        <a:p>
          <a:endParaRPr lang="en-US"/>
        </a:p>
      </dgm:t>
    </dgm:pt>
    <dgm:pt modelId="{A2D2C563-521E-4C0F-AAA4-471700C0BD8E}" type="parTrans" cxnId="{28B8FE59-3484-481F-BAE8-CB664D8BA6E9}">
      <dgm:prSet custT="1"/>
      <dgm:spPr/>
      <dgm:t>
        <a:bodyPr/>
        <a:lstStyle/>
        <a:p>
          <a:endParaRPr lang="en-US" sz="2000"/>
        </a:p>
      </dgm:t>
    </dgm:pt>
    <dgm:pt modelId="{4C64EAC0-394C-4236-A607-BDBEAE1205C4}">
      <dgm:prSet phldrT="[Text]" custT="1"/>
      <dgm:spPr/>
      <dgm:t>
        <a:bodyPr/>
        <a:lstStyle/>
        <a:p>
          <a:pPr algn="ctr"/>
          <a:r>
            <a:rPr lang="en-US" sz="2400"/>
            <a:t>ETA Regional Offices </a:t>
          </a:r>
        </a:p>
        <a:p>
          <a:pPr algn="ctr"/>
          <a:r>
            <a:rPr lang="en-US" sz="2400"/>
            <a:t>Office of Grants Management (OGM)</a:t>
          </a:r>
        </a:p>
        <a:p>
          <a:pPr algn="ctr"/>
          <a:r>
            <a:rPr lang="en-US" sz="2400"/>
            <a:t>Division of Strategic Investments (DSI, Lead Program Office)</a:t>
          </a:r>
        </a:p>
        <a:p>
          <a:pPr algn="ctr"/>
          <a:r>
            <a:rPr lang="en-US" sz="2400"/>
            <a:t>Chief Evaluation Office (CEO)</a:t>
          </a:r>
        </a:p>
      </dgm:t>
      <dgm:extLst>
        <a:ext uri="{E40237B7-FDA0-4F09-8148-C483321AD2D9}">
          <dgm14:cNvPr xmlns:dgm14="http://schemas.microsoft.com/office/drawing/2010/diagram" id="0" name="" descr="Team flowchart"/>
        </a:ext>
      </dgm:extLst>
    </dgm:pt>
    <dgm:pt modelId="{5B96FBB0-9B38-44A6-9BE3-B191F15DD1C2}" type="parTrans" cxnId="{C8425DE9-56CA-41E2-98F9-E910F4B03734}">
      <dgm:prSet custT="1"/>
      <dgm:spPr/>
      <dgm:t>
        <a:bodyPr/>
        <a:lstStyle/>
        <a:p>
          <a:endParaRPr lang="en-US" sz="600"/>
        </a:p>
      </dgm:t>
    </dgm:pt>
    <dgm:pt modelId="{237B031C-23AB-40D0-8ABC-5210A04F3D32}">
      <dgm:prSet phldrT="[Text]" custT="1"/>
      <dgm:spPr/>
      <dgm:t>
        <a:bodyPr/>
        <a:lstStyle/>
        <a:p>
          <a:r>
            <a:rPr lang="en-US" sz="1800"/>
            <a:t>Federal Project Officer</a:t>
          </a:r>
        </a:p>
      </dgm:t>
    </dgm:pt>
    <dgm:pt modelId="{97CC42AC-6D89-4C63-824D-675180AB0428}" type="sibTrans" cxnId="{C8425DE9-56CA-41E2-98F9-E910F4B03734}">
      <dgm:prSet custT="1"/>
      <dgm:spPr/>
      <dgm:t>
        <a:bodyPr/>
        <a:lstStyle/>
        <a:p>
          <a:endParaRPr lang="en-US" sz="2000"/>
        </a:p>
      </dgm:t>
    </dgm:pt>
    <dgm:pt modelId="{18542422-F60E-415E-8D53-D43D07C7B4FC}" type="parTrans" cxnId="{220FE646-0B1D-4138-A538-D525CBD23977}">
      <dgm:prSet custT="1"/>
      <dgm:spPr/>
      <dgm:t>
        <a:bodyPr/>
        <a:lstStyle/>
        <a:p>
          <a:endParaRPr lang="en-US" sz="600"/>
        </a:p>
      </dgm:t>
    </dgm:pt>
    <dgm:pt modelId="{5FFA9965-8110-43B3-A4B2-6B25E34D7C13}">
      <dgm:prSet phldrT="[Text]" custT="1"/>
      <dgm:spPr/>
      <dgm:t>
        <a:bodyPr/>
        <a:lstStyle/>
        <a:p>
          <a:r>
            <a:rPr lang="en-US" sz="1800"/>
            <a:t>Grant Officer (OGM / Regional Office)</a:t>
          </a:r>
        </a:p>
      </dgm:t>
    </dgm:pt>
    <dgm:pt modelId="{228BAFEB-3418-414C-A1A8-F6EF7EED983E}" type="sibTrans" cxnId="{220FE646-0B1D-4138-A538-D525CBD23977}">
      <dgm:prSet custT="1"/>
      <dgm:spPr/>
      <dgm:t>
        <a:bodyPr/>
        <a:lstStyle/>
        <a:p>
          <a:endParaRPr lang="en-US" sz="2000"/>
        </a:p>
      </dgm:t>
    </dgm:pt>
    <dgm:pt modelId="{0D9376B1-500D-4C14-A980-FB975A03E67C}" type="parTrans" cxnId="{37C91B05-16BA-490F-ADD3-5AD682BCB5BF}">
      <dgm:prSet custT="1"/>
      <dgm:spPr/>
      <dgm:t>
        <a:bodyPr/>
        <a:lstStyle/>
        <a:p>
          <a:endParaRPr lang="en-US" sz="600"/>
        </a:p>
      </dgm:t>
    </dgm:pt>
    <dgm:pt modelId="{E8A04342-A31A-4B1A-98EA-5569CC8116A7}">
      <dgm:prSet phldrT="[Text]" custT="1"/>
      <dgm:spPr/>
      <dgm:t>
        <a:bodyPr/>
        <a:lstStyle/>
        <a:p>
          <a:r>
            <a:rPr lang="en-US" sz="1800"/>
            <a:t>Program Office</a:t>
          </a:r>
        </a:p>
      </dgm:t>
    </dgm:pt>
    <dgm:pt modelId="{18630D06-B7D2-4F7C-8788-2B6E83019470}" type="sibTrans" cxnId="{37C91B05-16BA-490F-ADD3-5AD682BCB5BF}">
      <dgm:prSet custT="1"/>
      <dgm:spPr/>
      <dgm:t>
        <a:bodyPr/>
        <a:lstStyle/>
        <a:p>
          <a:endParaRPr lang="en-US" sz="2000"/>
        </a:p>
      </dgm:t>
    </dgm:pt>
    <dgm:pt modelId="{23FEBC75-54F5-4F33-BD62-E564A1414BF6}" type="sibTrans" cxnId="{28B8FE59-3484-481F-BAE8-CB664D8BA6E9}">
      <dgm:prSet custT="1"/>
      <dgm:spPr/>
      <dgm:t>
        <a:bodyPr/>
        <a:lstStyle/>
        <a:p>
          <a:endParaRPr lang="en-US" sz="2000"/>
        </a:p>
      </dgm:t>
    </dgm:pt>
    <dgm:pt modelId="{51CB5561-ED22-43B4-A0A2-92FB1DC7F86D}" type="pres">
      <dgm:prSet presAssocID="{B4DD1765-07F6-4DB6-825E-7E931AB29428}" presName="mainComposite">
        <dgm:presLayoutVars>
          <dgm:chPref val="1"/>
          <dgm:dir/>
          <dgm:animOne val="branch"/>
          <dgm:animLvl val="lvl"/>
          <dgm:resizeHandles val="exact"/>
        </dgm:presLayoutVars>
      </dgm:prSet>
      <dgm:spPr/>
      <dgm:t>
        <a:bodyPr/>
        <a:lstStyle/>
        <a:p/>
      </dgm:t>
    </dgm:pt>
    <dgm:pt modelId="{1C726DBD-C3F2-466D-9407-5B340464DB0B}" type="pres">
      <dgm:prSet presAssocID="{B4DD1765-07F6-4DB6-825E-7E931AB29428}" presName="hierFlow"/>
      <dgm:spPr/>
      <dgm:t>
        <a:bodyPr/>
        <a:lstStyle/>
        <a:p/>
      </dgm:t>
    </dgm:pt>
    <dgm:pt modelId="{FDA8551F-DBB4-4762-B070-686B09590D68}" type="pres">
      <dgm:prSet presAssocID="{B4DD1765-07F6-4DB6-825E-7E931AB29428}" presName="hierChild1">
        <dgm:presLayoutVars>
          <dgm:chPref val="1"/>
          <dgm:animOne val="branch"/>
          <dgm:animLvl val="lvl"/>
        </dgm:presLayoutVars>
      </dgm:prSet>
      <dgm:spPr/>
      <dgm:t>
        <a:bodyPr/>
        <a:lstStyle/>
        <a:p/>
      </dgm:t>
    </dgm:pt>
    <dgm:pt modelId="{344099ED-18EB-4CAB-AFBF-61BE1F792692}" type="pres">
      <dgm:prSet presAssocID="{4C64EAC0-394C-4236-A607-BDBEAE1205C4}" presName="Name17"/>
      <dgm:spPr/>
      <dgm:t>
        <a:bodyPr/>
        <a:lstStyle/>
        <a:p/>
      </dgm:t>
    </dgm:pt>
    <dgm:pt modelId="{DA31AF02-31DD-4C19-BB3E-159906D38FCC}" type="pres">
      <dgm:prSet presAssocID="{4C64EAC0-394C-4236-A607-BDBEAE1205C4}" presName="level1Shape" presStyleLbl="node0" presStyleCnt="1" custScaleX="287819" custScaleY="320892" custLinFactNeighborX="-1038" custLinFactNeighborY="11238">
        <dgm:presLayoutVars>
          <dgm:chPref val="3"/>
        </dgm:presLayoutVars>
      </dgm:prSet>
      <dgm:spPr/>
      <dgm:t>
        <a:bodyPr/>
        <a:lstStyle/>
        <a:p/>
      </dgm:t>
    </dgm:pt>
    <dgm:pt modelId="{1E87A8FF-61FD-4FF5-88A3-CDBCA1758732}" type="pres">
      <dgm:prSet presAssocID="{4C64EAC0-394C-4236-A607-BDBEAE1205C4}" presName="hierChild2"/>
      <dgm:spPr/>
      <dgm:t>
        <a:bodyPr/>
        <a:lstStyle/>
        <a:p/>
      </dgm:t>
    </dgm:pt>
    <dgm:pt modelId="{6E660E3F-446A-4261-95C7-6F8743697DFB}" type="pres">
      <dgm:prSet presAssocID="{5B96FBB0-9B38-44A6-9BE3-B191F15DD1C2}" presName="Name25" presStyleLbl="parChTrans1D2" presStyleCnt="3"/>
      <dgm:spPr/>
      <dgm:t>
        <a:bodyPr/>
        <a:lstStyle/>
        <a:p/>
      </dgm:t>
    </dgm:pt>
    <dgm:pt modelId="{D4A4853C-58BF-4DD4-BBBF-3D8356E65895}" type="pres">
      <dgm:prSet presAssocID="{5B96FBB0-9B38-44A6-9BE3-B191F15DD1C2}" presName="connTx" presStyleLbl="parChTrans2D2" presStyleCnt="3"/>
      <dgm:spPr/>
      <dgm:t>
        <a:bodyPr/>
        <a:lstStyle/>
        <a:p/>
      </dgm:t>
    </dgm:pt>
    <dgm:pt modelId="{04FE86CF-2714-492C-A26F-3C4291E02028}" type="pres">
      <dgm:prSet presAssocID="{237B031C-23AB-40D0-8ABC-5210A04F3D32}" presName="Name30"/>
      <dgm:spPr/>
      <dgm:t>
        <a:bodyPr/>
        <a:lstStyle/>
        <a:p/>
      </dgm:t>
    </dgm:pt>
    <dgm:pt modelId="{2F42F0E9-9720-48AD-953C-2A68ADB6CACA}" type="pres">
      <dgm:prSet presAssocID="{237B031C-23AB-40D0-8ABC-5210A04F3D32}" presName="level2Shape" presStyleLbl="node2" presStyleCnt="3"/>
      <dgm:spPr/>
      <dgm:t>
        <a:bodyPr/>
        <a:lstStyle/>
        <a:p/>
      </dgm:t>
    </dgm:pt>
    <dgm:pt modelId="{D386C462-0A49-4BB0-A0E6-4BEBF9EE7DC3}" type="pres">
      <dgm:prSet presAssocID="{237B031C-23AB-40D0-8ABC-5210A04F3D32}" presName="hierChild3"/>
      <dgm:spPr/>
      <dgm:t>
        <a:bodyPr/>
        <a:lstStyle/>
        <a:p/>
      </dgm:t>
    </dgm:pt>
    <dgm:pt modelId="{63795716-70C3-4436-B985-2DB3C243D9A3}" type="pres">
      <dgm:prSet presAssocID="{18542422-F60E-415E-8D53-D43D07C7B4FC}" presName="Name25" presStyleLbl="parChTrans1D2" presStyleIdx="1" presStyleCnt="3"/>
      <dgm:spPr/>
      <dgm:t>
        <a:bodyPr/>
        <a:lstStyle/>
        <a:p/>
      </dgm:t>
    </dgm:pt>
    <dgm:pt modelId="{A4FEED82-9C4A-4079-89A9-C5F659C9E89B}" type="pres">
      <dgm:prSet presAssocID="{18542422-F60E-415E-8D53-D43D07C7B4FC}" presName="connTx" presStyleLbl="parChTrans2D2" presStyleIdx="1" presStyleCnt="3"/>
      <dgm:spPr/>
      <dgm:t>
        <a:bodyPr/>
        <a:lstStyle/>
        <a:p/>
      </dgm:t>
    </dgm:pt>
    <dgm:pt modelId="{7542364F-15EA-44E3-972D-86AE53194B9E}" type="pres">
      <dgm:prSet presAssocID="{5FFA9965-8110-43B3-A4B2-6B25E34D7C13}" presName="Name30"/>
      <dgm:spPr/>
      <dgm:t>
        <a:bodyPr/>
        <a:lstStyle/>
        <a:p/>
      </dgm:t>
    </dgm:pt>
    <dgm:pt modelId="{8BA8684A-ED28-4E70-9516-D5AAC7789E53}" type="pres">
      <dgm:prSet presAssocID="{5FFA9965-8110-43B3-A4B2-6B25E34D7C13}" presName="level2Shape" presStyleLbl="node2" presStyleIdx="1" presStyleCnt="3"/>
      <dgm:spPr/>
      <dgm:t>
        <a:bodyPr/>
        <a:lstStyle/>
        <a:p/>
      </dgm:t>
    </dgm:pt>
    <dgm:pt modelId="{E51A656D-636E-449C-B710-D7A934091511}" type="pres">
      <dgm:prSet presAssocID="{5FFA9965-8110-43B3-A4B2-6B25E34D7C13}" presName="hierChild3"/>
      <dgm:spPr/>
      <dgm:t>
        <a:bodyPr/>
        <a:lstStyle/>
        <a:p/>
      </dgm:t>
    </dgm:pt>
    <dgm:pt modelId="{E5E26130-D651-422E-97F3-E12DBDDE1910}" type="pres">
      <dgm:prSet presAssocID="{0D9376B1-500D-4C14-A980-FB975A03E67C}" presName="Name25" presStyleLbl="parChTrans1D2" presStyleIdx="2" presStyleCnt="3"/>
      <dgm:spPr/>
      <dgm:t>
        <a:bodyPr/>
        <a:lstStyle/>
        <a:p/>
      </dgm:t>
    </dgm:pt>
    <dgm:pt modelId="{C7CC0777-1B99-4777-926A-8F6DD0DBEC95}" type="pres">
      <dgm:prSet presAssocID="{0D9376B1-500D-4C14-A980-FB975A03E67C}" presName="connTx" presStyleLbl="parChTrans2D2" presStyleIdx="2" presStyleCnt="3"/>
      <dgm:spPr/>
      <dgm:t>
        <a:bodyPr/>
        <a:lstStyle/>
        <a:p/>
      </dgm:t>
    </dgm:pt>
    <dgm:pt modelId="{7685E558-D526-4536-AA87-9088C1902CB2}" type="pres">
      <dgm:prSet presAssocID="{E8A04342-A31A-4B1A-98EA-5569CC8116A7}" presName="Name30"/>
      <dgm:spPr/>
      <dgm:t>
        <a:bodyPr/>
        <a:lstStyle/>
        <a:p/>
      </dgm:t>
    </dgm:pt>
    <dgm:pt modelId="{463680EF-1EE5-4A56-833B-33ACA70C2552}" type="pres">
      <dgm:prSet presAssocID="{E8A04342-A31A-4B1A-98EA-5569CC8116A7}" presName="level2Shape" presStyleLbl="node2" presStyleIdx="2" presStyleCnt="3"/>
      <dgm:spPr/>
      <dgm:t>
        <a:bodyPr/>
        <a:lstStyle/>
        <a:p/>
      </dgm:t>
    </dgm:pt>
    <dgm:pt modelId="{716CAFBB-997C-4216-8BC6-1760C244BE76}" type="pres">
      <dgm:prSet presAssocID="{E8A04342-A31A-4B1A-98EA-5569CC8116A7}" presName="hierChild3"/>
      <dgm:spPr/>
      <dgm:t>
        <a:bodyPr/>
        <a:lstStyle/>
        <a:p/>
      </dgm:t>
    </dgm:pt>
    <dgm:pt modelId="{D1578465-E8DA-48BF-B32C-F28101A1C12D}" type="pres">
      <dgm:prSet presAssocID="{B4DD1765-07F6-4DB6-825E-7E931AB29428}" presName="bgShapesFlow"/>
      <dgm:spPr/>
      <dgm:t>
        <a:bodyPr/>
        <a:lstStyle/>
        <a:p/>
      </dgm:t>
    </dgm:pt>
  </dgm:ptLst>
  <dgm:cxnLst>
    <dgm:cxn modelId="{28B8FE59-3484-481F-BAE8-CB664D8BA6E9}" srcId="{B4DD1765-07F6-4DB6-825E-7E931AB29428}" destId="{4C64EAC0-394C-4236-A607-BDBEAE1205C4}" srcOrd="0" destOrd="0" parTransId="{A2D2C563-521E-4C0F-AAA4-471700C0BD8E}" sibTransId="{23FEBC75-54F5-4F33-BD62-E564A1414BF6}"/>
    <dgm:cxn modelId="{C8425DE9-56CA-41E2-98F9-E910F4B03734}" srcId="{4C64EAC0-394C-4236-A607-BDBEAE1205C4}" destId="{237B031C-23AB-40D0-8ABC-5210A04F3D32}" srcOrd="0" destOrd="0" parTransId="{5B96FBB0-9B38-44A6-9BE3-B191F15DD1C2}" sibTransId="{97CC42AC-6D89-4C63-824D-675180AB0428}"/>
    <dgm:cxn modelId="{220FE646-0B1D-4138-A538-D525CBD23977}" srcId="{4C64EAC0-394C-4236-A607-BDBEAE1205C4}" destId="{5FFA9965-8110-43B3-A4B2-6B25E34D7C13}" srcOrd="1" destOrd="0" parTransId="{18542422-F60E-415E-8D53-D43D07C7B4FC}" sibTransId="{228BAFEB-3418-414C-A1A8-F6EF7EED983E}"/>
    <dgm:cxn modelId="{37C91B05-16BA-490F-ADD3-5AD682BCB5BF}" srcId="{4C64EAC0-394C-4236-A607-BDBEAE1205C4}" destId="{E8A04342-A31A-4B1A-98EA-5569CC8116A7}" srcOrd="2" destOrd="0" parTransId="{0D9376B1-500D-4C14-A980-FB975A03E67C}" sibTransId="{18630D06-B7D2-4F7C-8788-2B6E83019470}"/>
    <dgm:cxn modelId="{2E32000F-EED7-41BA-99BF-AE2F980EAF3A}" type="presOf" srcId="{B4DD1765-07F6-4DB6-825E-7E931AB29428}" destId="{51CB5561-ED22-43B4-A0A2-92FB1DC7F86D}" srcOrd="0" destOrd="0" presId="urn:microsoft.com/office/officeart/2005/8/layout/hierarchy5"/>
    <dgm:cxn modelId="{D31D9D44-14FC-4D8E-9849-3667ECE0740D}" type="presParOf" srcId="{51CB5561-ED22-43B4-A0A2-92FB1DC7F86D}" destId="{1C726DBD-C3F2-466D-9407-5B340464DB0B}" srcOrd="0" destOrd="0" presId="urn:microsoft.com/office/officeart/2005/8/layout/hierarchy5"/>
    <dgm:cxn modelId="{4036DCF3-754F-4F08-BD8E-C315E67A5E9B}" type="presParOf" srcId="{1C726DBD-C3F2-466D-9407-5B340464DB0B}" destId="{FDA8551F-DBB4-4762-B070-686B09590D68}" srcOrd="0" destOrd="0" presId="urn:microsoft.com/office/officeart/2005/8/layout/hierarchy5"/>
    <dgm:cxn modelId="{BED40D12-925C-4DB1-9BE4-BEDA71F159D8}" type="presParOf" srcId="{FDA8551F-DBB4-4762-B070-686B09590D68}" destId="{344099ED-18EB-4CAB-AFBF-61BE1F792692}" srcOrd="0" destOrd="0" presId="urn:microsoft.com/office/officeart/2005/8/layout/hierarchy5"/>
    <dgm:cxn modelId="{E28DD448-6B1F-40A3-9B22-DD1991844CD8}" type="presParOf" srcId="{344099ED-18EB-4CAB-AFBF-61BE1F792692}" destId="{DA31AF02-31DD-4C19-BB3E-159906D38FCC}" srcOrd="0" destOrd="0" presId="urn:microsoft.com/office/officeart/2005/8/layout/hierarchy5"/>
    <dgm:cxn modelId="{69622656-CB6C-4555-B400-AA100D16447E}" type="presOf" srcId="{4C64EAC0-394C-4236-A607-BDBEAE1205C4}" destId="{DA31AF02-31DD-4C19-BB3E-159906D38FCC}" srcOrd="0" destOrd="0" presId="urn:microsoft.com/office/officeart/2005/8/layout/hierarchy5"/>
    <dgm:cxn modelId="{01867522-C002-4EE6-87C6-3E9E12873480}" type="presParOf" srcId="{344099ED-18EB-4CAB-AFBF-61BE1F792692}" destId="{1E87A8FF-61FD-4FF5-88A3-CDBCA1758732}" srcOrd="1" destOrd="0" presId="urn:microsoft.com/office/officeart/2005/8/layout/hierarchy5"/>
    <dgm:cxn modelId="{F4C5FA89-9E24-4EBF-8E60-21670A90E63E}" type="presParOf" srcId="{1E87A8FF-61FD-4FF5-88A3-CDBCA1758732}" destId="{6E660E3F-446A-4261-95C7-6F8743697DFB}" srcOrd="0" destOrd="0" presId="urn:microsoft.com/office/officeart/2005/8/layout/hierarchy5"/>
    <dgm:cxn modelId="{E0EADE83-E71F-47E0-8DA9-F86F3C1C8995}" type="presOf" srcId="{5B96FBB0-9B38-44A6-9BE3-B191F15DD1C2}" destId="{6E660E3F-446A-4261-95C7-6F8743697DFB}" srcOrd="0" destOrd="0" presId="urn:microsoft.com/office/officeart/2005/8/layout/hierarchy5"/>
    <dgm:cxn modelId="{2DD14914-A12F-459F-AB69-B412E3D4B274}" type="presParOf" srcId="{6E660E3F-446A-4261-95C7-6F8743697DFB}" destId="{D4A4853C-58BF-4DD4-BBBF-3D8356E65895}" srcOrd="0" destOrd="0" presId="urn:microsoft.com/office/officeart/2005/8/layout/hierarchy5"/>
    <dgm:cxn modelId="{40A0CFBA-51EB-4682-83F0-EA7563341221}" type="presOf" srcId="{5B96FBB0-9B38-44A6-9BE3-B191F15DD1C2}" destId="{D4A4853C-58BF-4DD4-BBBF-3D8356E65895}" srcOrd="1" destOrd="0" presId="urn:microsoft.com/office/officeart/2005/8/layout/hierarchy5"/>
    <dgm:cxn modelId="{27DCC07F-CF4B-4B36-8D6B-8DE31727B44E}" type="presParOf" srcId="{1E87A8FF-61FD-4FF5-88A3-CDBCA1758732}" destId="{04FE86CF-2714-492C-A26F-3C4291E02028}" srcOrd="1" destOrd="0" presId="urn:microsoft.com/office/officeart/2005/8/layout/hierarchy5"/>
    <dgm:cxn modelId="{CA668EAC-65AB-4E25-B9CC-705603B83DB0}" type="presParOf" srcId="{04FE86CF-2714-492C-A26F-3C4291E02028}" destId="{2F42F0E9-9720-48AD-953C-2A68ADB6CACA}" srcOrd="0" destOrd="0" presId="urn:microsoft.com/office/officeart/2005/8/layout/hierarchy5"/>
    <dgm:cxn modelId="{D3DB849F-E2E6-4AC6-B00B-4431F07D4568}" type="presOf" srcId="{237B031C-23AB-40D0-8ABC-5210A04F3D32}" destId="{2F42F0E9-9720-48AD-953C-2A68ADB6CACA}" srcOrd="0" destOrd="0" presId="urn:microsoft.com/office/officeart/2005/8/layout/hierarchy5"/>
    <dgm:cxn modelId="{C425DC24-FA9E-4C86-A752-15E7B2C66CA6}" type="presParOf" srcId="{04FE86CF-2714-492C-A26F-3C4291E02028}" destId="{D386C462-0A49-4BB0-A0E6-4BEBF9EE7DC3}" srcOrd="1" destOrd="0" presId="urn:microsoft.com/office/officeart/2005/8/layout/hierarchy5"/>
    <dgm:cxn modelId="{41DAF5E6-D478-47B3-B7B5-A447D24AC70D}" type="presParOf" srcId="{1E87A8FF-61FD-4FF5-88A3-CDBCA1758732}" destId="{63795716-70C3-4436-B985-2DB3C243D9A3}" srcOrd="2" destOrd="0" presId="urn:microsoft.com/office/officeart/2005/8/layout/hierarchy5"/>
    <dgm:cxn modelId="{BAC4D9CC-3217-4E71-AC2B-DC7195041FCB}" type="presOf" srcId="{18542422-F60E-415E-8D53-D43D07C7B4FC}" destId="{63795716-70C3-4436-B985-2DB3C243D9A3}" srcOrd="0" destOrd="0" presId="urn:microsoft.com/office/officeart/2005/8/layout/hierarchy5"/>
    <dgm:cxn modelId="{83CB3070-A45B-4BB2-BC6C-173BCF374ACA}" type="presParOf" srcId="{63795716-70C3-4436-B985-2DB3C243D9A3}" destId="{A4FEED82-9C4A-4079-89A9-C5F659C9E89B}" srcOrd="0" destOrd="0" presId="urn:microsoft.com/office/officeart/2005/8/layout/hierarchy5"/>
    <dgm:cxn modelId="{6AD75908-6321-4101-949B-F918FC893337}" type="presOf" srcId="{18542422-F60E-415E-8D53-D43D07C7B4FC}" destId="{A4FEED82-9C4A-4079-89A9-C5F659C9E89B}" srcOrd="1" destOrd="0" presId="urn:microsoft.com/office/officeart/2005/8/layout/hierarchy5"/>
    <dgm:cxn modelId="{6F94C830-F176-4F03-BED6-1CA5EEDF3DEA}" type="presParOf" srcId="{1E87A8FF-61FD-4FF5-88A3-CDBCA1758732}" destId="{7542364F-15EA-44E3-972D-86AE53194B9E}" srcOrd="3" destOrd="0" presId="urn:microsoft.com/office/officeart/2005/8/layout/hierarchy5"/>
    <dgm:cxn modelId="{DB18F159-251C-4ABD-A80A-EED3B917F5A6}" type="presParOf" srcId="{7542364F-15EA-44E3-972D-86AE53194B9E}" destId="{8BA8684A-ED28-4E70-9516-D5AAC7789E53}" srcOrd="0" destOrd="0" presId="urn:microsoft.com/office/officeart/2005/8/layout/hierarchy5"/>
    <dgm:cxn modelId="{8A258154-BDC8-421A-B81F-2F23AFE6F87F}" type="presOf" srcId="{5FFA9965-8110-43B3-A4B2-6B25E34D7C13}" destId="{8BA8684A-ED28-4E70-9516-D5AAC7789E53}" srcOrd="0" destOrd="0" presId="urn:microsoft.com/office/officeart/2005/8/layout/hierarchy5"/>
    <dgm:cxn modelId="{2223A815-3CA7-4F34-89AF-A87A6617DE8A}" type="presParOf" srcId="{7542364F-15EA-44E3-972D-86AE53194B9E}" destId="{E51A656D-636E-449C-B710-D7A934091511}" srcOrd="1" destOrd="0" presId="urn:microsoft.com/office/officeart/2005/8/layout/hierarchy5"/>
    <dgm:cxn modelId="{EB11D94F-807C-4C6B-B59F-7E68259A3080}" type="presParOf" srcId="{1E87A8FF-61FD-4FF5-88A3-CDBCA1758732}" destId="{E5E26130-D651-422E-97F3-E12DBDDE1910}" srcOrd="4" destOrd="0" presId="urn:microsoft.com/office/officeart/2005/8/layout/hierarchy5"/>
    <dgm:cxn modelId="{294E0B15-D371-40A8-84D2-668AF50738F6}" type="presOf" srcId="{0D9376B1-500D-4C14-A980-FB975A03E67C}" destId="{E5E26130-D651-422E-97F3-E12DBDDE1910}" srcOrd="0" destOrd="0" presId="urn:microsoft.com/office/officeart/2005/8/layout/hierarchy5"/>
    <dgm:cxn modelId="{3E4E2F5B-CA0C-4777-9344-522796F5923D}" type="presParOf" srcId="{E5E26130-D651-422E-97F3-E12DBDDE1910}" destId="{C7CC0777-1B99-4777-926A-8F6DD0DBEC95}" srcOrd="0" destOrd="0" presId="urn:microsoft.com/office/officeart/2005/8/layout/hierarchy5"/>
    <dgm:cxn modelId="{B01156AD-10BD-46F4-A5FF-9A233C8DA08B}" type="presOf" srcId="{0D9376B1-500D-4C14-A980-FB975A03E67C}" destId="{C7CC0777-1B99-4777-926A-8F6DD0DBEC95}" srcOrd="1" destOrd="0" presId="urn:microsoft.com/office/officeart/2005/8/layout/hierarchy5"/>
    <dgm:cxn modelId="{EB3EFE04-2FD9-4BBB-997A-F66784772FD5}" type="presParOf" srcId="{1E87A8FF-61FD-4FF5-88A3-CDBCA1758732}" destId="{7685E558-D526-4536-AA87-9088C1902CB2}" srcOrd="5" destOrd="0" presId="urn:microsoft.com/office/officeart/2005/8/layout/hierarchy5"/>
    <dgm:cxn modelId="{2DBDD0C9-4FCB-4DA6-B17B-C422F0BD03F8}" type="presParOf" srcId="{7685E558-D526-4536-AA87-9088C1902CB2}" destId="{463680EF-1EE5-4A56-833B-33ACA70C2552}" srcOrd="0" destOrd="0" presId="urn:microsoft.com/office/officeart/2005/8/layout/hierarchy5"/>
    <dgm:cxn modelId="{C11227AD-AC4F-4587-BE11-9BB2C3556B50}" type="presOf" srcId="{E8A04342-A31A-4B1A-98EA-5569CC8116A7}" destId="{463680EF-1EE5-4A56-833B-33ACA70C2552}" srcOrd="0" destOrd="0" presId="urn:microsoft.com/office/officeart/2005/8/layout/hierarchy5"/>
    <dgm:cxn modelId="{6AD1B707-7D51-4F5C-B5E2-5E62B8D0D9E7}" type="presParOf" srcId="{7685E558-D526-4536-AA87-9088C1902CB2}" destId="{716CAFBB-997C-4216-8BC6-1760C244BE76}" srcOrd="1" destOrd="0" presId="urn:microsoft.com/office/officeart/2005/8/layout/hierarchy5"/>
    <dgm:cxn modelId="{7FB16493-4EE6-47A1-845E-CD9AE0011AFB}" type="presParOf" srcId="{51CB5561-ED22-43B4-A0A2-92FB1DC7F86D}" destId="{D1578465-E8DA-48BF-B32C-F28101A1C12D}"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CE4B86A0-9C91-421D-B653-2F01C87D1ECD}"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CBC7DE87-C9F3-4310-8E3C-13C74724851A}" type="parTrans" cxnId="{6F27ACAC-A3CA-449C-9FF7-BEDBE99B3225}">
      <dgm:prSet custT="1"/>
      <dgm:spPr/>
      <dgm:t>
        <a:bodyPr/>
        <a:lstStyle/>
        <a:p>
          <a:endParaRPr lang="en-US" sz="1600"/>
        </a:p>
      </dgm:t>
    </dgm:pt>
    <dgm:pt modelId="{C90FE356-2DF9-4B49-93E0-5A506B7FA168}">
      <dgm:prSet phldrT="[Text]" custT="1"/>
      <dgm:spPr/>
      <dgm:t>
        <a:bodyPr/>
        <a:lstStyle/>
        <a:p>
          <a:r>
            <a:rPr lang="en-US" sz="2000"/>
            <a:t>Role of Your FPO</a:t>
          </a:r>
        </a:p>
      </dgm:t>
    </dgm:pt>
    <dgm:pt modelId="{42B5A0E4-D93A-44DD-BD58-992BFB978013}" type="parTrans" cxnId="{CC6D6EAA-15BA-4B2E-BCC8-B4B724C70408}">
      <dgm:prSet custT="1"/>
      <dgm:spPr/>
      <dgm:t>
        <a:bodyPr/>
        <a:lstStyle/>
        <a:p>
          <a:endParaRPr lang="en-US" sz="1600"/>
        </a:p>
      </dgm:t>
    </dgm:pt>
    <dgm:pt modelId="{AC85F4FF-CE0D-4B68-B125-57A9F022DF71}">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2000"/>
            <a:t>Assist you on grant-related matters</a:t>
          </a:r>
        </a:p>
      </dgm:t>
    </dgm:pt>
    <dgm:pt modelId="{755E22E7-1899-4194-9AC7-E1B8A88FEC05}" type="sibTrans" cxnId="{CC6D6EAA-15BA-4B2E-BCC8-B4B724C70408}">
      <dgm:prSet custT="1"/>
      <dgm:spPr/>
      <dgm:t>
        <a:bodyPr/>
        <a:lstStyle/>
        <a:p>
          <a:endParaRPr lang="en-US" sz="1600"/>
        </a:p>
      </dgm:t>
    </dgm:pt>
    <dgm:pt modelId="{D90F4417-24FA-43BC-80F6-03A726DFB3FC}" type="parTrans" cxnId="{C18394A5-ED57-4E01-93B6-0F3E81120CE9}">
      <dgm:prSet custT="1"/>
      <dgm:spPr/>
      <dgm:t>
        <a:bodyPr/>
        <a:lstStyle/>
        <a:p>
          <a:endParaRPr lang="en-US" sz="1600"/>
        </a:p>
      </dgm:t>
    </dgm:pt>
    <dgm:pt modelId="{9DEDAC5C-1703-4638-86A5-8B00D7A3D4FD}">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2000"/>
            <a:t>Serve as your primary point of contact</a:t>
          </a:r>
        </a:p>
      </dgm:t>
    </dgm:pt>
    <dgm:pt modelId="{6F082B3B-C7A5-45E9-A6FA-0ADA713125A5}" type="sibTrans" cxnId="{C18394A5-ED57-4E01-93B6-0F3E81120CE9}">
      <dgm:prSet custT="1"/>
      <dgm:spPr/>
      <dgm:t>
        <a:bodyPr/>
        <a:lstStyle/>
        <a:p>
          <a:endParaRPr lang="en-US" sz="1600"/>
        </a:p>
      </dgm:t>
    </dgm:pt>
    <dgm:pt modelId="{1DDB5CC0-FD06-4281-B4DB-31E8BC377294}" type="parTrans" cxnId="{06BD1C73-3774-4FD3-88AB-E846AC081AA9}">
      <dgm:prSet custT="1"/>
      <dgm:spPr/>
      <dgm:t>
        <a:bodyPr/>
        <a:lstStyle/>
        <a:p>
          <a:endParaRPr lang="en-US" sz="1600"/>
        </a:p>
      </dgm:t>
    </dgm:pt>
    <dgm:pt modelId="{795BBA98-FD32-406A-B02E-B8858C2F2137}">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2000"/>
            <a:t>Provide compliance assistance</a:t>
          </a:r>
        </a:p>
      </dgm:t>
    </dgm:pt>
    <dgm:pt modelId="{2A4B0343-576F-430F-816D-5F5D84AAC872}" type="sibTrans" cxnId="{06BD1C73-3774-4FD3-88AB-E846AC081AA9}">
      <dgm:prSet custT="1"/>
      <dgm:spPr/>
      <dgm:t>
        <a:bodyPr/>
        <a:lstStyle/>
        <a:p>
          <a:endParaRPr lang="en-US" sz="1600"/>
        </a:p>
      </dgm:t>
    </dgm:pt>
    <dgm:pt modelId="{395CDE9D-7340-40BB-933D-5EAC3AE595EF}" type="parTrans" cxnId="{4C66E5F9-BBE2-479F-A63E-79D445B550BA}">
      <dgm:prSet custT="1"/>
      <dgm:spPr/>
      <dgm:t>
        <a:bodyPr/>
        <a:lstStyle/>
        <a:p>
          <a:endParaRPr lang="en-US" sz="1600"/>
        </a:p>
      </dgm:t>
    </dgm:pt>
    <dgm:pt modelId="{D4619C69-3789-45E6-80DC-18BF6A51F2AD}">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2000"/>
            <a:t>Conduct oversight and review of grant performance</a:t>
          </a:r>
        </a:p>
      </dgm:t>
    </dgm:pt>
    <dgm:pt modelId="{3C44FC57-957B-4377-89D8-213C0A47CE60}" type="sibTrans" cxnId="{4C66E5F9-BBE2-479F-A63E-79D445B550BA}">
      <dgm:prSet custT="1"/>
      <dgm:spPr/>
      <dgm:t>
        <a:bodyPr/>
        <a:lstStyle/>
        <a:p>
          <a:endParaRPr lang="en-US" sz="1600"/>
        </a:p>
      </dgm:t>
    </dgm:pt>
    <dgm:pt modelId="{971AE65F-5446-488F-8265-F847101CCFD5}" type="parTrans" cxnId="{EB6600C4-FC10-4F30-B28E-63F03EB70007}">
      <dgm:prSet custT="1"/>
      <dgm:spPr/>
      <dgm:t>
        <a:bodyPr/>
        <a:lstStyle/>
        <a:p>
          <a:endParaRPr lang="en-US" sz="1600"/>
        </a:p>
      </dgm:t>
    </dgm:pt>
    <dgm:pt modelId="{DA6164E0-1E3D-44AF-8590-EC8BF9CFB621}">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2000"/>
            <a:t>Deliver or arrange for technical assistance</a:t>
          </a:r>
        </a:p>
      </dgm:t>
    </dgm:pt>
    <dgm:pt modelId="{6BAFE47A-7FE8-4F31-A036-7F9110BF8E44}" type="sibTrans" cxnId="{EB6600C4-FC10-4F30-B28E-63F03EB70007}">
      <dgm:prSet custT="1"/>
      <dgm:spPr/>
      <dgm:t>
        <a:bodyPr/>
        <a:lstStyle/>
        <a:p>
          <a:endParaRPr lang="en-US" sz="1600"/>
        </a:p>
      </dgm:t>
    </dgm:pt>
    <dgm:pt modelId="{0EE38DE1-DA72-48EC-8C21-34856ADCE6C7}" type="sibTrans" cxnId="{6F27ACAC-A3CA-449C-9FF7-BEDBE99B3225}">
      <dgm:prSet custT="1"/>
      <dgm:spPr/>
      <dgm:t>
        <a:bodyPr/>
        <a:lstStyle/>
        <a:p>
          <a:endParaRPr lang="en-US" sz="1600"/>
        </a:p>
      </dgm:t>
    </dgm:pt>
    <dgm:pt modelId="{859348CB-5A8C-4881-87CB-0F2BCFBF136F}" type="pres">
      <dgm:prSet presAssocID="{CE4B86A0-9C91-421D-B653-2F01C87D1ECD}" presName="Name0">
        <dgm:presLayoutVars>
          <dgm:dir/>
          <dgm:animLvl val="lvl"/>
          <dgm:resizeHandles val="exact"/>
        </dgm:presLayoutVars>
      </dgm:prSet>
      <dgm:spPr/>
      <dgm:t>
        <a:bodyPr/>
        <a:lstStyle/>
        <a:p/>
      </dgm:t>
    </dgm:pt>
    <dgm:pt modelId="{45B913C7-8B25-4481-9C56-3ABBCBD391F5}" type="pres">
      <dgm:prSet presAssocID="{C90FE356-2DF9-4B49-93E0-5A506B7FA168}" presName="composite"/>
      <dgm:spPr/>
      <dgm:t>
        <a:bodyPr/>
        <a:lstStyle/>
        <a:p/>
      </dgm:t>
    </dgm:pt>
    <dgm:pt modelId="{9D90B5D7-8F46-4E40-8380-495607806765}" type="pres">
      <dgm:prSet presAssocID="{C90FE356-2DF9-4B49-93E0-5A506B7FA168}" presName="parTx" presStyleLbl="alignNode1" presStyleCnt="1" custLinFactNeighborX="-8526" custLinFactNeighborY="-3952">
        <dgm:presLayoutVars>
          <dgm:chMax val="0"/>
          <dgm:chPref val="0"/>
          <dgm:bulletEnabled val="1"/>
        </dgm:presLayoutVars>
      </dgm:prSet>
      <dgm:spPr/>
      <dgm:t>
        <a:bodyPr/>
        <a:lstStyle/>
        <a:p/>
      </dgm:t>
    </dgm:pt>
    <dgm:pt modelId="{72F12318-1A9E-4883-B8D4-2A9682A50C6F}" type="pres">
      <dgm:prSet presAssocID="{C90FE356-2DF9-4B49-93E0-5A506B7FA168}" presName="desTx" presStyleLbl="alignAccFollowNode1" presStyleCnt="1" custLinFactNeighborX="549" custLinFactNeighborY="22442">
        <dgm:presLayoutVars>
          <dgm:bulletEnabled val="1"/>
        </dgm:presLayoutVars>
      </dgm:prSet>
      <dgm:spPr/>
      <dgm:t>
        <a:bodyPr/>
        <a:lstStyle/>
        <a:p/>
      </dgm:t>
    </dgm:pt>
  </dgm:ptLst>
  <dgm:cxnLst>
    <dgm:cxn modelId="{6F27ACAC-A3CA-449C-9FF7-BEDBE99B3225}" srcId="{CE4B86A0-9C91-421D-B653-2F01C87D1ECD}" destId="{C90FE356-2DF9-4B49-93E0-5A506B7FA168}" srcOrd="0" destOrd="0" parTransId="{CBC7DE87-C9F3-4310-8E3C-13C74724851A}" sibTransId="{0EE38DE1-DA72-48EC-8C21-34856ADCE6C7}"/>
    <dgm:cxn modelId="{CC6D6EAA-15BA-4B2E-BCC8-B4B724C70408}" srcId="{C90FE356-2DF9-4B49-93E0-5A506B7FA168}" destId="{AC85F4FF-CE0D-4B68-B125-57A9F022DF71}" srcOrd="0" destOrd="0" parTransId="{42B5A0E4-D93A-44DD-BD58-992BFB978013}" sibTransId="{755E22E7-1899-4194-9AC7-E1B8A88FEC05}"/>
    <dgm:cxn modelId="{C18394A5-ED57-4E01-93B6-0F3E81120CE9}" srcId="{C90FE356-2DF9-4B49-93E0-5A506B7FA168}" destId="{9DEDAC5C-1703-4638-86A5-8B00D7A3D4FD}" srcOrd="1" destOrd="0" parTransId="{D90F4417-24FA-43BC-80F6-03A726DFB3FC}" sibTransId="{6F082B3B-C7A5-45E9-A6FA-0ADA713125A5}"/>
    <dgm:cxn modelId="{06BD1C73-3774-4FD3-88AB-E846AC081AA9}" srcId="{C90FE356-2DF9-4B49-93E0-5A506B7FA168}" destId="{795BBA98-FD32-406A-B02E-B8858C2F2137}" srcOrd="2" destOrd="0" parTransId="{1DDB5CC0-FD06-4281-B4DB-31E8BC377294}" sibTransId="{2A4B0343-576F-430F-816D-5F5D84AAC872}"/>
    <dgm:cxn modelId="{4C66E5F9-BBE2-479F-A63E-79D445B550BA}" srcId="{C90FE356-2DF9-4B49-93E0-5A506B7FA168}" destId="{D4619C69-3789-45E6-80DC-18BF6A51F2AD}" srcOrd="3" destOrd="0" parTransId="{395CDE9D-7340-40BB-933D-5EAC3AE595EF}" sibTransId="{3C44FC57-957B-4377-89D8-213C0A47CE60}"/>
    <dgm:cxn modelId="{EB6600C4-FC10-4F30-B28E-63F03EB70007}" srcId="{C90FE356-2DF9-4B49-93E0-5A506B7FA168}" destId="{DA6164E0-1E3D-44AF-8590-EC8BF9CFB621}" srcOrd="4" destOrd="0" parTransId="{971AE65F-5446-488F-8265-F847101CCFD5}" sibTransId="{6BAFE47A-7FE8-4F31-A036-7F9110BF8E44}"/>
    <dgm:cxn modelId="{D7B10ED5-8219-4EFA-852A-3519A52D8F34}" type="presOf" srcId="{CE4B86A0-9C91-421D-B653-2F01C87D1ECD}" destId="{859348CB-5A8C-4881-87CB-0F2BCFBF136F}" srcOrd="0" destOrd="0" presId="urn:microsoft.com/office/officeart/2005/8/layout/hList1"/>
    <dgm:cxn modelId="{96EDF023-FD80-4034-8CFA-E4DFC25C608D}" type="presParOf" srcId="{859348CB-5A8C-4881-87CB-0F2BCFBF136F}" destId="{45B913C7-8B25-4481-9C56-3ABBCBD391F5}" srcOrd="0" destOrd="0" presId="urn:microsoft.com/office/officeart/2005/8/layout/hList1"/>
    <dgm:cxn modelId="{8CB5622E-954E-4EF4-A82A-0EB18649ADE7}" type="presParOf" srcId="{45B913C7-8B25-4481-9C56-3ABBCBD391F5}" destId="{9D90B5D7-8F46-4E40-8380-495607806765}" srcOrd="0" destOrd="0" presId="urn:microsoft.com/office/officeart/2005/8/layout/hList1"/>
    <dgm:cxn modelId="{A1062BBD-0DC6-4D46-9651-FECA236B668C}" type="presOf" srcId="{C90FE356-2DF9-4B49-93E0-5A506B7FA168}" destId="{9D90B5D7-8F46-4E40-8380-495607806765}" srcOrd="0" destOrd="0" presId="urn:microsoft.com/office/officeart/2005/8/layout/hList1"/>
    <dgm:cxn modelId="{375BA0EF-6F62-41C5-AE88-CAEE5FE8D68A}" type="presParOf" srcId="{45B913C7-8B25-4481-9C56-3ABBCBD391F5}" destId="{72F12318-1A9E-4883-B8D4-2A9682A50C6F}" srcOrd="1" destOrd="0" presId="urn:microsoft.com/office/officeart/2005/8/layout/hList1"/>
    <dgm:cxn modelId="{30603432-4BD5-4F09-B9BF-A31824EE31F1}" type="presOf" srcId="{AC85F4FF-CE0D-4B68-B125-57A9F022DF71}" destId="{72F12318-1A9E-4883-B8D4-2A9682A50C6F}" srcOrd="0" destOrd="0" presId="urn:microsoft.com/office/officeart/2005/8/layout/hList1"/>
    <dgm:cxn modelId="{FF9C700F-5EF2-4F1A-8F0B-DD585B98ADA4}" type="presOf" srcId="{9DEDAC5C-1703-4638-86A5-8B00D7A3D4FD}" destId="{72F12318-1A9E-4883-B8D4-2A9682A50C6F}" srcOrd="0" destOrd="1" presId="urn:microsoft.com/office/officeart/2005/8/layout/hList1"/>
    <dgm:cxn modelId="{3D6F6675-7983-4F07-BF01-6F8E1918A142}" type="presOf" srcId="{795BBA98-FD32-406A-B02E-B8858C2F2137}" destId="{72F12318-1A9E-4883-B8D4-2A9682A50C6F}" srcOrd="0" destOrd="2" presId="urn:microsoft.com/office/officeart/2005/8/layout/hList1"/>
    <dgm:cxn modelId="{9707025D-7A32-415B-B87D-E5916FB87B05}" type="presOf" srcId="{D4619C69-3789-45E6-80DC-18BF6A51F2AD}" destId="{72F12318-1A9E-4883-B8D4-2A9682A50C6F}" srcOrd="0" destOrd="3" presId="urn:microsoft.com/office/officeart/2005/8/layout/hList1"/>
    <dgm:cxn modelId="{CF41B8D2-E7F7-4DE9-98AE-B1AA0C4040B5}" type="presOf" srcId="{DA6164E0-1E3D-44AF-8590-EC8BF9CFB621}" destId="{72F12318-1A9E-4883-B8D4-2A9682A50C6F}" srcOrd="0" destOrd="4" presId="urn:microsoft.com/office/officeart/2005/8/layout/hList1"/>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main"/>
    </a:ext>
  </dgm:extLst>
</dgm:dataModel>
</file>

<file path=ppt/diagrams/data3.xml><?xml version="1.0" encoding="utf-8"?>
<dgm:dataModel xmlns:a="http://schemas.openxmlformats.org/drawingml/2006/main" xmlns:r="http://schemas.openxmlformats.org/officeDocument/2006/relationships" xmlns:dgm="http://schemas.openxmlformats.org/drawingml/2006/diagram">
  <dgm:ptLst>
    <dgm:pt modelId="{67635692-F0D8-4139-87C4-07C087A143F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CF9D2D9-033C-400C-9285-13774A77D51C}" type="parTrans" cxnId="{33E86A57-99D6-4FB2-9E87-0FE08D402FBA}">
      <dgm:prSet/>
      <dgm:spPr/>
      <dgm:t>
        <a:bodyPr/>
        <a:lstStyle/>
        <a:p>
          <a:endParaRPr lang="en-US" b="1"/>
        </a:p>
      </dgm:t>
    </dgm:pt>
    <dgm:pt modelId="{BA6143FD-2AAD-4CF0-AF70-E1BEF4F44F19}">
      <dgm:prSet phldrT="[Text]"/>
      <dgm:spPr>
        <a:solidFill>
          <a:schemeClr val="tx2">
            <a:lumMod val="75000"/>
            <a:lumOff val="25000"/>
          </a:schemeClr>
        </a:solidFill>
        <a:effectLst>
          <a:outerShdw blurRad="63500" sx="102000" sy="102000" algn="ctr" rotWithShape="0">
            <a:prstClr val="black">
              <a:alpha val="40000"/>
            </a:prstClr>
          </a:outerShdw>
        </a:effectLst>
      </dgm:spPr>
      <dgm:t>
        <a:bodyPr/>
        <a:lstStyle/>
        <a:p>
          <a:r>
            <a:rPr lang="en-US" b="1"/>
            <a:t>Support FPOs</a:t>
          </a:r>
        </a:p>
      </dgm:t>
    </dgm:pt>
    <dgm:pt modelId="{0CDED897-F025-4B79-937E-03B8BDF21F08}" type="sibTrans" cxnId="{33E86A57-99D6-4FB2-9E87-0FE08D402FBA}">
      <dgm:prSet/>
      <dgm:spPr/>
      <dgm:t>
        <a:bodyPr/>
        <a:lstStyle/>
        <a:p>
          <a:endParaRPr lang="en-US" b="1"/>
        </a:p>
      </dgm:t>
    </dgm:pt>
    <dgm:pt modelId="{F497E7C7-3F42-4BBE-B297-C5B2175C4EB5}" type="parTrans" cxnId="{1BFA28E7-2249-43EF-BD82-EB4827CC03DC}">
      <dgm:prSet/>
      <dgm:spPr/>
      <dgm:t>
        <a:bodyPr/>
        <a:lstStyle/>
        <a:p>
          <a:endParaRPr lang="en-US" b="1"/>
        </a:p>
      </dgm:t>
    </dgm:pt>
    <dgm:pt modelId="{206BB731-27D4-4E87-93A2-5FA7401CA943}">
      <dgm:prSet phldrT="[Text]"/>
      <dgm:spPr>
        <a:effectLst>
          <a:outerShdw blurRad="63500" sx="102000" sy="102000" algn="ctr" rotWithShape="0">
            <a:prstClr val="black">
              <a:alpha val="40000"/>
            </a:prstClr>
          </a:outerShdw>
        </a:effectLst>
      </dgm:spPr>
      <dgm:t>
        <a:bodyPr/>
        <a:lstStyle/>
        <a:p>
          <a:r>
            <a:rPr lang="en-US" b="1"/>
            <a:t>Provide policy clarification and guidance</a:t>
          </a:r>
        </a:p>
      </dgm:t>
    </dgm:pt>
    <dgm:pt modelId="{CE885C18-7C7B-4AC6-BF0C-6F6694CC15E4}" type="sibTrans" cxnId="{1BFA28E7-2249-43EF-BD82-EB4827CC03DC}">
      <dgm:prSet/>
      <dgm:spPr/>
      <dgm:t>
        <a:bodyPr/>
        <a:lstStyle/>
        <a:p>
          <a:endParaRPr lang="en-US" b="1"/>
        </a:p>
      </dgm:t>
    </dgm:pt>
    <dgm:pt modelId="{C1B4FE3C-3D87-4A37-AFE4-4533F1F5EC14}" type="parTrans" cxnId="{DAD3E297-30D7-48CA-9C29-47A3DE4BEA08}">
      <dgm:prSet/>
      <dgm:spPr/>
      <dgm:t>
        <a:bodyPr/>
        <a:lstStyle/>
        <a:p>
          <a:endParaRPr lang="en-US" b="1"/>
        </a:p>
      </dgm:t>
    </dgm:pt>
    <dgm:pt modelId="{3B214536-2686-4909-947F-52B9DE364A05}">
      <dgm:prSet phldrT="[Text]"/>
      <dgm:spPr>
        <a:solidFill>
          <a:schemeClr val="accent1">
            <a:lumMod val="75000"/>
          </a:schemeClr>
        </a:solidFill>
        <a:effectLst>
          <a:outerShdw blurRad="63500" sx="102000" sy="102000" algn="ctr" rotWithShape="0">
            <a:prstClr val="black">
              <a:alpha val="40000"/>
            </a:prstClr>
          </a:outerShdw>
        </a:effectLst>
      </dgm:spPr>
      <dgm:t>
        <a:bodyPr/>
        <a:lstStyle/>
        <a:p>
          <a:r>
            <a:rPr lang="en-US" b="1"/>
            <a:t>Provide technical assistance (TA) (together with an external provider)</a:t>
          </a:r>
        </a:p>
      </dgm:t>
    </dgm:pt>
    <dgm:pt modelId="{B4B35726-93B5-4189-BE92-B45C395B0531}" type="sibTrans" cxnId="{DAD3E297-30D7-48CA-9C29-47A3DE4BEA08}">
      <dgm:prSet/>
      <dgm:spPr/>
      <dgm:t>
        <a:bodyPr/>
        <a:lstStyle/>
        <a:p>
          <a:endParaRPr lang="en-US" b="1"/>
        </a:p>
      </dgm:t>
    </dgm:pt>
    <dgm:pt modelId="{1D732341-26CB-4BEE-A1F2-8798AF16CF6C}" type="parTrans" cxnId="{C69FB7CB-2A89-40FA-9B7B-78B5FAB00009}">
      <dgm:prSet/>
      <dgm:spPr/>
      <dgm:t>
        <a:bodyPr/>
        <a:lstStyle/>
        <a:p>
          <a:endParaRPr lang="en-US" b="1"/>
        </a:p>
      </dgm:t>
    </dgm:pt>
    <dgm:pt modelId="{E9BC1228-F715-4AF1-A04B-DC5D64BF741D}">
      <dgm:prSet phldrT="[Text]"/>
      <dgm:spPr>
        <a:solidFill>
          <a:schemeClr val="accent2">
            <a:lumMod val="75000"/>
          </a:schemeClr>
        </a:solidFill>
        <a:effectLst>
          <a:outerShdw blurRad="63500" sx="102000" sy="102000" algn="ctr" rotWithShape="0">
            <a:prstClr val="black">
              <a:alpha val="40000"/>
            </a:prstClr>
          </a:outerShdw>
        </a:effectLst>
      </dgm:spPr>
      <dgm:t>
        <a:bodyPr/>
        <a:lstStyle/>
        <a:p>
          <a:r>
            <a:rPr lang="en-US" b="1"/>
            <a:t>Create peer learning opportunities</a:t>
          </a:r>
        </a:p>
      </dgm:t>
    </dgm:pt>
    <dgm:pt modelId="{318971D0-929A-4105-A539-9247501813D0}" type="sibTrans" cxnId="{C69FB7CB-2A89-40FA-9B7B-78B5FAB00009}">
      <dgm:prSet/>
      <dgm:spPr/>
      <dgm:t>
        <a:bodyPr/>
        <a:lstStyle/>
        <a:p>
          <a:endParaRPr lang="en-US" b="1"/>
        </a:p>
      </dgm:t>
    </dgm:pt>
    <dgm:pt modelId="{600CD1AD-6673-435C-A0CA-557D074B21E5}" type="parTrans" cxnId="{F550DF51-FCC2-45D9-833A-63AC4CB6F198}">
      <dgm:prSet/>
      <dgm:spPr/>
      <dgm:t>
        <a:bodyPr/>
        <a:lstStyle/>
        <a:p>
          <a:endParaRPr lang="en-US" b="1"/>
        </a:p>
      </dgm:t>
    </dgm:pt>
    <dgm:pt modelId="{879C2AF8-6292-4C34-95D0-02D16B7FE938}">
      <dgm:prSet phldrT="[Text]"/>
      <dgm:spPr>
        <a:solidFill>
          <a:srgbClr val="A31D30"/>
        </a:solidFill>
        <a:effectLst>
          <a:outerShdw blurRad="63500" sx="102000" sy="102000" algn="ctr" rotWithShape="0">
            <a:prstClr val="black">
              <a:alpha val="40000"/>
            </a:prstClr>
          </a:outerShdw>
        </a:effectLst>
      </dgm:spPr>
      <dgm:t>
        <a:bodyPr/>
        <a:lstStyle/>
        <a:p>
          <a:r>
            <a:rPr lang="en-US" b="1"/>
            <a:t>Collect performance data</a:t>
          </a:r>
        </a:p>
      </dgm:t>
    </dgm:pt>
    <dgm:pt modelId="{C197F64E-2F5B-4FBD-A25B-FF6BE79970E1}" type="sibTrans" cxnId="{F550DF51-FCC2-45D9-833A-63AC4CB6F198}">
      <dgm:prSet/>
      <dgm:spPr/>
      <dgm:t>
        <a:bodyPr/>
        <a:lstStyle/>
        <a:p>
          <a:endParaRPr lang="en-US" b="1"/>
        </a:p>
      </dgm:t>
    </dgm:pt>
    <dgm:pt modelId="{147DA9A5-1DC9-40EA-880A-0EA4718ABA89}" type="parTrans" cxnId="{46B57DAF-8AB7-475E-BF7C-85E3F88DF2FB}">
      <dgm:prSet/>
      <dgm:spPr/>
      <dgm:t>
        <a:bodyPr/>
        <a:lstStyle/>
        <a:p>
          <a:endParaRPr lang="en-US" b="1"/>
        </a:p>
      </dgm:t>
    </dgm:pt>
    <dgm:pt modelId="{95C2D523-8BB0-4BD6-9A11-61640753C5E2}">
      <dgm:prSet phldrT="[Text]"/>
      <dgm:spPr>
        <a:solidFill>
          <a:srgbClr val="C7233A"/>
        </a:solidFill>
        <a:effectLst>
          <a:outerShdw blurRad="63500" sx="102000" sy="102000" algn="ctr" rotWithShape="0">
            <a:prstClr val="black">
              <a:alpha val="40000"/>
            </a:prstClr>
          </a:outerShdw>
        </a:effectLst>
      </dgm:spPr>
      <dgm:t>
        <a:bodyPr/>
        <a:lstStyle/>
        <a:p>
          <a:r>
            <a:rPr lang="en-US" b="1"/>
            <a:t>Review specific grant modifications</a:t>
          </a:r>
        </a:p>
      </dgm:t>
    </dgm:pt>
    <dgm:pt modelId="{5B362E8C-7944-47A4-BD8B-F53A0F5E5992}" type="sibTrans" cxnId="{46B57DAF-8AB7-475E-BF7C-85E3F88DF2FB}">
      <dgm:prSet/>
      <dgm:spPr/>
      <dgm:t>
        <a:bodyPr/>
        <a:lstStyle/>
        <a:p>
          <a:endParaRPr lang="en-US" b="1"/>
        </a:p>
      </dgm:t>
    </dgm:pt>
    <dgm:pt modelId="{E2054BA4-7023-4F6D-A21C-A6E0CA791E76}" type="pres">
      <dgm:prSet presAssocID="{67635692-F0D8-4139-87C4-07C087A143F6}" presName="diagram">
        <dgm:presLayoutVars>
          <dgm:dir/>
          <dgm:resizeHandles val="exact"/>
        </dgm:presLayoutVars>
      </dgm:prSet>
      <dgm:spPr/>
      <dgm:t>
        <a:bodyPr/>
        <a:lstStyle/>
        <a:p/>
      </dgm:t>
    </dgm:pt>
    <dgm:pt modelId="{442D6654-E621-4B4F-8C82-8138570D6A41}" type="pres">
      <dgm:prSet presAssocID="{BA6143FD-2AAD-4CF0-AF70-E1BEF4F44F19}" presName="node" presStyleLbl="node1" presStyleCnt="6">
        <dgm:presLayoutVars>
          <dgm:bulletEnabled val="1"/>
        </dgm:presLayoutVars>
      </dgm:prSet>
      <dgm:spPr/>
      <dgm:t>
        <a:bodyPr/>
        <a:lstStyle/>
        <a:p/>
      </dgm:t>
    </dgm:pt>
    <dgm:pt modelId="{8887E088-9593-424F-8069-1EE0D9CF19ED}" type="pres">
      <dgm:prSet presAssocID="{0CDED897-F025-4B79-937E-03B8BDF21F08}" presName="sibTrans"/>
      <dgm:spPr/>
      <dgm:t>
        <a:bodyPr/>
        <a:lstStyle/>
        <a:p/>
      </dgm:t>
    </dgm:pt>
    <dgm:pt modelId="{11EBE290-1B88-49D0-8C38-ACC52707A7F1}" type="pres">
      <dgm:prSet presAssocID="{206BB731-27D4-4E87-93A2-5FA7401CA943}" presName="node" presStyleLbl="node1" presStyleIdx="1" presStyleCnt="6">
        <dgm:presLayoutVars>
          <dgm:bulletEnabled val="1"/>
        </dgm:presLayoutVars>
      </dgm:prSet>
      <dgm:spPr/>
      <dgm:t>
        <a:bodyPr/>
        <a:lstStyle/>
        <a:p/>
      </dgm:t>
    </dgm:pt>
    <dgm:pt modelId="{74171B43-7927-49B1-B994-0E35F767F127}" type="pres">
      <dgm:prSet presAssocID="{CE885C18-7C7B-4AC6-BF0C-6F6694CC15E4}" presName="sibTrans"/>
      <dgm:spPr/>
      <dgm:t>
        <a:bodyPr/>
        <a:lstStyle/>
        <a:p/>
      </dgm:t>
    </dgm:pt>
    <dgm:pt modelId="{6B37707A-BA01-48B2-B476-0D2EE1FEB46A}" type="pres">
      <dgm:prSet presAssocID="{3B214536-2686-4909-947F-52B9DE364A05}" presName="node" presStyleLbl="node1" presStyleIdx="2" presStyleCnt="6">
        <dgm:presLayoutVars>
          <dgm:bulletEnabled val="1"/>
        </dgm:presLayoutVars>
      </dgm:prSet>
      <dgm:spPr/>
      <dgm:t>
        <a:bodyPr/>
        <a:lstStyle/>
        <a:p/>
      </dgm:t>
    </dgm:pt>
    <dgm:pt modelId="{FF8EA0BA-A73D-487E-8CEA-3B12AC05B45B}" type="pres">
      <dgm:prSet presAssocID="{B4B35726-93B5-4189-BE92-B45C395B0531}" presName="sibTrans"/>
      <dgm:spPr/>
      <dgm:t>
        <a:bodyPr/>
        <a:lstStyle/>
        <a:p/>
      </dgm:t>
    </dgm:pt>
    <dgm:pt modelId="{8198949B-1727-42E7-9BF5-AB0910BB4C98}" type="pres">
      <dgm:prSet presAssocID="{E9BC1228-F715-4AF1-A04B-DC5D64BF741D}" presName="node" presStyleLbl="node1" presStyleIdx="3" presStyleCnt="6">
        <dgm:presLayoutVars>
          <dgm:bulletEnabled val="1"/>
        </dgm:presLayoutVars>
      </dgm:prSet>
      <dgm:spPr/>
      <dgm:t>
        <a:bodyPr/>
        <a:lstStyle/>
        <a:p/>
      </dgm:t>
    </dgm:pt>
    <dgm:pt modelId="{262AB699-AAEC-4EF6-95AC-C1F3155F90E8}" type="pres">
      <dgm:prSet presAssocID="{318971D0-929A-4105-A539-9247501813D0}" presName="sibTrans"/>
      <dgm:spPr/>
      <dgm:t>
        <a:bodyPr/>
        <a:lstStyle/>
        <a:p/>
      </dgm:t>
    </dgm:pt>
    <dgm:pt modelId="{507A3C79-874F-40CE-AD1D-0DECFC3D9485}" type="pres">
      <dgm:prSet presAssocID="{879C2AF8-6292-4C34-95D0-02D16B7FE938}" presName="node" presStyleLbl="node1" presStyleIdx="4" presStyleCnt="6">
        <dgm:presLayoutVars>
          <dgm:bulletEnabled val="1"/>
        </dgm:presLayoutVars>
      </dgm:prSet>
      <dgm:spPr/>
      <dgm:t>
        <a:bodyPr/>
        <a:lstStyle/>
        <a:p/>
      </dgm:t>
    </dgm:pt>
    <dgm:pt modelId="{AD9DF2A8-EA13-40A6-8B8B-0EEE0E0F0948}" type="pres">
      <dgm:prSet presAssocID="{C197F64E-2F5B-4FBD-A25B-FF6BE79970E1}" presName="sibTrans"/>
      <dgm:spPr/>
      <dgm:t>
        <a:bodyPr/>
        <a:lstStyle/>
        <a:p/>
      </dgm:t>
    </dgm:pt>
    <dgm:pt modelId="{F744DA43-1EFB-467D-ACA2-1D0B8C72C9C0}" type="pres">
      <dgm:prSet presAssocID="{95C2D523-8BB0-4BD6-9A11-61640753C5E2}" presName="node" presStyleLbl="node1" presStyleIdx="5" presStyleCnt="6">
        <dgm:presLayoutVars>
          <dgm:bulletEnabled val="1"/>
        </dgm:presLayoutVars>
      </dgm:prSet>
      <dgm:spPr/>
      <dgm:t>
        <a:bodyPr/>
        <a:lstStyle/>
        <a:p/>
      </dgm:t>
    </dgm:pt>
  </dgm:ptLst>
  <dgm:cxnLst>
    <dgm:cxn modelId="{33E86A57-99D6-4FB2-9E87-0FE08D402FBA}" srcId="{67635692-F0D8-4139-87C4-07C087A143F6}" destId="{BA6143FD-2AAD-4CF0-AF70-E1BEF4F44F19}" srcOrd="0" destOrd="0" parTransId="{FCF9D2D9-033C-400C-9285-13774A77D51C}" sibTransId="{0CDED897-F025-4B79-937E-03B8BDF21F08}"/>
    <dgm:cxn modelId="{1BFA28E7-2249-43EF-BD82-EB4827CC03DC}" srcId="{67635692-F0D8-4139-87C4-07C087A143F6}" destId="{206BB731-27D4-4E87-93A2-5FA7401CA943}" srcOrd="1" destOrd="0" parTransId="{F497E7C7-3F42-4BBE-B297-C5B2175C4EB5}" sibTransId="{CE885C18-7C7B-4AC6-BF0C-6F6694CC15E4}"/>
    <dgm:cxn modelId="{DAD3E297-30D7-48CA-9C29-47A3DE4BEA08}" srcId="{67635692-F0D8-4139-87C4-07C087A143F6}" destId="{3B214536-2686-4909-947F-52B9DE364A05}" srcOrd="2" destOrd="0" parTransId="{C1B4FE3C-3D87-4A37-AFE4-4533F1F5EC14}" sibTransId="{B4B35726-93B5-4189-BE92-B45C395B0531}"/>
    <dgm:cxn modelId="{C69FB7CB-2A89-40FA-9B7B-78B5FAB00009}" srcId="{67635692-F0D8-4139-87C4-07C087A143F6}" destId="{E9BC1228-F715-4AF1-A04B-DC5D64BF741D}" srcOrd="3" destOrd="0" parTransId="{1D732341-26CB-4BEE-A1F2-8798AF16CF6C}" sibTransId="{318971D0-929A-4105-A539-9247501813D0}"/>
    <dgm:cxn modelId="{F550DF51-FCC2-45D9-833A-63AC4CB6F198}" srcId="{67635692-F0D8-4139-87C4-07C087A143F6}" destId="{879C2AF8-6292-4C34-95D0-02D16B7FE938}" srcOrd="4" destOrd="0" parTransId="{600CD1AD-6673-435C-A0CA-557D074B21E5}" sibTransId="{C197F64E-2F5B-4FBD-A25B-FF6BE79970E1}"/>
    <dgm:cxn modelId="{46B57DAF-8AB7-475E-BF7C-85E3F88DF2FB}" srcId="{67635692-F0D8-4139-87C4-07C087A143F6}" destId="{95C2D523-8BB0-4BD6-9A11-61640753C5E2}" srcOrd="5" destOrd="0" parTransId="{147DA9A5-1DC9-40EA-880A-0EA4718ABA89}" sibTransId="{5B362E8C-7944-47A4-BD8B-F53A0F5E5992}"/>
    <dgm:cxn modelId="{CC752B46-712B-4E56-91C3-1171D8806B01}" type="presOf" srcId="{67635692-F0D8-4139-87C4-07C087A143F6}" destId="{E2054BA4-7023-4F6D-A21C-A6E0CA791E76}" srcOrd="0" destOrd="0" presId="urn:microsoft.com/office/officeart/2005/8/layout/default"/>
    <dgm:cxn modelId="{44BF5AB3-5A0A-4D45-890B-7E9189264DA7}" type="presParOf" srcId="{E2054BA4-7023-4F6D-A21C-A6E0CA791E76}" destId="{442D6654-E621-4B4F-8C82-8138570D6A41}" srcOrd="0" destOrd="0" presId="urn:microsoft.com/office/officeart/2005/8/layout/default"/>
    <dgm:cxn modelId="{ED5A661A-C7D6-4EE2-A458-82B7A3D55E9D}" type="presOf" srcId="{BA6143FD-2AAD-4CF0-AF70-E1BEF4F44F19}" destId="{442D6654-E621-4B4F-8C82-8138570D6A41}" srcOrd="0" destOrd="0" presId="urn:microsoft.com/office/officeart/2005/8/layout/default"/>
    <dgm:cxn modelId="{085A569D-CD59-435D-9512-A1B93639E058}" type="presParOf" srcId="{E2054BA4-7023-4F6D-A21C-A6E0CA791E76}" destId="{8887E088-9593-424F-8069-1EE0D9CF19ED}" srcOrd="1" destOrd="0" presId="urn:microsoft.com/office/officeart/2005/8/layout/default"/>
    <dgm:cxn modelId="{B0889D36-9482-4FD0-9977-3B6C7ABA2949}" type="presParOf" srcId="{E2054BA4-7023-4F6D-A21C-A6E0CA791E76}" destId="{11EBE290-1B88-49D0-8C38-ACC52707A7F1}" srcOrd="2" destOrd="0" presId="urn:microsoft.com/office/officeart/2005/8/layout/default"/>
    <dgm:cxn modelId="{5D201F4F-E344-4500-8770-9171623A9768}" type="presOf" srcId="{206BB731-27D4-4E87-93A2-5FA7401CA943}" destId="{11EBE290-1B88-49D0-8C38-ACC52707A7F1}" srcOrd="0" destOrd="0" presId="urn:microsoft.com/office/officeart/2005/8/layout/default"/>
    <dgm:cxn modelId="{A3A54C26-61BD-483C-A0BB-6D14483AB83A}" type="presParOf" srcId="{E2054BA4-7023-4F6D-A21C-A6E0CA791E76}" destId="{74171B43-7927-49B1-B994-0E35F767F127}" srcOrd="3" destOrd="0" presId="urn:microsoft.com/office/officeart/2005/8/layout/default"/>
    <dgm:cxn modelId="{E5E43D70-13DE-4070-AC32-39C86FE5A022}" type="presParOf" srcId="{E2054BA4-7023-4F6D-A21C-A6E0CA791E76}" destId="{6B37707A-BA01-48B2-B476-0D2EE1FEB46A}" srcOrd="4" destOrd="0" presId="urn:microsoft.com/office/officeart/2005/8/layout/default"/>
    <dgm:cxn modelId="{13FE0647-958E-4FDB-974C-FD9CFEAF6785}" type="presOf" srcId="{3B214536-2686-4909-947F-52B9DE364A05}" destId="{6B37707A-BA01-48B2-B476-0D2EE1FEB46A}" srcOrd="0" destOrd="0" presId="urn:microsoft.com/office/officeart/2005/8/layout/default"/>
    <dgm:cxn modelId="{9C086BE0-94A9-4D5A-9212-5FEB95D62D6C}" type="presParOf" srcId="{E2054BA4-7023-4F6D-A21C-A6E0CA791E76}" destId="{FF8EA0BA-A73D-487E-8CEA-3B12AC05B45B}" srcOrd="5" destOrd="0" presId="urn:microsoft.com/office/officeart/2005/8/layout/default"/>
    <dgm:cxn modelId="{B70F3E7E-64D4-43BE-83B8-97ACAF4C386D}" type="presParOf" srcId="{E2054BA4-7023-4F6D-A21C-A6E0CA791E76}" destId="{8198949B-1727-42E7-9BF5-AB0910BB4C98}" srcOrd="6" destOrd="0" presId="urn:microsoft.com/office/officeart/2005/8/layout/default"/>
    <dgm:cxn modelId="{79FCE462-91ED-4D08-A9C8-5A6B48677555}" type="presOf" srcId="{E9BC1228-F715-4AF1-A04B-DC5D64BF741D}" destId="{8198949B-1727-42E7-9BF5-AB0910BB4C98}" srcOrd="0" destOrd="0" presId="urn:microsoft.com/office/officeart/2005/8/layout/default"/>
    <dgm:cxn modelId="{6F94BB70-F8BC-4A28-AE6D-90066F18EEAF}" type="presParOf" srcId="{E2054BA4-7023-4F6D-A21C-A6E0CA791E76}" destId="{262AB699-AAEC-4EF6-95AC-C1F3155F90E8}" srcOrd="7" destOrd="0" presId="urn:microsoft.com/office/officeart/2005/8/layout/default"/>
    <dgm:cxn modelId="{EB07979E-0CE5-4EBC-8A30-0DE8542E3D9D}" type="presParOf" srcId="{E2054BA4-7023-4F6D-A21C-A6E0CA791E76}" destId="{507A3C79-874F-40CE-AD1D-0DECFC3D9485}" srcOrd="8" destOrd="0" presId="urn:microsoft.com/office/officeart/2005/8/layout/default"/>
    <dgm:cxn modelId="{0DBE0F76-0858-4C64-8516-BD9AB687A11C}" type="presOf" srcId="{879C2AF8-6292-4C34-95D0-02D16B7FE938}" destId="{507A3C79-874F-40CE-AD1D-0DECFC3D9485}" srcOrd="0" destOrd="0" presId="urn:microsoft.com/office/officeart/2005/8/layout/default"/>
    <dgm:cxn modelId="{6636B007-BD74-4B37-82E0-BDEA9E125343}" type="presParOf" srcId="{E2054BA4-7023-4F6D-A21C-A6E0CA791E76}" destId="{AD9DF2A8-EA13-40A6-8B8B-0EEE0E0F0948}" srcOrd="9" destOrd="0" presId="urn:microsoft.com/office/officeart/2005/8/layout/default"/>
    <dgm:cxn modelId="{A2BFECDC-9165-44A3-9487-AD6629CBD38B}" type="presParOf" srcId="{E2054BA4-7023-4F6D-A21C-A6E0CA791E76}" destId="{F744DA43-1EFB-467D-ACA2-1D0B8C72C9C0}" srcOrd="10" destOrd="0" presId="urn:microsoft.com/office/officeart/2005/8/layout/default"/>
    <dgm:cxn modelId="{4935E72C-AEB3-445F-A271-6E3099BF1008}" type="presOf" srcId="{95C2D523-8BB0-4BD6-9A11-61640753C5E2}" destId="{F744DA43-1EFB-467D-ACA2-1D0B8C72C9C0}" srcOrd="0"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main"/>
    </a:ext>
  </dgm:extLst>
</dgm:dataModel>
</file>

<file path=ppt/diagrams/data4.xml><?xml version="1.0" encoding="utf-8"?>
<dgm:dataModel xmlns:a="http://schemas.openxmlformats.org/drawingml/2006/main" xmlns:r="http://schemas.openxmlformats.org/officeDocument/2006/relationships" xmlns:dgm="http://schemas.openxmlformats.org/drawingml/2006/diagram">
  <dgm:ptLst>
    <dgm:pt modelId="{B69B913C-4340-442F-AA41-6884474727CD}" type="doc">
      <dgm:prSet loTypeId="urn:microsoft.com/office/officeart/2005/8/layout/StepDownProcess" loCatId="process" qsTypeId="urn:microsoft.com/office/officeart/2005/8/quickstyle/simple5" qsCatId="simple" csTypeId="urn:microsoft.com/office/officeart/2005/8/colors/accent1_3" csCatId="accent1" phldr="1"/>
      <dgm:spPr/>
      <dgm:t>
        <a:bodyPr/>
        <a:lstStyle/>
        <a:p>
          <a:endParaRPr lang="en-US"/>
        </a:p>
      </dgm:t>
    </dgm:pt>
    <dgm:pt modelId="{C2873EA8-D342-4E9B-B8E6-04092A58798C}" type="parTrans" cxnId="{B257226C-382A-4405-ACC3-C04DD2AF59AE}">
      <dgm:prSet custT="1"/>
      <dgm:spPr/>
      <dgm:t>
        <a:bodyPr/>
        <a:lstStyle/>
        <a:p>
          <a:endParaRPr lang="en-US" sz="2000"/>
        </a:p>
      </dgm:t>
    </dgm:pt>
    <dgm:pt modelId="{8839164B-98D1-4A30-B584-B12DCB183BF6}">
      <dgm:prSet phldrT="[Text]" custT="1"/>
      <dgm:spPr/>
      <dgm:t>
        <a:bodyPr/>
        <a:lstStyle/>
        <a:p>
          <a:r>
            <a:rPr lang="en-US" sz="2400"/>
            <a:t>Your FPO reviews the modifications</a:t>
          </a:r>
        </a:p>
      </dgm:t>
    </dgm:pt>
    <dgm:pt modelId="{FA5DA9CF-77AE-422B-B34E-4B30189A084B}" type="parTrans" cxnId="{46BC7837-3823-4723-A1D1-83AE9CB93FB5}">
      <dgm:prSet custT="1"/>
      <dgm:spPr/>
      <dgm:t>
        <a:bodyPr/>
        <a:lstStyle/>
        <a:p>
          <a:endParaRPr lang="en-US" sz="2000"/>
        </a:p>
      </dgm:t>
    </dgm:pt>
    <dgm:pt modelId="{67257402-150E-4700-A773-631D496B73FF}">
      <dgm:prSet phldrT="[Text]" custT="1"/>
      <dgm:spPr/>
      <dgm:t>
        <a:bodyPr/>
        <a:lstStyle/>
        <a:p>
          <a:r>
            <a:rPr lang="en-US" sz="2000"/>
            <a:t>Regional Grant Officer can approve simple budget modifications and equipment purchases</a:t>
          </a:r>
        </a:p>
      </dgm:t>
    </dgm:pt>
    <dgm:pt modelId="{7CBF64AA-FDCB-4105-9044-866A92DFF115}" type="sibTrans" cxnId="{46BC7837-3823-4723-A1D1-83AE9CB93FB5}">
      <dgm:prSet custT="1"/>
      <dgm:spPr/>
      <dgm:t>
        <a:bodyPr/>
        <a:lstStyle/>
        <a:p>
          <a:endParaRPr lang="en-US" sz="2000"/>
        </a:p>
      </dgm:t>
    </dgm:pt>
    <dgm:pt modelId="{F6943858-02F7-4FBD-9B60-00E73FE3CFF5}" type="parTrans" cxnId="{CB6918E4-6B8B-4181-860C-83F1C1BBD7E2}">
      <dgm:prSet custT="1"/>
      <dgm:spPr/>
      <dgm:t>
        <a:bodyPr/>
        <a:lstStyle/>
        <a:p>
          <a:endParaRPr lang="en-US" sz="2000"/>
        </a:p>
      </dgm:t>
    </dgm:pt>
    <dgm:pt modelId="{0EA48D9E-2B8B-4CC1-9623-27EBC4C3795C}">
      <dgm:prSet phldrT="[Text]" custT="1"/>
      <dgm:spPr/>
      <dgm:t>
        <a:bodyPr/>
        <a:lstStyle/>
        <a:p>
          <a:r>
            <a:rPr lang="en-US" sz="2000"/>
            <a:t>Otherwise, regional management sends to National Grant Officer for review</a:t>
          </a:r>
        </a:p>
      </dgm:t>
    </dgm:pt>
    <dgm:pt modelId="{ABFC549A-4ED0-4D16-B5DE-F3671ED1B2F1}" type="sibTrans" cxnId="{CB6918E4-6B8B-4181-860C-83F1C1BBD7E2}">
      <dgm:prSet custT="1"/>
      <dgm:spPr/>
      <dgm:t>
        <a:bodyPr/>
        <a:lstStyle/>
        <a:p>
          <a:endParaRPr lang="en-US" sz="2000"/>
        </a:p>
      </dgm:t>
    </dgm:pt>
    <dgm:pt modelId="{195FFDE0-BBA0-4125-995A-84D5EB69A4D9}" type="sibTrans" cxnId="{B257226C-382A-4405-ACC3-C04DD2AF59AE}">
      <dgm:prSet custT="1"/>
      <dgm:spPr/>
      <dgm:t>
        <a:bodyPr/>
        <a:lstStyle/>
        <a:p>
          <a:endParaRPr lang="en-US" sz="2000"/>
        </a:p>
      </dgm:t>
    </dgm:pt>
    <dgm:pt modelId="{42F9C090-5B7C-4FB6-8F26-F4A111EC6561}" type="parTrans" cxnId="{DC42479C-8A70-4B81-97A8-4DE1F5BC4D48}">
      <dgm:prSet custT="1"/>
      <dgm:spPr/>
      <dgm:t>
        <a:bodyPr/>
        <a:lstStyle/>
        <a:p>
          <a:endParaRPr lang="en-US" sz="2000"/>
        </a:p>
      </dgm:t>
    </dgm:pt>
    <dgm:pt modelId="{8CFEF61D-CABD-4AF4-A79F-E9E643EE630C}">
      <dgm:prSet phldrT="[Text]" custT="1"/>
      <dgm:spPr/>
      <dgm:t>
        <a:bodyPr/>
        <a:lstStyle/>
        <a:p>
          <a:r>
            <a:rPr lang="en-US" sz="2000"/>
            <a:t>Limited SOW modifications require review by Program Office</a:t>
          </a:r>
        </a:p>
      </dgm:t>
    </dgm:pt>
    <dgm:pt modelId="{39B5C51C-1D61-4F3A-A39F-87C5C31E8F32}" type="sibTrans" cxnId="{DC42479C-8A70-4B81-97A8-4DE1F5BC4D48}">
      <dgm:prSet custT="1"/>
      <dgm:spPr/>
      <dgm:t>
        <a:bodyPr/>
        <a:lstStyle/>
        <a:p>
          <a:endParaRPr lang="en-US" sz="2000"/>
        </a:p>
      </dgm:t>
    </dgm:pt>
    <dgm:pt modelId="{186F20C4-82ED-4A0D-9D00-6064080F9862}" type="parTrans" cxnId="{52B4052A-BAFD-4265-ABE9-4366EFB13A3B}">
      <dgm:prSet custT="1"/>
      <dgm:spPr/>
      <dgm:t>
        <a:bodyPr/>
        <a:lstStyle/>
        <a:p>
          <a:endParaRPr lang="en-US" sz="2000"/>
        </a:p>
      </dgm:t>
    </dgm:pt>
    <dgm:pt modelId="{F7CF8148-07EF-425C-9FF8-8F0429627DD1}">
      <dgm:prSet phldrT="[Text]" custT="1"/>
      <dgm:spPr>
        <a:solidFill>
          <a:schemeClr val="accent3">
            <a:lumMod val="75000"/>
            <a:lumOff val="25000"/>
          </a:schemeClr>
        </a:solidFill>
      </dgm:spPr>
      <dgm:t>
        <a:bodyPr/>
        <a:lstStyle/>
        <a:p>
          <a:r>
            <a:rPr lang="en-US" sz="2400"/>
            <a:t>National Grant Officer gives final approval</a:t>
          </a:r>
        </a:p>
      </dgm:t>
    </dgm:pt>
    <dgm:pt modelId="{AC4F4DF4-4907-465A-A706-D6BAF0E61B2F}" type="parTrans" cxnId="{90A80555-9215-407C-A3FC-DBECFB108924}">
      <dgm:prSet custT="1"/>
      <dgm:spPr/>
      <dgm:t>
        <a:bodyPr/>
        <a:lstStyle/>
        <a:p>
          <a:endParaRPr lang="en-US" sz="2000"/>
        </a:p>
      </dgm:t>
    </dgm:pt>
    <dgm:pt modelId="{2F7889B5-0B1D-4F70-B095-D0B5A52A233C}">
      <dgm:prSet phldrT="[Text]" custT="1"/>
      <dgm:spPr/>
      <dgm:t>
        <a:bodyPr/>
        <a:lstStyle/>
        <a:p>
          <a:r>
            <a:rPr lang="en-US" sz="2000"/>
            <a:t>Grantee receives signed MOD NOA by the Grant Officer</a:t>
          </a:r>
        </a:p>
      </dgm:t>
    </dgm:pt>
    <dgm:pt modelId="{20AFE0AF-2C66-44B9-B298-AFA64FCCA914}" type="sibTrans" cxnId="{90A80555-9215-407C-A3FC-DBECFB108924}">
      <dgm:prSet custT="1"/>
      <dgm:spPr/>
      <dgm:t>
        <a:bodyPr/>
        <a:lstStyle/>
        <a:p>
          <a:endParaRPr lang="en-US" sz="2000"/>
        </a:p>
      </dgm:t>
    </dgm:pt>
    <dgm:pt modelId="{37FBC03F-AA06-41A1-9F61-51E8D6E8BCE4}" type="sibTrans" cxnId="{52B4052A-BAFD-4265-ABE9-4366EFB13A3B}">
      <dgm:prSet custT="1"/>
      <dgm:spPr/>
      <dgm:t>
        <a:bodyPr/>
        <a:lstStyle/>
        <a:p>
          <a:endParaRPr lang="en-US" sz="2000"/>
        </a:p>
      </dgm:t>
    </dgm:pt>
    <dgm:pt modelId="{EC7CF020-ABA2-430F-A301-BC8C9311CCCC}" type="pres">
      <dgm:prSet presAssocID="{B69B913C-4340-442F-AA41-6884474727CD}" presName="rootnode">
        <dgm:presLayoutVars>
          <dgm:chMax/>
          <dgm:chPref/>
          <dgm:dir/>
          <dgm:animLvl val="lvl"/>
        </dgm:presLayoutVars>
      </dgm:prSet>
      <dgm:spPr/>
      <dgm:t>
        <a:bodyPr/>
        <a:lstStyle/>
        <a:p/>
      </dgm:t>
    </dgm:pt>
    <dgm:pt modelId="{15567966-42F6-47E8-A6CC-82AF2B12F302}" type="pres">
      <dgm:prSet presAssocID="{8839164B-98D1-4A30-B584-B12DCB183BF6}" presName="composite"/>
      <dgm:spPr/>
      <dgm:t>
        <a:bodyPr/>
        <a:lstStyle/>
        <a:p/>
      </dgm:t>
    </dgm:pt>
    <dgm:pt modelId="{9B518060-2D51-4BB7-99E7-72DE5B708A8A}" type="pres">
      <dgm:prSet presAssocID="{8839164B-98D1-4A30-B584-B12DCB183BF6}" presName="bentUpArrow1" presStyleLbl="alignImgPlace1" presStyleCnt="2"/>
      <dgm:spPr/>
      <dgm:t>
        <a:bodyPr/>
        <a:lstStyle/>
        <a:p/>
      </dgm:t>
    </dgm:pt>
    <dgm:pt modelId="{FA322064-D592-43C6-91C1-91577522B927}" type="pres">
      <dgm:prSet presAssocID="{8839164B-98D1-4A30-B584-B12DCB183BF6}" presName="ParentText" presStyleLbl="node1" presStyleCnt="3">
        <dgm:presLayoutVars>
          <dgm:chMax val="1"/>
          <dgm:chPref val="1"/>
          <dgm:bulletEnabled val="1"/>
        </dgm:presLayoutVars>
      </dgm:prSet>
      <dgm:spPr/>
      <dgm:t>
        <a:bodyPr/>
        <a:lstStyle/>
        <a:p/>
      </dgm:t>
    </dgm:pt>
    <dgm:pt modelId="{ADAEF136-3BC9-4513-858E-CA4B0A1498CD}" type="pres">
      <dgm:prSet presAssocID="{8839164B-98D1-4A30-B584-B12DCB183BF6}" presName="ChildText" presStyleLbl="revTx" presStyleCnt="3" custScaleX="268301" custScaleY="169277" custLinFactNeighborX="90926" custLinFactNeighborY="-684">
        <dgm:presLayoutVars>
          <dgm:chMax val="0"/>
          <dgm:chPref val="0"/>
          <dgm:bulletEnabled val="1"/>
        </dgm:presLayoutVars>
      </dgm:prSet>
      <dgm:spPr/>
      <dgm:t>
        <a:bodyPr/>
        <a:lstStyle/>
        <a:p/>
      </dgm:t>
    </dgm:pt>
    <dgm:pt modelId="{68304B8F-E043-468E-9124-89096A977A27}" type="pres">
      <dgm:prSet presAssocID="{195FFDE0-BBA0-4125-995A-84D5EB69A4D9}" presName="sibTrans"/>
      <dgm:spPr/>
      <dgm:t>
        <a:bodyPr/>
        <a:lstStyle/>
        <a:p/>
      </dgm:t>
    </dgm:pt>
    <dgm:pt modelId="{AA3CC88C-3940-4739-BF7E-DD3C3DE1349B}" type="pres">
      <dgm:prSet presAssocID="{8CFEF61D-CABD-4AF4-A79F-E9E643EE630C}" presName="composite"/>
      <dgm:spPr/>
      <dgm:t>
        <a:bodyPr/>
        <a:lstStyle/>
        <a:p/>
      </dgm:t>
    </dgm:pt>
    <dgm:pt modelId="{9F8D9A2A-DE7A-4711-8B39-CF1D5475CF9E}" type="pres">
      <dgm:prSet presAssocID="{8CFEF61D-CABD-4AF4-A79F-E9E643EE630C}" presName="bentUpArrow1" presStyleLbl="alignImgPlace1" presStyleIdx="1" presStyleCnt="2"/>
      <dgm:spPr/>
      <dgm:t>
        <a:bodyPr/>
        <a:lstStyle/>
        <a:p/>
      </dgm:t>
    </dgm:pt>
    <dgm:pt modelId="{1F58009C-9CF7-4D92-A3C4-F45FEBE6A14F}" type="pres">
      <dgm:prSet presAssocID="{8CFEF61D-CABD-4AF4-A79F-E9E643EE630C}" presName="ParentText" presStyleLbl="node1" presStyleIdx="1" presStyleCnt="3">
        <dgm:presLayoutVars>
          <dgm:chMax val="1"/>
          <dgm:chPref val="1"/>
          <dgm:bulletEnabled val="1"/>
        </dgm:presLayoutVars>
      </dgm:prSet>
      <dgm:spPr/>
      <dgm:t>
        <a:bodyPr/>
        <a:lstStyle/>
        <a:p/>
      </dgm:t>
    </dgm:pt>
    <dgm:pt modelId="{CAC05EB5-880A-4C04-A1C9-EEE426EDA3BD}" type="pres">
      <dgm:prSet presAssocID="{8CFEF61D-CABD-4AF4-A79F-E9E643EE630C}" presName="ChildText" presStyleLbl="revTx" presStyleIdx="1" presStyleCnt="3">
        <dgm:presLayoutVars>
          <dgm:chMax val="0"/>
          <dgm:chPref val="0"/>
          <dgm:bulletEnabled val="1"/>
        </dgm:presLayoutVars>
      </dgm:prSet>
      <dgm:spPr/>
      <dgm:t>
        <a:bodyPr/>
        <a:lstStyle/>
        <a:p/>
      </dgm:t>
    </dgm:pt>
    <dgm:pt modelId="{33149B77-C42C-4890-90B6-E8F7B86C7FD3}" type="pres">
      <dgm:prSet presAssocID="{39B5C51C-1D61-4F3A-A39F-87C5C31E8F32}" presName="sibTrans"/>
      <dgm:spPr/>
      <dgm:t>
        <a:bodyPr/>
        <a:lstStyle/>
        <a:p/>
      </dgm:t>
    </dgm:pt>
    <dgm:pt modelId="{A96041AE-544C-40ED-BD38-4ACFD3478782}" type="pres">
      <dgm:prSet presAssocID="{F7CF8148-07EF-425C-9FF8-8F0429627DD1}" presName="composite"/>
      <dgm:spPr/>
      <dgm:t>
        <a:bodyPr/>
        <a:lstStyle/>
        <a:p/>
      </dgm:t>
    </dgm:pt>
    <dgm:pt modelId="{7702D1F8-2567-47F2-9FCC-7FB17CFB1E76}" type="pres">
      <dgm:prSet presAssocID="{F7CF8148-07EF-425C-9FF8-8F0429627DD1}" presName="ParentText" presStyleLbl="node1" presStyleIdx="2" presStyleCnt="3" custLinFactNeighborX="-4590" custLinFactNeighborY="-9877">
        <dgm:presLayoutVars>
          <dgm:chMax val="1"/>
          <dgm:chPref val="1"/>
          <dgm:bulletEnabled val="1"/>
        </dgm:presLayoutVars>
      </dgm:prSet>
      <dgm:spPr/>
      <dgm:t>
        <a:bodyPr/>
        <a:lstStyle/>
        <a:p/>
      </dgm:t>
    </dgm:pt>
    <dgm:pt modelId="{81377100-4C80-4291-8A82-6204350BEF9C}" type="pres">
      <dgm:prSet presAssocID="{F7CF8148-07EF-425C-9FF8-8F0429627DD1}" presName="FinalChildText" presStyleLbl="revTx" presStyleIdx="2" presStyleCnt="3" custScaleX="146328" custLinFactNeighborX="25457" custLinFactNeighborY="-15943">
        <dgm:presLayoutVars>
          <dgm:chMax val="0"/>
          <dgm:chPref val="0"/>
          <dgm:bulletEnabled val="1"/>
        </dgm:presLayoutVars>
      </dgm:prSet>
      <dgm:spPr/>
      <dgm:t>
        <a:bodyPr/>
        <a:lstStyle/>
        <a:p/>
      </dgm:t>
    </dgm:pt>
  </dgm:ptLst>
  <dgm:cxnLst>
    <dgm:cxn modelId="{B257226C-382A-4405-ACC3-C04DD2AF59AE}" srcId="{B69B913C-4340-442F-AA41-6884474727CD}" destId="{8839164B-98D1-4A30-B584-B12DCB183BF6}" srcOrd="0" destOrd="0" parTransId="{C2873EA8-D342-4E9B-B8E6-04092A58798C}" sibTransId="{195FFDE0-BBA0-4125-995A-84D5EB69A4D9}"/>
    <dgm:cxn modelId="{46BC7837-3823-4723-A1D1-83AE9CB93FB5}" srcId="{8839164B-98D1-4A30-B584-B12DCB183BF6}" destId="{67257402-150E-4700-A773-631D496B73FF}" srcOrd="0" destOrd="0" parTransId="{FA5DA9CF-77AE-422B-B34E-4B30189A084B}" sibTransId="{7CBF64AA-FDCB-4105-9044-866A92DFF115}"/>
    <dgm:cxn modelId="{CB6918E4-6B8B-4181-860C-83F1C1BBD7E2}" srcId="{8839164B-98D1-4A30-B584-B12DCB183BF6}" destId="{0EA48D9E-2B8B-4CC1-9623-27EBC4C3795C}" srcOrd="1" destOrd="0" parTransId="{F6943858-02F7-4FBD-9B60-00E73FE3CFF5}" sibTransId="{ABFC549A-4ED0-4D16-B5DE-F3671ED1B2F1}"/>
    <dgm:cxn modelId="{DC42479C-8A70-4B81-97A8-4DE1F5BC4D48}" srcId="{B69B913C-4340-442F-AA41-6884474727CD}" destId="{8CFEF61D-CABD-4AF4-A79F-E9E643EE630C}" srcOrd="1" destOrd="0" parTransId="{42F9C090-5B7C-4FB6-8F26-F4A111EC6561}" sibTransId="{39B5C51C-1D61-4F3A-A39F-87C5C31E8F32}"/>
    <dgm:cxn modelId="{52B4052A-BAFD-4265-ABE9-4366EFB13A3B}" srcId="{B69B913C-4340-442F-AA41-6884474727CD}" destId="{F7CF8148-07EF-425C-9FF8-8F0429627DD1}" srcOrd="2" destOrd="0" parTransId="{186F20C4-82ED-4A0D-9D00-6064080F9862}" sibTransId="{37FBC03F-AA06-41A1-9F61-51E8D6E8BCE4}"/>
    <dgm:cxn modelId="{90A80555-9215-407C-A3FC-DBECFB108924}" srcId="{F7CF8148-07EF-425C-9FF8-8F0429627DD1}" destId="{2F7889B5-0B1D-4F70-B095-D0B5A52A233C}" srcOrd="0" destOrd="0" parTransId="{AC4F4DF4-4907-465A-A706-D6BAF0E61B2F}" sibTransId="{20AFE0AF-2C66-44B9-B298-AFA64FCCA914}"/>
    <dgm:cxn modelId="{FA30533F-0EC0-4F0F-9B61-4821B3E71D53}" type="presOf" srcId="{B69B913C-4340-442F-AA41-6884474727CD}" destId="{EC7CF020-ABA2-430F-A301-BC8C9311CCCC}" srcOrd="0" destOrd="0" presId="urn:microsoft.com/office/officeart/2005/8/layout/StepDownProcess"/>
    <dgm:cxn modelId="{90A2ED54-61A1-49ED-AE40-8A5B3ADFAC74}" type="presParOf" srcId="{EC7CF020-ABA2-430F-A301-BC8C9311CCCC}" destId="{15567966-42F6-47E8-A6CC-82AF2B12F302}" srcOrd="0" destOrd="0" presId="urn:microsoft.com/office/officeart/2005/8/layout/StepDownProcess"/>
    <dgm:cxn modelId="{4DC58D94-61F5-49E4-909A-2461E6805D62}" type="presParOf" srcId="{15567966-42F6-47E8-A6CC-82AF2B12F302}" destId="{9B518060-2D51-4BB7-99E7-72DE5B708A8A}" srcOrd="0" destOrd="0" presId="urn:microsoft.com/office/officeart/2005/8/layout/StepDownProcess"/>
    <dgm:cxn modelId="{19C01175-B8B0-4A58-B473-5F29E9E89BFC}" type="presParOf" srcId="{15567966-42F6-47E8-A6CC-82AF2B12F302}" destId="{FA322064-D592-43C6-91C1-91577522B927}" srcOrd="1" destOrd="0" presId="urn:microsoft.com/office/officeart/2005/8/layout/StepDownProcess"/>
    <dgm:cxn modelId="{200A5E49-CBA0-4CE3-BEEB-D0C293B75B7F}" type="presOf" srcId="{8839164B-98D1-4A30-B584-B12DCB183BF6}" destId="{FA322064-D592-43C6-91C1-91577522B927}" srcOrd="0" destOrd="0" presId="urn:microsoft.com/office/officeart/2005/8/layout/StepDownProcess"/>
    <dgm:cxn modelId="{A410CBE5-E747-4A0C-AA18-5DDEC60541F7}" type="presParOf" srcId="{15567966-42F6-47E8-A6CC-82AF2B12F302}" destId="{ADAEF136-3BC9-4513-858E-CA4B0A1498CD}" srcOrd="2" destOrd="0" presId="urn:microsoft.com/office/officeart/2005/8/layout/StepDownProcess"/>
    <dgm:cxn modelId="{130AB66D-E96A-488B-856A-1DCFE9F3B81F}" type="presOf" srcId="{67257402-150E-4700-A773-631D496B73FF}" destId="{ADAEF136-3BC9-4513-858E-CA4B0A1498CD}" srcOrd="0" destOrd="0" presId="urn:microsoft.com/office/officeart/2005/8/layout/StepDownProcess"/>
    <dgm:cxn modelId="{0D1B274F-D07E-4B1A-AA0C-C79A538E7DBE}" type="presOf" srcId="{0EA48D9E-2B8B-4CC1-9623-27EBC4C3795C}" destId="{ADAEF136-3BC9-4513-858E-CA4B0A1498CD}" srcOrd="0" destOrd="1" presId="urn:microsoft.com/office/officeart/2005/8/layout/StepDownProcess"/>
    <dgm:cxn modelId="{7A5C17E3-7055-489D-A0C1-3BC8FE8C8270}" type="presParOf" srcId="{EC7CF020-ABA2-430F-A301-BC8C9311CCCC}" destId="{68304B8F-E043-468E-9124-89096A977A27}" srcOrd="1" destOrd="0" presId="urn:microsoft.com/office/officeart/2005/8/layout/StepDownProcess"/>
    <dgm:cxn modelId="{FAFE2DCD-083B-4463-9A1F-CC69C660249C}" type="presParOf" srcId="{EC7CF020-ABA2-430F-A301-BC8C9311CCCC}" destId="{AA3CC88C-3940-4739-BF7E-DD3C3DE1349B}" srcOrd="2" destOrd="0" presId="urn:microsoft.com/office/officeart/2005/8/layout/StepDownProcess"/>
    <dgm:cxn modelId="{BB266DBA-807D-445B-9BC8-DC54091BEA95}" type="presParOf" srcId="{AA3CC88C-3940-4739-BF7E-DD3C3DE1349B}" destId="{9F8D9A2A-DE7A-4711-8B39-CF1D5475CF9E}" srcOrd="0" destOrd="0" presId="urn:microsoft.com/office/officeart/2005/8/layout/StepDownProcess"/>
    <dgm:cxn modelId="{CD970851-E6CD-45E3-B6E2-95F5619532BB}" type="presParOf" srcId="{AA3CC88C-3940-4739-BF7E-DD3C3DE1349B}" destId="{1F58009C-9CF7-4D92-A3C4-F45FEBE6A14F}" srcOrd="1" destOrd="0" presId="urn:microsoft.com/office/officeart/2005/8/layout/StepDownProcess"/>
    <dgm:cxn modelId="{59B7C83C-0BC8-4205-93FA-DC54A9385D02}" type="presOf" srcId="{8CFEF61D-CABD-4AF4-A79F-E9E643EE630C}" destId="{1F58009C-9CF7-4D92-A3C4-F45FEBE6A14F}" srcOrd="0" destOrd="0" presId="urn:microsoft.com/office/officeart/2005/8/layout/StepDownProcess"/>
    <dgm:cxn modelId="{FEE573C1-FB80-4D6C-B60F-19BD8448CD25}" type="presParOf" srcId="{AA3CC88C-3940-4739-BF7E-DD3C3DE1349B}" destId="{CAC05EB5-880A-4C04-A1C9-EEE426EDA3BD}" srcOrd="2" destOrd="0" presId="urn:microsoft.com/office/officeart/2005/8/layout/StepDownProcess"/>
    <dgm:cxn modelId="{78505DD4-3080-499C-B1CF-9E877BBF289C}" type="presParOf" srcId="{EC7CF020-ABA2-430F-A301-BC8C9311CCCC}" destId="{33149B77-C42C-4890-90B6-E8F7B86C7FD3}" srcOrd="3" destOrd="0" presId="urn:microsoft.com/office/officeart/2005/8/layout/StepDownProcess"/>
    <dgm:cxn modelId="{EF7B0857-1FE3-4518-8C63-C291F99EE3D6}" type="presParOf" srcId="{EC7CF020-ABA2-430F-A301-BC8C9311CCCC}" destId="{A96041AE-544C-40ED-BD38-4ACFD3478782}" srcOrd="4" destOrd="0" presId="urn:microsoft.com/office/officeart/2005/8/layout/StepDownProcess"/>
    <dgm:cxn modelId="{2320BDE5-104D-4DB1-9ED1-5E078C719456}" type="presParOf" srcId="{A96041AE-544C-40ED-BD38-4ACFD3478782}" destId="{7702D1F8-2567-47F2-9FCC-7FB17CFB1E76}" srcOrd="0" destOrd="0" presId="urn:microsoft.com/office/officeart/2005/8/layout/StepDownProcess"/>
    <dgm:cxn modelId="{68ABBA63-2F3D-4F71-8BF0-99A74640E052}" type="presOf" srcId="{F7CF8148-07EF-425C-9FF8-8F0429627DD1}" destId="{7702D1F8-2567-47F2-9FCC-7FB17CFB1E76}" srcOrd="0" destOrd="0" presId="urn:microsoft.com/office/officeart/2005/8/layout/StepDownProcess"/>
    <dgm:cxn modelId="{3D731D2B-36E9-43BC-9CFF-B7CDF3A68498}" type="presParOf" srcId="{A96041AE-544C-40ED-BD38-4ACFD3478782}" destId="{81377100-4C80-4291-8A82-6204350BEF9C}" srcOrd="1" destOrd="0" presId="urn:microsoft.com/office/officeart/2005/8/layout/StepDownProcess"/>
    <dgm:cxn modelId="{C16FE8B9-F0AC-4B33-898E-509ED1DFC9A0}" type="presOf" srcId="{2F7889B5-0B1D-4F70-B095-D0B5A52A233C}" destId="{81377100-4C80-4291-8A82-6204350BEF9C}"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5.xml><?xml version="1.0" encoding="utf-8"?>
<dgm:dataModel xmlns:a="http://schemas.openxmlformats.org/drawingml/2006/main" xmlns:r="http://schemas.openxmlformats.org/officeDocument/2006/relationships" xmlns:dgm="http://schemas.openxmlformats.org/drawingml/2006/diagram">
  <dgm:ptLst>
    <dgm:pt modelId="{DFA4A94A-6F1B-4A8B-8292-7C245A203CAC}" type="doc">
      <dgm:prSet loTypeId="urn:microsoft.com/office/officeart/2005/8/layout/hProcess9" loCatId="process" qsTypeId="urn:microsoft.com/office/officeart/2005/8/quickstyle/simple5" qsCatId="simple" csTypeId="urn:microsoft.com/office/officeart/2005/8/colors/colorful5" csCatId="colorful" phldr="1"/>
      <dgm:spPr/>
      <dgm:t>
        <a:bodyPr/>
        <a:lstStyle/>
        <a:p>
          <a:endParaRPr lang="en-US"/>
        </a:p>
      </dgm:t>
    </dgm:pt>
    <dgm:pt modelId="{08D657E0-3DBC-4375-8E4F-D349E33FF278}" type="parTrans" cxnId="{6DCB35CB-0BCE-4094-B802-CD640C2D860F}">
      <dgm:prSet/>
      <dgm:spPr/>
      <dgm:t>
        <a:bodyPr/>
        <a:lstStyle/>
        <a:p>
          <a:endParaRPr lang="en-US"/>
        </a:p>
      </dgm:t>
    </dgm:pt>
    <dgm:pt modelId="{09A8953C-2A04-49ED-ADBD-70B04309E118}">
      <dgm:prSet phldrT="[Text]"/>
      <dgm:spPr>
        <a:solidFill>
          <a:schemeClr val="tx2">
            <a:lumMod val="90000"/>
            <a:lumOff val="10000"/>
          </a:schemeClr>
        </a:solidFill>
      </dgm:spPr>
      <dgm:t>
        <a:bodyPr/>
        <a:lstStyle/>
        <a:p>
          <a:r>
            <a:rPr lang="en-US"/>
            <a:t>Contact your FPO and draft a letter of request addressed to your Grant Officer.</a:t>
          </a:r>
        </a:p>
      </dgm:t>
    </dgm:pt>
    <dgm:pt modelId="{8A8AC276-3207-4212-A85D-F4E81C039B18}" type="sibTrans" cxnId="{6DCB35CB-0BCE-4094-B802-CD640C2D860F}">
      <dgm:prSet/>
      <dgm:spPr/>
      <dgm:t>
        <a:bodyPr/>
        <a:lstStyle/>
        <a:p>
          <a:endParaRPr lang="en-US"/>
        </a:p>
      </dgm:t>
    </dgm:pt>
    <dgm:pt modelId="{060A4BFE-CC26-4ABB-ADB5-2DDD01B0B291}" type="parTrans" cxnId="{CE97BB09-AB3D-43D0-9A0C-FDC818F8A213}">
      <dgm:prSet/>
      <dgm:spPr/>
      <dgm:t>
        <a:bodyPr/>
        <a:lstStyle/>
        <a:p>
          <a:endParaRPr lang="en-US"/>
        </a:p>
      </dgm:t>
    </dgm:pt>
    <dgm:pt modelId="{F9B415C2-C859-4E51-99C2-0070FFB89DEB}">
      <dgm:prSet phldrT="[Text]"/>
      <dgm:spPr>
        <a:solidFill>
          <a:schemeClr val="accent6">
            <a:lumMod val="75000"/>
          </a:schemeClr>
        </a:solidFill>
      </dgm:spPr>
      <dgm:t>
        <a:bodyPr/>
        <a:lstStyle/>
        <a:p>
          <a:r>
            <a:rPr lang="en-US"/>
            <a:t>Include modification type, H-1B OW grant number, and justification for request.</a:t>
          </a:r>
        </a:p>
      </dgm:t>
    </dgm:pt>
    <dgm:pt modelId="{1F61913A-7D06-4E62-9408-3FF2E198C9F9}" type="sibTrans" cxnId="{CE97BB09-AB3D-43D0-9A0C-FDC818F8A213}">
      <dgm:prSet/>
      <dgm:spPr/>
      <dgm:t>
        <a:bodyPr/>
        <a:lstStyle/>
        <a:p>
          <a:endParaRPr lang="en-US"/>
        </a:p>
      </dgm:t>
    </dgm:pt>
    <dgm:pt modelId="{0C0240C4-7031-4440-81C4-B7F64FF5DF52}" type="parTrans" cxnId="{2B1342C6-6411-498A-960C-D92A2EF843A4}">
      <dgm:prSet/>
      <dgm:spPr/>
      <dgm:t>
        <a:bodyPr/>
        <a:lstStyle/>
        <a:p>
          <a:endParaRPr lang="en-US"/>
        </a:p>
      </dgm:t>
    </dgm:pt>
    <dgm:pt modelId="{70DF41E4-6937-4A71-A16A-02ABF24C58B8}">
      <dgm:prSet phldrT="[Text]"/>
      <dgm:spPr>
        <a:solidFill>
          <a:srgbClr val="0064A2"/>
        </a:solidFill>
      </dgm:spPr>
      <dgm:t>
        <a:bodyPr/>
        <a:lstStyle/>
        <a:p>
          <a:r>
            <a:rPr lang="en-US"/>
            <a:t>Submit the final letter, signed by your signatory to FPO, with a copy to the Program Office.</a:t>
          </a:r>
        </a:p>
      </dgm:t>
    </dgm:pt>
    <dgm:pt modelId="{B36F4A34-9CC0-4394-BFE2-92CEEC781054}" type="sibTrans" cxnId="{2B1342C6-6411-498A-960C-D92A2EF843A4}">
      <dgm:prSet/>
      <dgm:spPr/>
      <dgm:t>
        <a:bodyPr/>
        <a:lstStyle/>
        <a:p>
          <a:endParaRPr lang="en-US"/>
        </a:p>
      </dgm:t>
    </dgm:pt>
    <dgm:pt modelId="{759E107F-4CB4-43AE-A5C4-291C4DC4607F}" type="parTrans" cxnId="{0FE929AE-4A56-4113-8523-B6E91BDAA915}">
      <dgm:prSet/>
      <dgm:spPr/>
      <dgm:t>
        <a:bodyPr/>
        <a:lstStyle/>
        <a:p>
          <a:endParaRPr lang="en-US"/>
        </a:p>
      </dgm:t>
    </dgm:pt>
    <dgm:pt modelId="{E1F8B4F7-37A4-4081-9858-90560C5DCAEA}">
      <dgm:prSet phldrT="[Text]"/>
      <dgm:spPr>
        <a:solidFill>
          <a:schemeClr val="tx2">
            <a:lumMod val="75000"/>
            <a:lumOff val="25000"/>
          </a:schemeClr>
        </a:solidFill>
      </dgm:spPr>
      <dgm:t>
        <a:bodyPr/>
        <a:lstStyle/>
        <a:p>
          <a:r>
            <a:rPr lang="en-US"/>
            <a:t>FPO forwards request to Grant Officer for approval.</a:t>
          </a:r>
        </a:p>
      </dgm:t>
    </dgm:pt>
    <dgm:pt modelId="{ADD66BB5-AB25-4EAF-89AA-E76CE8054457}" type="sibTrans" cxnId="{0FE929AE-4A56-4113-8523-B6E91BDAA915}">
      <dgm:prSet/>
      <dgm:spPr/>
      <dgm:t>
        <a:bodyPr/>
        <a:lstStyle/>
        <a:p>
          <a:endParaRPr lang="en-US"/>
        </a:p>
      </dgm:t>
    </dgm:pt>
    <dgm:pt modelId="{DD780E57-8866-48F5-B0C3-F467C8188B0C}" type="pres">
      <dgm:prSet presAssocID="{DFA4A94A-6F1B-4A8B-8292-7C245A203CAC}" presName="CompostProcess">
        <dgm:presLayoutVars>
          <dgm:dir/>
          <dgm:resizeHandles val="exact"/>
        </dgm:presLayoutVars>
      </dgm:prSet>
      <dgm:spPr/>
      <dgm:t>
        <a:bodyPr/>
        <a:lstStyle/>
        <a:p/>
      </dgm:t>
    </dgm:pt>
    <dgm:pt modelId="{290109CF-16D1-417F-98C1-C54DA8E68A60}" type="pres">
      <dgm:prSet presAssocID="{DFA4A94A-6F1B-4A8B-8292-7C245A203CAC}" presName="arrow" presStyleLbl="bgShp" presStyleCnt="1" custLinFactNeighborX="-1591" custLinFactNeighborY="-2377"/>
      <dgm:spPr/>
      <dgm:t>
        <a:bodyPr/>
        <a:lstStyle/>
        <a:p/>
      </dgm:t>
    </dgm:pt>
    <dgm:pt modelId="{C5A51F40-9AFC-4860-9569-6D13607EEAE3}" type="pres">
      <dgm:prSet presAssocID="{DFA4A94A-6F1B-4A8B-8292-7C245A203CAC}" presName="linearProcess"/>
      <dgm:spPr/>
      <dgm:t>
        <a:bodyPr/>
        <a:lstStyle/>
        <a:p/>
      </dgm:t>
    </dgm:pt>
    <dgm:pt modelId="{7F96408F-3E47-4876-B6BE-313F14ED3CE4}" type="pres">
      <dgm:prSet presAssocID="{09A8953C-2A04-49ED-ADBD-70B04309E118}" presName="textNode" presStyleLbl="node1" presStyleCnt="4">
        <dgm:presLayoutVars>
          <dgm:bulletEnabled val="1"/>
        </dgm:presLayoutVars>
      </dgm:prSet>
      <dgm:spPr/>
      <dgm:t>
        <a:bodyPr/>
        <a:lstStyle/>
        <a:p/>
      </dgm:t>
    </dgm:pt>
    <dgm:pt modelId="{E09D0BCC-4E23-4A77-82F3-24532B4C8CD4}" type="pres">
      <dgm:prSet presAssocID="{8A8AC276-3207-4212-A85D-F4E81C039B18}" presName="sibTrans"/>
      <dgm:spPr/>
      <dgm:t>
        <a:bodyPr/>
        <a:lstStyle/>
        <a:p/>
      </dgm:t>
    </dgm:pt>
    <dgm:pt modelId="{C8A77895-05C6-419D-9942-BA011AD1FD22}" type="pres">
      <dgm:prSet presAssocID="{F9B415C2-C859-4E51-99C2-0070FFB89DEB}" presName="textNode" presStyleLbl="node1" presStyleIdx="1" presStyleCnt="4">
        <dgm:presLayoutVars>
          <dgm:bulletEnabled val="1"/>
        </dgm:presLayoutVars>
      </dgm:prSet>
      <dgm:spPr/>
      <dgm:t>
        <a:bodyPr/>
        <a:lstStyle/>
        <a:p/>
      </dgm:t>
    </dgm:pt>
    <dgm:pt modelId="{D363F8F8-D2BA-41FE-83D3-308A0FD8296C}" type="pres">
      <dgm:prSet presAssocID="{1F61913A-7D06-4E62-9408-3FF2E198C9F9}" presName="sibTrans"/>
      <dgm:spPr/>
      <dgm:t>
        <a:bodyPr/>
        <a:lstStyle/>
        <a:p/>
      </dgm:t>
    </dgm:pt>
    <dgm:pt modelId="{3A97155D-3E89-4475-8F40-3A7E4BB416BB}" type="pres">
      <dgm:prSet presAssocID="{70DF41E4-6937-4A71-A16A-02ABF24C58B8}" presName="textNode" presStyleLbl="node1" presStyleIdx="2" presStyleCnt="4">
        <dgm:presLayoutVars>
          <dgm:bulletEnabled val="1"/>
        </dgm:presLayoutVars>
      </dgm:prSet>
      <dgm:spPr/>
      <dgm:t>
        <a:bodyPr/>
        <a:lstStyle/>
        <a:p/>
      </dgm:t>
    </dgm:pt>
    <dgm:pt modelId="{34C88A1B-BCB9-4EAE-8D28-C112C1C187E5}" type="pres">
      <dgm:prSet presAssocID="{B36F4A34-9CC0-4394-BFE2-92CEEC781054}" presName="sibTrans"/>
      <dgm:spPr/>
      <dgm:t>
        <a:bodyPr/>
        <a:lstStyle/>
        <a:p/>
      </dgm:t>
    </dgm:pt>
    <dgm:pt modelId="{ED5A4A1B-43CD-4290-9982-31A66B82A379}" type="pres">
      <dgm:prSet presAssocID="{E1F8B4F7-37A4-4081-9858-90560C5DCAEA}" presName="textNode" presStyleLbl="node1" presStyleIdx="3" presStyleCnt="4">
        <dgm:presLayoutVars>
          <dgm:bulletEnabled val="1"/>
        </dgm:presLayoutVars>
      </dgm:prSet>
      <dgm:spPr/>
      <dgm:t>
        <a:bodyPr/>
        <a:lstStyle/>
        <a:p/>
      </dgm:t>
    </dgm:pt>
  </dgm:ptLst>
  <dgm:cxnLst>
    <dgm:cxn modelId="{6DCB35CB-0BCE-4094-B802-CD640C2D860F}" srcId="{DFA4A94A-6F1B-4A8B-8292-7C245A203CAC}" destId="{09A8953C-2A04-49ED-ADBD-70B04309E118}" srcOrd="0" destOrd="0" parTransId="{08D657E0-3DBC-4375-8E4F-D349E33FF278}" sibTransId="{8A8AC276-3207-4212-A85D-F4E81C039B18}"/>
    <dgm:cxn modelId="{CE97BB09-AB3D-43D0-9A0C-FDC818F8A213}" srcId="{DFA4A94A-6F1B-4A8B-8292-7C245A203CAC}" destId="{F9B415C2-C859-4E51-99C2-0070FFB89DEB}" srcOrd="1" destOrd="0" parTransId="{060A4BFE-CC26-4ABB-ADB5-2DDD01B0B291}" sibTransId="{1F61913A-7D06-4E62-9408-3FF2E198C9F9}"/>
    <dgm:cxn modelId="{2B1342C6-6411-498A-960C-D92A2EF843A4}" srcId="{DFA4A94A-6F1B-4A8B-8292-7C245A203CAC}" destId="{70DF41E4-6937-4A71-A16A-02ABF24C58B8}" srcOrd="2" destOrd="0" parTransId="{0C0240C4-7031-4440-81C4-B7F64FF5DF52}" sibTransId="{B36F4A34-9CC0-4394-BFE2-92CEEC781054}"/>
    <dgm:cxn modelId="{0FE929AE-4A56-4113-8523-B6E91BDAA915}" srcId="{DFA4A94A-6F1B-4A8B-8292-7C245A203CAC}" destId="{E1F8B4F7-37A4-4081-9858-90560C5DCAEA}" srcOrd="3" destOrd="0" parTransId="{759E107F-4CB4-43AE-A5C4-291C4DC4607F}" sibTransId="{ADD66BB5-AB25-4EAF-89AA-E76CE8054457}"/>
    <dgm:cxn modelId="{87AD8D2E-1CD4-449E-AEB7-4228205EE666}" type="presOf" srcId="{DFA4A94A-6F1B-4A8B-8292-7C245A203CAC}" destId="{DD780E57-8866-48F5-B0C3-F467C8188B0C}" srcOrd="0" destOrd="0" presId="urn:microsoft.com/office/officeart/2005/8/layout/hProcess9"/>
    <dgm:cxn modelId="{EE3AC424-A004-472F-BCA5-C7B3D0F90337}" type="presParOf" srcId="{DD780E57-8866-48F5-B0C3-F467C8188B0C}" destId="{290109CF-16D1-417F-98C1-C54DA8E68A60}" srcOrd="0" destOrd="0" presId="urn:microsoft.com/office/officeart/2005/8/layout/hProcess9"/>
    <dgm:cxn modelId="{AB13F37B-05A2-4DF5-B2BA-6CFAB3A748D0}" type="presParOf" srcId="{DD780E57-8866-48F5-B0C3-F467C8188B0C}" destId="{C5A51F40-9AFC-4860-9569-6D13607EEAE3}" srcOrd="1" destOrd="0" presId="urn:microsoft.com/office/officeart/2005/8/layout/hProcess9"/>
    <dgm:cxn modelId="{50DF49A7-4641-4E66-86AA-068D60982B72}" type="presParOf" srcId="{C5A51F40-9AFC-4860-9569-6D13607EEAE3}" destId="{7F96408F-3E47-4876-B6BE-313F14ED3CE4}" srcOrd="0" destOrd="0" presId="urn:microsoft.com/office/officeart/2005/8/layout/hProcess9"/>
    <dgm:cxn modelId="{0FE7F71E-6285-44A0-AC6B-E0121B4F00E9}" type="presOf" srcId="{09A8953C-2A04-49ED-ADBD-70B04309E118}" destId="{7F96408F-3E47-4876-B6BE-313F14ED3CE4}" srcOrd="0" destOrd="0" presId="urn:microsoft.com/office/officeart/2005/8/layout/hProcess9"/>
    <dgm:cxn modelId="{39CDD631-A386-4A30-864D-5344C1C71D56}" type="presParOf" srcId="{C5A51F40-9AFC-4860-9569-6D13607EEAE3}" destId="{E09D0BCC-4E23-4A77-82F3-24532B4C8CD4}" srcOrd="1" destOrd="0" presId="urn:microsoft.com/office/officeart/2005/8/layout/hProcess9"/>
    <dgm:cxn modelId="{7A621AB7-DC55-4DEF-ADDA-B4E4EE11E358}" type="presParOf" srcId="{C5A51F40-9AFC-4860-9569-6D13607EEAE3}" destId="{C8A77895-05C6-419D-9942-BA011AD1FD22}" srcOrd="2" destOrd="0" presId="urn:microsoft.com/office/officeart/2005/8/layout/hProcess9"/>
    <dgm:cxn modelId="{254DF342-0FE1-4958-AA7D-B3D35CB0AE97}" type="presOf" srcId="{F9B415C2-C859-4E51-99C2-0070FFB89DEB}" destId="{C8A77895-05C6-419D-9942-BA011AD1FD22}" srcOrd="0" destOrd="0" presId="urn:microsoft.com/office/officeart/2005/8/layout/hProcess9"/>
    <dgm:cxn modelId="{C5FEDDF1-9028-4707-883B-16184B9BDB9A}" type="presParOf" srcId="{C5A51F40-9AFC-4860-9569-6D13607EEAE3}" destId="{D363F8F8-D2BA-41FE-83D3-308A0FD8296C}" srcOrd="3" destOrd="0" presId="urn:microsoft.com/office/officeart/2005/8/layout/hProcess9"/>
    <dgm:cxn modelId="{AD19DC69-667D-4369-8773-008D7C01B628}" type="presParOf" srcId="{C5A51F40-9AFC-4860-9569-6D13607EEAE3}" destId="{3A97155D-3E89-4475-8F40-3A7E4BB416BB}" srcOrd="4" destOrd="0" presId="urn:microsoft.com/office/officeart/2005/8/layout/hProcess9"/>
    <dgm:cxn modelId="{85FE399D-A796-4F50-9E05-F37AF8C131BE}" type="presOf" srcId="{70DF41E4-6937-4A71-A16A-02ABF24C58B8}" destId="{3A97155D-3E89-4475-8F40-3A7E4BB416BB}" srcOrd="0" destOrd="0" presId="urn:microsoft.com/office/officeart/2005/8/layout/hProcess9"/>
    <dgm:cxn modelId="{AA08C4DF-80F4-4D49-A2DA-DF59925D29CF}" type="presParOf" srcId="{C5A51F40-9AFC-4860-9569-6D13607EEAE3}" destId="{34C88A1B-BCB9-4EAE-8D28-C112C1C187E5}" srcOrd="5" destOrd="0" presId="urn:microsoft.com/office/officeart/2005/8/layout/hProcess9"/>
    <dgm:cxn modelId="{2BE9664C-0E13-449C-B9D1-4A05259C2B40}" type="presParOf" srcId="{C5A51F40-9AFC-4860-9569-6D13607EEAE3}" destId="{ED5A4A1B-43CD-4290-9982-31A66B82A379}" srcOrd="6" destOrd="0" presId="urn:microsoft.com/office/officeart/2005/8/layout/hProcess9"/>
    <dgm:cxn modelId="{9EA13B5B-5139-4F9A-9A3B-A15D2F0EE31D}" type="presOf" srcId="{E1F8B4F7-37A4-4081-9858-90560C5DCAEA}" destId="{ED5A4A1B-43CD-4290-9982-31A66B82A379}"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6.xml><?xml version="1.0" encoding="utf-8"?>
<dgm:dataModel xmlns:a="http://schemas.openxmlformats.org/drawingml/2006/main" xmlns:r="http://schemas.openxmlformats.org/officeDocument/2006/relationships" xmlns:dgm="http://schemas.openxmlformats.org/drawingml/2006/diagram">
  <dgm:ptLst>
    <dgm:pt modelId="{D438564F-832C-40C4-B18D-B29752FEBE6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5BA04EC3-5EB0-4ECD-B9F7-C31CCB36DBC8}" type="parTrans" cxnId="{56726F8E-2E40-45A8-83CA-707B9D649D57}">
      <dgm:prSet/>
      <dgm:spPr/>
      <dgm:t>
        <a:bodyPr/>
        <a:lstStyle/>
        <a:p>
          <a:endParaRPr lang="en-US"/>
        </a:p>
      </dgm:t>
    </dgm:pt>
    <dgm:pt modelId="{37324886-AC93-4842-A3A9-BFDA2CFFA75D}">
      <dgm:prSet phldrT="[Text]" custT="1"/>
      <dgm:spPr/>
      <dgm:t>
        <a:bodyPr/>
        <a:lstStyle/>
        <a:p>
          <a:r>
            <a:rPr lang="en-US" sz="2200"/>
            <a:t>Data File</a:t>
          </a:r>
        </a:p>
      </dgm:t>
    </dgm:pt>
    <dgm:pt modelId="{01384027-1C71-4F75-B7C1-8EBC0E2C9F8E}" type="sibTrans" cxnId="{56726F8E-2E40-45A8-83CA-707B9D649D57}">
      <dgm:prSet>
        <dgm:style>
          <a:lnRef idx="0">
            <a:scrgbClr r="0" g="0" b="0"/>
          </a:lnRef>
          <a:fillRef idx="0">
            <a:scrgbClr r="0" g="0" b="0"/>
          </a:fillRef>
          <a:effectRef idx="0">
            <a:scrgbClr r="0" g="0" b="0"/>
          </a:effectRef>
          <a:fontRef idx="minor">
            <a:schemeClr val="tx1"/>
          </a:fontRef>
        </dgm:style>
      </dgm:prSet>
      <dgm:spPr>
        <a:noFill/>
        <a:ln w="9525" cap="flat" cmpd="sng" algn="ctr">
          <a:solidFill>
            <a:schemeClr val="accent1"/>
          </a:solidFill>
          <a:prstDash val="solid"/>
          <a:round/>
          <a:headEnd type="none" w="med" len="med"/>
          <a:tailEnd type="arrow" w="med" len="med"/>
        </a:ln>
      </dgm:spPr>
      <dgm:t>
        <a:bodyPr/>
        <a:lstStyle/>
        <a:p>
          <a:endParaRPr lang="en-US"/>
        </a:p>
      </dgm:t>
    </dgm:pt>
    <dgm:pt modelId="{7FB7DE4D-F2A6-40B0-A039-B5BBCF65EB42}" type="pres">
      <dgm:prSet presAssocID="{D438564F-832C-40C4-B18D-B29752FEBE62}" presName="cycle">
        <dgm:presLayoutVars>
          <dgm:dir/>
          <dgm:resizeHandles val="exact"/>
        </dgm:presLayoutVars>
      </dgm:prSet>
      <dgm:spPr/>
      <dgm:t>
        <a:bodyPr/>
        <a:lstStyle/>
        <a:p/>
      </dgm:t>
    </dgm:pt>
    <dgm:pt modelId="{F15756B3-9A24-4575-B6D4-2625F69891AB}" type="pres">
      <dgm:prSet presAssocID="{37324886-AC93-4842-A3A9-BFDA2CFFA75D}" presName="node" presStyleLbl="node1" presStyleCnt="1" custScaleX="25257" custScaleY="28364" custRadScaleRad="93312" custRadScaleInc="-2768">
        <dgm:presLayoutVars>
          <dgm:bulletEnabled val="1"/>
        </dgm:presLayoutVars>
      </dgm:prSet>
      <dgm:spPr/>
      <dgm:t>
        <a:bodyPr/>
        <a:lstStyle/>
        <a:p/>
      </dgm:t>
    </dgm:pt>
  </dgm:ptLst>
  <dgm:cxnLst>
    <dgm:cxn modelId="{56726F8E-2E40-45A8-83CA-707B9D649D57}" srcId="{D438564F-832C-40C4-B18D-B29752FEBE62}" destId="{37324886-AC93-4842-A3A9-BFDA2CFFA75D}" srcOrd="0" destOrd="0" parTransId="{5BA04EC3-5EB0-4ECD-B9F7-C31CCB36DBC8}" sibTransId="{01384027-1C71-4F75-B7C1-8EBC0E2C9F8E}"/>
    <dgm:cxn modelId="{5AD13B42-0392-45AA-8142-E53FA9DE77A9}" type="presOf" srcId="{D438564F-832C-40C4-B18D-B29752FEBE62}" destId="{7FB7DE4D-F2A6-40B0-A039-B5BBCF65EB42}" srcOrd="0" destOrd="0" presId="urn:microsoft.com/office/officeart/2005/8/layout/cycle6"/>
    <dgm:cxn modelId="{A356EB11-D470-4078-A9A7-3DA8934161E1}" type="presParOf" srcId="{7FB7DE4D-F2A6-40B0-A039-B5BBCF65EB42}" destId="{F15756B3-9A24-4575-B6D4-2625F69891AB}" srcOrd="0" destOrd="0" presId="urn:microsoft.com/office/officeart/2005/8/layout/cycle6"/>
    <dgm:cxn modelId="{1B607EF7-FAAC-41EC-BBA2-29AE83447CCE}" type="presOf" srcId="{37324886-AC93-4842-A3A9-BFDA2CFFA75D}" destId="{F15756B3-9A24-4575-B6D4-2625F69891AB}" srcOrd="0" destOrd="0" presId="urn:microsoft.com/office/officeart/2005/8/layout/cycle6"/>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17" name=""/>
      <dsp:cNvGrpSpPr/>
    </dsp:nvGrpSpPr>
    <dsp:grpSpPr/>
    <dsp:sp modelId="{DA31AF02-31DD-4C19-BB3E-159906D38FCC}">
      <dsp:nvSpPr>
        <dsp:cNvPr id="18" name=""/>
        <dsp:cNvSpPr/>
      </dsp:nvSpPr>
      <dsp:spPr>
        <a:xfrm>
          <a:off x="0" y="661722"/>
          <a:ext cx="5121666" cy="2855096"/>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ETA Regional Offices </a:t>
          </a:r>
        </a:p>
        <a:p>
          <a:pPr marL="0" lvl="0" indent="0" algn="ctr" defTabSz="1066800">
            <a:lnSpc>
              <a:spcPct val="90000"/>
            </a:lnSpc>
            <a:spcBef>
              <a:spcPct val="0"/>
            </a:spcBef>
            <a:spcAft>
              <a:spcPct val="35000"/>
            </a:spcAft>
            <a:buNone/>
          </a:pPr>
          <a:r>
            <a:rPr lang="en-US" sz="2400" kern="1200"/>
            <a:t>Office of Grants Management (OGM)</a:t>
          </a:r>
        </a:p>
        <a:p>
          <a:pPr marL="0" lvl="0" indent="0" algn="ctr" defTabSz="1066800">
            <a:lnSpc>
              <a:spcPct val="90000"/>
            </a:lnSpc>
            <a:spcBef>
              <a:spcPct val="0"/>
            </a:spcBef>
            <a:spcAft>
              <a:spcPct val="35000"/>
            </a:spcAft>
            <a:buNone/>
          </a:pPr>
          <a:r>
            <a:rPr lang="en-US" sz="2400" kern="1200"/>
            <a:t>Division of Strategic Investments (DSI, Lead Program Office)</a:t>
          </a:r>
        </a:p>
        <a:p>
          <a:pPr marL="0" lvl="0" indent="0" algn="ctr" defTabSz="1066800">
            <a:lnSpc>
              <a:spcPct val="90000"/>
            </a:lnSpc>
            <a:spcBef>
              <a:spcPct val="0"/>
            </a:spcBef>
            <a:spcAft>
              <a:spcPct val="35000"/>
            </a:spcAft>
            <a:buNone/>
          </a:pPr>
          <a:r>
            <a:rPr lang="en-US" sz="2400" kern="1200"/>
            <a:t>Chief Evaluation Office (CEO)</a:t>
          </a:r>
        </a:p>
      </dsp:txBody>
      <dsp:txXfrm>
        <a:off x="83623" y="745345"/>
        <a:ext cx="4954420" cy="2687850"/>
      </dsp:txXfrm>
    </dsp:sp>
    <dsp:sp modelId="{6E660E3F-446A-4261-95C7-6F8743697DFB}">
      <dsp:nvSpPr>
        <dsp:cNvPr id="19" name=""/>
        <dsp:cNvSpPr/>
      </dsp:nvSpPr>
      <dsp:spPr>
        <a:xfrm rot="18148339">
          <a:off x="4813389" y="1507550"/>
          <a:ext cx="1331340" cy="40253"/>
        </a:xfrm>
        <a:custGeom>
          <a:rect l="0" t="0" r="0" b="0"/>
          <a:pathLst>
            <a:path>
              <a:moveTo>
                <a:pt x="0" y="20126"/>
              </a:moveTo>
              <a:lnTo>
                <a:pt x="1331340" y="2012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445776" y="1494393"/>
        <a:ext cx="66567" cy="66567"/>
      </dsp:txXfrm>
    </dsp:sp>
    <dsp:sp modelId="{2F42F0E9-9720-48AD-953C-2A68ADB6CACA}">
      <dsp:nvSpPr>
        <dsp:cNvPr id="20" name=""/>
        <dsp:cNvSpPr/>
      </dsp:nvSpPr>
      <dsp:spPr>
        <a:xfrm>
          <a:off x="5836453" y="521215"/>
          <a:ext cx="1779474" cy="889737"/>
        </a:xfrm>
        <a:prstGeom prst="roundRect">
          <a:avLst>
            <a:gd name="adj" fmla="val 1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Federal Project Officer</a:t>
          </a:r>
        </a:p>
      </dsp:txBody>
      <dsp:txXfrm>
        <a:off x="5862513" y="547274"/>
        <a:ext cx="1727355" cy="837618"/>
      </dsp:txXfrm>
    </dsp:sp>
    <dsp:sp modelId="{63795716-70C3-4436-B985-2DB3C243D9A3}">
      <dsp:nvSpPr>
        <dsp:cNvPr id="21" name=""/>
        <dsp:cNvSpPr/>
      </dsp:nvSpPr>
      <dsp:spPr>
        <a:xfrm rot="21122208">
          <a:off x="5118187" y="2019149"/>
          <a:ext cx="721746" cy="40253"/>
        </a:xfrm>
        <a:custGeom>
          <a:rect l="0" t="0" r="0" b="0"/>
          <a:pathLst>
            <a:path>
              <a:moveTo>
                <a:pt x="0" y="20126"/>
              </a:moveTo>
              <a:lnTo>
                <a:pt x="721746" y="2012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461016" y="2021232"/>
        <a:ext cx="36087" cy="36087"/>
      </dsp:txXfrm>
    </dsp:sp>
    <dsp:sp modelId="{8BA8684A-ED28-4E70-9516-D5AAC7789E53}">
      <dsp:nvSpPr>
        <dsp:cNvPr id="22" name=""/>
        <dsp:cNvSpPr/>
      </dsp:nvSpPr>
      <dsp:spPr>
        <a:xfrm>
          <a:off x="5836453" y="1544413"/>
          <a:ext cx="1779474" cy="889737"/>
        </a:xfrm>
        <a:prstGeom prst="roundRect">
          <a:avLst>
            <a:gd name="adj" fmla="val 1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Grant Officer (OGM / Regional Office)</a:t>
          </a:r>
        </a:p>
      </dsp:txBody>
      <dsp:txXfrm>
        <a:off x="5862513" y="1570473"/>
        <a:ext cx="1727355" cy="837618"/>
      </dsp:txXfrm>
    </dsp:sp>
    <dsp:sp modelId="{E5E26130-D651-422E-97F3-E12DBDDE1910}">
      <dsp:nvSpPr>
        <dsp:cNvPr id="23" name=""/>
        <dsp:cNvSpPr/>
      </dsp:nvSpPr>
      <dsp:spPr>
        <a:xfrm rot="3135090">
          <a:off x="4895271" y="2530748"/>
          <a:ext cx="1167576" cy="40253"/>
        </a:xfrm>
        <a:custGeom>
          <a:rect l="0" t="0" r="0" b="0"/>
          <a:pathLst>
            <a:path>
              <a:moveTo>
                <a:pt x="0" y="20126"/>
              </a:moveTo>
              <a:lnTo>
                <a:pt x="1167576" y="2012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449870" y="2521685"/>
        <a:ext cx="58378" cy="58378"/>
      </dsp:txXfrm>
    </dsp:sp>
    <dsp:sp modelId="{463680EF-1EE5-4A56-833B-33ACA70C2552}">
      <dsp:nvSpPr>
        <dsp:cNvPr id="24" name=""/>
        <dsp:cNvSpPr/>
      </dsp:nvSpPr>
      <dsp:spPr>
        <a:xfrm>
          <a:off x="5836453" y="2567611"/>
          <a:ext cx="1779474" cy="889737"/>
        </a:xfrm>
        <a:prstGeom prst="roundRect">
          <a:avLst>
            <a:gd name="adj" fmla="val 1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Program Office</a:t>
          </a:r>
        </a:p>
      </dsp:txBody>
      <dsp:txXfrm>
        <a:off x="5862513" y="2593671"/>
        <a:ext cx="1727355" cy="837618"/>
      </dsp:txXfrm>
    </dsp:sp>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11" name=""/>
      <dsp:cNvGrpSpPr/>
    </dsp:nvGrpSpPr>
    <dsp:grpSpPr/>
    <dsp:sp modelId="{9D90B5D7-8F46-4E40-8380-495607806765}">
      <dsp:nvSpPr>
        <dsp:cNvPr id="12" name=""/>
        <dsp:cNvSpPr/>
      </dsp:nvSpPr>
      <dsp:spPr>
        <a:xfrm>
          <a:off x="0" y="0"/>
          <a:ext cx="4458870" cy="1065600"/>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Role of Your FPO</a:t>
          </a:r>
        </a:p>
      </dsp:txBody>
      <dsp:txXfrm>
        <a:off x="0" y="0"/>
        <a:ext cx="4458870" cy="1065600"/>
      </dsp:txXfrm>
    </dsp:sp>
    <dsp:sp modelId="{72F12318-1A9E-4883-B8D4-2A9682A50C6F}">
      <dsp:nvSpPr>
        <dsp:cNvPr id="13" name=""/>
        <dsp:cNvSpPr/>
      </dsp:nvSpPr>
      <dsp:spPr>
        <a:xfrm>
          <a:off x="0" y="1093430"/>
          <a:ext cx="4458870" cy="2437560"/>
        </a:xfrm>
        <a:prstGeom prst="rect">
          <a:avLst/>
        </a:prstGeom>
        <a:solidFill>
          <a:schemeClr val="tx1">
            <a:lumMod val="10000"/>
            <a:lumOff val="90000"/>
            <a:alpha val="90000"/>
          </a:schemeClr>
        </a:solidFill>
        <a:ln w="10000" cap="flat" cmpd="sng" algn="ctr">
          <a:solidFill>
            <a:schemeClr val="accent1">
              <a:alpha val="90000"/>
              <a:tint val="40000"/>
              <a:hueOff val="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a:t>Assist you on grant-related matters</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a:t>Serve as your primary point of contact</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a:t>Provide compliance assistance</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a:t>Conduct oversight and review of grant performance</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a:t>Deliver or arrange for technical assistance</a:t>
          </a:r>
        </a:p>
      </dsp:txBody>
      <dsp:txXfrm>
        <a:off x="0" y="1093430"/>
        <a:ext cx="4458870" cy="2437560"/>
      </dsp:txXfrm>
    </dsp:sp>
  </dsp:spTree>
</dsp:drawing>
</file>

<file path=ppt/diagrams/drawing3.xml><?xml version="1.0" encoding="utf-8"?>
<dsp:drawing xmlns:a="http://schemas.openxmlformats.org/drawingml/2006/main" xmlns:r="http://schemas.openxmlformats.org/officeDocument/2006/relationships" xmlns:dsp="http://schemas.microsoft.com/office/drawing/2008/diagram">
  <dsp:spTree>
    <dsp:nvGrpSpPr>
      <dsp:cNvPr id="9" name=""/>
      <dsp:cNvGrpSpPr/>
    </dsp:nvGrpSpPr>
    <dsp:grpSpPr/>
    <dsp:sp modelId="{442D6654-E621-4B4F-8C82-8138570D6A41}">
      <dsp:nvSpPr>
        <dsp:cNvPr id="10" name=""/>
        <dsp:cNvSpPr/>
      </dsp:nvSpPr>
      <dsp:spPr>
        <a:xfrm>
          <a:off x="0" y="587598"/>
          <a:ext cx="2485925" cy="1491555"/>
        </a:xfrm>
        <a:prstGeom prst="rect">
          <a:avLst/>
        </a:prstGeom>
        <a:solidFill>
          <a:schemeClr val="tx2">
            <a:lumMod val="75000"/>
            <a:lumOff val="25000"/>
          </a:schemeClr>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Support FPOs</a:t>
          </a:r>
        </a:p>
      </dsp:txBody>
      <dsp:txXfrm>
        <a:off x="0" y="587598"/>
        <a:ext cx="2485925" cy="1491555"/>
      </dsp:txXfrm>
    </dsp:sp>
    <dsp:sp modelId="{11EBE290-1B88-49D0-8C38-ACC52707A7F1}">
      <dsp:nvSpPr>
        <dsp:cNvPr id="11" name=""/>
        <dsp:cNvSpPr/>
      </dsp:nvSpPr>
      <dsp:spPr>
        <a:xfrm>
          <a:off x="2734518" y="587598"/>
          <a:ext cx="2485925" cy="14915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Provide policy clarification and guidance</a:t>
          </a:r>
        </a:p>
      </dsp:txBody>
      <dsp:txXfrm>
        <a:off x="2734518" y="587598"/>
        <a:ext cx="2485925" cy="1491555"/>
      </dsp:txXfrm>
    </dsp:sp>
    <dsp:sp modelId="{6B37707A-BA01-48B2-B476-0D2EE1FEB46A}">
      <dsp:nvSpPr>
        <dsp:cNvPr id="12" name=""/>
        <dsp:cNvSpPr/>
      </dsp:nvSpPr>
      <dsp:spPr>
        <a:xfrm>
          <a:off x="5469037" y="587598"/>
          <a:ext cx="2485925" cy="1491555"/>
        </a:xfrm>
        <a:prstGeom prst="rect">
          <a:avLst/>
        </a:prstGeom>
        <a:solidFill>
          <a:schemeClr val="accent1">
            <a:lumMod val="75000"/>
          </a:schemeClr>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Provide technical assistance (TA) (together with an external provider)</a:t>
          </a:r>
        </a:p>
      </dsp:txBody>
      <dsp:txXfrm>
        <a:off x="5469037" y="587598"/>
        <a:ext cx="2485925" cy="1491555"/>
      </dsp:txXfrm>
    </dsp:sp>
    <dsp:sp modelId="{8198949B-1727-42E7-9BF5-AB0910BB4C98}">
      <dsp:nvSpPr>
        <dsp:cNvPr id="13" name=""/>
        <dsp:cNvSpPr/>
      </dsp:nvSpPr>
      <dsp:spPr>
        <a:xfrm>
          <a:off x="0" y="2327746"/>
          <a:ext cx="2485925" cy="1491555"/>
        </a:xfrm>
        <a:prstGeom prst="rect">
          <a:avLst/>
        </a:prstGeom>
        <a:solidFill>
          <a:schemeClr val="accent2">
            <a:lumMod val="75000"/>
          </a:schemeClr>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Create peer learning opportunities</a:t>
          </a:r>
        </a:p>
      </dsp:txBody>
      <dsp:txXfrm>
        <a:off x="0" y="2327746"/>
        <a:ext cx="2485925" cy="1491555"/>
      </dsp:txXfrm>
    </dsp:sp>
    <dsp:sp modelId="{507A3C79-874F-40CE-AD1D-0DECFC3D9485}">
      <dsp:nvSpPr>
        <dsp:cNvPr id="14" name=""/>
        <dsp:cNvSpPr/>
      </dsp:nvSpPr>
      <dsp:spPr>
        <a:xfrm>
          <a:off x="2734518" y="2327746"/>
          <a:ext cx="2485925" cy="1491555"/>
        </a:xfrm>
        <a:prstGeom prst="rect">
          <a:avLst/>
        </a:prstGeom>
        <a:solidFill>
          <a:srgbClr val="A31D30"/>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Collect performance data</a:t>
          </a:r>
        </a:p>
      </dsp:txBody>
      <dsp:txXfrm>
        <a:off x="2734518" y="2327746"/>
        <a:ext cx="2485925" cy="1491555"/>
      </dsp:txXfrm>
    </dsp:sp>
    <dsp:sp modelId="{F744DA43-1EFB-467D-ACA2-1D0B8C72C9C0}">
      <dsp:nvSpPr>
        <dsp:cNvPr id="15" name=""/>
        <dsp:cNvSpPr/>
      </dsp:nvSpPr>
      <dsp:spPr>
        <a:xfrm>
          <a:off x="5469037" y="2327746"/>
          <a:ext cx="2485925" cy="1491555"/>
        </a:xfrm>
        <a:prstGeom prst="rect">
          <a:avLst/>
        </a:prstGeom>
        <a:solidFill>
          <a:srgbClr val="C7233A"/>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Review specific grant modifications</a:t>
          </a:r>
        </a:p>
      </dsp:txBody>
      <dsp:txXfrm>
        <a:off x="5469037" y="2327746"/>
        <a:ext cx="2485925" cy="1491555"/>
      </dsp:txXfrm>
    </dsp:sp>
  </dsp:spTree>
</dsp:drawing>
</file>

<file path=ppt/diagrams/drawing4.xml><?xml version="1.0" encoding="utf-8"?>
<dsp:drawing xmlns:a="http://schemas.openxmlformats.org/drawingml/2006/main" xmlns:r="http://schemas.openxmlformats.org/officeDocument/2006/relationships" xmlns:dsp="http://schemas.microsoft.com/office/drawing/2008/diagram">
  <dsp:spTree>
    <dsp:nvGrpSpPr>
      <dsp:cNvPr id="11" name=""/>
      <dsp:cNvGrpSpPr/>
    </dsp:nvGrpSpPr>
    <dsp:grpSpPr/>
    <dsp:sp modelId="{9B518060-2D51-4BB7-99E7-72DE5B708A8A}">
      <dsp:nvSpPr>
        <dsp:cNvPr id="12" name=""/>
        <dsp:cNvSpPr/>
      </dsp:nvSpPr>
      <dsp:spPr>
        <a:xfrm rot="5400000">
          <a:off x="1339853" y="1838583"/>
          <a:ext cx="1369019" cy="1558580"/>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tint val="50000"/>
              <a:hueOff val="0"/>
              <a:satOff val="0"/>
              <a:lumOff val="0"/>
              <a:alphaOff val="0"/>
              <a:shade val="30000"/>
            </a:schemeClr>
          </a:contourClr>
        </a:sp3d>
      </dsp:spPr>
      <dsp:style>
        <a:lnRef idx="0">
          <a:scrgbClr r="0" g="0" b="0"/>
        </a:lnRef>
        <a:fillRef idx="1">
          <a:scrgbClr r="0" g="0" b="0"/>
        </a:fillRef>
        <a:effectRef idx="3">
          <a:scrgbClr r="0" g="0" b="0"/>
        </a:effectRef>
        <a:fontRef idx="minor"/>
      </dsp:style>
      <dsp:txBody>
        <a:bodyPr/>
        <a:lstStyle/>
        <a:p/>
      </dsp:txBody>
    </dsp:sp>
    <dsp:sp modelId="{FA322064-D592-43C6-91C1-91577522B927}">
      <dsp:nvSpPr>
        <dsp:cNvPr id="13" name=""/>
        <dsp:cNvSpPr/>
      </dsp:nvSpPr>
      <dsp:spPr>
        <a:xfrm>
          <a:off x="977146" y="320997"/>
          <a:ext cx="2304623" cy="1613161"/>
        </a:xfrm>
        <a:prstGeom prst="roundRect">
          <a:avLst>
            <a:gd name="adj" fmla="val 16670"/>
          </a:avLst>
        </a:prstGeom>
        <a:gradFill rotWithShape="0">
          <a:gsLst>
            <a:gs pos="0">
              <a:schemeClr val="accent1">
                <a:shade val="80000"/>
                <a:hueOff val="0"/>
                <a:satOff val="0"/>
                <a:lumOff val="0"/>
                <a:alphaOff val="0"/>
              </a:schemeClr>
            </a:gs>
            <a:gs pos="90000">
              <a:schemeClr val="accent1">
                <a:shade val="80000"/>
                <a:hueOff val="0"/>
                <a:satOff val="0"/>
                <a:lumOff val="0"/>
                <a:alphaOff val="0"/>
                <a:shade val="100000"/>
              </a:schemeClr>
            </a:gs>
            <a:gs pos="100000">
              <a:schemeClr val="accent1">
                <a:shade val="80000"/>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shade val="8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Your FPO reviews the modifications</a:t>
          </a:r>
        </a:p>
      </dsp:txBody>
      <dsp:txXfrm>
        <a:off x="1055908" y="399759"/>
        <a:ext cx="2147099" cy="1455637"/>
      </dsp:txXfrm>
    </dsp:sp>
    <dsp:sp modelId="{ADAEF136-3BC9-4513-858E-CA4B0A1498CD}">
      <dsp:nvSpPr>
        <dsp:cNvPr id="14" name=""/>
        <dsp:cNvSpPr/>
      </dsp:nvSpPr>
      <dsp:spPr>
        <a:xfrm>
          <a:off x="3395338" y="14303"/>
          <a:ext cx="4497163" cy="220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a:t>Regional Grant Officer can approve simple budget modifications and equipment purchases</a:t>
          </a:r>
        </a:p>
        <a:p>
          <a:pPr marL="228600" lvl="1" indent="-228600" algn="l" defTabSz="889000">
            <a:lnSpc>
              <a:spcPct val="90000"/>
            </a:lnSpc>
            <a:spcBef>
              <a:spcPct val="0"/>
            </a:spcBef>
            <a:spcAft>
              <a:spcPct val="15000"/>
            </a:spcAft>
            <a:buChar char="•"/>
          </a:pPr>
          <a:r>
            <a:rPr lang="en-US" sz="2000" kern="1200"/>
            <a:t>Otherwise, regional management sends to National Grant Officer for review</a:t>
          </a:r>
        </a:p>
      </dsp:txBody>
      <dsp:txXfrm>
        <a:off x="3395338" y="14303"/>
        <a:ext cx="4497163" cy="2207081"/>
      </dsp:txXfrm>
    </dsp:sp>
    <dsp:sp modelId="{9F8D9A2A-DE7A-4711-8B39-CF1D5475CF9E}">
      <dsp:nvSpPr>
        <dsp:cNvPr id="15" name=""/>
        <dsp:cNvSpPr/>
      </dsp:nvSpPr>
      <dsp:spPr>
        <a:xfrm rot="5400000">
          <a:off x="3927671" y="3650696"/>
          <a:ext cx="1369019" cy="1558580"/>
        </a:xfrm>
        <a:prstGeom prst="bentUpArrow">
          <a:avLst>
            <a:gd name="adj1" fmla="val 32840"/>
            <a:gd name="adj2" fmla="val 25000"/>
            <a:gd name="adj3" fmla="val 35780"/>
          </a:avLst>
        </a:prstGeom>
        <a:solidFill>
          <a:schemeClr val="accent1">
            <a:tint val="50000"/>
            <a:hueOff val="15558"/>
            <a:satOff val="-773"/>
            <a:lumOff val="15502"/>
            <a:alphaOff val="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tint val="50000"/>
              <a:hueOff val="15558"/>
              <a:satOff val="-773"/>
              <a:lumOff val="15502"/>
              <a:alphaOff val="0"/>
              <a:shade val="30000"/>
            </a:schemeClr>
          </a:contourClr>
        </a:sp3d>
      </dsp:spPr>
      <dsp:style>
        <a:lnRef idx="0">
          <a:scrgbClr r="0" g="0" b="0"/>
        </a:lnRef>
        <a:fillRef idx="1">
          <a:scrgbClr r="0" g="0" b="0"/>
        </a:fillRef>
        <a:effectRef idx="3">
          <a:scrgbClr r="0" g="0" b="0"/>
        </a:effectRef>
        <a:fontRef idx="minor"/>
      </dsp:style>
      <dsp:txBody>
        <a:bodyPr/>
        <a:lstStyle/>
        <a:p/>
      </dsp:txBody>
    </dsp:sp>
    <dsp:sp modelId="{1F58009C-9CF7-4D92-A3C4-F45FEBE6A14F}">
      <dsp:nvSpPr>
        <dsp:cNvPr id="16" name=""/>
        <dsp:cNvSpPr/>
      </dsp:nvSpPr>
      <dsp:spPr>
        <a:xfrm>
          <a:off x="3564964" y="2133110"/>
          <a:ext cx="2304623" cy="1613161"/>
        </a:xfrm>
        <a:prstGeom prst="roundRect">
          <a:avLst>
            <a:gd name="adj" fmla="val 16670"/>
          </a:avLst>
        </a:prstGeom>
        <a:gradFill rotWithShape="0">
          <a:gsLst>
            <a:gs pos="0">
              <a:schemeClr val="accent1">
                <a:shade val="80000"/>
                <a:hueOff val="138357"/>
                <a:satOff val="-15584"/>
                <a:lumOff val="18948"/>
                <a:alphaOff val="0"/>
              </a:schemeClr>
            </a:gs>
            <a:gs pos="90000">
              <a:schemeClr val="accent1">
                <a:shade val="80000"/>
                <a:hueOff val="138357"/>
                <a:satOff val="-15584"/>
                <a:lumOff val="18948"/>
                <a:alphaOff val="0"/>
                <a:shade val="100000"/>
              </a:schemeClr>
            </a:gs>
            <a:gs pos="100000">
              <a:schemeClr val="accent1">
                <a:shade val="80000"/>
                <a:hueOff val="138357"/>
                <a:satOff val="-15584"/>
                <a:lumOff val="18948"/>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shade val="80000"/>
              <a:hueOff val="138357"/>
              <a:satOff val="-15584"/>
              <a:lumOff val="1894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Limited SOW modifications require review by Program Office</a:t>
          </a:r>
        </a:p>
      </dsp:txBody>
      <dsp:txXfrm>
        <a:off x="3643726" y="2211872"/>
        <a:ext cx="2147099" cy="1455637"/>
      </dsp:txXfrm>
    </dsp:sp>
    <dsp:sp modelId="{CAC05EB5-880A-4C04-A1C9-EEE426EDA3BD}">
      <dsp:nvSpPr>
        <dsp:cNvPr id="17" name=""/>
        <dsp:cNvSpPr/>
      </dsp:nvSpPr>
      <dsp:spPr>
        <a:xfrm>
          <a:off x="5869587" y="2286961"/>
          <a:ext cx="1676163" cy="1303828"/>
        </a:xfrm>
        <a:prstGeom prst="rect">
          <a:avLst/>
        </a:prstGeom>
        <a:noFill/>
        <a:ln>
          <a:noFill/>
        </a:ln>
        <a:effectLst/>
      </dsp:spPr>
      <dsp:style>
        <a:lnRef idx="0">
          <a:scrgbClr r="0" g="0" b="0"/>
        </a:lnRef>
        <a:fillRef idx="0">
          <a:scrgbClr r="0" g="0" b="0"/>
        </a:fillRef>
        <a:effectRef idx="0">
          <a:scrgbClr r="0" g="0" b="0"/>
        </a:effectRef>
        <a:fontRef idx="minor"/>
      </dsp:style>
      <dsp:txBody>
        <a:bodyPr/>
        <a:lstStyle/>
        <a:p/>
      </dsp:txBody>
    </dsp:sp>
    <dsp:sp modelId="{7702D1F8-2567-47F2-9FCC-7FB17CFB1E76}">
      <dsp:nvSpPr>
        <dsp:cNvPr id="18" name=""/>
        <dsp:cNvSpPr/>
      </dsp:nvSpPr>
      <dsp:spPr>
        <a:xfrm>
          <a:off x="6046999" y="3785891"/>
          <a:ext cx="2304623" cy="1613161"/>
        </a:xfrm>
        <a:prstGeom prst="roundRect">
          <a:avLst>
            <a:gd name="adj" fmla="val 16670"/>
          </a:avLst>
        </a:prstGeom>
        <a:solidFill>
          <a:schemeClr val="accent3">
            <a:lumMod val="75000"/>
            <a:lumOff val="2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shade val="80000"/>
              <a:hueOff val="276714"/>
              <a:satOff val="-31168"/>
              <a:lumOff val="37896"/>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National Grant Officer gives final approval</a:t>
          </a:r>
        </a:p>
      </dsp:txBody>
      <dsp:txXfrm>
        <a:off x="6125761" y="3864653"/>
        <a:ext cx="2147099" cy="1455637"/>
      </dsp:txXfrm>
    </dsp:sp>
    <dsp:sp modelId="{81377100-4C80-4291-8A82-6204350BEF9C}">
      <dsp:nvSpPr>
        <dsp:cNvPr id="19" name=""/>
        <dsp:cNvSpPr/>
      </dsp:nvSpPr>
      <dsp:spPr>
        <a:xfrm>
          <a:off x="8495840" y="3891205"/>
          <a:ext cx="2452696" cy="130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a:t>Grantee receives signed MOD NOA by the Grant Officer</a:t>
          </a:r>
        </a:p>
      </dsp:txBody>
      <dsp:txXfrm>
        <a:off x="8495840" y="3891205"/>
        <a:ext cx="2452696" cy="1303828"/>
      </dsp:txXfrm>
    </dsp:sp>
  </dsp:spTree>
</dsp:drawing>
</file>

<file path=ppt/diagrams/drawing5.xml><?xml version="1.0" encoding="utf-8"?>
<dsp:drawing xmlns:a="http://schemas.openxmlformats.org/drawingml/2006/main" xmlns:r="http://schemas.openxmlformats.org/officeDocument/2006/relationships" xmlns:dsp="http://schemas.microsoft.com/office/drawing/2008/diagram">
  <dsp:spTree>
    <dsp:nvGrpSpPr>
      <dsp:cNvPr id="6" name=""/>
      <dsp:cNvGrpSpPr/>
    </dsp:nvGrpSpPr>
    <dsp:grpSpPr/>
    <dsp:sp modelId="{290109CF-16D1-417F-98C1-C54DA8E68A60}">
      <dsp:nvSpPr>
        <dsp:cNvPr id="7" name=""/>
        <dsp:cNvSpPr/>
      </dsp:nvSpPr>
      <dsp:spPr>
        <a:xfrm>
          <a:off x="636323" y="0"/>
          <a:ext cx="8798071" cy="4872836"/>
        </a:xfrm>
        <a:prstGeom prst="rightArrow">
          <a:avLst/>
        </a:prstGeom>
        <a:solidFill>
          <a:schemeClr val="accent5">
            <a:tint val="40000"/>
            <a:hueOff val="0"/>
            <a:satOff val="0"/>
            <a:lumOff val="0"/>
            <a:alphaOff val="0"/>
          </a:schemeClr>
        </a:solidFill>
        <a:ln>
          <a:noFill/>
        </a:ln>
        <a:effectLst>
          <a:outerShdw blurRad="38100" dist="17779" dir="5400000" rotWithShape="0">
            <a:srgbClr val="000000">
              <a:alpha val="40000"/>
            </a:srgbClr>
          </a:outerShdw>
        </a:effectLst>
      </dsp:spPr>
      <dsp:style>
        <a:lnRef idx="0">
          <a:scrgbClr r="0" g="0" b="0"/>
        </a:lnRef>
        <a:fillRef idx="1">
          <a:scrgbClr r="0" g="0" b="0"/>
        </a:fillRef>
        <a:effectRef idx="2">
          <a:scrgbClr r="0" g="0" b="0"/>
        </a:effectRef>
        <a:fontRef idx="minor"/>
      </dsp:style>
      <dsp:txBody>
        <a:bodyPr/>
        <a:lstStyle/>
        <a:p/>
      </dsp:txBody>
    </dsp:sp>
    <dsp:sp modelId="{7F96408F-3E47-4876-B6BE-313F14ED3CE4}">
      <dsp:nvSpPr>
        <dsp:cNvPr id="8" name=""/>
        <dsp:cNvSpPr/>
      </dsp:nvSpPr>
      <dsp:spPr>
        <a:xfrm>
          <a:off x="5180" y="1461850"/>
          <a:ext cx="2491641" cy="1949134"/>
        </a:xfrm>
        <a:prstGeom prst="roundRect">
          <a:avLst/>
        </a:prstGeom>
        <a:solidFill>
          <a:schemeClr val="tx2">
            <a:lumMod val="90000"/>
            <a:lumOff val="10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Contact your FPO and draft a letter of request addressed to your Grant Officer.</a:t>
          </a:r>
        </a:p>
      </dsp:txBody>
      <dsp:txXfrm>
        <a:off x="100329" y="1556999"/>
        <a:ext cx="2301343" cy="1758836"/>
      </dsp:txXfrm>
    </dsp:sp>
    <dsp:sp modelId="{C8A77895-05C6-419D-9942-BA011AD1FD22}">
      <dsp:nvSpPr>
        <dsp:cNvPr id="9" name=""/>
        <dsp:cNvSpPr/>
      </dsp:nvSpPr>
      <dsp:spPr>
        <a:xfrm>
          <a:off x="2621403" y="1461850"/>
          <a:ext cx="2491641" cy="1949134"/>
        </a:xfrm>
        <a:prstGeom prst="round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3086285"/>
              <a:satOff val="10035"/>
              <a:lumOff val="-4052"/>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Include modification type, H-1B OW grant number, and justification for request.</a:t>
          </a:r>
        </a:p>
      </dsp:txBody>
      <dsp:txXfrm>
        <a:off x="2716552" y="1556999"/>
        <a:ext cx="2301343" cy="1758836"/>
      </dsp:txXfrm>
    </dsp:sp>
    <dsp:sp modelId="{3A97155D-3E89-4475-8F40-3A7E4BB416BB}">
      <dsp:nvSpPr>
        <dsp:cNvPr id="10" name=""/>
        <dsp:cNvSpPr/>
      </dsp:nvSpPr>
      <dsp:spPr>
        <a:xfrm>
          <a:off x="5237627" y="1461850"/>
          <a:ext cx="2491641" cy="1949134"/>
        </a:xfrm>
        <a:prstGeom prst="roundRect">
          <a:avLst/>
        </a:prstGeom>
        <a:solidFill>
          <a:srgbClr val="0064A2"/>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6172569"/>
              <a:satOff val="20070"/>
              <a:lumOff val="-8104"/>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Submit the final letter, signed by your signatory to FPO, with a copy to the Program Office.</a:t>
          </a:r>
        </a:p>
      </dsp:txBody>
      <dsp:txXfrm>
        <a:off x="5332776" y="1556999"/>
        <a:ext cx="2301343" cy="1758836"/>
      </dsp:txXfrm>
    </dsp:sp>
    <dsp:sp modelId="{ED5A4A1B-43CD-4290-9982-31A66B82A379}">
      <dsp:nvSpPr>
        <dsp:cNvPr id="11" name=""/>
        <dsp:cNvSpPr/>
      </dsp:nvSpPr>
      <dsp:spPr>
        <a:xfrm>
          <a:off x="7853850" y="1461850"/>
          <a:ext cx="2491641" cy="1949134"/>
        </a:xfrm>
        <a:prstGeom prst="roundRect">
          <a:avLst/>
        </a:prstGeom>
        <a:solidFill>
          <a:schemeClr val="tx2">
            <a:lumMod val="75000"/>
            <a:lumOff val="2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9258853"/>
              <a:satOff val="30105"/>
              <a:lumOff val="-12156"/>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FPO forwards request to Grant Officer for approval.</a:t>
          </a:r>
        </a:p>
      </dsp:txBody>
      <dsp:txXfrm>
        <a:off x="7948999" y="1556999"/>
        <a:ext cx="2301343" cy="1758836"/>
      </dsp:txXfrm>
    </dsp:sp>
  </dsp:spTree>
</dsp:drawing>
</file>

<file path=ppt/diagrams/drawing6.xml><?xml version="1.0" encoding="utf-8"?>
<dsp:drawing xmlns:a="http://schemas.openxmlformats.org/drawingml/2006/main" xmlns:r="http://schemas.openxmlformats.org/officeDocument/2006/relationships" xmlns:dsp="http://schemas.microsoft.com/office/drawing/2008/diagram">
  <dsp:spTree>
    <dsp:nvGrpSpPr>
      <dsp:cNvPr id="17" name=""/>
      <dsp:cNvGrpSpPr/>
    </dsp:nvGrpSpPr>
    <dsp:grpSpPr/>
    <dsp:sp modelId="{F15756B3-9A24-4575-B6D4-2625F69891AB}">
      <dsp:nvSpPr>
        <dsp:cNvPr id="18" name=""/>
        <dsp:cNvSpPr/>
      </dsp:nvSpPr>
      <dsp:spPr>
        <a:xfrm>
          <a:off x="1889813" y="2530339"/>
          <a:ext cx="894915" cy="6532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Data File</a:t>
          </a:r>
        </a:p>
      </dsp:txBody>
      <dsp:txXfrm>
        <a:off x="1921702" y="2562228"/>
        <a:ext cx="831137" cy="589474"/>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r:blip="">
                <dgm:adjLst/>
              </dgm:shape>
              <dgm:presOf/>
              <dgm:constrLst/>
              <dgm:ruleLst/>
              <dgm:layoutNode name="level1Shape" styleLbl="node0">
                <dgm:varLst>
                  <dgm:chPref val="3"/>
                </dgm:varLst>
                <dgm:alg type="tx"/>
                <dgm:shape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fact="0.25"/>
                          <dgm:rule type="w" fact="0.8"/>
                          <dgm:rule type="primFontSz" val="5"/>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r:blip="">
                        <dgm:adjLst/>
                      </dgm:shape>
                      <dgm:presOf/>
                      <dgm:constrLst/>
                      <dgm:ruleLst/>
                      <dgm:layoutNode name="level2Shape">
                        <dgm:alg type="tx"/>
                        <dgm:shape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type="roundRect" r:blip="" zOrderOff="-999">
              <dgm:adjLst>
                <dgm:adj idx="1" val="0.1"/>
              </dgm:adjLst>
            </dgm:shape>
            <dgm:presOf axis="desOrSelf" ptType="node"/>
            <dgm:constrLst/>
            <dgm:ruleLst/>
          </dgm:layoutNode>
          <dgm:layoutNode name="bgRectTx" styleLbl="bgShp">
            <dgm:varLst>
              <dgm:bulletEnabled val="1"/>
            </dgm:varLst>
            <dgm:alg type="tx"/>
            <dgm:shape type="rect" r:blip="" zOrderOff="-999" hideGeom="1">
              <dgm:adjLst/>
            </dgm:shape>
            <dgm:presOf axis="desOrSelf" ptType="node"/>
            <dgm:constrLst/>
            <dgm:ruleLst>
              <dgm:rule type="primFontSz" val="5"/>
            </dgm:ruleLst>
          </dgm:layoutNode>
        </dgm:layoutNode>
        <dgm:choose name="Name42">
          <dgm:if name="Name43" axis="self" ptType="node" func="revPos" op="gte" val="2">
            <dgm:layoutNode name="spComp">
              <dgm:alg type="composite"/>
              <dgm:shape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r:blip="">
                  <dgm:adjLst/>
                </dgm:shape>
                <dgm:presOf/>
                <dgm:constrLst/>
                <dgm:ruleLst/>
              </dgm:layoutNode>
            </dgm:layoutNode>
          </dgm:if>
          <dgm:else name="Name44"/>
        </dgm:choose>
      </dgm:forEach>
    </dgm:layoutNode>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dgm:rule type="primFontSz" for="des" forName="parTx" val="5"/>
    </dgm:ruleLst>
    <dgm:forEach name="Name4" axis="ch" ptType="node">
      <dgm:layoutNode name="composite">
        <dgm:alg type="composite"/>
        <dgm:shape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dgm:ruleLst>
        <dgm:layoutNode name="parTx" styleLbl="alignNode1">
          <dgm:varLst>
            <dgm:chMax val="0"/>
            <dgm:chPref val="0"/>
            <dgm:bulletEnabled val="1"/>
          </dgm:varLst>
          <dgm:alg type="tx"/>
          <dgm:shape type="rect" r:blip="">
            <dgm:adjLst/>
          </dgm:shape>
          <dgm:presOf axis="self" ptType="node"/>
          <dgm:constrLst>
            <dgm:constr type="h" refType="w" op="lte" fact="0.4"/>
            <dgm:constr type="h"/>
            <dgm:constr type="tMarg" refType="primFontSz" fact="0.32"/>
            <dgm:constr type="bMarg" refType="primFontSz" fact="0.32"/>
          </dgm:constrLst>
          <dgm:ruleLst>
            <dgm:rule type="h" val="INF"/>
          </dgm:ruleLst>
        </dgm:layoutNode>
        <dgm:layoutNode name="desTx" styleLbl="alignAccFollowNode1">
          <dgm:varLst>
            <dgm:bulletEnabled val="1"/>
          </dgm:varLst>
          <dgm:alg type="tx">
            <dgm:param type="stBulletLvl" val="1"/>
          </dgm:alg>
          <dgm:shape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dgm:ruleLst>
        </dgm:layoutNode>
      </dgm:layoutNode>
      <dgm:forEach name="Name5" axis="followSib" ptType="sibTrans" cnt="1">
        <dgm:layoutNode name="space">
          <dgm:alg type="sp"/>
          <dgm:shape r:blip="">
            <dgm:adjLst/>
          </dgm:shape>
          <dgm:presOf/>
          <dgm:constrLst/>
          <dgm:ruleLst/>
        </dgm:layoutNode>
      </dgm:forEach>
    </dgm:forEach>
  </dgm:layoutNode>
</dgm:layoutDef>
</file>

<file path=ppt/diagrams/layout3.xml><?xml version="1.0" encoding="utf-8"?>
<dgm:layoutDef xmlns:a="http://schemas.openxmlformats.org/drawingml/2006/main" xmlns:r="http://schemas.openxmlformats.org/officeDocument/2006/relationships"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4.xml><?xml version="1.0" encoding="utf-8"?>
<dgm:layoutDef xmlns:a="http://schemas.openxmlformats.org/drawingml/2006/main" xmlns:r="http://schemas.openxmlformats.org/officeDocument/2006/relationships" xmlns:dgm="http://schemas.openxmlformats.org/drawingml/2006/diagram"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rot="90" type="bentUpArrow" r:blip="">
                    <dgm:adjLst>
                      <dgm:adj idx="1" val="0.3284"/>
                      <dgm:adj idx="2" val="0.25"/>
                      <dgm:adj idx="3" val="0.3578"/>
                    </dgm:adjLst>
                  </dgm:shape>
                </dgm:if>
                <dgm:else name="Name13">
                  <dgm:shape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else>
        </dgm:choose>
      </dgm:layoutNode>
      <dgm:forEach name="sibTransForEach" axis="followSib" ptType="sibTrans" cnt="1">
        <dgm:layoutNode name="sibTrans">
          <dgm:alg type="sp"/>
          <dgm:shape r:blip="">
            <dgm:adjLst/>
          </dgm:shape>
        </dgm:layoutNode>
      </dgm:forEach>
    </dgm:forEach>
  </dgm:layoutNode>
</dgm:layoutDef>
</file>

<file path=ppt/diagrams/layout5.xml><?xml version="1.0" encoding="utf-8"?>
<dgm:layoutDef xmlns:a="http://schemas.openxmlformats.org/drawingml/2006/main" xmlns:r="http://schemas.openxmlformats.org/officeDocument/2006/relationships" xmlns:dgm="http://schemas.openxmlformats.org/drawingml/2006/diagram"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type="rightArrow" r:blip="">
            <dgm:adjLst/>
          </dgm:shape>
        </dgm:if>
        <dgm:else name="Name2">
          <dgm:shape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fact="1"/>
            <dgm:rule type="primFontSz" val="5"/>
          </dgm:ruleLst>
        </dgm:layoutNode>
        <dgm:forEach name="Name7" axis="followSib" ptType="sibTrans" cnt="1">
          <dgm:layoutNode name="sibTrans">
            <dgm:alg type="sp"/>
            <dgm:shape r:blip="">
              <dgm:adjLst/>
            </dgm:shape>
            <dgm:presOf/>
            <dgm:constrLst/>
            <dgm:ruleLst/>
          </dgm:layoutNode>
        </dgm:forEach>
      </dgm:forEach>
    </dgm:layoutNode>
  </dgm:layoutNode>
</dgm:layoutDef>
</file>

<file path=ppt/diagrams/layout6.xml><?xml version="1.0" encoding="utf-8"?>
<dgm:layoutDef xmlns:a="http://schemas.openxmlformats.org/drawingml/2006/main" xmlns:r="http://schemas.openxmlformats.org/officeDocument/2006/relationships" xmlns:dgm="http://schemas.openxmlformats.org/drawingml/2006/diagram"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dgm:ruleLst>
      </dgm:layoutNode>
      <dgm:choose name="Name13">
        <dgm:if name="Name14" axis="par ch" ptType="doc node" func="cnt" op="gt" val="1">
          <dgm:layoutNode name="spNode">
            <dgm:alg type="sp"/>
            <dgm:shape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B57773-3BAA-418C-9BDB-0F9C1E1BF433}" type="datetimeFigureOut">
              <a:rPr lang="en-US" smtClean="0"/>
              <a:t>2/22/21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 Id="rId3" Type="http://schemas.openxmlformats.org/officeDocument/2006/relationships/hyperlink" Target="https://www.dol.gov/newsroom/releases/eta/eta20210217" TargetMode="External" /><Relationship Id="rId4" Type="http://schemas.openxmlformats.org/officeDocument/2006/relationships/hyperlink" Target="https://www.whitehouse.gov/briefing-room/presidential-actions/2021/02/17/executive-order-on-the-revocation-of-executive-order-13801/" TargetMode="External" /><Relationship Id="rId5" Type="http://schemas.openxmlformats.org/officeDocument/2006/relationships/hyperlink" Target="https://www.whitehouse.gov/briefing-room/statements-releases/2021/02/17/fact-sheet-biden-administration-to-take-steps-to-bolster-registered-apprenticeships/" TargetMode="Externa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53.xml.rels>&#65279;<?xml version="1.0" encoding="utf-8" standalone="yes"?><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54.xml.rels>&#65279;<?xml version="1.0" encoding="utf-8" standalone="yes"?><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55.xml.rels>&#65279;<?xml version="1.0" encoding="utf-8" standalone="yes"?><Relationships xmlns="http://schemas.openxmlformats.org/package/2006/relationships"><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56.xml.rels>&#65279;<?xml version="1.0" encoding="utf-8" standalone="yes"?><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57.xml.rels>&#65279;<?xml version="1.0" encoding="utf-8" standalone="yes"?><Relationships xmlns="http://schemas.openxmlformats.org/package/2006/relationships"><Relationship Id="rId1" Type="http://schemas.openxmlformats.org/officeDocument/2006/relationships/slide" Target="../slides/slide57.xml" /><Relationship Id="rId2" Type="http://schemas.openxmlformats.org/officeDocument/2006/relationships/notesMaster" Target="../notesMasters/notesMaster1.xml" /></Relationships>
</file>

<file path=ppt/notesSlides/_rels/notesSlide58.xml.rels>&#65279;<?xml version="1.0" encoding="utf-8" standalone="yes"?><Relationships xmlns="http://schemas.openxmlformats.org/package/2006/relationships"><Relationship Id="rId1" Type="http://schemas.openxmlformats.org/officeDocument/2006/relationships/slide" Target="../slides/slide58.xml" /><Relationship Id="rId2" Type="http://schemas.openxmlformats.org/officeDocument/2006/relationships/notesMaster" Target="../notesMasters/notesMaster1.xml" /></Relationships>
</file>

<file path=ppt/notesSlides/_rels/notesSlide59.xml.rels>&#65279;<?xml version="1.0" encoding="utf-8" standalone="yes"?><Relationships xmlns="http://schemas.openxmlformats.org/package/2006/relationships"><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0.xml.rels>&#65279;<?xml version="1.0" encoding="utf-8" standalone="yes"?><Relationships xmlns="http://schemas.openxmlformats.org/package/2006/relationships"><Relationship Id="rId1" Type="http://schemas.openxmlformats.org/officeDocument/2006/relationships/slide" Target="../slides/slide60.xml" /><Relationship Id="rId2" Type="http://schemas.openxmlformats.org/officeDocument/2006/relationships/notesMaster" Target="../notesMasters/notesMaster1.xml" /></Relationships>
</file>

<file path=ppt/notesSlides/_rels/notesSlide61.xml.rels>&#65279;<?xml version="1.0" encoding="utf-8" standalone="yes"?><Relationships xmlns="http://schemas.openxmlformats.org/package/2006/relationships"><Relationship Id="rId1" Type="http://schemas.openxmlformats.org/officeDocument/2006/relationships/slide" Target="../slides/slide61.xml" /><Relationship Id="rId2" Type="http://schemas.openxmlformats.org/officeDocument/2006/relationships/notesMaster" Target="../notesMasters/notesMaster1.xml" /></Relationships>
</file>

<file path=ppt/notesSlides/_rels/notesSlide62.xml.rels>&#65279;<?xml version="1.0" encoding="utf-8" standalone="yes"?><Relationships xmlns="http://schemas.openxmlformats.org/package/2006/relationships"><Relationship Id="rId1" Type="http://schemas.openxmlformats.org/officeDocument/2006/relationships/slide" Target="../slides/slide62.xml" /><Relationship Id="rId2" Type="http://schemas.openxmlformats.org/officeDocument/2006/relationships/notesMaster" Target="../notesMasters/notesMaster1.xml" /></Relationships>
</file>

<file path=ppt/notesSlides/_rels/notesSlide63.xml.rels>&#65279;<?xml version="1.0" encoding="utf-8" standalone="yes"?><Relationships xmlns="http://schemas.openxmlformats.org/package/2006/relationships"><Relationship Id="rId1" Type="http://schemas.openxmlformats.org/officeDocument/2006/relationships/slide" Target="../slides/slide63.xml" /><Relationship Id="rId2" Type="http://schemas.openxmlformats.org/officeDocument/2006/relationships/notesMaster" Target="../notesMasters/notesMaster1.xml" /></Relationships>
</file>

<file path=ppt/notesSlides/_rels/notesSlide64.xml.rels>&#65279;<?xml version="1.0" encoding="utf-8" standalone="yes"?><Relationships xmlns="http://schemas.openxmlformats.org/package/2006/relationships"><Relationship Id="rId1" Type="http://schemas.openxmlformats.org/officeDocument/2006/relationships/slide" Target="../slides/slide64.xml" /><Relationship Id="rId2" Type="http://schemas.openxmlformats.org/officeDocument/2006/relationships/notesMaster" Target="../notesMasters/notesMaster1.xml" /></Relationships>
</file>

<file path=ppt/notesSlides/_rels/notesSlide65.xml.rels>&#65279;<?xml version="1.0" encoding="utf-8" standalone="yes"?><Relationships xmlns="http://schemas.openxmlformats.org/package/2006/relationships"><Relationship Id="rId1" Type="http://schemas.openxmlformats.org/officeDocument/2006/relationships/slide" Target="../slides/slide65.xml" /><Relationship Id="rId2" Type="http://schemas.openxmlformats.org/officeDocument/2006/relationships/notesMaster" Target="../notesMasters/notesMaster1.xml" /></Relationships>
</file>

<file path=ppt/notesSlides/_rels/notesSlide66.xml.rels>&#65279;<?xml version="1.0" encoding="utf-8" standalone="yes"?><Relationships xmlns="http://schemas.openxmlformats.org/package/2006/relationships"><Relationship Id="rId1" Type="http://schemas.openxmlformats.org/officeDocument/2006/relationships/slide" Target="../slides/slide66.xml" /><Relationship Id="rId2" Type="http://schemas.openxmlformats.org/officeDocument/2006/relationships/notesMaster" Target="../notesMasters/notesMaster1.xml" /></Relationships>
</file>

<file path=ppt/notesSlides/_rels/notesSlide67.xml.rels>&#65279;<?xml version="1.0" encoding="utf-8" standalone="yes"?><Relationships xmlns="http://schemas.openxmlformats.org/package/2006/relationships"><Relationship Id="rId1" Type="http://schemas.openxmlformats.org/officeDocument/2006/relationships/slide" Target="../slides/slide67.xml" /><Relationship Id="rId2" Type="http://schemas.openxmlformats.org/officeDocument/2006/relationships/notesMaster" Target="../notesMasters/notesMaster1.xml" /></Relationships>
</file>

<file path=ppt/notesSlides/_rels/notesSlide68.xml.rels>&#65279;<?xml version="1.0" encoding="utf-8" standalone="yes"?><Relationships xmlns="http://schemas.openxmlformats.org/package/2006/relationships"><Relationship Id="rId1" Type="http://schemas.openxmlformats.org/officeDocument/2006/relationships/slide" Target="../slides/slide68.xml" /><Relationship Id="rId2" Type="http://schemas.openxmlformats.org/officeDocument/2006/relationships/notesMaster" Target="../notesMasters/notesMaster1.xml" /></Relationships>
</file>

<file path=ppt/notesSlides/_rels/notesSlide69.xml.rels>&#65279;<?xml version="1.0" encoding="utf-8" standalone="yes"?><Relationships xmlns="http://schemas.openxmlformats.org/package/2006/relationships"><Relationship Id="rId1" Type="http://schemas.openxmlformats.org/officeDocument/2006/relationships/slide" Target="../slides/slide6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0.xml.rels>&#65279;<?xml version="1.0" encoding="utf-8" standalone="yes"?><Relationships xmlns="http://schemas.openxmlformats.org/package/2006/relationships"><Relationship Id="rId1" Type="http://schemas.openxmlformats.org/officeDocument/2006/relationships/slide" Target="../slides/slide70.xml" /><Relationship Id="rId2" Type="http://schemas.openxmlformats.org/officeDocument/2006/relationships/notesMaster" Target="../notesMasters/notesMaster1.xml" /></Relationships>
</file>

<file path=ppt/notesSlides/_rels/notesSlide71.xml.rels>&#65279;<?xml version="1.0" encoding="utf-8" standalone="yes"?><Relationships xmlns="http://schemas.openxmlformats.org/package/2006/relationships"><Relationship Id="rId1" Type="http://schemas.openxmlformats.org/officeDocument/2006/relationships/slide" Target="../slides/slide71.xml" /><Relationship Id="rId2" Type="http://schemas.openxmlformats.org/officeDocument/2006/relationships/notesMaster" Target="../notesMasters/notesMaster1.xml" /></Relationships>
</file>

<file path=ppt/notesSlides/_rels/notesSlide72.xml.rels>&#65279;<?xml version="1.0" encoding="utf-8" standalone="yes"?><Relationships xmlns="http://schemas.openxmlformats.org/package/2006/relationships"><Relationship Id="rId1" Type="http://schemas.openxmlformats.org/officeDocument/2006/relationships/slide" Target="../slides/slide72.xml" /><Relationship Id="rId2" Type="http://schemas.openxmlformats.org/officeDocument/2006/relationships/notesMaster" Target="../notesMasters/notesMaster1.xml" /><Relationship Id="rId3" Type="http://schemas.openxmlformats.org/officeDocument/2006/relationships/hyperlink" Target="mailto:EBSS.help@do.gov" TargetMode="External" /></Relationships>
</file>

<file path=ppt/notesSlides/_rels/notesSlide73.xml.rels>&#65279;<?xml version="1.0" encoding="utf-8" standalone="yes"?><Relationships xmlns="http://schemas.openxmlformats.org/package/2006/relationships"><Relationship Id="rId1" Type="http://schemas.openxmlformats.org/officeDocument/2006/relationships/slide" Target="../slides/slide73.xml" /><Relationship Id="rId2" Type="http://schemas.openxmlformats.org/officeDocument/2006/relationships/notesMaster" Target="../notesMasters/notesMaster1.xml" /><Relationship Id="rId3" Type="http://schemas.openxmlformats.org/officeDocument/2006/relationships/hyperlink" Target="mailto:OneWorkforce@dol.gov" TargetMode="External" /></Relationships>
</file>

<file path=ppt/notesSlides/_rels/notesSlide74.xml.rels>&#65279;<?xml version="1.0" encoding="utf-8" standalone="yes"?><Relationships xmlns="http://schemas.openxmlformats.org/package/2006/relationships"><Relationship Id="rId1" Type="http://schemas.openxmlformats.org/officeDocument/2006/relationships/slide" Target="../slides/slide74.xml" /><Relationship Id="rId2" Type="http://schemas.openxmlformats.org/officeDocument/2006/relationships/notesMaster" Target="../notesMasters/notesMaster1.xml" /></Relationships>
</file>

<file path=ppt/notesSlides/_rels/notesSlide75.xml.rels>&#65279;<?xml version="1.0" encoding="utf-8" standalone="yes"?><Relationships xmlns="http://schemas.openxmlformats.org/package/2006/relationships"><Relationship Id="rId1" Type="http://schemas.openxmlformats.org/officeDocument/2006/relationships/slide" Target="../slides/slide75.xml" /><Relationship Id="rId2" Type="http://schemas.openxmlformats.org/officeDocument/2006/relationships/notesMaster" Target="../notesMasters/notesMaster1.xml" /></Relationships>
</file>

<file path=ppt/notesSlides/_rels/notesSlide76.xml.rels>&#65279;<?xml version="1.0" encoding="utf-8" standalone="yes"?><Relationships xmlns="http://schemas.openxmlformats.org/package/2006/relationships"><Relationship Id="rId1" Type="http://schemas.openxmlformats.org/officeDocument/2006/relationships/slide" Target="../slides/slide76.xml" /><Relationship Id="rId2" Type="http://schemas.openxmlformats.org/officeDocument/2006/relationships/notesMaster" Target="../notesMasters/notesMaster1.xml" /></Relationships>
</file>

<file path=ppt/notesSlides/_rels/notesSlide77.xml.rels>&#65279;<?xml version="1.0" encoding="utf-8" standalone="yes"?><Relationships xmlns="http://schemas.openxmlformats.org/package/2006/relationships"><Relationship Id="rId1" Type="http://schemas.openxmlformats.org/officeDocument/2006/relationships/slide" Target="../slides/slide77.xml" /><Relationship Id="rId2" Type="http://schemas.openxmlformats.org/officeDocument/2006/relationships/notesMaster" Target="../notesMasters/notesMaster1.xml" /></Relationships>
</file>

<file path=ppt/notesSlides/_rels/notesSlide78.xml.rels>&#65279;<?xml version="1.0" encoding="utf-8" standalone="yes"?><Relationships xmlns="http://schemas.openxmlformats.org/package/2006/relationships"><Relationship Id="rId1" Type="http://schemas.openxmlformats.org/officeDocument/2006/relationships/slide" Target="../slides/slide78.xml" /><Relationship Id="rId2" Type="http://schemas.openxmlformats.org/officeDocument/2006/relationships/notesMaster" Target="../notesMasters/notesMaster1.xml" /></Relationships>
</file>

<file path=ppt/notesSlides/_rels/notesSlide79.xml.rels>&#65279;<?xml version="1.0" encoding="utf-8" standalone="yes"?><Relationships xmlns="http://schemas.openxmlformats.org/package/2006/relationships"><Relationship Id="rId1" Type="http://schemas.openxmlformats.org/officeDocument/2006/relationships/slide" Target="../slides/slide79.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0.xml.rels>&#65279;<?xml version="1.0" encoding="utf-8" standalone="yes"?><Relationships xmlns="http://schemas.openxmlformats.org/package/2006/relationships"><Relationship Id="rId1" Type="http://schemas.openxmlformats.org/officeDocument/2006/relationships/slide" Target="../slides/slide80.xml" /><Relationship Id="rId2" Type="http://schemas.openxmlformats.org/officeDocument/2006/relationships/notesMaster" Target="../notesMasters/notesMaster1.xml" /></Relationships>
</file>

<file path=ppt/notesSlides/_rels/notesSlide81.xml.rels>&#65279;<?xml version="1.0" encoding="utf-8" standalone="yes"?><Relationships xmlns="http://schemas.openxmlformats.org/package/2006/relationships"><Relationship Id="rId1" Type="http://schemas.openxmlformats.org/officeDocument/2006/relationships/slide" Target="../slides/slide81.xml" /><Relationship Id="rId2" Type="http://schemas.openxmlformats.org/officeDocument/2006/relationships/notesMaster" Target="../notesMasters/notesMaster1.xml" /></Relationships>
</file>

<file path=ppt/notesSlides/_rels/notesSlide82.xml.rels>&#65279;<?xml version="1.0" encoding="utf-8" standalone="yes"?><Relationships xmlns="http://schemas.openxmlformats.org/package/2006/relationships"><Relationship Id="rId1" Type="http://schemas.openxmlformats.org/officeDocument/2006/relationships/slide" Target="../slides/slide8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Maher</a:t>
            </a:r>
          </a:p>
        </p:txBody>
      </p:sp>
      <p:sp>
        <p:nvSpPr>
          <p:cNvPr id="4" name="Slide Number Placeholder 3"/>
          <p:cNvSpPr>
            <a:spLocks noGrp="1"/>
          </p:cNvSpPr>
          <p:nvPr>
            <p:ph type="sldNum" sz="quarter" idx="10"/>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1418217234"/>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3727628464"/>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Greg</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Before we start</a:t>
            </a:r>
            <a:r>
              <a:rPr lang="en-US" sz="1200" kern="1200" baseline="0">
                <a:solidFill>
                  <a:schemeClr val="tx1"/>
                </a:solidFill>
                <a:effectLst/>
                <a:latin typeface="+mn-lt"/>
                <a:ea typeface="+mn-ea"/>
                <a:cs typeface="+mn-cs"/>
              </a:rPr>
              <a:t> talking about the One Workforce Grant Program in detail – lets take a quick poll</a:t>
            </a:r>
          </a:p>
          <a:p>
            <a:endParaRPr lang="en-US"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baseline="0">
                <a:solidFill>
                  <a:schemeClr val="tx1"/>
                </a:solidFill>
                <a:effectLst/>
                <a:latin typeface="+mn-lt"/>
                <a:ea typeface="+mn-ea"/>
                <a:cs typeface="+mn-cs"/>
              </a:rPr>
              <a:t>You’ve already received your grant award packages – with that package they you should have received links to the </a:t>
            </a:r>
            <a:r>
              <a:rPr lang="en-US" sz="1200" b="0" kern="1200">
                <a:solidFill>
                  <a:schemeClr val="tx1"/>
                </a:solidFill>
                <a:effectLst/>
                <a:latin typeface="+mn-lt"/>
                <a:ea typeface="+mn-ea"/>
                <a:cs typeface="+mn-cs"/>
              </a:rPr>
              <a:t>ETA</a:t>
            </a:r>
            <a:r>
              <a:rPr lang="en-US" sz="1200" b="0" kern="1200" baseline="0">
                <a:solidFill>
                  <a:schemeClr val="tx1"/>
                </a:solidFill>
                <a:effectLst/>
                <a:latin typeface="+mn-lt"/>
                <a:ea typeface="+mn-ea"/>
                <a:cs typeface="+mn-cs"/>
              </a:rPr>
              <a:t> Grantee Handbook and the </a:t>
            </a:r>
            <a:r>
              <a:rPr lang="en-US" b="0"/>
              <a:t>Competitive Grant Program Basics Reference Guide (Reference Guide)</a:t>
            </a:r>
            <a:endParaRPr lang="en-US" sz="1200" u="none" kern="1200">
              <a:solidFill>
                <a:schemeClr val="tx1"/>
              </a:solidFill>
              <a:effectLst/>
              <a:latin typeface="+mn-lt"/>
              <a:ea typeface="+mn-ea"/>
              <a:cs typeface="+mn-cs"/>
            </a:endParaRPr>
          </a:p>
          <a:p>
            <a:endParaRPr lang="en-US" sz="1200" u="sng" kern="1200" baseline="0">
              <a:solidFill>
                <a:schemeClr val="tx1"/>
              </a:solidFill>
              <a:effectLst/>
              <a:latin typeface="+mn-lt"/>
              <a:ea typeface="+mn-ea"/>
              <a:cs typeface="+mn-cs"/>
            </a:endParaRPr>
          </a:p>
          <a:p>
            <a:r>
              <a:rPr lang="en-US" sz="1200" kern="1200">
                <a:solidFill>
                  <a:schemeClr val="tx1"/>
                </a:solidFill>
                <a:effectLst/>
                <a:latin typeface="+mn-lt"/>
                <a:ea typeface="+mn-ea"/>
                <a:cs typeface="+mn-cs"/>
              </a:rPr>
              <a:t>These two resources, included in your grant award package, offer high level information that can be used to onboard staff throughout the life of the grant.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Tell us what resources you have had a chance to review so far.  </a:t>
            </a:r>
          </a:p>
          <a:p>
            <a:endParaRPr lang="en-US" sz="1200" kern="1200">
              <a:solidFill>
                <a:schemeClr val="tx1"/>
              </a:solidFill>
              <a:effectLst/>
              <a:latin typeface="+mn-lt"/>
              <a:ea typeface="+mn-ea"/>
              <a:cs typeface="+mn-cs"/>
            </a:endParaRPr>
          </a:p>
          <a:p>
            <a:r>
              <a:rPr lang="en-US" baseline="0"/>
              <a:t>Now I’d d now like to turn things over to Robin Fernkas our Deputy Administrator for the Office of Workforce Investment</a:t>
            </a:r>
          </a:p>
          <a:p>
            <a:endParaRPr lang="en-US" baseline="0"/>
          </a:p>
          <a:p>
            <a:r>
              <a:rPr lang="en-US" baseline="0"/>
              <a:t>Robin</a:t>
            </a:r>
          </a:p>
          <a:p>
            <a:endParaRPr lang="en-US" baseline="0"/>
          </a:p>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2370052358"/>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80000"/>
              </a:lnSpc>
            </a:pPr>
            <a:r>
              <a:rPr lang="en-US" sz="1200" u="none">
                <a:latin typeface="+mn-lt"/>
              </a:rPr>
              <a:t>Robin</a:t>
            </a:r>
          </a:p>
          <a:p>
            <a:pPr marL="0" marR="0" lvl="0" indent="0" algn="l" defTabSz="914400" rtl="0" eaLnBrk="1" fontAlgn="auto" latinLnBrk="0" hangingPunct="1">
              <a:lnSpc>
                <a:spcPct val="80000"/>
              </a:lnSpc>
              <a:spcBef>
                <a:spcPct val="0"/>
              </a:spcBef>
              <a:spcAft>
                <a:spcPct val="0"/>
              </a:spcAft>
              <a:buClrTx/>
              <a:buSzTx/>
              <a:buFontTx/>
              <a:buNone/>
              <a:defRPr/>
            </a:pPr>
            <a:endParaRPr lang="en-US" sz="1200"/>
          </a:p>
          <a:p>
            <a:pPr marL="0" marR="0" lvl="0" indent="0" algn="l" defTabSz="914400" rtl="0" eaLnBrk="1" fontAlgn="auto" latinLnBrk="0" hangingPunct="1">
              <a:lnSpc>
                <a:spcPct val="80000"/>
              </a:lnSpc>
              <a:spcBef>
                <a:spcPct val="0"/>
              </a:spcBef>
              <a:spcAft>
                <a:spcPct val="0"/>
              </a:spcAft>
              <a:buClrTx/>
              <a:buSzTx/>
              <a:buFontTx/>
              <a:buNone/>
              <a:defRPr/>
            </a:pPr>
            <a:r>
              <a:rPr lang="en-US" sz="1200" b="0" i="0" u="none" strike="noStrike" kern="1200" baseline="0">
                <a:solidFill>
                  <a:schemeClr val="tx1"/>
                </a:solidFill>
                <a:latin typeface="+mn-lt"/>
                <a:ea typeface="+mn-ea"/>
                <a:cs typeface="+mn-cs"/>
              </a:rPr>
              <a:t>Good Afternoon and welcome everyone.  We are really excited to roll out these new H-1B One Workforce grants and our team is excited to be working with all of you.  I wanted to spend some time walking through the program’s purpose.  </a:t>
            </a:r>
          </a:p>
          <a:p>
            <a:pPr marL="0" marR="0" lvl="0" indent="0" algn="l" defTabSz="914400" rtl="0" eaLnBrk="1" fontAlgn="auto" latinLnBrk="0" hangingPunct="1">
              <a:lnSpc>
                <a:spcPct val="80000"/>
              </a:lnSpc>
              <a:spcBef>
                <a:spcPct val="0"/>
              </a:spcBef>
              <a:spcAft>
                <a:spcPct val="0"/>
              </a:spcAft>
              <a:buClrTx/>
              <a:buSzTx/>
              <a:buFontTx/>
              <a:buNone/>
              <a:defRPr/>
            </a:pPr>
            <a:endParaRPr lang="en-US" sz="1200"/>
          </a:p>
          <a:p>
            <a:r>
              <a:rPr lang="en-US" sz="1200" b="0" i="0" u="none" strike="noStrike" kern="1200" baseline="0">
                <a:solidFill>
                  <a:schemeClr val="tx1"/>
                </a:solidFill>
                <a:latin typeface="+mn-lt"/>
                <a:ea typeface="+mn-ea"/>
                <a:cs typeface="+mn-cs"/>
              </a:rPr>
              <a:t>The purpose of the </a:t>
            </a:r>
            <a:r>
              <a:rPr lang="en-US" sz="1200"/>
              <a:t>One Workforce Grant program </a:t>
            </a:r>
            <a:r>
              <a:rPr lang="en-US" sz="1200" b="0" i="0" u="none" strike="noStrike" kern="1200" baseline="0">
                <a:solidFill>
                  <a:schemeClr val="tx1"/>
                </a:solidFill>
                <a:latin typeface="+mn-lt"/>
                <a:ea typeface="+mn-ea"/>
                <a:cs typeface="+mn-cs"/>
              </a:rPr>
              <a:t>is to encourage grantees to develop replicable, comprehensive workforce strategies for preparing the workforce for middle-to high-skilled H-1B occupations within key sectors. </a:t>
            </a:r>
          </a:p>
          <a:p>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kern="1200" baseline="0">
                <a:solidFill>
                  <a:schemeClr val="tx1"/>
                </a:solidFill>
                <a:latin typeface="+mn-lt"/>
                <a:ea typeface="+mn-ea"/>
                <a:cs typeface="+mn-cs"/>
              </a:rPr>
              <a:t>Under this program, grantees will form public-private partnerships to engage industry through sector partnerships to develop and deploy innovative workforce solutions to address common workforce challenges.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The grant supports training in I</a:t>
            </a:r>
            <a:r>
              <a:rPr lang="en-US" sz="1200" b="1" i="0" u="none" strike="noStrike" kern="1200" baseline="0">
                <a:solidFill>
                  <a:schemeClr val="tx1"/>
                </a:solidFill>
                <a:latin typeface="+mn-lt"/>
                <a:ea typeface="+mn-ea"/>
                <a:cs typeface="+mn-cs"/>
              </a:rPr>
              <a:t>T/cybersecurity</a:t>
            </a:r>
            <a:r>
              <a:rPr lang="en-US" sz="1200" b="0" i="0" u="none" strike="noStrike" kern="1200" baseline="0">
                <a:solidFill>
                  <a:schemeClr val="tx1"/>
                </a:solidFill>
                <a:latin typeface="+mn-lt"/>
                <a:ea typeface="+mn-ea"/>
                <a:cs typeface="+mn-cs"/>
              </a:rPr>
              <a:t>, </a:t>
            </a:r>
            <a:r>
              <a:rPr lang="en-US" sz="1200" b="1" i="0" u="none" strike="noStrike" kern="1200" baseline="0">
                <a:solidFill>
                  <a:schemeClr val="tx1"/>
                </a:solidFill>
                <a:latin typeface="+mn-lt"/>
                <a:ea typeface="+mn-ea"/>
                <a:cs typeface="+mn-cs"/>
              </a:rPr>
              <a:t>advanced manufacturing</a:t>
            </a:r>
            <a:r>
              <a:rPr lang="en-US" sz="1200" b="0" i="0" u="none" strike="noStrike" kern="1200" baseline="0">
                <a:solidFill>
                  <a:schemeClr val="tx1"/>
                </a:solidFill>
                <a:latin typeface="+mn-lt"/>
                <a:ea typeface="+mn-ea"/>
                <a:cs typeface="+mn-cs"/>
              </a:rPr>
              <a:t>, and </a:t>
            </a:r>
            <a:r>
              <a:rPr lang="en-US" sz="1200" b="1" i="0" u="none" strike="noStrike" kern="1200" baseline="0">
                <a:solidFill>
                  <a:schemeClr val="tx1"/>
                </a:solidFill>
                <a:latin typeface="+mn-lt"/>
                <a:ea typeface="+mn-ea"/>
                <a:cs typeface="+mn-cs"/>
              </a:rPr>
              <a:t>transportation</a:t>
            </a:r>
            <a:r>
              <a:rPr lang="en-US" sz="1200" b="0" i="0" u="none" strike="noStrike" kern="1200" baseline="0">
                <a:solidFill>
                  <a:schemeClr val="tx1"/>
                </a:solidFill>
                <a:latin typeface="+mn-lt"/>
                <a:ea typeface="+mn-ea"/>
                <a:cs typeface="+mn-cs"/>
              </a:rPr>
              <a:t> sectors </a:t>
            </a:r>
          </a:p>
          <a:p>
            <a:r>
              <a:rPr lang="en-US" sz="1200" b="0" i="0" u="none" strike="noStrike" kern="1200" baseline="0">
                <a:solidFill>
                  <a:schemeClr val="tx1"/>
                </a:solidFill>
                <a:latin typeface="+mn-lt"/>
                <a:ea typeface="+mn-ea"/>
                <a:cs typeface="+mn-cs"/>
              </a:rPr>
              <a:t>to upskill its present workforce and train a new generation of workers to build a pipeline for the future workforce.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The One Workforce grant program aligns with the broader notion of “One Workforce” detailed in the Training and Employment Notice (TEN) 13-20  Advancing a </a:t>
            </a:r>
            <a:r>
              <a:rPr lang="en-US" sz="1200" b="0" i="1" u="none" strike="noStrike" kern="1200" baseline="0">
                <a:solidFill>
                  <a:schemeClr val="tx1"/>
                </a:solidFill>
                <a:latin typeface="+mn-lt"/>
                <a:ea typeface="+mn-ea"/>
                <a:cs typeface="+mn-cs"/>
              </a:rPr>
              <a:t>One Workforce </a:t>
            </a:r>
            <a:r>
              <a:rPr lang="en-US" sz="1200" b="0" i="0" u="none" strike="noStrike" kern="1200" baseline="0">
                <a:solidFill>
                  <a:schemeClr val="tx1"/>
                </a:solidFill>
                <a:latin typeface="+mn-lt"/>
                <a:ea typeface="+mn-ea"/>
                <a:cs typeface="+mn-cs"/>
              </a:rPr>
              <a:t>Vision and Strategy which came out in January 2021.</a:t>
            </a: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endParaRPr lang="en-US" sz="12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7C97589-81B3-48A3-8226-3514F33742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7607594"/>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Robin</a:t>
            </a:r>
          </a:p>
          <a:p>
            <a:endParaRPr lang="en-US"/>
          </a:p>
          <a:p>
            <a:r>
              <a:rPr lang="en-US"/>
              <a:t>Lets</a:t>
            </a:r>
            <a:r>
              <a:rPr lang="en-US" baseline="0"/>
              <a:t> go over some of the basics about the One Workforce grants </a:t>
            </a:r>
            <a:endParaRPr lang="en-US"/>
          </a:p>
          <a:p>
            <a:endParaRPr lang="en-US"/>
          </a:p>
          <a:p>
            <a:pPr marL="0" indent="0">
              <a:buFont typeface="Arial" panose="020b0604020202020204" pitchFamily="34" charset="0"/>
              <a:buNone/>
            </a:pPr>
            <a:r>
              <a:rPr lang="en-US" sz="1200" b="1"/>
              <a:t>$145 million in grant funds were </a:t>
            </a:r>
            <a:r>
              <a:rPr lang="en-US" sz="1200"/>
              <a:t>awarded</a:t>
            </a:r>
            <a:r>
              <a:rPr lang="en-US" sz="1200" baseline="0"/>
              <a:t> </a:t>
            </a:r>
            <a:r>
              <a:rPr lang="en-US" sz="1200"/>
              <a:t>to </a:t>
            </a:r>
            <a:r>
              <a:rPr lang="en-US" sz="1200" b="1"/>
              <a:t>19 grantees</a:t>
            </a:r>
            <a:r>
              <a:rPr lang="en-US" sz="1200" b="0" baseline="0"/>
              <a:t> with a</a:t>
            </a:r>
            <a:r>
              <a:rPr lang="en-US" sz="1200"/>
              <a:t>wards ranging from </a:t>
            </a:r>
            <a:r>
              <a:rPr lang="en-US" sz="1200" b="1"/>
              <a:t>$3.2 to $10 million.</a:t>
            </a:r>
          </a:p>
          <a:p>
            <a:pPr marL="0" indent="0">
              <a:buFont typeface="Arial" panose="020b0604020202020204" pitchFamily="34" charset="0"/>
              <a:buNone/>
            </a:pPr>
            <a:r>
              <a:rPr lang="en-US" sz="1200"/>
              <a:t>The period of performance is </a:t>
            </a:r>
            <a:r>
              <a:rPr lang="en-US" sz="1200" b="1"/>
              <a:t>48 months</a:t>
            </a:r>
            <a:r>
              <a:rPr lang="en-US" sz="1200" b="0"/>
              <a:t>,</a:t>
            </a:r>
            <a:r>
              <a:rPr lang="en-US" sz="1200" b="0" baseline="0"/>
              <a:t> from </a:t>
            </a:r>
            <a:r>
              <a:rPr lang="en-US" sz="1100"/>
              <a:t>February 1, 2021 through</a:t>
            </a:r>
            <a:r>
              <a:rPr lang="en-US" sz="1100" baseline="0"/>
              <a:t> </a:t>
            </a:r>
            <a:r>
              <a:rPr lang="en-US" sz="1100"/>
              <a:t>January 31, 2025</a:t>
            </a:r>
          </a:p>
          <a:p>
            <a:pPr marL="0" indent="0">
              <a:buFont typeface="Arial" panose="020b0604020202020204" pitchFamily="34" charset="0"/>
              <a:buNone/>
            </a:pPr>
            <a:endParaRPr lang="en-US" sz="1400"/>
          </a:p>
          <a:p>
            <a:r>
              <a:rPr lang="en-US" sz="1400"/>
              <a:t>Leveraged funds must be at least </a:t>
            </a:r>
            <a:r>
              <a:rPr lang="en-US" sz="1400" b="1">
                <a:solidFill>
                  <a:schemeClr val="tx1">
                    <a:lumMod val="90000"/>
                    <a:lumOff val="10000"/>
                  </a:schemeClr>
                </a:solidFill>
              </a:rPr>
              <a:t>25 percent </a:t>
            </a:r>
            <a:r>
              <a:rPr lang="en-US" sz="1400"/>
              <a:t>of the total amount requested to support the grant project. </a:t>
            </a:r>
            <a:endParaRPr lang="en-US" sz="24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0118022-50D0-43CE-B9C3-944277464A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823183"/>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Robin</a:t>
            </a:r>
            <a:r>
              <a:rPr lang="en-US" baseline="0"/>
              <a:t> </a:t>
            </a:r>
          </a:p>
          <a:p>
            <a:endParaRPr lang="en-US"/>
          </a:p>
          <a:p>
            <a:r>
              <a:rPr lang="en-US"/>
              <a:t>Of the 19 grants awarded</a:t>
            </a:r>
            <a:r>
              <a:rPr lang="en-US" baseline="0"/>
              <a:t> </a:t>
            </a:r>
          </a:p>
          <a:p>
            <a:endParaRPr lang="en-US"/>
          </a:p>
          <a:p>
            <a:pPr marL="171450" indent="-171450">
              <a:buFont typeface="Arial" panose="020b0604020202020204" pitchFamily="34" charset="0"/>
              <a:buChar char="•"/>
            </a:pPr>
            <a:r>
              <a:rPr lang="en-US" sz="1200" b="1"/>
              <a:t>5</a:t>
            </a:r>
            <a:r>
              <a:rPr lang="en-US" sz="1200"/>
              <a:t> of you are institutions of higher education</a:t>
            </a:r>
          </a:p>
          <a:p>
            <a:pPr marL="171450" indent="-171450">
              <a:buFont typeface="Arial" panose="020b0604020202020204" pitchFamily="34" charset="0"/>
              <a:buChar char="•"/>
            </a:pPr>
            <a:r>
              <a:rPr lang="en-US" sz="1200" b="1"/>
              <a:t>7</a:t>
            </a:r>
            <a:r>
              <a:rPr lang="en-US" sz="1200"/>
              <a:t> of you are public workforce development entities</a:t>
            </a:r>
          </a:p>
          <a:p>
            <a:pPr marL="171450" indent="-171450">
              <a:buFont typeface="Arial" panose="020b0604020202020204" pitchFamily="34" charset="0"/>
              <a:buChar char="•"/>
            </a:pPr>
            <a:r>
              <a:rPr lang="en-US" sz="1200" b="1"/>
              <a:t>6</a:t>
            </a:r>
            <a:r>
              <a:rPr lang="en-US" sz="1200"/>
              <a:t> of you are non-profit organizations; and </a:t>
            </a:r>
          </a:p>
          <a:p>
            <a:pPr marL="171450" indent="-171450">
              <a:buFont typeface="Arial" panose="020b0604020202020204" pitchFamily="34" charset="0"/>
              <a:buChar char="•"/>
            </a:pPr>
            <a:r>
              <a:rPr lang="en-US" sz="1200" b="1"/>
              <a:t>1</a:t>
            </a:r>
            <a:r>
              <a:rPr lang="en-US" sz="1200"/>
              <a:t> of</a:t>
            </a:r>
            <a:r>
              <a:rPr lang="en-US" sz="1200" baseline="0"/>
              <a:t> you is</a:t>
            </a:r>
            <a:r>
              <a:rPr lang="en-US" sz="1200"/>
              <a:t> an economic development organization </a:t>
            </a:r>
          </a:p>
          <a:p>
            <a:endParaRPr lang="en-US"/>
          </a:p>
          <a:p>
            <a:endParaRPr lang="en-US"/>
          </a:p>
          <a:p>
            <a:r>
              <a:rPr lang="en-US"/>
              <a:t>I’ll</a:t>
            </a:r>
            <a:r>
              <a:rPr lang="en-US" baseline="0"/>
              <a:t> now pass things over to Maya Kelley to walk you through more details about the program.</a:t>
            </a:r>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731073993"/>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u="none" strike="noStrike" kern="1200" baseline="0">
                <a:solidFill>
                  <a:schemeClr val="tx1"/>
                </a:solidFill>
                <a:latin typeface="+mn-lt"/>
                <a:ea typeface="+mn-ea"/>
                <a:cs typeface="+mn-cs"/>
              </a:rPr>
              <a:t>Maya</a:t>
            </a:r>
          </a:p>
          <a:p>
            <a:endParaRPr lang="en-US" u="sng"/>
          </a:p>
          <a:p>
            <a:pPr>
              <a:spcBef>
                <a:spcPts val="600"/>
              </a:spcBef>
            </a:pPr>
            <a:r>
              <a:rPr lang="en-US"/>
              <a:t>For the purposes of this FOA, the following four types of entities qualified as eligible lead applicants: </a:t>
            </a:r>
          </a:p>
          <a:p>
            <a:pPr>
              <a:spcBef>
                <a:spcPts val="600"/>
              </a:spcBef>
            </a:pPr>
            <a:endParaRPr lang="en-US"/>
          </a:p>
          <a:p>
            <a:pPr marL="342900" lvl="0" indent="-342900">
              <a:spcBef>
                <a:spcPts val="600"/>
              </a:spcBef>
              <a:buFont typeface="Arial" panose="020b0604020202020204" pitchFamily="34" charset="0"/>
              <a:buChar char="•"/>
            </a:pPr>
            <a:r>
              <a:rPr lang="en-US" sz="2200" b="1" i="1"/>
              <a:t>Businesses</a:t>
            </a:r>
            <a:r>
              <a:rPr lang="en-US" sz="2200"/>
              <a:t>, business-related nonprofit organizations, such as industry and trade associations, and organizations functioning as a workforce intermediary for the express purpose of serving the needs of an industry;</a:t>
            </a:r>
          </a:p>
          <a:p>
            <a:pPr marL="342900" lvl="0" indent="-342900">
              <a:spcBef>
                <a:spcPts val="600"/>
              </a:spcBef>
              <a:buFont typeface="Arial" panose="020b0604020202020204" pitchFamily="34" charset="0"/>
              <a:buChar char="•"/>
            </a:pPr>
            <a:endParaRPr lang="en-US" sz="2200"/>
          </a:p>
          <a:p>
            <a:pPr marL="342900" lvl="0" indent="-342900">
              <a:spcBef>
                <a:spcPts val="600"/>
              </a:spcBef>
              <a:buFont typeface="Arial" panose="020b0604020202020204" pitchFamily="34" charset="0"/>
              <a:buChar char="•"/>
            </a:pPr>
            <a:r>
              <a:rPr lang="en-US" sz="2200" b="1" i="1"/>
              <a:t>Education and training providers</a:t>
            </a:r>
            <a:r>
              <a:rPr lang="en-US" sz="2200"/>
              <a:t>, including community colleges, other community-based organizations, and for-profit educational and training institutions; </a:t>
            </a:r>
          </a:p>
          <a:p>
            <a:pPr marL="342900" lvl="0" indent="-342900">
              <a:spcBef>
                <a:spcPts val="600"/>
              </a:spcBef>
              <a:buFont typeface="Arial" panose="020b0604020202020204" pitchFamily="34" charset="0"/>
              <a:buChar char="•"/>
            </a:pPr>
            <a:endParaRPr lang="en-US" sz="2200"/>
          </a:p>
          <a:p>
            <a:pPr marL="342900" lvl="0" indent="-342900">
              <a:spcBef>
                <a:spcPts val="600"/>
              </a:spcBef>
              <a:buFont typeface="Arial" panose="020b0604020202020204" pitchFamily="34" charset="0"/>
              <a:buChar char="•"/>
            </a:pPr>
            <a:r>
              <a:rPr lang="en-US" sz="2200" b="1"/>
              <a:t>Entities involved in administering the public workforce system </a:t>
            </a:r>
            <a:r>
              <a:rPr lang="en-US" sz="2200"/>
              <a:t>established under WIOA; and</a:t>
            </a:r>
          </a:p>
          <a:p>
            <a:pPr marL="0" lvl="0" indent="0">
              <a:spcBef>
                <a:spcPts val="600"/>
              </a:spcBef>
              <a:buFont typeface="Arial" panose="020b0604020202020204" pitchFamily="34" charset="0"/>
              <a:buNone/>
            </a:pPr>
            <a:endParaRPr lang="en-US" sz="2200"/>
          </a:p>
          <a:p>
            <a:pPr marL="342900" lvl="0" indent="-342900">
              <a:spcBef>
                <a:spcPts val="600"/>
              </a:spcBef>
              <a:buFont typeface="Arial" panose="020b0604020202020204" pitchFamily="34" charset="0"/>
              <a:buChar char="•"/>
            </a:pPr>
            <a:r>
              <a:rPr lang="en-US" sz="2200" b="1" i="1"/>
              <a:t>Economic development agencies </a:t>
            </a:r>
            <a:r>
              <a:rPr lang="en-US" sz="2200"/>
              <a:t>working closely with employers to understand regional economic needs, and are involved in activities that help to generate and retain existing jobs, and stimulate industrial and commercial growth </a:t>
            </a:r>
            <a:endParaRPr lang="en-US" sz="2200" b="1" i="1"/>
          </a:p>
          <a:p>
            <a:pPr marL="171450" indent="-171450">
              <a:buFont typeface="Arial" panose="020b0604020202020204" pitchFamily="34" charset="0"/>
              <a:buChar char="•"/>
            </a:pPr>
            <a:endParaRPr lang="en-US" u="sng"/>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7C97589-81B3-48A3-8226-3514F33742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747741"/>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a:solidFill>
                  <a:schemeClr val="tx1"/>
                </a:solidFill>
                <a:latin typeface="+mn-lt"/>
                <a:ea typeface="+mn-ea"/>
                <a:cs typeface="+mn-cs"/>
              </a:rPr>
              <a:t>Maya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u="sng"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kern="1200" baseline="0">
                <a:solidFill>
                  <a:schemeClr val="tx1"/>
                </a:solidFill>
                <a:latin typeface="+mn-lt"/>
                <a:ea typeface="+mn-ea"/>
                <a:cs typeface="+mn-cs"/>
              </a:rPr>
              <a:t>The One Workforce grant program requires grantees to build strong industry partnerships to lead, implement, and sustain dynamic sector strategies; and we expect your One Workforce partnerships will actively engage a range of employers and partners committed to participating in the sector strategies you are implementing.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kern="1200" baseline="0">
                <a:solidFill>
                  <a:schemeClr val="tx1"/>
                </a:solidFill>
                <a:latin typeface="+mn-lt"/>
                <a:ea typeface="+mn-ea"/>
                <a:cs typeface="+mn-cs"/>
              </a:rPr>
              <a:t>Grantees required partners include</a:t>
            </a:r>
            <a:r>
              <a:rPr lang="en-US"/>
              <a:t>: </a:t>
            </a:r>
          </a:p>
          <a:p>
            <a:pPr lvl="1"/>
            <a:r>
              <a:rPr lang="en-US" b="1"/>
              <a:t>Businesses </a:t>
            </a:r>
            <a:r>
              <a:rPr lang="en-US"/>
              <a:t>(at least five employers or an industry/trade association);</a:t>
            </a:r>
          </a:p>
          <a:p>
            <a:pPr lvl="1"/>
            <a:r>
              <a:rPr lang="en-US" b="1"/>
              <a:t>Education and training providers</a:t>
            </a:r>
            <a:r>
              <a:rPr lang="en-US"/>
              <a:t>; and</a:t>
            </a:r>
          </a:p>
          <a:p>
            <a:pPr lvl="1"/>
            <a:r>
              <a:rPr lang="en-US" b="1"/>
              <a:t>Workforce development entities</a:t>
            </a:r>
            <a:r>
              <a:rPr lang="en-US"/>
              <a:t>.</a:t>
            </a:r>
            <a:endParaRPr lang="en-US" sz="1700"/>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0118022-50D0-43CE-B9C3-944277464A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945487"/>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a:solidFill>
                  <a:schemeClr val="tx1"/>
                </a:solidFill>
                <a:latin typeface="+mn-lt"/>
                <a:ea typeface="+mn-ea"/>
                <a:cs typeface="+mn-cs"/>
              </a:rPr>
              <a:t>Maya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u="sng" kern="1200">
              <a:solidFill>
                <a:schemeClr val="tx1"/>
              </a:solidFill>
              <a:effectLst/>
              <a:latin typeface="+mn-lt"/>
              <a:ea typeface="+mn-ea"/>
              <a:cs typeface="+mn-cs"/>
            </a:endParaRPr>
          </a:p>
          <a:p>
            <a:r>
              <a:rPr lang="en-US" sz="1200" b="1" i="0" u="none" strike="noStrike" kern="1200" baseline="0">
                <a:solidFill>
                  <a:schemeClr val="tx1"/>
                </a:solidFill>
                <a:latin typeface="+mn-lt"/>
                <a:ea typeface="+mn-ea"/>
                <a:cs typeface="+mn-cs"/>
              </a:rPr>
              <a:t>Optional partners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We strongly encouraged grantees to collaborate with other partners that can support and advance the work of their selected industry sector(s) and we provided the examples you see here.</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These include organizations such as :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organizations functioning as workforce and industry intermediaries (including entities such as labor-management organizations, community-based organizations,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industry associations, which help broker local, regional, and national workforce solutions);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foundations and philanthropic organizations;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agencies administering federal funding from such Departments of Transportation, Defense, Commerce, Veteran Affairs, Education, Health and Human Services, Interior’s Bureau of Indian Affairs, and Agriculture;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State Apprenticeship Agencies;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State Transportation Agencies;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providers of supportive and specialized services;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for-profit job training organizations;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disability service providers; and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faith-based organizations.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0118022-50D0-43CE-B9C3-944277464A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92378"/>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a:solidFill>
                  <a:schemeClr val="tx1"/>
                </a:solidFill>
                <a:latin typeface="+mn-lt"/>
                <a:ea typeface="+mn-ea"/>
                <a:cs typeface="+mn-cs"/>
              </a:rPr>
              <a:t>Maya</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The One Workforce Grant Program is focused on IT/cybersecurity, Advanced Manufacturing, and the Transportation sector, as well as artificial intelligence (AI), quantum information sciences (QIS), 5G/advanced communications, and biotechnology. </a:t>
            </a:r>
          </a:p>
          <a:p>
            <a:endParaRPr lang="en-US" sz="1200" b="0" i="0" u="none" strike="noStrike" kern="1200" baseline="0">
              <a:solidFill>
                <a:schemeClr val="tx1"/>
              </a:solidFill>
              <a:latin typeface="+mn-lt"/>
              <a:ea typeface="+mn-ea"/>
              <a:cs typeface="+mn-cs"/>
            </a:endParaRPr>
          </a:p>
          <a:p>
            <a:pPr>
              <a:spcBef>
                <a:spcPts val="600"/>
              </a:spcBef>
            </a:pPr>
            <a:r>
              <a:rPr lang="en-US" sz="1200" b="0" i="0" u="none" strike="noStrike" kern="1200" baseline="0">
                <a:solidFill>
                  <a:schemeClr val="tx1"/>
                </a:solidFill>
                <a:latin typeface="+mn-lt"/>
                <a:ea typeface="+mn-ea"/>
                <a:cs typeface="+mn-cs"/>
              </a:rPr>
              <a:t>Of the 19 grantees: </a:t>
            </a:r>
          </a:p>
          <a:p>
            <a:pPr>
              <a:spcBef>
                <a:spcPts val="600"/>
              </a:spcBef>
            </a:pPr>
            <a:endParaRPr lang="en-US" sz="1200" b="0" i="0" u="none" strike="noStrike" kern="1200" baseline="0">
              <a:solidFill>
                <a:schemeClr val="tx1"/>
              </a:solidFill>
              <a:latin typeface="+mn-lt"/>
              <a:ea typeface="+mn-ea"/>
              <a:cs typeface="+mn-cs"/>
            </a:endParaRPr>
          </a:p>
          <a:p>
            <a:pPr marL="171450" indent="-171450">
              <a:spcBef>
                <a:spcPts val="600"/>
              </a:spcBef>
              <a:buFont typeface="Arial" panose="020b0604020202020204" pitchFamily="34" charset="0"/>
              <a:buChar char="•"/>
            </a:pPr>
            <a:r>
              <a:rPr lang="en-US" sz="1200" b="0" i="0" u="none" strike="noStrike" kern="1200" baseline="0">
                <a:solidFill>
                  <a:schemeClr val="tx1"/>
                </a:solidFill>
                <a:latin typeface="+mn-lt"/>
                <a:ea typeface="+mn-ea"/>
                <a:cs typeface="+mn-cs"/>
              </a:rPr>
              <a:t>4 are focusing on </a:t>
            </a:r>
            <a:r>
              <a:rPr lang="en-US" sz="1200"/>
              <a:t>Advanced Manufacturing only,</a:t>
            </a:r>
            <a:r>
              <a:rPr lang="en-US" sz="1200" baseline="0"/>
              <a:t> </a:t>
            </a:r>
            <a:r>
              <a:rPr lang="en-US" sz="1200" b="1" baseline="0"/>
              <a:t> </a:t>
            </a:r>
          </a:p>
          <a:p>
            <a:pPr marL="171450" indent="-171450">
              <a:spcBef>
                <a:spcPts val="600"/>
              </a:spcBef>
              <a:buFont typeface="Arial" panose="020b0604020202020204" pitchFamily="34" charset="0"/>
              <a:buChar char="•"/>
            </a:pPr>
            <a:r>
              <a:rPr lang="en-US" sz="1200" b="0" baseline="0"/>
              <a:t>8 on </a:t>
            </a:r>
            <a:r>
              <a:rPr lang="en-US" sz="1200" b="0"/>
              <a:t>IT and </a:t>
            </a:r>
            <a:r>
              <a:rPr lang="en-US" sz="1200"/>
              <a:t>IT-related industries only,</a:t>
            </a:r>
            <a:r>
              <a:rPr lang="en-US" sz="1200" baseline="0"/>
              <a:t> </a:t>
            </a:r>
          </a:p>
          <a:p>
            <a:pPr marL="171450" indent="-171450">
              <a:spcBef>
                <a:spcPts val="600"/>
              </a:spcBef>
              <a:buFont typeface="Arial" panose="020b0604020202020204" pitchFamily="34" charset="0"/>
              <a:buChar char="•"/>
            </a:pPr>
            <a:r>
              <a:rPr lang="en-US" sz="1200"/>
              <a:t>4 on Advanced Manufacturing </a:t>
            </a:r>
            <a:r>
              <a:rPr lang="en-US" sz="1200" u="sng"/>
              <a:t>and</a:t>
            </a:r>
            <a:r>
              <a:rPr lang="en-US" sz="1200"/>
              <a:t> IT and IT-Related Industries;</a:t>
            </a:r>
            <a:r>
              <a:rPr lang="en-US" sz="1200" baseline="0"/>
              <a:t> </a:t>
            </a:r>
          </a:p>
          <a:p>
            <a:pPr marL="171450" indent="-171450">
              <a:spcBef>
                <a:spcPts val="600"/>
              </a:spcBef>
              <a:buFont typeface="Arial" panose="020b0604020202020204" pitchFamily="34" charset="0"/>
              <a:buChar char="•"/>
            </a:pPr>
            <a:r>
              <a:rPr lang="en-US" sz="1200" baseline="0"/>
              <a:t>2 on </a:t>
            </a:r>
            <a:r>
              <a:rPr lang="en-US" sz="1200"/>
              <a:t>Advanced Manufacturing, IT and IT-Related Industries, and Transportation;</a:t>
            </a:r>
            <a:r>
              <a:rPr lang="en-US" sz="1200" baseline="0"/>
              <a:t> and </a:t>
            </a:r>
          </a:p>
          <a:p>
            <a:pPr marL="171450" indent="-171450">
              <a:spcBef>
                <a:spcPts val="600"/>
              </a:spcBef>
              <a:buFont typeface="Arial" panose="020b0604020202020204" pitchFamily="34" charset="0"/>
              <a:buChar char="•"/>
            </a:pPr>
            <a:r>
              <a:rPr lang="en-US" sz="1200" baseline="0"/>
              <a:t>1 is focusing on </a:t>
            </a:r>
            <a:r>
              <a:rPr lang="en-US" sz="1200"/>
              <a:t>Advanced Manufacturing, IT and IT-Related Industries, and Biotechnology</a:t>
            </a:r>
            <a:endParaRPr lang="en-US" sz="1200" b="1"/>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7C97589-81B3-48A3-8226-3514F33742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762381"/>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Maya</a:t>
            </a:r>
          </a:p>
          <a:p>
            <a:endParaRPr lang="en-US"/>
          </a:p>
          <a:p>
            <a:r>
              <a:rPr lang="en-US"/>
              <a:t>Here</a:t>
            </a:r>
            <a:r>
              <a:rPr lang="en-US" baseline="0"/>
              <a:t> are your fellow One Workforce grantees, where each organization is located, the funding levels of each grant and the Federal Project Officer assigned to each grant.</a:t>
            </a:r>
          </a:p>
          <a:p>
            <a:endParaRPr lang="en-US" baseline="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1897036717"/>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Maher</a:t>
            </a:r>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3669635301"/>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Maya</a:t>
            </a:r>
          </a:p>
          <a:p>
            <a:endParaRPr lang="en-US"/>
          </a:p>
          <a:p>
            <a:r>
              <a:rPr lang="en-US"/>
              <a:t>And here’s a map of where our grantees</a:t>
            </a:r>
            <a:r>
              <a:rPr lang="en-US" baseline="0"/>
              <a:t> are located across the country.</a:t>
            </a:r>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2403876810"/>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Maya</a:t>
            </a:r>
          </a:p>
          <a:p>
            <a:endParaRPr lang="en-US" baseline="0"/>
          </a:p>
          <a:p>
            <a:r>
              <a:rPr lang="en-US" baseline="0"/>
              <a:t>Before we move on are there any questions?</a:t>
            </a:r>
          </a:p>
          <a:p>
            <a:endParaRPr lang="en-US" baseline="0"/>
          </a:p>
          <a:p>
            <a:r>
              <a:rPr lang="en-US" baseline="0"/>
              <a:t>I’m now going to turn things over to Danielle Kittrell to talk about the geographic scope and grant activities. Danielle?</a:t>
            </a:r>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3622778754"/>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ClrTx/>
              <a:buFont typeface="Wingdings" panose="05000000000000000000" pitchFamily="2" charset="2"/>
              <a:buNone/>
            </a:pPr>
            <a:r>
              <a:rPr lang="en-US" i="0" u="none"/>
              <a:t>Danielle</a:t>
            </a:r>
            <a:endParaRPr lang="en-US" i="0" u="none" baseline="0"/>
          </a:p>
          <a:p>
            <a:pPr>
              <a:buClrTx/>
              <a:buFont typeface="Wingdings" panose="05000000000000000000" pitchFamily="2" charset="2"/>
              <a:buNone/>
            </a:pPr>
            <a:endParaRPr lang="en-US" baseline="0"/>
          </a:p>
          <a:p>
            <a:r>
              <a:rPr lang="en-US" sz="1200" b="0" i="0" u="none" strike="noStrike" kern="1200" baseline="0">
                <a:solidFill>
                  <a:schemeClr val="tx1"/>
                </a:solidFill>
                <a:latin typeface="+mn-lt"/>
                <a:ea typeface="+mn-ea"/>
                <a:cs typeface="+mn-cs"/>
              </a:rPr>
              <a:t>Thanks Maya</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All Grantees had to specify the geographic scope of the proposed project.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Either:</a:t>
            </a: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Local/regional  </a:t>
            </a:r>
            <a:r>
              <a:rPr lang="en-US" sz="1200" b="0" i="0" u="none" strike="noStrike" kern="1200" baseline="0">
                <a:solidFill>
                  <a:schemeClr val="tx1"/>
                </a:solidFill>
                <a:latin typeface="+mn-lt"/>
                <a:ea typeface="+mn-ea"/>
                <a:cs typeface="+mn-cs"/>
              </a:rPr>
              <a:t>- that is serving a part of one state or a contiguous area that includes multiple sites in a regional workforce area or economic region that may cross more than one state. </a:t>
            </a: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Statewide </a:t>
            </a:r>
            <a:r>
              <a:rPr lang="en-US" sz="1200" b="0" i="0" u="none" strike="noStrike" kern="1200" baseline="0">
                <a:solidFill>
                  <a:schemeClr val="tx1"/>
                </a:solidFill>
                <a:latin typeface="+mn-lt"/>
                <a:ea typeface="+mn-ea"/>
                <a:cs typeface="+mn-cs"/>
              </a:rPr>
              <a:t>meaning serving an entire state or multiple non-contiguous sites (or economic regions) within one state.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Or </a:t>
            </a: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National  - </a:t>
            </a:r>
            <a:r>
              <a:rPr lang="en-US" sz="1200" b="0" i="0" u="none" strike="noStrike" kern="1200" baseline="0">
                <a:solidFill>
                  <a:schemeClr val="tx1"/>
                </a:solidFill>
                <a:latin typeface="+mn-lt"/>
                <a:ea typeface="+mn-ea"/>
                <a:cs typeface="+mn-cs"/>
              </a:rPr>
              <a:t>serving multiple economic regions in multiple states across the country. </a:t>
            </a:r>
          </a:p>
          <a:p>
            <a:r>
              <a:rPr lang="en-US" sz="1200" b="0" i="0" u="none" strike="noStrike" kern="1200" baseline="0">
                <a:solidFill>
                  <a:schemeClr val="tx1"/>
                </a:solidFill>
                <a:latin typeface="+mn-lt"/>
                <a:ea typeface="+mn-ea"/>
                <a:cs typeface="+mn-cs"/>
              </a:rPr>
              <a:t>These national service areas did not need to be contiguous.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The majority of you are working at the local regional level but several are national in scope.</a:t>
            </a: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0118022-50D0-43CE-B9C3-944277464A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862111"/>
      </p:ext>
    </p:extLst>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Tx/>
              <a:buFont typeface="Wingdings" panose="05000000000000000000" pitchFamily="2" charset="2"/>
              <a:buNone/>
            </a:pPr>
            <a:r>
              <a:rPr lang="en-US" i="0" u="none"/>
              <a:t>Danielle</a:t>
            </a:r>
            <a:endParaRPr lang="en-US" i="0" u="none" baseline="0"/>
          </a:p>
          <a:p>
            <a:endParaRPr lang="en-US" sz="1200" b="1" i="0" u="none" strike="noStrike" kern="1200" baseline="0">
              <a:solidFill>
                <a:schemeClr val="tx1"/>
              </a:solidFill>
              <a:latin typeface="+mn-lt"/>
              <a:ea typeface="+mn-ea"/>
              <a:cs typeface="+mn-cs"/>
            </a:endParaRPr>
          </a:p>
          <a:p>
            <a:r>
              <a:rPr lang="en-US" sz="1100" b="1"/>
              <a:t>Broadly, all applicants must design workforce development strategies that : </a:t>
            </a:r>
          </a:p>
          <a:p>
            <a:endParaRPr lang="en-US"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Build new or expand existing sector partnerships that develop a workforce strategy across state and regional workforce and related sector agencies, including employers within the proposed sector-based initiative(s) and education and training entities;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Establish new or expand career pathways in the proposed sector-based initiative(s) that focus on the skills, competencies, and credentials needed for jobs within the targeted H-1B industries and occupations;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Offer high-quality training options (such as work-based learning training models) to prepare individuals to successfully move into middle- to high-skilled employment within the targeted H-1B industries and occupations;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Ensure that participants receive the supportive services necessary to participate fully in employment and training activities;…</a:t>
            </a:r>
          </a:p>
          <a:p>
            <a:pPr marL="171450" indent="-171450">
              <a:buFont typeface="Arial" panose="020b0604020202020204" pitchFamily="34" charset="0"/>
              <a:buChar char="•"/>
            </a:pPr>
            <a:endParaRPr lang="en-US" sz="1200" b="0" i="0" u="none" strike="noStrike" kern="1200" baseline="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a:solidFill>
                  <a:schemeClr val="tx1"/>
                </a:solidFill>
                <a:latin typeface="+mn-lt"/>
                <a:ea typeface="+mn-ea"/>
                <a:cs typeface="+mn-cs"/>
              </a:rPr>
              <a:t>(Next slide)</a:t>
            </a:r>
          </a:p>
        </p:txBody>
      </p:sp>
      <p:sp>
        <p:nvSpPr>
          <p:cNvPr id="4" name="Slide Number Placeholder 3"/>
          <p:cNvSpPr>
            <a:spLocks noGrp="1"/>
          </p:cNvSpPr>
          <p:nvPr>
            <p:ph type="sldNum" sz="quarter" idx="10"/>
          </p:nvPr>
        </p:nvSpPr>
        <p:spPr/>
        <p:txBody>
          <a:bodyPr/>
          <a:lstStyle/>
          <a:p>
            <a:fld id="{17C97589-81B3-48A3-8226-3514F3374294}" type="slidenum">
              <a:rPr lang="en-US" smtClean="0"/>
              <a:t>23</a:t>
            </a:fld>
            <a:endParaRPr lang="en-US"/>
          </a:p>
        </p:txBody>
      </p:sp>
    </p:spTree>
    <p:extLst>
      <p:ext uri="{BB962C8B-B14F-4D97-AF65-F5344CB8AC3E}">
        <p14:creationId xmlns:p14="http://schemas.microsoft.com/office/powerpoint/2010/main" val="2503628382"/>
      </p:ext>
    </p:extLst>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Tx/>
              <a:buFont typeface="Wingdings" panose="05000000000000000000" pitchFamily="2" charset="2"/>
              <a:buNone/>
            </a:pPr>
            <a:r>
              <a:rPr lang="en-US" i="0" u="none"/>
              <a:t>Danielle</a:t>
            </a:r>
            <a:endParaRPr lang="en-US" i="0" u="none" baseline="0"/>
          </a:p>
          <a:p>
            <a:pPr marL="109728" indent="0" algn="l">
              <a:buNone/>
            </a:pPr>
            <a:endParaRPr lang="en-US" sz="1200" b="0" u="sng"/>
          </a:p>
          <a:p>
            <a:pPr marL="171450" indent="-171450">
              <a:buFont typeface="Arial" panose="020b0604020202020204" pitchFamily="34" charset="0"/>
              <a:buChar char="•"/>
            </a:pPr>
            <a:r>
              <a:rPr lang="en-US" sz="1100"/>
              <a:t>Ensure that participants receive the supportive services necessary to participate fully in employment and training activities </a:t>
            </a:r>
          </a:p>
          <a:p>
            <a:pPr marL="171450" indent="-171450">
              <a:buFont typeface="Arial" panose="020b0604020202020204" pitchFamily="34" charset="0"/>
              <a:buChar char="•"/>
            </a:pPr>
            <a:r>
              <a:rPr lang="en-US" sz="1100"/>
              <a:t>Develop a new or leverage an existing system for reviewing and collecting data, and monitor results to assess program performance; and </a:t>
            </a:r>
          </a:p>
          <a:p>
            <a:pPr marL="171450" indent="-171450">
              <a:buFont typeface="Arial" panose="020b0604020202020204" pitchFamily="34" charset="0"/>
              <a:buChar char="•"/>
            </a:pPr>
            <a:r>
              <a:rPr lang="en-US" sz="1100"/>
              <a:t>Create a new or leverage an existing infrastructure to successfully sustain the program components and partnerships after the life of the grant. </a:t>
            </a:r>
          </a:p>
          <a:p>
            <a:endParaRPr lang="en-US" sz="1200"/>
          </a:p>
        </p:txBody>
      </p:sp>
      <p:sp>
        <p:nvSpPr>
          <p:cNvPr id="4" name="Slide Number Placeholder 3"/>
          <p:cNvSpPr>
            <a:spLocks noGrp="1"/>
          </p:cNvSpPr>
          <p:nvPr>
            <p:ph type="sldNum" sz="quarter" idx="10"/>
          </p:nvPr>
        </p:nvSpPr>
        <p:spPr/>
        <p:txBody>
          <a:bodyPr/>
          <a:lstStyle/>
          <a:p>
            <a:fld id="{17C97589-81B3-48A3-8226-3514F3374294}" type="slidenum">
              <a:rPr lang="en-US" smtClean="0"/>
              <a:t>24</a:t>
            </a:fld>
            <a:endParaRPr lang="en-US"/>
          </a:p>
        </p:txBody>
      </p:sp>
    </p:spTree>
    <p:extLst>
      <p:ext uri="{BB962C8B-B14F-4D97-AF65-F5344CB8AC3E}">
        <p14:creationId xmlns:p14="http://schemas.microsoft.com/office/powerpoint/2010/main" val="444587939"/>
      </p:ext>
    </p:extLst>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ClrTx/>
              <a:buFont typeface="Wingdings" panose="05000000000000000000" pitchFamily="2" charset="2"/>
              <a:buNone/>
            </a:pPr>
            <a:r>
              <a:rPr lang="en-US" i="0" u="none"/>
              <a:t>Danielle</a:t>
            </a:r>
            <a:endParaRPr lang="en-US" i="0" u="none" baseline="0"/>
          </a:p>
          <a:p>
            <a:pPr marL="0" indent="0">
              <a:buFont typeface="Arial" panose="020b0604020202020204" pitchFamily="34" charset="0"/>
              <a:buNone/>
            </a:pPr>
            <a:endParaRPr lang="en-US" sz="1200" b="0" i="0" u="none" strike="noStrike" kern="1200" baseline="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a:solidFill>
                  <a:schemeClr val="tx1"/>
                </a:solidFill>
                <a:latin typeface="+mn-lt"/>
                <a:ea typeface="+mn-ea"/>
                <a:cs typeface="+mn-cs"/>
              </a:rPr>
              <a:t>More specifically, grantees may use grant funds to support the training and training-related activities listed here.</a:t>
            </a:r>
          </a:p>
          <a:p>
            <a:pPr marL="0" indent="0">
              <a:buFont typeface="Arial" panose="020b0604020202020204" pitchFamily="34" charset="0"/>
              <a:buNone/>
            </a:pPr>
            <a:endParaRPr lang="en-US" sz="1200" b="0" i="0" u="none" strike="noStrike" kern="1200" baseline="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a:solidFill>
                  <a:schemeClr val="tx1"/>
                </a:solidFill>
                <a:latin typeface="+mn-lt"/>
                <a:ea typeface="+mn-ea"/>
                <a:cs typeface="+mn-cs"/>
              </a:rPr>
              <a:t>Please note there is an important aspect of pre-apprenticeship training.</a:t>
            </a:r>
          </a:p>
          <a:p>
            <a:pPr marL="0" indent="0">
              <a:buFont typeface="Arial" panose="020b0604020202020204" pitchFamily="34" charset="0"/>
              <a:buNone/>
            </a:pPr>
            <a:endParaRPr lang="en-US" sz="1200" b="0" i="0" u="none" strike="noStrike" kern="1200" baseline="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a:solidFill>
                  <a:schemeClr val="tx1"/>
                </a:solidFill>
                <a:latin typeface="+mn-lt"/>
                <a:ea typeface="+mn-ea"/>
                <a:cs typeface="+mn-cs"/>
              </a:rPr>
              <a:t>The FOA requires that </a:t>
            </a:r>
            <a:r>
              <a:rPr lang="en-US" sz="1200" b="0" i="1" u="none" strike="noStrike" kern="1200" baseline="0">
                <a:solidFill>
                  <a:schemeClr val="tx1"/>
                </a:solidFill>
                <a:latin typeface="+mn-lt"/>
                <a:ea typeface="+mn-ea"/>
                <a:cs typeface="+mn-cs"/>
              </a:rPr>
              <a:t>pre-apprenticeship programs funded through this grant are allowable only when participants advance in the apprenticeship program(s) during the grant period as proposed in the application</a:t>
            </a:r>
            <a:r>
              <a:rPr lang="en-US" sz="1200" b="0" i="0" u="none" strike="noStrike" kern="1200" baseline="0">
                <a:solidFill>
                  <a:schemeClr val="tx1"/>
                </a:solidFill>
                <a:latin typeface="+mn-lt"/>
                <a:ea typeface="+mn-ea"/>
                <a:cs typeface="+mn-cs"/>
              </a:rPr>
              <a:t> (i.e the  </a:t>
            </a:r>
            <a:r>
              <a:rPr lang="en-US" sz="1200" b="0" i="1" u="none" strike="noStrike" kern="1200" baseline="0">
                <a:solidFill>
                  <a:schemeClr val="tx1"/>
                </a:solidFill>
                <a:latin typeface="+mn-lt"/>
                <a:ea typeface="+mn-ea"/>
                <a:cs typeface="+mn-cs"/>
              </a:rPr>
              <a:t>pre-apprenticeship program articulates to a grant-funded apprenticeship program)  [ see FOA p. 12, 14-15] </a:t>
            </a:r>
          </a:p>
          <a:p>
            <a:pPr marL="0" indent="0">
              <a:buFont typeface="Arial" panose="020b0604020202020204" pitchFamily="34" charset="0"/>
              <a:buNone/>
            </a:pPr>
            <a:endParaRPr lang="en-US" sz="1200" b="0" i="1" u="none" strike="noStrike" kern="1200" baseline="0">
              <a:solidFill>
                <a:schemeClr val="tx1"/>
              </a:solidFill>
              <a:latin typeface="+mn-lt"/>
              <a:ea typeface="+mn-ea"/>
              <a:cs typeface="+mn-cs"/>
            </a:endParaRPr>
          </a:p>
          <a:p>
            <a:r>
              <a:rPr lang="en-US" sz="1200" kern="1200">
                <a:solidFill>
                  <a:schemeClr val="tx1"/>
                </a:solidFill>
                <a:effectLst/>
                <a:latin typeface="+mn-lt"/>
                <a:ea typeface="+mn-ea"/>
                <a:cs typeface="+mn-cs"/>
              </a:rPr>
              <a:t>You may have also seen the </a:t>
            </a:r>
            <a:r>
              <a:rPr lang="en-US" sz="1200" u="sng" kern="1200">
                <a:solidFill>
                  <a:schemeClr val="tx1"/>
                </a:solidFill>
                <a:effectLst/>
                <a:latin typeface="+mn-lt"/>
                <a:ea typeface="+mn-ea"/>
                <a:cs typeface="+mn-cs"/>
                <a:hlinkClick r:id="rId3"/>
              </a:rPr>
              <a:t>DOL Press Release</a:t>
            </a:r>
            <a:r>
              <a:rPr lang="en-US" sz="1200" kern="1200">
                <a:solidFill>
                  <a:schemeClr val="tx1"/>
                </a:solidFill>
                <a:effectLst/>
                <a:latin typeface="+mn-lt"/>
                <a:ea typeface="+mn-ea"/>
                <a:cs typeface="+mn-cs"/>
              </a:rPr>
              <a:t> published last week announcing the Department’s intention to strengthen Registered Apprenticeship and accelerate apprenticeship expansion by announcing: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immediate suspension of acceptance and review of new or pending applications for Standards Recognition Entities (SREs) as part of the larger Industry Recognized Apprenticeship program (IRAP); and</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Plans to relaunch the federal Advisory Committee on Apprenticeship (ACA).</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Both actions follow an </a:t>
            </a:r>
            <a:r>
              <a:rPr lang="en-US" sz="1200" u="sng" kern="1200">
                <a:solidFill>
                  <a:schemeClr val="tx1"/>
                </a:solidFill>
                <a:effectLst/>
                <a:latin typeface="+mn-lt"/>
                <a:ea typeface="+mn-ea"/>
                <a:cs typeface="+mn-cs"/>
                <a:hlinkClick r:id="rId4"/>
              </a:rPr>
              <a:t>Executive Order</a:t>
            </a:r>
            <a:r>
              <a:rPr lang="en-US" sz="1200" kern="1200">
                <a:solidFill>
                  <a:schemeClr val="tx1"/>
                </a:solidFill>
                <a:effectLst/>
                <a:latin typeface="+mn-lt"/>
                <a:ea typeface="+mn-ea"/>
                <a:cs typeface="+mn-cs"/>
              </a:rPr>
              <a:t> signed by President Biden that revoked Executive Order 13801 and directed federal agencies to consider taking steps promptly to rescind any orders, rules, regulations, guidelines or policies implementing that order.  More information can be found in the </a:t>
            </a:r>
            <a:r>
              <a:rPr lang="en-US" sz="1200" u="sng" kern="1200">
                <a:solidFill>
                  <a:schemeClr val="tx1"/>
                </a:solidFill>
                <a:effectLst/>
                <a:latin typeface="+mn-lt"/>
                <a:ea typeface="+mn-ea"/>
                <a:cs typeface="+mn-cs"/>
                <a:hlinkClick r:id="rId5"/>
              </a:rPr>
              <a:t>White House factsheet</a:t>
            </a:r>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Please note that this suspension has </a:t>
            </a:r>
            <a:r>
              <a:rPr lang="en-US" sz="1200" b="1" i="1" kern="1200">
                <a:solidFill>
                  <a:schemeClr val="tx1"/>
                </a:solidFill>
                <a:effectLst/>
                <a:latin typeface="+mn-lt"/>
                <a:ea typeface="+mn-ea"/>
                <a:cs typeface="+mn-cs"/>
              </a:rPr>
              <a:t>no impact</a:t>
            </a:r>
            <a:r>
              <a:rPr lang="en-US" sz="1200" kern="1200">
                <a:solidFill>
                  <a:schemeClr val="tx1"/>
                </a:solidFill>
                <a:effectLst/>
                <a:latin typeface="+mn-lt"/>
                <a:ea typeface="+mn-ea"/>
                <a:cs typeface="+mn-cs"/>
              </a:rPr>
              <a:t> on the current 27 SREs that have already been approved by DOL, and all Industry Recognized Apprenticeship Programs (IRAPs) that have been recognized by an SRE will continue to perform their IRAP functions. So grantees can still pursue IRAPs if that is what they proposed with an existing SRE. There were only 4 one workforce grantees that proposed IRAPs in addition to RAPs.</a:t>
            </a:r>
          </a:p>
          <a:p>
            <a:pPr marL="0" indent="0">
              <a:buFont typeface="Arial" panose="020b0604020202020204" pitchFamily="34" charset="0"/>
              <a:buNone/>
            </a:pPr>
            <a:endParaRPr lang="en-US" sz="1200" b="0" i="1"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t>25</a:t>
            </a:fld>
            <a:endParaRPr lang="en-US"/>
          </a:p>
        </p:txBody>
      </p:sp>
    </p:spTree>
    <p:extLst>
      <p:ext uri="{BB962C8B-B14F-4D97-AF65-F5344CB8AC3E}">
        <p14:creationId xmlns:p14="http://schemas.microsoft.com/office/powerpoint/2010/main" val="2618625658"/>
      </p:ext>
    </p:extLst>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ClrTx/>
              <a:buFont typeface="Wingdings" panose="05000000000000000000" pitchFamily="2" charset="2"/>
              <a:buNone/>
            </a:pPr>
            <a:r>
              <a:rPr lang="en-US" i="0" u="none"/>
              <a:t>Danielle</a:t>
            </a:r>
            <a:endParaRPr lang="en-US" i="0" u="none" baseline="0"/>
          </a:p>
          <a:p>
            <a:pPr>
              <a:buClrTx/>
              <a:buFont typeface="Wingdings" panose="05000000000000000000" pitchFamily="2" charset="2"/>
              <a:buNone/>
            </a:pPr>
            <a:endParaRPr lang="en-US" sz="1200" b="0" i="0" u="none" baseline="0"/>
          </a:p>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defRPr/>
            </a:pPr>
            <a:r>
              <a:rPr lang="en-US" sz="1100"/>
              <a:t>Individuals Eligible to Participate in One Workforce include </a:t>
            </a:r>
            <a:r>
              <a:rPr lang="en-US" sz="1100" b="1"/>
              <a:t>Unemployed</a:t>
            </a:r>
            <a:r>
              <a:rPr lang="en-US" sz="1100"/>
              <a:t>, </a:t>
            </a:r>
            <a:r>
              <a:rPr lang="en-US" sz="1100" b="1"/>
              <a:t>underemployed</a:t>
            </a:r>
            <a:r>
              <a:rPr lang="en-US" sz="1100"/>
              <a:t>, and </a:t>
            </a:r>
            <a:r>
              <a:rPr lang="en-US" sz="1100" b="1"/>
              <a:t>incumbent workers.</a:t>
            </a:r>
          </a:p>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defRPr/>
            </a:pPr>
            <a:endParaRPr lang="en-US" sz="1100" b="1"/>
          </a:p>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defRPr/>
            </a:pPr>
            <a:r>
              <a:rPr lang="en-US" sz="1100" b="0" baseline="0"/>
              <a:t>H-1B policy requires that </a:t>
            </a:r>
            <a:r>
              <a:rPr lang="en-US" sz="2600" b="0" baseline="0"/>
              <a:t>p</a:t>
            </a:r>
            <a:r>
              <a:rPr lang="en-US" sz="2600" b="0"/>
              <a:t>articipants </a:t>
            </a:r>
            <a:r>
              <a:rPr lang="en-US" sz="2600"/>
              <a:t>must be at least 17 years old and not currently enrolled in secondary school within a local educational agency (high school). </a:t>
            </a:r>
          </a:p>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defRPr/>
            </a:pPr>
            <a:endParaRPr lang="en-US" sz="2600"/>
          </a:p>
          <a:p>
            <a:r>
              <a:rPr lang="en-US" sz="2600"/>
              <a:t>It’s important to remember that this doesn’t mean an individual has</a:t>
            </a:r>
            <a:r>
              <a:rPr lang="en-US" sz="2600" baseline="0"/>
              <a:t> to have a high school diploma. </a:t>
            </a:r>
            <a:r>
              <a:rPr lang="en-US" sz="2800" kern="1200">
                <a:solidFill>
                  <a:schemeClr val="tx1"/>
                </a:solidFill>
                <a:effectLst/>
                <a:latin typeface="+mn-lt"/>
                <a:ea typeface="+mn-ea"/>
                <a:cs typeface="+mn-cs"/>
              </a:rPr>
              <a:t>Individuals who are age 17 or older and have dropped out of secondary school, or who are attending post-secondary school may be served by the grant.</a:t>
            </a:r>
          </a:p>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defRPr/>
            </a:pPr>
            <a:endParaRPr lang="en-US" sz="1100" b="1"/>
          </a:p>
          <a:p>
            <a:r>
              <a:rPr lang="en-US"/>
              <a:t>Within these eligible participant categories (unemployed, underemployed and incumbent workers), applicants may specifically target:</a:t>
            </a:r>
          </a:p>
          <a:p>
            <a:pPr marL="628650" lvl="1" indent="-171450">
              <a:buFont typeface="Arial" panose="020b0604020202020204" pitchFamily="34" charset="0"/>
              <a:buChar char="•"/>
            </a:pPr>
            <a:r>
              <a:rPr lang="en-US"/>
              <a:t>Veterans </a:t>
            </a:r>
          </a:p>
          <a:p>
            <a:pPr marL="628650" lvl="1" indent="-171450">
              <a:buFont typeface="Arial" panose="020b0604020202020204" pitchFamily="34" charset="0"/>
              <a:buChar char="•"/>
            </a:pPr>
            <a:r>
              <a:rPr lang="en-US"/>
              <a:t>Military spouses </a:t>
            </a:r>
          </a:p>
          <a:p>
            <a:pPr marL="628650" lvl="1" indent="-171450">
              <a:buFont typeface="Arial" panose="020b0604020202020204" pitchFamily="34" charset="0"/>
              <a:buChar char="•"/>
            </a:pPr>
            <a:r>
              <a:rPr lang="en-US"/>
              <a:t>Transitioning service members</a:t>
            </a:r>
          </a:p>
          <a:p>
            <a:pPr marL="628650" lvl="1" indent="-171450">
              <a:buFont typeface="Arial" panose="020b0604020202020204" pitchFamily="34" charset="0"/>
              <a:buChar char="•"/>
            </a:pPr>
            <a:r>
              <a:rPr lang="en-US"/>
              <a:t>Underrepresented populations including women, people of color, ex-offenders, individuals with disabilities, and other populations. </a:t>
            </a:r>
            <a:endParaRPr lang="en-US" sz="2600"/>
          </a:p>
          <a:p>
            <a:pPr>
              <a:buClrTx/>
              <a:buFont typeface="Wingdings" panose="05000000000000000000" pitchFamily="2" charset="2"/>
              <a:buNone/>
            </a:pPr>
            <a:endParaRPr lang="en-US" sz="1100" b="1" i="0" u="none" baseline="0"/>
          </a:p>
          <a:p>
            <a:pPr>
              <a:buClrTx/>
              <a:buFont typeface="Wingdings" panose="05000000000000000000" pitchFamily="2" charset="2"/>
              <a:buNone/>
            </a:pPr>
            <a:endParaRPr lang="en-US" sz="1100" b="1" i="0" u="none" baseline="0"/>
          </a:p>
        </p:txBody>
      </p:sp>
      <p:sp>
        <p:nvSpPr>
          <p:cNvPr id="4" name="Slide Number Placeholder 3"/>
          <p:cNvSpPr>
            <a:spLocks noGrp="1"/>
          </p:cNvSpPr>
          <p:nvPr>
            <p:ph type="sldNum" sz="quarter" idx="10"/>
          </p:nvPr>
        </p:nvSpPr>
        <p:spPr/>
        <p:txBody>
          <a:bodyPr/>
          <a:lstStyle/>
          <a:p>
            <a:fld id="{17C97589-81B3-48A3-8226-3514F3374294}" type="slidenum">
              <a:rPr lang="en-US" smtClean="0"/>
              <a:t>26</a:t>
            </a:fld>
            <a:endParaRPr lang="en-US"/>
          </a:p>
        </p:txBody>
      </p:sp>
    </p:spTree>
    <p:extLst>
      <p:ext uri="{BB962C8B-B14F-4D97-AF65-F5344CB8AC3E}">
        <p14:creationId xmlns:p14="http://schemas.microsoft.com/office/powerpoint/2010/main" val="3215637101"/>
      </p:ext>
    </p:extLst>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Danielle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Before we move on</a:t>
            </a:r>
            <a:r>
              <a:rPr lang="en-US" sz="1200" kern="1200" baseline="0">
                <a:solidFill>
                  <a:schemeClr val="tx1"/>
                </a:solidFill>
                <a:effectLst/>
                <a:latin typeface="+mn-lt"/>
                <a:ea typeface="+mn-ea"/>
                <a:cs typeface="+mn-cs"/>
              </a:rPr>
              <a:t> – lets take a quick poll</a:t>
            </a:r>
          </a:p>
          <a:p>
            <a:endParaRPr lang="en-US" sz="1200" kern="1200" baseline="0">
              <a:solidFill>
                <a:schemeClr val="tx1"/>
              </a:solidFill>
              <a:effectLst/>
              <a:latin typeface="+mn-lt"/>
              <a:ea typeface="+mn-ea"/>
              <a:cs typeface="+mn-cs"/>
            </a:endParaRPr>
          </a:p>
          <a:p>
            <a:r>
              <a:rPr lang="en-US" sz="1200" kern="1200">
                <a:solidFill>
                  <a:schemeClr val="tx1"/>
                </a:solidFill>
                <a:effectLst/>
                <a:latin typeface="+mn-lt"/>
                <a:ea typeface="+mn-ea"/>
                <a:cs typeface="+mn-cs"/>
              </a:rPr>
              <a:t>[Discuss</a:t>
            </a:r>
            <a:r>
              <a:rPr lang="en-US" sz="1200" kern="1200" baseline="0">
                <a:solidFill>
                  <a:schemeClr val="tx1"/>
                </a:solidFill>
                <a:effectLst/>
                <a:latin typeface="+mn-lt"/>
                <a:ea typeface="+mn-ea"/>
                <a:cs typeface="+mn-cs"/>
              </a:rPr>
              <a:t> results]</a:t>
            </a:r>
          </a:p>
          <a:p>
            <a:endParaRPr lang="en-US" sz="1200" kern="1200" baseline="0">
              <a:solidFill>
                <a:schemeClr val="tx1"/>
              </a:solidFill>
              <a:effectLst/>
              <a:latin typeface="+mn-lt"/>
              <a:ea typeface="+mn-ea"/>
              <a:cs typeface="+mn-cs"/>
            </a:endParaRPr>
          </a:p>
          <a:p>
            <a:r>
              <a:rPr lang="en-US" sz="1200" kern="1200" baseline="0">
                <a:solidFill>
                  <a:schemeClr val="tx1"/>
                </a:solidFill>
                <a:effectLst/>
                <a:latin typeface="+mn-lt"/>
                <a:ea typeface="+mn-ea"/>
                <a:cs typeface="+mn-cs"/>
              </a:rPr>
              <a:t>I’ll now pass things over to Greg</a:t>
            </a:r>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3947784635"/>
      </p:ext>
    </p:extLst>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a:p>
            <a:endParaRPr lang="en-US"/>
          </a:p>
          <a:p>
            <a:r>
              <a:rPr lang="en-US"/>
              <a:t>Thanks</a:t>
            </a:r>
            <a:r>
              <a:rPr lang="en-US" baseline="0"/>
              <a:t> Danielle – We’d now like to tell you a little more about our  Federal team and how we’ll be working with you.</a:t>
            </a:r>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2322717290"/>
      </p:ext>
    </p:extLst>
  </p:cSld>
  <p:clrMapOvr>
    <a:masterClrMapping/>
  </p:clrMapOvr>
</p:notes>
</file>

<file path=ppt/notesSlides/notesSlide2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09036"/>
            <a:ext cx="5681980" cy="3689211"/>
          </a:xfrm>
        </p:spPr>
        <p:txBody>
          <a:bodyPr/>
          <a:lstStyle/>
          <a:p>
            <a:r>
              <a:rPr lang="en-US" b="0"/>
              <a:t>Greg</a:t>
            </a:r>
          </a:p>
          <a:p>
            <a:endParaRPr lang="en-US" b="0"/>
          </a:p>
          <a:p>
            <a:r>
              <a:rPr lang="en-US" b="0"/>
              <a:t>Some of you have never</a:t>
            </a:r>
            <a:r>
              <a:rPr lang="en-US" b="0" baseline="0"/>
              <a:t> had a Department of Labor grant before, others have had grants in the past, and a few of you are veterans and worked with us many times over the years.</a:t>
            </a:r>
            <a:endParaRPr lang="en-US" b="0"/>
          </a:p>
          <a:p>
            <a:endParaRPr lang="en-US" b="0"/>
          </a:p>
          <a:p>
            <a:r>
              <a:rPr lang="en-US" b="0"/>
              <a:t>Whatever stage you are in</a:t>
            </a:r>
            <a:r>
              <a:rPr lang="en-US" b="0" baseline="0"/>
              <a:t> we are all part of one team and here to help you succeed.</a:t>
            </a:r>
          </a:p>
          <a:p>
            <a:endParaRPr lang="en-US" b="0" baseline="0"/>
          </a:p>
          <a:p>
            <a:r>
              <a:rPr lang="en-US" sz="1200" b="0" kern="1200">
                <a:solidFill>
                  <a:schemeClr val="tx1"/>
                </a:solidFill>
                <a:effectLst/>
                <a:latin typeface="+mn-lt"/>
                <a:ea typeface="+mn-ea"/>
                <a:cs typeface="+mn-cs"/>
              </a:rPr>
              <a:t>Your Federal team includes:</a:t>
            </a:r>
          </a:p>
          <a:p>
            <a:endParaRPr lang="en-US" sz="1200" b="0" kern="1200">
              <a:solidFill>
                <a:schemeClr val="tx1"/>
              </a:solidFill>
              <a:effectLst/>
              <a:latin typeface="+mn-lt"/>
              <a:ea typeface="+mn-ea"/>
              <a:cs typeface="+mn-cs"/>
            </a:endParaRPr>
          </a:p>
          <a:p>
            <a:pPr marL="0" indent="0">
              <a:buFont typeface="Arial" panose="020b0604020202020204" pitchFamily="34" charset="0"/>
              <a:buNone/>
            </a:pPr>
            <a:r>
              <a:rPr lang="en-US" sz="1200" b="0" kern="1200">
                <a:solidFill>
                  <a:schemeClr val="tx1"/>
                </a:solidFill>
                <a:effectLst/>
                <a:latin typeface="+mn-lt"/>
                <a:ea typeface="+mn-ea"/>
                <a:cs typeface="+mn-cs"/>
              </a:rPr>
              <a:t>Your Federal Project </a:t>
            </a:r>
            <a:r>
              <a:rPr lang="en-US" sz="1200" kern="1200">
                <a:solidFill>
                  <a:schemeClr val="tx1"/>
                </a:solidFill>
                <a:effectLst/>
                <a:latin typeface="+mn-lt"/>
                <a:ea typeface="+mn-ea"/>
                <a:cs typeface="+mn-cs"/>
              </a:rPr>
              <a:t>Officer (FPO)</a:t>
            </a:r>
            <a:r>
              <a:rPr lang="en-US" sz="1200" kern="1200" baseline="0">
                <a:solidFill>
                  <a:schemeClr val="tx1"/>
                </a:solidFill>
                <a:effectLst/>
                <a:latin typeface="+mn-lt"/>
                <a:ea typeface="+mn-ea"/>
                <a:cs typeface="+mn-cs"/>
              </a:rPr>
              <a:t>  who is your primary point of contact for your grants; and works out of our regional offices across the country.  </a:t>
            </a:r>
          </a:p>
          <a:p>
            <a:pPr marL="0" indent="0">
              <a:buFont typeface="Arial" panose="020b0604020202020204" pitchFamily="34" charset="0"/>
              <a:buNone/>
            </a:pPr>
            <a:endParaRPr lang="en-US" sz="1200" kern="1200" baseline="0">
              <a:solidFill>
                <a:schemeClr val="tx1"/>
              </a:solidFill>
              <a:effectLst/>
              <a:latin typeface="+mn-lt"/>
              <a:ea typeface="+mn-ea"/>
              <a:cs typeface="+mn-cs"/>
            </a:endParaRPr>
          </a:p>
          <a:p>
            <a:pPr marL="0" indent="0">
              <a:buFont typeface="Arial" panose="020b0604020202020204" pitchFamily="34" charset="0"/>
              <a:buNone/>
            </a:pPr>
            <a:r>
              <a:rPr lang="en-US" sz="1200"/>
              <a:t>Your Grant Officer Brinda Ruggles, who we</a:t>
            </a:r>
            <a:r>
              <a:rPr lang="en-US" sz="1200" baseline="0"/>
              <a:t> will be hearing from shortly.  Brinda works in the </a:t>
            </a:r>
            <a:r>
              <a:rPr lang="en-US" sz="1200"/>
              <a:t>Office of Grants Management which</a:t>
            </a:r>
            <a:r>
              <a:rPr lang="en-US" sz="1200" baseline="0"/>
              <a:t> </a:t>
            </a:r>
            <a:r>
              <a:rPr lang="en-US" sz="1200"/>
              <a:t>is responsible for the administration of your One</a:t>
            </a:r>
            <a:r>
              <a:rPr lang="en-US" sz="1200" baseline="0"/>
              <a:t> Workforce grant program and will work with you and your FPO on any grant related issues such as budget or program modifications.</a:t>
            </a:r>
          </a:p>
          <a:p>
            <a:pPr marL="171450" indent="-171450">
              <a:buFont typeface="Arial" panose="020b0604020202020204" pitchFamily="34" charset="0"/>
              <a:buChar char="•"/>
            </a:pPr>
            <a:endParaRPr lang="en-US" sz="1200" kern="1200" baseline="0">
              <a:solidFill>
                <a:schemeClr val="tx1"/>
              </a:solidFill>
              <a:effectLst/>
              <a:latin typeface="+mn-lt"/>
              <a:ea typeface="+mn-ea"/>
              <a:cs typeface="+mn-cs"/>
            </a:endParaRPr>
          </a:p>
          <a:p>
            <a:pPr marL="0" indent="0">
              <a:buFont typeface="Arial" panose="020b0604020202020204" pitchFamily="34" charset="0"/>
              <a:buNone/>
            </a:pPr>
            <a:r>
              <a:rPr lang="en-US" sz="1200" kern="1200" baseline="0">
                <a:solidFill>
                  <a:schemeClr val="tx1"/>
                </a:solidFill>
                <a:effectLst/>
                <a:latin typeface="+mn-lt"/>
                <a:ea typeface="+mn-ea"/>
                <a:cs typeface="+mn-cs"/>
              </a:rPr>
              <a:t>In partnership with he grants office and your FPO, the Division of Strategic Investments is the lead program office for the One Workforce grant program and provides grants program management support, program policy guidance, and technical support.  </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0" lvl="0" indent="0">
              <a:buFont typeface="Arial" panose="020b0604020202020204" pitchFamily="34" charset="0"/>
              <a:buNone/>
            </a:pPr>
            <a:r>
              <a:rPr lang="en-US" sz="1200" kern="1200" baseline="0">
                <a:solidFill>
                  <a:schemeClr val="tx1"/>
                </a:solidFill>
                <a:effectLst/>
                <a:latin typeface="+mn-lt"/>
                <a:ea typeface="+mn-ea"/>
                <a:cs typeface="+mn-cs"/>
              </a:rPr>
              <a:t>For the most part you will be communicating directly with your FPO and our team in DSI. </a:t>
            </a:r>
          </a:p>
          <a:p>
            <a:pPr marL="0" lvl="0" indent="0">
              <a:buFont typeface="Arial" panose="020b0604020202020204" pitchFamily="34" charset="0"/>
              <a:buNone/>
            </a:pPr>
            <a:endParaRPr lang="en-US" sz="1200" kern="1200" baseline="0">
              <a:solidFill>
                <a:schemeClr val="tx1"/>
              </a:solidFill>
              <a:effectLst/>
              <a:latin typeface="+mn-lt"/>
              <a:ea typeface="+mn-ea"/>
              <a:cs typeface="+mn-cs"/>
            </a:endParaRPr>
          </a:p>
          <a:p>
            <a:pPr marL="0" lvl="0" indent="0">
              <a:buFont typeface="Arial" panose="020b0604020202020204" pitchFamily="34" charset="0"/>
              <a:buNone/>
            </a:pPr>
            <a:r>
              <a:rPr lang="en-US" sz="1200" kern="1200" baseline="0">
                <a:solidFill>
                  <a:schemeClr val="tx1"/>
                </a:solidFill>
                <a:effectLst/>
                <a:latin typeface="+mn-lt"/>
                <a:ea typeface="+mn-ea"/>
                <a:cs typeface="+mn-cs"/>
              </a:rPr>
              <a:t>Also, as you may recall, as part of the grant award, all grantees agreed to participant in a national evaluation if conducted -  </a:t>
            </a:r>
          </a:p>
          <a:p>
            <a:pPr marL="0" lvl="0" indent="0">
              <a:buFont typeface="Arial" panose="020b0604020202020204" pitchFamily="34" charset="0"/>
              <a:buNone/>
            </a:pPr>
            <a:endParaRPr lang="en-US" sz="1200" kern="1200" baseline="0">
              <a:solidFill>
                <a:schemeClr val="tx1"/>
              </a:solidFill>
              <a:effectLst/>
              <a:latin typeface="+mn-lt"/>
              <a:ea typeface="+mn-ea"/>
              <a:cs typeface="+mn-cs"/>
            </a:endParaRPr>
          </a:p>
          <a:p>
            <a:pPr marL="0" lvl="0" indent="0">
              <a:buFont typeface="Arial" panose="020b0604020202020204" pitchFamily="34" charset="0"/>
              <a:buNone/>
            </a:pPr>
            <a:r>
              <a:rPr lang="en-US" sz="1200" kern="1200" baseline="0">
                <a:solidFill>
                  <a:schemeClr val="tx1"/>
                </a:solidFill>
                <a:effectLst/>
                <a:latin typeface="+mn-lt"/>
                <a:ea typeface="+mn-ea"/>
                <a:cs typeface="+mn-cs"/>
              </a:rPr>
              <a:t>Currently we do not know if there will be a national evaluation, but if there is, we will work with the Chief  Evaluation Office and their staff to determine the nature and scope of the evaluation.  </a:t>
            </a:r>
          </a:p>
          <a:p>
            <a:pPr marL="0" lvl="0" indent="0">
              <a:buFont typeface="Arial" panose="020b0604020202020204" pitchFamily="34" charset="0"/>
              <a:buNone/>
            </a:pPr>
            <a:endParaRPr lang="en-US" sz="1200" kern="1200" baseline="0">
              <a:solidFill>
                <a:schemeClr val="tx1"/>
              </a:solidFill>
              <a:effectLst/>
              <a:latin typeface="+mn-lt"/>
              <a:ea typeface="+mn-ea"/>
              <a:cs typeface="+mn-cs"/>
            </a:endParaRPr>
          </a:p>
          <a:p>
            <a:pPr marL="0" lvl="0" indent="0">
              <a:buFont typeface="Arial" panose="020b0604020202020204" pitchFamily="34" charset="0"/>
              <a:buNone/>
            </a:pPr>
            <a:r>
              <a:rPr lang="en-US" sz="1200" kern="1200" baseline="0">
                <a:solidFill>
                  <a:schemeClr val="tx1"/>
                </a:solidFill>
                <a:effectLst/>
                <a:latin typeface="+mn-lt"/>
                <a:ea typeface="+mn-ea"/>
                <a:cs typeface="+mn-cs"/>
              </a:rPr>
              <a:t>We will notify you well in advance if we decide to conduct an evaluation </a:t>
            </a:r>
          </a:p>
          <a:p>
            <a:pPr marL="0" lvl="0" indent="0">
              <a:buFont typeface="Arial" panose="020b0604020202020204" pitchFamily="34" charset="0"/>
              <a:buNone/>
            </a:pPr>
            <a:endParaRPr lang="en-US" sz="1200" kern="1200" baseline="0">
              <a:solidFill>
                <a:schemeClr val="tx1"/>
              </a:solidFill>
              <a:effectLst/>
              <a:latin typeface="+mn-lt"/>
              <a:ea typeface="+mn-ea"/>
              <a:cs typeface="+mn-cs"/>
            </a:endParaRPr>
          </a:p>
          <a:p>
            <a:pPr marL="0" lvl="0" indent="0">
              <a:buFont typeface="Arial" panose="020b0604020202020204" pitchFamily="34" charset="0"/>
              <a:buNone/>
            </a:pPr>
            <a:endParaRPr lang="en-US" sz="1200" kern="1200" baseline="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baseline="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baseline="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B0D2C8-4E9D-4ABA-936B-5E500A1B423B}" type="slidenum">
              <a:rPr lang="en-US" smtClean="0"/>
              <a:t>29</a:t>
            </a:fld>
            <a:endParaRPr lang="en-US"/>
          </a:p>
        </p:txBody>
      </p:sp>
    </p:spTree>
    <p:extLst>
      <p:ext uri="{BB962C8B-B14F-4D97-AF65-F5344CB8AC3E}">
        <p14:creationId xmlns:p14="http://schemas.microsoft.com/office/powerpoint/2010/main" val="3922803865"/>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Maher</a:t>
            </a:r>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2953193281"/>
      </p:ext>
    </p:extLst>
  </p:cSld>
  <p:clrMapOvr>
    <a:masterClrMapping/>
  </p:clrMapOvr>
</p:notes>
</file>

<file path=ppt/notesSlides/notesSlide3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40" fontAlgn="base">
              <a:spcBef>
                <a:spcPct val="0"/>
              </a:spcBef>
              <a:spcAft>
                <a:spcPct val="0"/>
              </a:spcAft>
              <a:defRPr/>
            </a:pPr>
            <a:r>
              <a:rPr lang="en-US" altLang="en-US">
                <a:solidFill>
                  <a:prstClr val="black"/>
                </a:solidFill>
                <a:latin typeface="+mn-lt"/>
                <a:ea typeface="+mn-ea"/>
                <a:cs typeface="+mn-cs"/>
              </a:rPr>
              <a:t>Greg</a:t>
            </a:r>
          </a:p>
          <a:p>
            <a:pPr defTabSz="941140" fontAlgn="base">
              <a:spcBef>
                <a:spcPct val="0"/>
              </a:spcBef>
              <a:spcAft>
                <a:spcPct val="0"/>
              </a:spcAft>
              <a:defRPr/>
            </a:pPr>
            <a:r>
              <a:rPr lang="en-US" altLang="en-US">
                <a:solidFill>
                  <a:prstClr val="black"/>
                </a:solidFill>
                <a:latin typeface="+mn-lt"/>
                <a:ea typeface="+mn-ea"/>
                <a:cs typeface="+mn-cs"/>
              </a:rPr>
              <a:t>Lets talk a</a:t>
            </a:r>
            <a:r>
              <a:rPr lang="en-US" altLang="en-US" baseline="0">
                <a:solidFill>
                  <a:prstClr val="black"/>
                </a:solidFill>
                <a:latin typeface="+mn-lt"/>
                <a:ea typeface="+mn-ea"/>
                <a:cs typeface="+mn-cs"/>
              </a:rPr>
              <a:t> little bit about your FPO. </a:t>
            </a:r>
            <a:endParaRPr lang="en-US" altLang="en-US">
              <a:solidFill>
                <a:prstClr val="black"/>
              </a:solidFill>
              <a:latin typeface="+mn-lt"/>
              <a:ea typeface="+mn-ea"/>
              <a:cs typeface="+mn-cs"/>
            </a:endParaRPr>
          </a:p>
          <a:p>
            <a:pPr defTabSz="941140" fontAlgn="base">
              <a:spcBef>
                <a:spcPct val="0"/>
              </a:spcBef>
              <a:spcAft>
                <a:spcPct val="0"/>
              </a:spcAft>
              <a:defRPr/>
            </a:pPr>
            <a:endParaRPr lang="en-US" altLang="en-US">
              <a:solidFill>
                <a:prstClr val="black"/>
              </a:solidFill>
              <a:latin typeface="+mn-lt"/>
              <a:ea typeface="+mn-ea"/>
              <a:cs typeface="+mn-cs"/>
            </a:endParaRPr>
          </a:p>
          <a:p>
            <a:pPr defTabSz="941140" fontAlgn="base">
              <a:spcBef>
                <a:spcPct val="0"/>
              </a:spcBef>
              <a:spcAft>
                <a:spcPct val="0"/>
              </a:spcAft>
              <a:defRPr/>
            </a:pPr>
            <a:r>
              <a:rPr lang="en-US" altLang="en-US">
                <a:solidFill>
                  <a:prstClr val="black"/>
                </a:solidFill>
                <a:latin typeface="+mn-lt"/>
                <a:ea typeface="+mn-ea"/>
                <a:cs typeface="+mn-cs"/>
              </a:rPr>
              <a:t>A Federal Project Officer, who is based in your region, has been assigned to work with you.   The FPO</a:t>
            </a:r>
            <a:r>
              <a:rPr lang="en-US" altLang="en-US" baseline="0">
                <a:solidFill>
                  <a:prstClr val="black"/>
                </a:solidFill>
                <a:latin typeface="+mn-lt"/>
                <a:ea typeface="+mn-ea"/>
                <a:cs typeface="+mn-cs"/>
              </a:rPr>
              <a:t> is</a:t>
            </a:r>
            <a:r>
              <a:rPr lang="en-US" baseline="0"/>
              <a:t> identified in your grant package as well as earlier in this presentation.</a:t>
            </a:r>
          </a:p>
          <a:p>
            <a:pPr defTabSz="941140" fontAlgn="base">
              <a:spcBef>
                <a:spcPct val="0"/>
              </a:spcBef>
              <a:spcAft>
                <a:spcPct val="0"/>
              </a:spcAft>
              <a:defRPr/>
            </a:pPr>
            <a:endParaRPr lang="en-US"/>
          </a:p>
          <a:p>
            <a:pPr defTabSz="941140" fontAlgn="base">
              <a:spcBef>
                <a:spcPct val="0"/>
              </a:spcBef>
              <a:spcAft>
                <a:spcPct val="0"/>
              </a:spcAft>
              <a:defRPr/>
            </a:pPr>
            <a:r>
              <a:rPr lang="en-US"/>
              <a:t>The role of your FPO is to assist you and serve as a resource on all grant-related matters.  FPOs are your primary point of contact for all technical matters and the person with whom you will have the most frequent and direct contact.  They are responsible for providing compliance assistance, conducting oversight and review of grant performance, and delivering or arranging technical assistance to assist you in reaching your outcome goals.</a:t>
            </a:r>
          </a:p>
          <a:p>
            <a:pPr defTabSz="941140" fontAlgn="base">
              <a:spcBef>
                <a:spcPct val="0"/>
              </a:spcBef>
              <a:spcAft>
                <a:spcPct val="0"/>
              </a:spcAft>
              <a:defRPr/>
            </a:pPr>
            <a:endParaRPr lang="en-US"/>
          </a:p>
          <a:p>
            <a:pPr defTabSz="941140" fontAlgn="base">
              <a:spcBef>
                <a:spcPct val="0"/>
              </a:spcBef>
              <a:spcAft>
                <a:spcPct val="0"/>
              </a:spcAft>
              <a:defRPr/>
            </a:pPr>
            <a:r>
              <a:rPr lang="en-US" baseline="0"/>
              <a:t>Your FPO</a:t>
            </a:r>
            <a:r>
              <a:rPr lang="en-US" altLang="en-US">
                <a:solidFill>
                  <a:prstClr val="black"/>
                </a:solidFill>
                <a:latin typeface="+mn-lt"/>
                <a:ea typeface="+mn-ea"/>
                <a:cs typeface="+mn-cs"/>
              </a:rPr>
              <a:t> plays a critical role in the success of your grant program. </a:t>
            </a:r>
          </a:p>
          <a:p>
            <a:pPr defTabSz="941140" fontAlgn="base">
              <a:spcBef>
                <a:spcPct val="0"/>
              </a:spcBef>
              <a:spcAft>
                <a:spcPct val="0"/>
              </a:spcAft>
              <a:defRPr/>
            </a:pPr>
            <a:endParaRPr lang="en-US" altLang="en-US">
              <a:solidFill>
                <a:prstClr val="black"/>
              </a:solidFill>
              <a:latin typeface="+mn-lt"/>
              <a:ea typeface="+mn-ea"/>
              <a:cs typeface="+mn-cs"/>
            </a:endParaRPr>
          </a:p>
          <a:p>
            <a:pPr defTabSz="941140" fontAlgn="base">
              <a:spcBef>
                <a:spcPct val="0"/>
              </a:spcBef>
              <a:spcAft>
                <a:spcPct val="0"/>
              </a:spcAft>
              <a:defRPr/>
            </a:pPr>
            <a:r>
              <a:rPr lang="en-US" altLang="en-US">
                <a:solidFill>
                  <a:prstClr val="black"/>
                </a:solidFill>
                <a:latin typeface="+mn-lt"/>
                <a:ea typeface="+mn-ea"/>
                <a:cs typeface="+mn-cs"/>
              </a:rPr>
              <a:t>Communication with your FPO</a:t>
            </a:r>
            <a:r>
              <a:rPr lang="en-US" altLang="en-US" baseline="0">
                <a:solidFill>
                  <a:prstClr val="black"/>
                </a:solidFill>
                <a:latin typeface="+mn-lt"/>
                <a:ea typeface="+mn-ea"/>
                <a:cs typeface="+mn-cs"/>
              </a:rPr>
              <a:t> is key – If you have a question or concern about your grant  – raise it with your FPO!  </a:t>
            </a:r>
          </a:p>
          <a:p>
            <a:pPr defTabSz="941140" fontAlgn="base">
              <a:spcBef>
                <a:spcPct val="0"/>
              </a:spcBef>
              <a:spcAft>
                <a:spcPct val="0"/>
              </a:spcAft>
              <a:defRPr/>
            </a:pPr>
            <a:endParaRPr lang="en-US" altLang="en-US" baseline="0">
              <a:solidFill>
                <a:prstClr val="black"/>
              </a:solidFill>
              <a:latin typeface="+mn-lt"/>
              <a:ea typeface="+mn-ea"/>
              <a:cs typeface="+mn-cs"/>
            </a:endParaRPr>
          </a:p>
          <a:p>
            <a:pPr defTabSz="941140" fontAlgn="base">
              <a:spcBef>
                <a:spcPct val="0"/>
              </a:spcBef>
              <a:spcAft>
                <a:spcPct val="0"/>
              </a:spcAft>
              <a:defRPr/>
            </a:pPr>
            <a:r>
              <a:rPr lang="en-US" altLang="en-US" baseline="0">
                <a:solidFill>
                  <a:prstClr val="black"/>
                </a:solidFill>
                <a:latin typeface="+mn-lt"/>
                <a:ea typeface="+mn-ea"/>
                <a:cs typeface="+mn-cs"/>
              </a:rPr>
              <a:t>Experience has shown that often little problems  - that later grow in to big problems  - start when you DON’T  communicate with your FPO.</a:t>
            </a:r>
          </a:p>
          <a:p>
            <a:pPr defTabSz="941140" fontAlgn="base">
              <a:spcBef>
                <a:spcPct val="0"/>
              </a:spcBef>
              <a:spcAft>
                <a:spcPct val="0"/>
              </a:spcAft>
              <a:defRPr/>
            </a:pPr>
            <a:endParaRPr lang="en-US" baseline="0">
              <a:solidFill>
                <a:prstClr val="black"/>
              </a:solidFill>
              <a:latin typeface="+mn-lt"/>
              <a:ea typeface="+mn-ea"/>
              <a:cs typeface="+mn-cs"/>
            </a:endParaRPr>
          </a:p>
          <a:p>
            <a:pPr defTabSz="941140" fontAlgn="base">
              <a:spcBef>
                <a:spcPct val="0"/>
              </a:spcBef>
              <a:spcAft>
                <a:spcPct val="0"/>
              </a:spcAft>
              <a:defRPr/>
            </a:pPr>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30</a:t>
            </a:fld>
            <a:endParaRPr lang="en-US"/>
          </a:p>
        </p:txBody>
      </p:sp>
    </p:spTree>
    <p:extLst>
      <p:ext uri="{BB962C8B-B14F-4D97-AF65-F5344CB8AC3E}">
        <p14:creationId xmlns:p14="http://schemas.microsoft.com/office/powerpoint/2010/main" val="999794066"/>
      </p:ext>
    </p:extLst>
  </p:cSld>
  <p:clrMapOvr>
    <a:masterClrMapping/>
  </p:clrMapOvr>
</p:notes>
</file>

<file path=ppt/notesSlides/notesSlide3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a:p>
            <a:endParaRPr lang="en-US"/>
          </a:p>
          <a:p>
            <a:r>
              <a:rPr lang="en-US"/>
              <a:t>The Office of Grants Management, or OGM, conducts grant competitions and makes selections for awards.  After the grants are awarded, all official grant documents are maintained in the Grants Office.  The Regional Grant Officer can approve budget modifications and equipment purchases,</a:t>
            </a:r>
            <a:r>
              <a:rPr lang="en-US" baseline="0"/>
              <a:t> but the </a:t>
            </a:r>
            <a:r>
              <a:rPr lang="en-US"/>
              <a:t>National Grant Officer (GO) is the only one who can approve changes to the Grant Agreement.  They also review and approve more complicated modifications such as Statement</a:t>
            </a:r>
            <a:r>
              <a:rPr lang="en-US" baseline="0"/>
              <a:t> of Work changes</a:t>
            </a:r>
            <a:r>
              <a:rPr lang="en-US"/>
              <a:t> and changes in signatory and indirect cost</a:t>
            </a:r>
            <a:r>
              <a:rPr lang="en-US" baseline="0"/>
              <a:t> rates.</a:t>
            </a:r>
            <a:endParaRPr lang="en-US"/>
          </a:p>
          <a:p>
            <a:endParaRPr lang="en-US"/>
          </a:p>
          <a:p>
            <a:r>
              <a:rPr lang="en-US"/>
              <a:t>Other staff in the Grants Office – such as Andrea,</a:t>
            </a:r>
            <a:r>
              <a:rPr lang="en-US" baseline="0"/>
              <a:t> your Grant Specialist - </a:t>
            </a:r>
            <a:r>
              <a:rPr lang="en-US"/>
              <a:t> provide guidance on important policy issues and training on the fiscal and administrative requirements of the grant.</a:t>
            </a:r>
          </a:p>
          <a:p>
            <a:endParaRPr lang="en-US"/>
          </a:p>
          <a:p>
            <a:r>
              <a:rPr lang="en-US"/>
              <a:t>Just remember  - always start with your</a:t>
            </a:r>
            <a:r>
              <a:rPr lang="en-US" baseline="0"/>
              <a:t> FPO first! </a:t>
            </a:r>
            <a:endParaRPr lang="en-US"/>
          </a:p>
          <a:p>
            <a:endParaRPr lang="en-US"/>
          </a:p>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31</a:t>
            </a:fld>
            <a:endParaRPr lang="en-US"/>
          </a:p>
        </p:txBody>
      </p:sp>
    </p:spTree>
    <p:extLst>
      <p:ext uri="{BB962C8B-B14F-4D97-AF65-F5344CB8AC3E}">
        <p14:creationId xmlns:p14="http://schemas.microsoft.com/office/powerpoint/2010/main" val="982578510"/>
      </p:ext>
    </p:extLst>
  </p:cSld>
  <p:clrMapOvr>
    <a:masterClrMapping/>
  </p:clrMapOvr>
</p:notes>
</file>

<file path=ppt/notesSlides/notesSlide3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40" fontAlgn="base">
              <a:spcBef>
                <a:spcPct val="0"/>
              </a:spcBef>
              <a:spcAft>
                <a:spcPct val="0"/>
              </a:spcAft>
              <a:defRPr/>
            </a:pPr>
            <a:r>
              <a:rPr lang="en-US" altLang="en-US">
                <a:solidFill>
                  <a:prstClr val="black"/>
                </a:solidFill>
                <a:latin typeface="+mn-lt"/>
                <a:ea typeface="+mn-ea"/>
                <a:cs typeface="+mn-cs"/>
              </a:rPr>
              <a:t>Greg</a:t>
            </a:r>
          </a:p>
          <a:p>
            <a:pPr defTabSz="941140" fontAlgn="base">
              <a:spcBef>
                <a:spcPct val="0"/>
              </a:spcBef>
              <a:spcAft>
                <a:spcPct val="0"/>
              </a:spcAft>
              <a:defRPr/>
            </a:pPr>
            <a:endParaRPr lang="en-US" altLang="en-US">
              <a:solidFill>
                <a:prstClr val="black"/>
              </a:solidFill>
              <a:latin typeface="+mn-lt"/>
              <a:ea typeface="+mn-ea"/>
              <a:cs typeface="+mn-cs"/>
            </a:endParaRPr>
          </a:p>
          <a:p>
            <a:pPr defTabSz="941140" fontAlgn="base">
              <a:spcBef>
                <a:spcPct val="0"/>
              </a:spcBef>
              <a:spcAft>
                <a:spcPct val="0"/>
              </a:spcAft>
              <a:defRPr/>
            </a:pPr>
            <a:r>
              <a:rPr lang="en-US" altLang="en-US">
                <a:solidFill>
                  <a:prstClr val="black"/>
                </a:solidFill>
                <a:latin typeface="+mn-lt"/>
                <a:ea typeface="+mn-ea"/>
                <a:cs typeface="+mn-cs"/>
              </a:rPr>
              <a:t>The Division of Strategic Investments - or DSI -  serves as the Program Office for the One Workforce </a:t>
            </a:r>
            <a:r>
              <a:rPr lang="en-US" altLang="en-US" baseline="0">
                <a:solidFill>
                  <a:prstClr val="black"/>
                </a:solidFill>
                <a:latin typeface="+mn-lt"/>
                <a:ea typeface="+mn-ea"/>
                <a:cs typeface="+mn-cs"/>
              </a:rPr>
              <a:t>grant</a:t>
            </a:r>
            <a:r>
              <a:rPr lang="en-US" altLang="en-US">
                <a:solidFill>
                  <a:prstClr val="black"/>
                </a:solidFill>
                <a:latin typeface="+mn-lt"/>
                <a:ea typeface="+mn-ea"/>
                <a:cs typeface="+mn-cs"/>
              </a:rPr>
              <a:t> program.  What does a program office do?   Well, DSI has several functions to ensure the success of your grant.  </a:t>
            </a:r>
          </a:p>
          <a:p>
            <a:pPr defTabSz="941140" fontAlgn="base">
              <a:spcBef>
                <a:spcPct val="0"/>
              </a:spcBef>
              <a:spcAft>
                <a:spcPct val="0"/>
              </a:spcAft>
              <a:defRPr/>
            </a:pPr>
            <a:endParaRPr lang="en-US" altLang="en-US" b="1">
              <a:solidFill>
                <a:prstClr val="black"/>
              </a:solidFill>
              <a:latin typeface="+mn-lt"/>
              <a:ea typeface="+mn-ea"/>
              <a:cs typeface="+mn-cs"/>
            </a:endParaRPr>
          </a:p>
          <a:p>
            <a:pPr defTabSz="941140" fontAlgn="base">
              <a:spcBef>
                <a:spcPct val="0"/>
              </a:spcBef>
              <a:spcAft>
                <a:spcPct val="0"/>
              </a:spcAft>
              <a:defRPr/>
            </a:pPr>
            <a:r>
              <a:rPr lang="en-US" altLang="en-US">
                <a:solidFill>
                  <a:prstClr val="black"/>
                </a:solidFill>
                <a:latin typeface="+mn-lt"/>
                <a:ea typeface="+mn-ea"/>
                <a:cs typeface="+mn-cs"/>
              </a:rPr>
              <a:t>We support your FPOs and all other ETA staff involved in your grant.  We also provide policy clarification and guidance on the grant program, as well as technical assistance.</a:t>
            </a:r>
          </a:p>
          <a:p>
            <a:pPr defTabSz="941140" fontAlgn="base">
              <a:spcBef>
                <a:spcPct val="0"/>
              </a:spcBef>
              <a:spcAft>
                <a:spcPct val="0"/>
              </a:spcAft>
              <a:defRPr/>
            </a:pPr>
            <a:endParaRPr lang="en-US" altLang="en-US">
              <a:solidFill>
                <a:prstClr val="black"/>
              </a:solidFill>
              <a:latin typeface="+mn-lt"/>
              <a:ea typeface="+mn-ea"/>
              <a:cs typeface="+mn-cs"/>
            </a:endParaRPr>
          </a:p>
          <a:p>
            <a:pPr defTabSz="941140" fontAlgn="base">
              <a:spcBef>
                <a:spcPct val="0"/>
              </a:spcBef>
              <a:spcAft>
                <a:spcPct val="0"/>
              </a:spcAft>
              <a:defRPr/>
            </a:pPr>
            <a:r>
              <a:rPr lang="en-US" altLang="en-US">
                <a:solidFill>
                  <a:prstClr val="black"/>
                </a:solidFill>
                <a:latin typeface="+mn-lt"/>
                <a:ea typeface="+mn-ea"/>
                <a:cs typeface="+mn-cs"/>
              </a:rPr>
              <a:t>Technical assistance may be provided in a number of ways -  to all grantees on universal topics such as performance reporting, training</a:t>
            </a:r>
            <a:r>
              <a:rPr lang="en-US" altLang="en-US" baseline="0">
                <a:solidFill>
                  <a:prstClr val="black"/>
                </a:solidFill>
                <a:latin typeface="+mn-lt"/>
                <a:ea typeface="+mn-ea"/>
                <a:cs typeface="+mn-cs"/>
              </a:rPr>
              <a:t> delivery</a:t>
            </a:r>
            <a:r>
              <a:rPr lang="en-US" altLang="en-US">
                <a:solidFill>
                  <a:prstClr val="black"/>
                </a:solidFill>
                <a:latin typeface="+mn-lt"/>
                <a:ea typeface="+mn-ea"/>
                <a:cs typeface="+mn-cs"/>
              </a:rPr>
              <a:t>, or engaging</a:t>
            </a:r>
            <a:r>
              <a:rPr lang="en-US" altLang="en-US" baseline="0">
                <a:solidFill>
                  <a:prstClr val="black"/>
                </a:solidFill>
                <a:latin typeface="+mn-lt"/>
                <a:ea typeface="+mn-ea"/>
                <a:cs typeface="+mn-cs"/>
              </a:rPr>
              <a:t> employers</a:t>
            </a:r>
            <a:r>
              <a:rPr lang="en-US" altLang="en-US">
                <a:solidFill>
                  <a:prstClr val="black"/>
                </a:solidFill>
                <a:latin typeface="+mn-lt"/>
                <a:ea typeface="+mn-ea"/>
                <a:cs typeface="+mn-cs"/>
              </a:rPr>
              <a:t>.  We also provide customized TA to grantees to address specific aspects of your grant.  Some of this TA includes creating peer networking opportunities so that you can learn from one another.  </a:t>
            </a:r>
          </a:p>
          <a:p>
            <a:pPr defTabSz="941140" fontAlgn="base">
              <a:spcBef>
                <a:spcPct val="0"/>
              </a:spcBef>
              <a:spcAft>
                <a:spcPct val="0"/>
              </a:spcAft>
              <a:defRPr/>
            </a:pPr>
            <a:endParaRPr lang="en-US" altLang="en-US">
              <a:solidFill>
                <a:prstClr val="black"/>
              </a:solidFill>
              <a:latin typeface="+mn-lt"/>
              <a:ea typeface="+mn-ea"/>
              <a:cs typeface="+mn-cs"/>
            </a:endParaRPr>
          </a:p>
          <a:p>
            <a:pPr defTabSz="941140" fontAlgn="base">
              <a:spcBef>
                <a:spcPct val="0"/>
              </a:spcBef>
              <a:spcAft>
                <a:spcPct val="0"/>
              </a:spcAft>
              <a:defRPr/>
            </a:pPr>
            <a:r>
              <a:rPr lang="en-US" altLang="en-US">
                <a:solidFill>
                  <a:prstClr val="black"/>
                </a:solidFill>
                <a:latin typeface="+mn-lt"/>
                <a:ea typeface="+mn-ea"/>
                <a:cs typeface="+mn-cs"/>
              </a:rPr>
              <a:t>Another key role for us is in performance management.  We work with our DOL colleagues and contractors to collect the performance data for your grants and track your overall progress.  </a:t>
            </a:r>
          </a:p>
          <a:p>
            <a:pPr defTabSz="941140" fontAlgn="base">
              <a:spcBef>
                <a:spcPct val="0"/>
              </a:spcBef>
              <a:spcAft>
                <a:spcPct val="0"/>
              </a:spcAft>
              <a:defRPr/>
            </a:pPr>
            <a:endParaRPr lang="en-US" altLang="en-US">
              <a:solidFill>
                <a:prstClr val="black"/>
              </a:solidFill>
              <a:latin typeface="+mn-lt"/>
              <a:ea typeface="+mn-ea"/>
              <a:cs typeface="+mn-cs"/>
            </a:endParaRPr>
          </a:p>
          <a:p>
            <a:pPr defTabSz="941140" fontAlgn="base">
              <a:spcBef>
                <a:spcPct val="0"/>
              </a:spcBef>
              <a:spcAft>
                <a:spcPct val="0"/>
              </a:spcAft>
              <a:defRPr/>
            </a:pPr>
            <a:r>
              <a:rPr lang="en-US" altLang="en-US">
                <a:solidFill>
                  <a:prstClr val="black"/>
                </a:solidFill>
                <a:latin typeface="+mn-lt"/>
                <a:ea typeface="+mn-ea"/>
                <a:cs typeface="+mn-cs"/>
              </a:rPr>
              <a:t>This data is used to generate the progress reports that you submit each quarter which we will touch on later in this presentation.</a:t>
            </a:r>
          </a:p>
          <a:p>
            <a:pPr defTabSz="941140" fontAlgn="base">
              <a:spcBef>
                <a:spcPct val="0"/>
              </a:spcBef>
              <a:spcAft>
                <a:spcPct val="0"/>
              </a:spcAft>
              <a:defRPr/>
            </a:pPr>
            <a:endParaRPr lang="en-US" altLang="en-US">
              <a:solidFill>
                <a:prstClr val="black"/>
              </a:solidFill>
              <a:latin typeface="+mn-lt"/>
              <a:ea typeface="+mn-ea"/>
              <a:cs typeface="+mn-cs"/>
            </a:endParaRPr>
          </a:p>
          <a:p>
            <a:pPr defTabSz="941140" fontAlgn="base">
              <a:spcBef>
                <a:spcPct val="0"/>
              </a:spcBef>
              <a:spcAft>
                <a:spcPct val="0"/>
              </a:spcAft>
              <a:defRPr/>
            </a:pPr>
            <a:r>
              <a:rPr lang="en-US" altLang="en-US">
                <a:solidFill>
                  <a:prstClr val="black"/>
                </a:solidFill>
                <a:latin typeface="+mn-lt"/>
                <a:ea typeface="+mn-ea"/>
                <a:cs typeface="+mn-cs"/>
              </a:rPr>
              <a:t>Additionally, we review specific grant modifications in coordination with the Grant Officer and Regional Offices.</a:t>
            </a:r>
          </a:p>
          <a:p>
            <a:pPr defTabSz="941140" fontAlgn="base">
              <a:spcBef>
                <a:spcPct val="0"/>
              </a:spcBef>
              <a:spcAft>
                <a:spcPct val="0"/>
              </a:spcAft>
              <a:defRPr/>
            </a:pPr>
            <a:endParaRPr lang="en-US" altLang="en-US">
              <a:solidFill>
                <a:prstClr val="black"/>
              </a:solidFill>
              <a:latin typeface="+mn-lt"/>
              <a:ea typeface="+mn-ea"/>
              <a:cs typeface="+mn-cs"/>
            </a:endParaRPr>
          </a:p>
          <a:p>
            <a:pPr defTabSz="941140" fontAlgn="base">
              <a:spcBef>
                <a:spcPct val="0"/>
              </a:spcBef>
              <a:spcAft>
                <a:spcPct val="0"/>
              </a:spcAft>
              <a:defRPr/>
            </a:pPr>
            <a:r>
              <a:rPr lang="en-US" altLang="en-US">
                <a:solidFill>
                  <a:prstClr val="black"/>
                </a:solidFill>
                <a:latin typeface="+mn-lt"/>
                <a:ea typeface="+mn-ea"/>
                <a:cs typeface="+mn-cs"/>
              </a:rPr>
              <a:t>Please note</a:t>
            </a:r>
            <a:r>
              <a:rPr lang="en-US" altLang="en-US" baseline="0">
                <a:solidFill>
                  <a:prstClr val="black"/>
                </a:solidFill>
                <a:latin typeface="+mn-lt"/>
                <a:ea typeface="+mn-ea"/>
                <a:cs typeface="+mn-cs"/>
              </a:rPr>
              <a:t> that w</a:t>
            </a:r>
            <a:r>
              <a:rPr lang="en-US" altLang="en-US">
                <a:solidFill>
                  <a:prstClr val="black"/>
                </a:solidFill>
                <a:latin typeface="+mn-lt"/>
                <a:ea typeface="+mn-ea"/>
                <a:cs typeface="+mn-cs"/>
              </a:rPr>
              <a:t>e are often asked to report on grant outcomes by the White House, Office of Management and Budget (OMB), the Government Accountability Office (GAO) and others.  So we may </a:t>
            </a:r>
            <a:r>
              <a:rPr lang="en-US" altLang="en-US" i="0">
                <a:solidFill>
                  <a:prstClr val="black"/>
                </a:solidFill>
                <a:latin typeface="+mn-lt"/>
                <a:ea typeface="+mn-ea"/>
                <a:cs typeface="+mn-cs"/>
              </a:rPr>
              <a:t>on occasion request </a:t>
            </a:r>
            <a:r>
              <a:rPr lang="en-US" altLang="en-US">
                <a:solidFill>
                  <a:prstClr val="black"/>
                </a:solidFill>
                <a:latin typeface="+mn-lt"/>
                <a:ea typeface="+mn-ea"/>
                <a:cs typeface="+mn-cs"/>
              </a:rPr>
              <a:t>additional information regarding your grant outcomes.  We appreciate your timely response to these requests for information when needed.   </a:t>
            </a:r>
          </a:p>
          <a:p>
            <a:pPr defTabSz="941140" fontAlgn="base">
              <a:spcBef>
                <a:spcPct val="0"/>
              </a:spcBef>
              <a:spcAft>
                <a:spcPct val="0"/>
              </a:spcAft>
              <a:defRPr/>
            </a:pPr>
            <a:endParaRPr lang="en-US" altLang="en-US">
              <a:solidFill>
                <a:prstClr val="black"/>
              </a:solidFill>
              <a:latin typeface="+mn-lt"/>
              <a:ea typeface="+mn-ea"/>
              <a:cs typeface="+mn-cs"/>
            </a:endParaRPr>
          </a:p>
          <a:p>
            <a:pPr defTabSz="941140" fontAlgn="base">
              <a:spcBef>
                <a:spcPct val="0"/>
              </a:spcBef>
              <a:spcAft>
                <a:spcPct val="0"/>
              </a:spcAft>
              <a:defRPr/>
            </a:pPr>
            <a:r>
              <a:rPr lang="en-US" altLang="en-US">
                <a:solidFill>
                  <a:prstClr val="black"/>
                </a:solidFill>
                <a:latin typeface="+mn-lt"/>
                <a:ea typeface="+mn-ea"/>
                <a:cs typeface="+mn-cs"/>
              </a:rPr>
              <a:t>This</a:t>
            </a:r>
            <a:r>
              <a:rPr lang="en-US" altLang="en-US" baseline="0">
                <a:solidFill>
                  <a:prstClr val="black"/>
                </a:solidFill>
                <a:latin typeface="+mn-lt"/>
                <a:ea typeface="+mn-ea"/>
                <a:cs typeface="+mn-cs"/>
              </a:rPr>
              <a:t> is especially true now with the transition to the new presidential administration.</a:t>
            </a:r>
            <a:endParaRPr lang="en-US" altLang="en-US">
              <a:solidFill>
                <a:prstClr val="black"/>
              </a:solidFill>
              <a:latin typeface="+mn-lt"/>
              <a:ea typeface="+mn-ea"/>
              <a:cs typeface="+mn-cs"/>
            </a:endParaRPr>
          </a:p>
        </p:txBody>
      </p:sp>
      <p:sp>
        <p:nvSpPr>
          <p:cNvPr id="4" name="Slide Number Placeholder 3"/>
          <p:cNvSpPr>
            <a:spLocks noGrp="1"/>
          </p:cNvSpPr>
          <p:nvPr>
            <p:ph type="sldNum" sz="quarter" idx="5"/>
          </p:nvPr>
        </p:nvSpPr>
        <p:spPr/>
        <p:txBody>
          <a:bodyPr/>
          <a:lstStyle/>
          <a:p>
            <a:fld id="{0DB0D2C8-4E9D-4ABA-936B-5E500A1B423B}" type="slidenum">
              <a:rPr lang="en-US" smtClean="0"/>
              <a:t>32</a:t>
            </a:fld>
            <a:endParaRPr lang="en-US"/>
          </a:p>
        </p:txBody>
      </p:sp>
    </p:spTree>
    <p:extLst>
      <p:ext uri="{BB962C8B-B14F-4D97-AF65-F5344CB8AC3E}">
        <p14:creationId xmlns:p14="http://schemas.microsoft.com/office/powerpoint/2010/main" val="944409843"/>
      </p:ext>
    </p:extLst>
  </p:cSld>
  <p:clrMapOvr>
    <a:masterClrMapping/>
  </p:clrMapOvr>
</p:notes>
</file>

<file path=ppt/notesSlides/notesSlide3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p:txBody>
      </p:sp>
      <p:sp>
        <p:nvSpPr>
          <p:cNvPr id="4" name="Slide Number Placeholder 3"/>
          <p:cNvSpPr>
            <a:spLocks noGrp="1"/>
          </p:cNvSpPr>
          <p:nvPr>
            <p:ph type="sldNum" sz="quarter" idx="10"/>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3485065288"/>
      </p:ext>
    </p:extLst>
  </p:cSld>
  <p:clrMapOvr>
    <a:masterClrMapping/>
  </p:clrMapOvr>
</p:notes>
</file>

<file path=ppt/notesSlides/notesSlide3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a:t>Greg</a:t>
            </a:r>
          </a:p>
          <a:p>
            <a:endParaRPr lang="en-US" b="0" baseline="0"/>
          </a:p>
          <a:p>
            <a:r>
              <a:rPr lang="en-US" b="0" baseline="0"/>
              <a:t>I will now turn things over to Brinda Ruggles, followed by Andrea Chism, from the Office of Grants Management.</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635649"/>
      </p:ext>
    </p:extLst>
  </p:cSld>
  <p:clrMapOvr>
    <a:masterClrMapping/>
  </p:clrMapOvr>
</p:notes>
</file>

<file path=ppt/notesSlides/notesSlide3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165" fontAlgn="base">
              <a:spcBef>
                <a:spcPct val="30000"/>
              </a:spcBef>
              <a:spcAft>
                <a:spcPct val="0"/>
              </a:spcAft>
              <a:defRPr/>
            </a:pPr>
            <a:r>
              <a:rPr lang="en-US" b="1"/>
              <a:t>Brinda</a:t>
            </a:r>
          </a:p>
          <a:p>
            <a:pPr defTabSz="905165" fontAlgn="base">
              <a:spcBef>
                <a:spcPct val="30000"/>
              </a:spcBef>
              <a:spcAft>
                <a:spcPct val="0"/>
              </a:spcAft>
              <a:defRPr/>
            </a:pPr>
            <a:endParaRPr lang="en-US" altLang="en-US" b="1" baseline="0"/>
          </a:p>
          <a:p>
            <a:pPr defTabSz="905165" fontAlgn="base">
              <a:spcBef>
                <a:spcPct val="30000"/>
              </a:spcBef>
              <a:spcAft>
                <a:spcPct val="0"/>
              </a:spcAft>
              <a:defRPr/>
            </a:pPr>
            <a:r>
              <a:rPr lang="en-US" altLang="en-US" baseline="0"/>
              <a:t>Good afternoon everyone. I am Brinda Ruggles from the Office of Grants Management, or OGM. I am the Grant Officer for the H-1B One Workforce Grant Program. </a:t>
            </a:r>
            <a:r>
              <a:rPr lang="en-US" altLang="en-US"/>
              <a:t>Congratulations again on receiving</a:t>
            </a:r>
            <a:r>
              <a:rPr lang="en-US" altLang="en-US" baseline="0"/>
              <a:t> your awards.  Presenting with me from OGM is Andrea Chism, who is the Lead Grants Management Specialist for this grant. Andrea will go over Grant Modifications with you very shortly.</a:t>
            </a:r>
          </a:p>
          <a:p>
            <a:pPr defTabSz="905165" fontAlgn="base">
              <a:spcBef>
                <a:spcPct val="30000"/>
              </a:spcBef>
              <a:spcAft>
                <a:spcPct val="0"/>
              </a:spcAft>
              <a:defRPr/>
            </a:pPr>
            <a:endParaRPr lang="en-US" altLang="en-US" baseline="0"/>
          </a:p>
          <a:p>
            <a:pPr>
              <a:spcBef>
                <a:spcPct val="0"/>
              </a:spcBef>
            </a:pPr>
            <a:r>
              <a:rPr lang="en-US" altLang="en-US"/>
              <a:t>You</a:t>
            </a:r>
            <a:r>
              <a:rPr lang="en-US" altLang="en-US" baseline="0"/>
              <a:t> already received from our office your </a:t>
            </a:r>
            <a:r>
              <a:rPr lang="en-US" altLang="en-US"/>
              <a:t>grant award package,</a:t>
            </a:r>
            <a:r>
              <a:rPr lang="en-US" altLang="en-US" baseline="0"/>
              <a:t> which </a:t>
            </a:r>
            <a:r>
              <a:rPr lang="en-US" altLang="en-US"/>
              <a:t>consisted of the grant award letter,</a:t>
            </a:r>
            <a:r>
              <a:rPr lang="en-US" altLang="en-US" baseline="0"/>
              <a:t> which is the document labeled Payment Management System Letter; the Grantee Handbook; and </a:t>
            </a:r>
            <a:r>
              <a:rPr lang="en-US" altLang="en-US"/>
              <a:t>the actual grant agreement. This agreement includes the Notice of Award, which contains the signature page – the signature</a:t>
            </a:r>
            <a:r>
              <a:rPr lang="en-US" altLang="en-US" baseline="0"/>
              <a:t> of the individual with authority to enter into grant agreement with DOL; the Authorized Representative;</a:t>
            </a:r>
            <a:r>
              <a:rPr lang="en-US" altLang="en-US"/>
              <a:t> the Condition of Award page; the grant terms and conditions; the Application for Federal Assistance (also known as the SF-424); the budget, which includes the SF-424A and Budget Narrative; the Statement of Work, and (if applicable) the Indirect Cost Rate Agreement.</a:t>
            </a:r>
            <a:br>
              <a:rPr lang="en-US" altLang="en-US"/>
            </a:br>
            <a:endParaRPr lang="en-US" altLang="en-US"/>
          </a:p>
          <a:p>
            <a:pPr defTabSz="931686">
              <a:spcBef>
                <a:spcPct val="0"/>
              </a:spcBef>
              <a:defRPr/>
            </a:pPr>
            <a:endParaRPr lang="en-US" altLang="en-US"/>
          </a:p>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35</a:t>
            </a:fld>
            <a:endParaRPr lang="en-US"/>
          </a:p>
        </p:txBody>
      </p:sp>
    </p:spTree>
    <p:extLst>
      <p:ext uri="{BB962C8B-B14F-4D97-AF65-F5344CB8AC3E}">
        <p14:creationId xmlns:p14="http://schemas.microsoft.com/office/powerpoint/2010/main" val="127478777"/>
      </p:ext>
    </p:extLst>
  </p:cSld>
  <p:clrMapOvr>
    <a:masterClrMapping/>
  </p:clrMapOvr>
</p:notes>
</file>

<file path=ppt/notesSlides/notesSlide3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0879" rtl="0" eaLnBrk="1" fontAlgn="auto" latinLnBrk="0" hangingPunct="1">
              <a:lnSpc>
                <a:spcPct val="100000"/>
              </a:lnSpc>
              <a:spcBef>
                <a:spcPct val="0"/>
              </a:spcBef>
              <a:spcAft>
                <a:spcPct val="0"/>
              </a:spcAft>
              <a:buClrTx/>
              <a:buSzTx/>
              <a:buFontTx/>
              <a:buNone/>
              <a:defRPr/>
            </a:pPr>
            <a:r>
              <a:rPr lang="en-US" b="1"/>
              <a:t>Brinda </a:t>
            </a:r>
          </a:p>
          <a:p>
            <a:pPr marL="0" marR="0" lvl="0" indent="0" algn="l" defTabSz="920879" rtl="0" eaLnBrk="1" fontAlgn="auto" latinLnBrk="0" hangingPunct="1">
              <a:lnSpc>
                <a:spcPct val="100000"/>
              </a:lnSpc>
              <a:spcBef>
                <a:spcPct val="0"/>
              </a:spcBef>
              <a:spcAft>
                <a:spcPct val="0"/>
              </a:spcAft>
              <a:buClrTx/>
              <a:buSzTx/>
              <a:buFontTx/>
              <a:buNone/>
              <a:defRPr/>
            </a:pPr>
            <a:endParaRPr lang="en-US" altLang="en-US" b="1"/>
          </a:p>
          <a:p>
            <a:pPr marL="0" marR="0" lvl="0" indent="0" algn="l" defTabSz="920879" rtl="0" eaLnBrk="1" fontAlgn="auto" latinLnBrk="0" hangingPunct="1">
              <a:lnSpc>
                <a:spcPct val="100000"/>
              </a:lnSpc>
              <a:spcBef>
                <a:spcPct val="0"/>
              </a:spcBef>
              <a:spcAft>
                <a:spcPct val="0"/>
              </a:spcAft>
              <a:buClrTx/>
              <a:buSzTx/>
              <a:buFontTx/>
              <a:buNone/>
              <a:defRPr/>
            </a:pPr>
            <a:r>
              <a:rPr lang="en-US" altLang="en-US"/>
              <a:t>The Grant Award Letter, which is </a:t>
            </a:r>
            <a:r>
              <a:rPr lang="en-US" altLang="en-US" baseline="0"/>
              <a:t>the </a:t>
            </a:r>
            <a:r>
              <a:rPr lang="en-US" altLang="en-US"/>
              <a:t>Payment</a:t>
            </a:r>
            <a:r>
              <a:rPr lang="en-US" altLang="en-US" baseline="0"/>
              <a:t> Management Letter, or PMS,</a:t>
            </a:r>
            <a:r>
              <a:rPr lang="en-US" altLang="en-US"/>
              <a:t> contains important information about 1) how to</a:t>
            </a:r>
            <a:r>
              <a:rPr lang="en-US" altLang="en-US" baseline="0"/>
              <a:t> access your funds via the PMS, which is operated by the Department of Health and Human Services, and 2) how to access DOL’s Grantee Reporting System for financial reporting.  These systems </a:t>
            </a:r>
            <a:r>
              <a:rPr lang="en-US" altLang="en-US"/>
              <a:t>require two separate</a:t>
            </a:r>
            <a:r>
              <a:rPr lang="en-US" altLang="en-US" baseline="0"/>
              <a:t> p</a:t>
            </a:r>
            <a:r>
              <a:rPr lang="en-US" altLang="en-US"/>
              <a:t>asswords and PINs. Information and forms for these</a:t>
            </a:r>
            <a:r>
              <a:rPr lang="en-US" altLang="en-US" baseline="0"/>
              <a:t> systems </a:t>
            </a:r>
            <a:r>
              <a:rPr lang="en-US" altLang="en-US"/>
              <a:t>can be found at </a:t>
            </a:r>
            <a:r>
              <a:rPr lang="en-US" altLang="en-US" b="1"/>
              <a:t>https://www.dol.gov/agencies/eta/grants </a:t>
            </a:r>
            <a:r>
              <a:rPr lang="en-US" altLang="en-US" b="0"/>
              <a:t>under “Manage</a:t>
            </a:r>
            <a:r>
              <a:rPr lang="en-US" altLang="en-US" b="0" baseline="0"/>
              <a:t> your Awar</a:t>
            </a:r>
            <a:r>
              <a:rPr lang="en-US" altLang="en-US" b="0"/>
              <a:t>ded Grant”.  </a:t>
            </a:r>
          </a:p>
          <a:p>
            <a:pPr defTabSz="920879">
              <a:spcBef>
                <a:spcPct val="0"/>
              </a:spcBef>
              <a:defRPr/>
            </a:pPr>
            <a:endParaRPr lang="en-US" altLang="en-US" b="0" baseline="0"/>
          </a:p>
          <a:p>
            <a:pPr defTabSz="920879">
              <a:spcBef>
                <a:spcPct val="0"/>
              </a:spcBef>
              <a:defRPr/>
            </a:pPr>
            <a:r>
              <a:rPr lang="en-US" altLang="en-US" baseline="0"/>
              <a:t>You’ll f</a:t>
            </a:r>
            <a:r>
              <a:rPr lang="en-US" altLang="en-US"/>
              <a:t>ind information on this site</a:t>
            </a:r>
            <a:r>
              <a:rPr lang="en-US" altLang="en-US" baseline="0"/>
              <a:t> about the </a:t>
            </a:r>
            <a:r>
              <a:rPr lang="en-US" altLang="en-US"/>
              <a:t>grantee fiscal reporting system and the Federal Financial Report form, also known</a:t>
            </a:r>
            <a:r>
              <a:rPr lang="en-US" altLang="en-US" baseline="0"/>
              <a:t> as the </a:t>
            </a:r>
            <a:r>
              <a:rPr lang="en-US" altLang="en-US"/>
              <a:t>ETA-9130.</a:t>
            </a:r>
            <a:r>
              <a:rPr lang="en-US" altLang="en-US" baseline="0"/>
              <a:t> </a:t>
            </a:r>
            <a:r>
              <a:rPr lang="en-US" altLang="en-US"/>
              <a:t>  </a:t>
            </a:r>
          </a:p>
          <a:p>
            <a:pPr defTabSz="920879">
              <a:spcBef>
                <a:spcPct val="0"/>
              </a:spcBef>
            </a:pPr>
            <a:endParaRPr lang="en-US" altLang="en-US"/>
          </a:p>
          <a:p>
            <a:pPr defTabSz="920879">
              <a:spcBef>
                <a:spcPct val="0"/>
              </a:spcBef>
            </a:pPr>
            <a:r>
              <a:rPr lang="en-US" altLang="en-US"/>
              <a:t>Your passwords and PINs are sent separately after you supply the necessary information.  </a:t>
            </a:r>
          </a:p>
          <a:p>
            <a:pPr defTabSz="920879">
              <a:spcBef>
                <a:spcPct val="0"/>
              </a:spcBef>
            </a:pPr>
            <a:endParaRPr lang="en-US" altLang="en-US" b="1"/>
          </a:p>
          <a:p>
            <a:pPr defTabSz="920879">
              <a:spcBef>
                <a:spcPct val="0"/>
              </a:spcBef>
            </a:pPr>
            <a:r>
              <a:rPr lang="en-US" altLang="en-US" b="1"/>
              <a:t>Once you receive it, please do not lose it</a:t>
            </a:r>
            <a:r>
              <a:rPr lang="en-US" altLang="en-US"/>
              <a:t>!</a:t>
            </a:r>
          </a:p>
          <a:p>
            <a:pPr defTabSz="931686">
              <a:defRPr/>
            </a:pPr>
            <a:endParaRPr lang="en-US"/>
          </a:p>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36</a:t>
            </a:fld>
            <a:endParaRPr lang="en-US"/>
          </a:p>
        </p:txBody>
      </p:sp>
    </p:spTree>
    <p:extLst>
      <p:ext uri="{BB962C8B-B14F-4D97-AF65-F5344CB8AC3E}">
        <p14:creationId xmlns:p14="http://schemas.microsoft.com/office/powerpoint/2010/main" val="3773837610"/>
      </p:ext>
    </p:extLst>
  </p:cSld>
  <p:clrMapOvr>
    <a:masterClrMapping/>
  </p:clrMapOvr>
</p:notes>
</file>

<file path=ppt/notesSlides/notesSlide3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pPr>
            <a:r>
              <a:rPr lang="en-US" altLang="en-US"/>
              <a:t>Briefly,</a:t>
            </a:r>
            <a:r>
              <a:rPr lang="en-US" altLang="en-US" baseline="0"/>
              <a:t> we will go over the Quarterly Financial Report.</a:t>
            </a:r>
            <a:endParaRPr lang="en-US" altLang="en-US"/>
          </a:p>
          <a:p>
            <a:pPr>
              <a:lnSpc>
                <a:spcPct val="80000"/>
              </a:lnSpc>
              <a:spcBef>
                <a:spcPct val="0"/>
              </a:spcBef>
            </a:pPr>
            <a:endParaRPr lang="en-US" altLang="en-US"/>
          </a:p>
          <a:p>
            <a:pPr>
              <a:lnSpc>
                <a:spcPct val="80000"/>
              </a:lnSpc>
              <a:spcBef>
                <a:spcPct val="0"/>
              </a:spcBef>
            </a:pPr>
            <a:r>
              <a:rPr lang="en-US" altLang="en-US"/>
              <a:t>All ETA grant recipients use</a:t>
            </a:r>
            <a:r>
              <a:rPr lang="en-US" altLang="en-US" baseline="0"/>
              <a:t> the </a:t>
            </a:r>
            <a:r>
              <a:rPr lang="en-US" altLang="en-US"/>
              <a:t>ETA 9130 Quarterly Financial Form to report expenditures charged against the</a:t>
            </a:r>
            <a:r>
              <a:rPr lang="en-US" altLang="en-US" baseline="0"/>
              <a:t> grant.  </a:t>
            </a:r>
          </a:p>
          <a:p>
            <a:pPr>
              <a:lnSpc>
                <a:spcPct val="80000"/>
              </a:lnSpc>
              <a:spcBef>
                <a:spcPct val="0"/>
              </a:spcBef>
            </a:pPr>
            <a:endParaRPr lang="en-US" altLang="en-US" baseline="0"/>
          </a:p>
          <a:p>
            <a:pPr>
              <a:lnSpc>
                <a:spcPct val="80000"/>
              </a:lnSpc>
              <a:spcBef>
                <a:spcPct val="0"/>
              </a:spcBef>
            </a:pPr>
            <a:r>
              <a:rPr lang="en-US" altLang="en-US" baseline="0"/>
              <a:t>As with the QPR, </a:t>
            </a:r>
            <a:r>
              <a:rPr lang="en-US" altLang="en-US"/>
              <a:t>The quarterly report is due within 45 days from the end of the quarter.</a:t>
            </a:r>
          </a:p>
          <a:p>
            <a:pPr>
              <a:lnSpc>
                <a:spcPct val="80000"/>
              </a:lnSpc>
              <a:spcBef>
                <a:spcPct val="0"/>
              </a:spcBef>
            </a:pPr>
            <a:endParaRPr lang="en-US" altLang="en-US"/>
          </a:p>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37</a:t>
            </a:fld>
            <a:endParaRPr lang="en-US"/>
          </a:p>
        </p:txBody>
      </p:sp>
    </p:spTree>
    <p:extLst>
      <p:ext uri="{BB962C8B-B14F-4D97-AF65-F5344CB8AC3E}">
        <p14:creationId xmlns:p14="http://schemas.microsoft.com/office/powerpoint/2010/main" val="3905234376"/>
      </p:ext>
    </p:extLst>
  </p:cSld>
  <p:clrMapOvr>
    <a:masterClrMapping/>
  </p:clrMapOvr>
</p:notes>
</file>

<file path=ppt/notesSlides/notesSlide3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0879" rtl="0" eaLnBrk="1" fontAlgn="auto" latinLnBrk="0" hangingPunct="1">
              <a:lnSpc>
                <a:spcPct val="100000"/>
              </a:lnSpc>
              <a:spcBef>
                <a:spcPct val="0"/>
              </a:spcBef>
              <a:spcAft>
                <a:spcPct val="0"/>
              </a:spcAft>
              <a:buClrTx/>
              <a:buSzTx/>
              <a:buFontTx/>
              <a:buNone/>
              <a:defRPr/>
            </a:pPr>
            <a:r>
              <a:rPr lang="en-US" b="1"/>
              <a:t>Brinda </a:t>
            </a:r>
            <a:r>
              <a:rPr lang="en-US" sz="1200" kern="1200">
                <a:solidFill>
                  <a:schemeClr val="tx1"/>
                </a:solidFill>
                <a:effectLst/>
                <a:latin typeface="+mn-lt"/>
                <a:ea typeface="+mn-ea"/>
                <a:cs typeface="+mn-cs"/>
              </a:rPr>
              <a:t>You</a:t>
            </a:r>
            <a:r>
              <a:rPr lang="en-US" sz="1200" kern="1200" baseline="0">
                <a:solidFill>
                  <a:schemeClr val="tx1"/>
                </a:solidFill>
                <a:effectLst/>
                <a:latin typeface="+mn-lt"/>
                <a:ea typeface="+mn-ea"/>
                <a:cs typeface="+mn-cs"/>
              </a:rPr>
              <a:t> also received t</a:t>
            </a:r>
            <a:r>
              <a:rPr lang="en-US" sz="1200" kern="1200">
                <a:solidFill>
                  <a:schemeClr val="tx1"/>
                </a:solidFill>
                <a:effectLst/>
                <a:latin typeface="+mn-lt"/>
                <a:ea typeface="+mn-ea"/>
                <a:cs typeface="+mn-cs"/>
              </a:rPr>
              <a:t>he Grantee Handbook;</a:t>
            </a:r>
            <a:r>
              <a:rPr lang="en-US" sz="1200" kern="1200" baseline="0">
                <a:solidFill>
                  <a:schemeClr val="tx1"/>
                </a:solidFill>
                <a:effectLst/>
                <a:latin typeface="+mn-lt"/>
                <a:ea typeface="+mn-ea"/>
                <a:cs typeface="+mn-cs"/>
              </a:rPr>
              <a:t> a g</a:t>
            </a:r>
            <a:r>
              <a:rPr lang="en-US" sz="1200" kern="1200">
                <a:solidFill>
                  <a:schemeClr val="tx1"/>
                </a:solidFill>
                <a:effectLst/>
                <a:latin typeface="+mn-lt"/>
                <a:ea typeface="+mn-ea"/>
                <a:cs typeface="+mn-cs"/>
              </a:rPr>
              <a:t>eneral resource designed to orient grantees to the grant process in ETA. </a:t>
            </a:r>
          </a:p>
          <a:p>
            <a:pPr defTabSz="920879">
              <a:spcBef>
                <a:spcPct val="0"/>
              </a:spcBef>
              <a:defRPr/>
            </a:pP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We recognize that administering grants can be an overwhelming responsibility; therefore, our goal in assembling this Grantee Handbook was to make sure that you have the resources and information at hand to help you succeed.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Grantee Handbook is presented in seven sections.  Each section contains pertinent information that you and your staff need to know regarding the goals and expectations for managing an ETA competitively awarded grant, such as how</a:t>
            </a:r>
            <a:r>
              <a:rPr lang="en-US" sz="1200" kern="1200" baseline="0">
                <a:solidFill>
                  <a:schemeClr val="tx1"/>
                </a:solidFill>
                <a:effectLst/>
                <a:latin typeface="+mn-lt"/>
                <a:ea typeface="+mn-ea"/>
                <a:cs typeface="+mn-cs"/>
              </a:rPr>
              <a:t> to manage your period of performance, modifying your grants, the audit phase and close out phase.  </a:t>
            </a:r>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38</a:t>
            </a:fld>
            <a:endParaRPr lang="en-US"/>
          </a:p>
        </p:txBody>
      </p:sp>
    </p:spTree>
    <p:extLst>
      <p:ext uri="{BB962C8B-B14F-4D97-AF65-F5344CB8AC3E}">
        <p14:creationId xmlns:p14="http://schemas.microsoft.com/office/powerpoint/2010/main" val="519090595"/>
      </p:ext>
    </p:extLst>
  </p:cSld>
  <p:clrMapOvr>
    <a:masterClrMapping/>
  </p:clrMapOvr>
</p:notes>
</file>

<file path=ppt/notesSlides/notesSlide3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0879" rtl="0" eaLnBrk="1" fontAlgn="auto" latinLnBrk="0" hangingPunct="1">
              <a:lnSpc>
                <a:spcPct val="100000"/>
              </a:lnSpc>
              <a:spcBef>
                <a:spcPct val="0"/>
              </a:spcBef>
              <a:spcAft>
                <a:spcPct val="0"/>
              </a:spcAft>
              <a:buClrTx/>
              <a:buSzTx/>
              <a:buFontTx/>
              <a:buNone/>
              <a:defRPr/>
            </a:pPr>
            <a:r>
              <a:rPr lang="en-US" b="1"/>
              <a:t>Brinda </a:t>
            </a:r>
          </a:p>
          <a:p>
            <a:pPr marL="0" marR="0" lvl="0" indent="0" algn="l" defTabSz="920879" rtl="0" eaLnBrk="1" fontAlgn="auto" latinLnBrk="0" hangingPunct="1">
              <a:lnSpc>
                <a:spcPct val="100000"/>
              </a:lnSpc>
              <a:spcBef>
                <a:spcPct val="0"/>
              </a:spcBef>
              <a:spcAft>
                <a:spcPct val="0"/>
              </a:spcAft>
              <a:buClrTx/>
              <a:buSzTx/>
              <a:buFontTx/>
              <a:buNone/>
              <a:defRPr/>
            </a:pPr>
            <a:endParaRPr lang="en-US" altLang="en-US" b="1" i="0"/>
          </a:p>
          <a:p>
            <a:pPr marL="0" marR="0" lvl="0" indent="0" algn="l" defTabSz="920879" rtl="0" eaLnBrk="1" fontAlgn="auto" latinLnBrk="0" hangingPunct="1">
              <a:lnSpc>
                <a:spcPct val="100000"/>
              </a:lnSpc>
              <a:spcBef>
                <a:spcPct val="0"/>
              </a:spcBef>
              <a:spcAft>
                <a:spcPct val="0"/>
              </a:spcAft>
              <a:buClrTx/>
              <a:buSzTx/>
              <a:buFontTx/>
              <a:buNone/>
              <a:defRPr/>
            </a:pPr>
            <a:r>
              <a:rPr lang="en-US" altLang="en-US" b="0" i="0"/>
              <a:t>The first page of the grant agreement is the Notice of Award, or NOA.  This page has the project title – which is the H-1B One Workforce </a:t>
            </a:r>
            <a:r>
              <a:rPr lang="en-US" b="0" i="0"/>
              <a:t>- </a:t>
            </a:r>
            <a:r>
              <a:rPr lang="en-US" altLang="en-US" b="0" i="0"/>
              <a:t>and it contains the grant recipient’s identifying information, which is the name of your organization, address, EIN number</a:t>
            </a:r>
            <a:r>
              <a:rPr lang="en-US" altLang="en-US" b="0" i="0" baseline="0"/>
              <a:t> </a:t>
            </a:r>
            <a:r>
              <a:rPr lang="en-US" altLang="en-US" b="0" i="0"/>
              <a:t>and DUNS number.  </a:t>
            </a:r>
          </a:p>
          <a:p>
            <a:pPr defTabSz="920879">
              <a:spcBef>
                <a:spcPct val="0"/>
              </a:spcBef>
            </a:pPr>
            <a:endParaRPr lang="en-US" altLang="en-US" b="0" i="0"/>
          </a:p>
          <a:p>
            <a:pPr marL="0" marR="0" lvl="0" indent="0" algn="l" defTabSz="920879" rtl="0" eaLnBrk="1" fontAlgn="auto" latinLnBrk="0" hangingPunct="1">
              <a:lnSpc>
                <a:spcPct val="100000"/>
              </a:lnSpc>
              <a:spcBef>
                <a:spcPct val="0"/>
              </a:spcBef>
              <a:spcAft>
                <a:spcPct val="0"/>
              </a:spcAft>
              <a:buClrTx/>
              <a:buSzTx/>
              <a:buFontTx/>
              <a:buNone/>
              <a:defRPr/>
            </a:pPr>
            <a:r>
              <a:rPr lang="en-US" altLang="en-US"/>
              <a:t>It also contains the Federal Award Identification</a:t>
            </a:r>
            <a:r>
              <a:rPr lang="en-US" altLang="en-US" baseline="0"/>
              <a:t> Number, or FAIN, otherwise known as the Grant Number, t</a:t>
            </a:r>
            <a:r>
              <a:rPr lang="en-US" altLang="en-US"/>
              <a:t>he period of performance, award amount, Uniform Administrative Requirements and cost principles, and signatures are also included in this document. </a:t>
            </a:r>
          </a:p>
          <a:p>
            <a:pPr marL="0" marR="0" lvl="0" indent="0" algn="l" defTabSz="920879" rtl="0" eaLnBrk="1" fontAlgn="auto" latinLnBrk="0" hangingPunct="1">
              <a:lnSpc>
                <a:spcPct val="100000"/>
              </a:lnSpc>
              <a:spcBef>
                <a:spcPct val="0"/>
              </a:spcBef>
              <a:spcAft>
                <a:spcPct val="0"/>
              </a:spcAft>
              <a:buClrTx/>
              <a:buSzTx/>
              <a:buFontTx/>
              <a:buNone/>
              <a:defRPr/>
            </a:pPr>
            <a:endParaRPr lang="en-US" altLang="en-US"/>
          </a:p>
          <a:p>
            <a:pPr marL="0" marR="0" lvl="0" indent="0" algn="l" defTabSz="920879" rtl="0" eaLnBrk="1" fontAlgn="auto" latinLnBrk="0" hangingPunct="1">
              <a:lnSpc>
                <a:spcPct val="100000"/>
              </a:lnSpc>
              <a:spcBef>
                <a:spcPct val="0"/>
              </a:spcBef>
              <a:spcAft>
                <a:spcPct val="0"/>
              </a:spcAft>
              <a:buClrTx/>
              <a:buSzTx/>
              <a:buFontTx/>
              <a:buNone/>
              <a:defRPr/>
            </a:pPr>
            <a:r>
              <a:rPr lang="en-US" altLang="en-US"/>
              <a:t>The</a:t>
            </a:r>
            <a:r>
              <a:rPr lang="en-US" altLang="en-US" baseline="0"/>
              <a:t> NOA</a:t>
            </a:r>
            <a:r>
              <a:rPr lang="en-US" altLang="en-US"/>
              <a:t> page also outlines the requirements to resolve the funding restriction for </a:t>
            </a:r>
            <a:r>
              <a:rPr lang="en-US" altLang="en-US" baseline="0"/>
              <a:t>grantees that are </a:t>
            </a:r>
            <a:r>
              <a:rPr lang="en-US" altLang="en-US"/>
              <a:t>Conditionally</a:t>
            </a:r>
            <a:r>
              <a:rPr lang="en-US" altLang="en-US" baseline="0"/>
              <a:t> Approved.  I will discuss what Conditionally Approved means on the next few slides.  </a:t>
            </a:r>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39</a:t>
            </a:fld>
            <a:endParaRPr lang="en-US"/>
          </a:p>
        </p:txBody>
      </p:sp>
    </p:spTree>
    <p:extLst>
      <p:ext uri="{BB962C8B-B14F-4D97-AF65-F5344CB8AC3E}">
        <p14:creationId xmlns:p14="http://schemas.microsoft.com/office/powerpoint/2010/main" val="3948402440"/>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40">
              <a:defRPr/>
            </a:pPr>
            <a:r>
              <a:rPr lang="en-US" b="0" baseline="0">
                <a:solidFill>
                  <a:prstClr val="black"/>
                </a:solidFill>
                <a:latin typeface="+mn-lt"/>
                <a:ea typeface="+mn-ea"/>
                <a:cs typeface="+mn-cs"/>
              </a:rPr>
              <a:t>Maher </a:t>
            </a:r>
          </a:p>
          <a:p>
            <a:pPr defTabSz="941140">
              <a:defRPr/>
            </a:pPr>
            <a:endParaRPr lang="en-US" b="0" baseline="0">
              <a:solidFill>
                <a:prstClr val="black"/>
              </a:solidFill>
              <a:latin typeface="+mn-lt"/>
              <a:ea typeface="+mn-ea"/>
              <a:cs typeface="+mn-cs"/>
            </a:endParaRPr>
          </a:p>
          <a:p>
            <a:pPr defTabSz="941140">
              <a:defRPr/>
            </a:pPr>
            <a:r>
              <a:rPr lang="en-US" b="0" baseline="0">
                <a:solidFill>
                  <a:prstClr val="black"/>
                </a:solidFill>
                <a:latin typeface="+mn-lt"/>
                <a:ea typeface="+mn-ea"/>
                <a:cs typeface="+mn-cs"/>
              </a:rPr>
              <a:t>Let’s learn a little</a:t>
            </a:r>
            <a:r>
              <a:rPr lang="en-US"/>
              <a:t> about who you are so that we can connect with each other virtually. </a:t>
            </a:r>
          </a:p>
          <a:p>
            <a:pPr defTabSz="941140">
              <a:defRPr/>
            </a:pPr>
            <a:endParaRPr lang="en-US" b="1" u="none"/>
          </a:p>
          <a:p>
            <a:pPr defTabSz="941140">
              <a:defRPr/>
            </a:pPr>
            <a:r>
              <a:rPr lang="en-US" b="1" u="none"/>
              <a:t>Please use the </a:t>
            </a:r>
            <a:r>
              <a:rPr lang="en-US" b="0" u="none"/>
              <a:t>chat and enter the following information:</a:t>
            </a:r>
          </a:p>
          <a:p>
            <a:pPr marL="647069" lvl="1" indent="-176473">
              <a:buFont typeface="Arial" panose="020b0604020202020204" pitchFamily="34" charset="0"/>
              <a:buChar char="•"/>
            </a:pPr>
            <a:r>
              <a:rPr lang="en-US">
                <a:latin typeface="Calibri" panose="020f0502020204030204" pitchFamily="34" charset="0"/>
                <a:cs typeface="Calibri" panose="020f0502020204030204" pitchFamily="34" charset="0"/>
              </a:rPr>
              <a:t>Your  name</a:t>
            </a:r>
          </a:p>
          <a:p>
            <a:pPr marL="647069" lvl="1" indent="-176473">
              <a:buFont typeface="Arial" panose="020b0604020202020204" pitchFamily="34" charset="0"/>
              <a:buChar char="•"/>
            </a:pPr>
            <a:r>
              <a:rPr lang="en-US">
                <a:latin typeface="Calibri" panose="020f0502020204030204" pitchFamily="34" charset="0"/>
                <a:cs typeface="Calibri" panose="020f0502020204030204" pitchFamily="34" charset="0"/>
              </a:rPr>
              <a:t>Your location</a:t>
            </a:r>
          </a:p>
          <a:p>
            <a:pPr marL="647069" lvl="1" indent="-176473">
              <a:buFont typeface="Arial" panose="020b0604020202020204" pitchFamily="34" charset="0"/>
              <a:buChar char="•"/>
            </a:pPr>
            <a:r>
              <a:rPr lang="en-US">
                <a:latin typeface="Calibri" panose="020f0502020204030204" pitchFamily="34" charset="0"/>
                <a:cs typeface="Calibri" panose="020f0502020204030204" pitchFamily="34" charset="0"/>
              </a:rPr>
              <a:t>The name of your organization</a:t>
            </a:r>
          </a:p>
          <a:p>
            <a:pPr marL="647069" lvl="1" indent="-176473">
              <a:buFont typeface="Arial" panose="020b0604020202020204" pitchFamily="34" charset="0"/>
              <a:buChar char="•"/>
            </a:pPr>
            <a:r>
              <a:rPr lang="en-US">
                <a:latin typeface="Calibri" panose="020f0502020204030204" pitchFamily="34" charset="0"/>
                <a:cs typeface="Calibri" panose="020f0502020204030204" pitchFamily="34" charset="0"/>
              </a:rPr>
              <a:t>Your project</a:t>
            </a:r>
            <a:r>
              <a:rPr lang="en-US" baseline="0">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rPr>
              <a:t>name, and</a:t>
            </a:r>
          </a:p>
          <a:p>
            <a:pPr marL="647069" lvl="1" indent="-176473">
              <a:buFont typeface="Arial" panose="020b0604020202020204" pitchFamily="34" charset="0"/>
              <a:buChar char="•"/>
            </a:pPr>
            <a:r>
              <a:rPr lang="en-US">
                <a:latin typeface="Calibri" panose="020f0502020204030204" pitchFamily="34" charset="0"/>
                <a:cs typeface="Calibri" panose="020f0502020204030204" pitchFamily="34" charset="0"/>
              </a:rPr>
              <a:t>Your</a:t>
            </a:r>
            <a:r>
              <a:rPr lang="en-US" baseline="0">
                <a:latin typeface="Calibri" panose="020f0502020204030204" pitchFamily="34" charset="0"/>
                <a:cs typeface="Calibri" panose="020f0502020204030204" pitchFamily="34" charset="0"/>
              </a:rPr>
              <a:t> e</a:t>
            </a:r>
            <a:r>
              <a:rPr lang="en-US">
                <a:latin typeface="Calibri" panose="020f0502020204030204" pitchFamily="34" charset="0"/>
                <a:cs typeface="Calibri" panose="020f0502020204030204" pitchFamily="34" charset="0"/>
              </a:rPr>
              <a:t>mail address</a:t>
            </a:r>
          </a:p>
          <a:p>
            <a:pPr defTabSz="941192">
              <a:defRPr/>
            </a:pPr>
            <a:endParaRPr lang="en-US"/>
          </a:p>
          <a:p>
            <a:pPr defTabSz="941192">
              <a:defRPr/>
            </a:pPr>
            <a:r>
              <a:rPr lang="en-US"/>
              <a:t>Throughout this webinar, you will have several opportunities to give feedback both over the phone and in the chat.  When you ask or answer questions, please copy that information into the chat window or introduce yourself so that we can follow up with you later.  We will be keeping a record of the chat windows and distributing them following the webinar.</a:t>
            </a:r>
          </a:p>
          <a:p>
            <a:endParaRPr lang="en-US" b="0" u="none"/>
          </a:p>
          <a:p>
            <a:r>
              <a:rPr lang="en-US" b="0" u="none"/>
              <a:t>I will now turn</a:t>
            </a:r>
            <a:r>
              <a:rPr lang="en-US" b="0" u="none" baseline="0"/>
              <a:t> things over to Greg Scheib, your moderator for today’s webinar.</a:t>
            </a:r>
            <a:endParaRPr lang="en-US" b="0" u="none"/>
          </a:p>
          <a:p>
            <a:endParaRPr lang="en-US" b="1" u="none"/>
          </a:p>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4</a:t>
            </a:fld>
            <a:endParaRPr lang="en-US"/>
          </a:p>
        </p:txBody>
      </p:sp>
    </p:spTree>
    <p:extLst>
      <p:ext uri="{BB962C8B-B14F-4D97-AF65-F5344CB8AC3E}">
        <p14:creationId xmlns:p14="http://schemas.microsoft.com/office/powerpoint/2010/main" val="3793344711"/>
      </p:ext>
    </p:extLst>
  </p:cSld>
  <p:clrMapOvr>
    <a:masterClrMapping/>
  </p:clrMapOvr>
</p:notes>
</file>

<file path=ppt/notesSlides/notesSlide4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0879" rtl="0" eaLnBrk="1" fontAlgn="auto" latinLnBrk="0" hangingPunct="1">
              <a:lnSpc>
                <a:spcPct val="100000"/>
              </a:lnSpc>
              <a:spcBef>
                <a:spcPct val="0"/>
              </a:spcBef>
              <a:spcAft>
                <a:spcPct val="0"/>
              </a:spcAft>
              <a:buClrTx/>
              <a:buSzTx/>
              <a:buFontTx/>
              <a:buNone/>
              <a:defRPr/>
            </a:pPr>
            <a:r>
              <a:rPr lang="en-US" b="1"/>
              <a:t>Brinda </a:t>
            </a:r>
          </a:p>
          <a:p>
            <a:pPr marL="0" marR="0" lvl="0" indent="0" algn="l" defTabSz="920879" rtl="0" eaLnBrk="1" fontAlgn="auto" latinLnBrk="0" hangingPunct="1">
              <a:lnSpc>
                <a:spcPct val="100000"/>
              </a:lnSpc>
              <a:spcBef>
                <a:spcPct val="0"/>
              </a:spcBef>
              <a:spcAft>
                <a:spcPct val="0"/>
              </a:spcAft>
              <a:buClrTx/>
              <a:buSzTx/>
              <a:buFontTx/>
              <a:buNone/>
              <a:defRPr/>
            </a:pPr>
            <a:endParaRPr lang="en-US" altLang="en-US" b="1"/>
          </a:p>
          <a:p>
            <a:pPr marL="0" marR="0" lvl="0" indent="0" algn="l" defTabSz="920879" rtl="0" eaLnBrk="1" fontAlgn="auto" latinLnBrk="0" hangingPunct="1">
              <a:lnSpc>
                <a:spcPct val="100000"/>
              </a:lnSpc>
              <a:spcBef>
                <a:spcPct val="0"/>
              </a:spcBef>
              <a:spcAft>
                <a:spcPct val="0"/>
              </a:spcAft>
              <a:buClrTx/>
              <a:buSzTx/>
              <a:buFontTx/>
              <a:buNone/>
              <a:defRPr/>
            </a:pPr>
            <a:r>
              <a:rPr lang="en-US" altLang="en-US"/>
              <a:t>As grantees, you are required to fully comply with all applicable Statutes, regulations and cost principles in performing your responsibilities under this grant agreement. </a:t>
            </a:r>
          </a:p>
          <a:p>
            <a:pPr defTabSz="920879">
              <a:spcBef>
                <a:spcPct val="0"/>
              </a:spcBef>
            </a:pPr>
            <a:endParaRPr lang="en-US" altLang="en-US"/>
          </a:p>
          <a:p>
            <a:pPr defTabSz="920879">
              <a:spcBef>
                <a:spcPct val="0"/>
              </a:spcBef>
            </a:pPr>
            <a:r>
              <a:rPr lang="en-US" altLang="en-US"/>
              <a:t>Cost principles that are a set of government-wide rules that apply to all ETA grantees, and are outlined in 2 Code of Federal</a:t>
            </a:r>
            <a:r>
              <a:rPr lang="en-US" altLang="en-US" baseline="0"/>
              <a:t> Regulations </a:t>
            </a:r>
            <a:r>
              <a:rPr lang="en-US" altLang="en-US"/>
              <a:t>200 (the Uniform Guidance) and 2 Code</a:t>
            </a:r>
            <a:r>
              <a:rPr lang="en-US" altLang="en-US" baseline="0"/>
              <a:t> of Federal Regulations </a:t>
            </a:r>
            <a:r>
              <a:rPr lang="en-US" altLang="en-US"/>
              <a:t>2900 (DOL</a:t>
            </a:r>
            <a:r>
              <a:rPr lang="en-US" altLang="en-US" baseline="0"/>
              <a:t> Exceptions)</a:t>
            </a:r>
            <a:r>
              <a:rPr lang="en-US" altLang="en-US"/>
              <a:t> which define the conditions under which grantees</a:t>
            </a:r>
            <a:r>
              <a:rPr lang="en-US" altLang="en-US" baseline="0"/>
              <a:t> </a:t>
            </a:r>
            <a:r>
              <a:rPr lang="en-US" altLang="en-US"/>
              <a:t>may charge costs within federally-funded grants.</a:t>
            </a:r>
            <a:r>
              <a:rPr lang="en-US" altLang="en-US" baseline="0"/>
              <a:t> </a:t>
            </a:r>
            <a:r>
              <a:rPr lang="en-US" altLang="en-US"/>
              <a:t>These regulations provide guidance to help you determine whether specific planned expenditures are allowable, unallowable, or allowable with conditions.</a:t>
            </a:r>
          </a:p>
          <a:p>
            <a:pPr defTabSz="920879">
              <a:spcBef>
                <a:spcPct val="0"/>
              </a:spcBef>
            </a:pPr>
            <a:endParaRPr lang="en-US" altLang="en-US"/>
          </a:p>
          <a:p>
            <a:pPr defTabSz="920879">
              <a:spcBef>
                <a:spcPct val="0"/>
              </a:spcBef>
            </a:pPr>
            <a:r>
              <a:rPr lang="en-US" altLang="en-US"/>
              <a:t>There are also other requirements included in the Terms and Conditions of the award.  </a:t>
            </a:r>
          </a:p>
        </p:txBody>
      </p:sp>
      <p:sp>
        <p:nvSpPr>
          <p:cNvPr id="4" name="Slide Number Placeholder 3"/>
          <p:cNvSpPr>
            <a:spLocks noGrp="1"/>
          </p:cNvSpPr>
          <p:nvPr>
            <p:ph type="sldNum" sz="quarter" idx="5"/>
          </p:nvPr>
        </p:nvSpPr>
        <p:spPr/>
        <p:txBody>
          <a:bodyPr/>
          <a:lstStyle/>
          <a:p>
            <a:fld id="{0DB0D2C8-4E9D-4ABA-936B-5E500A1B423B}" type="slidenum">
              <a:rPr lang="en-US" smtClean="0"/>
              <a:t>40</a:t>
            </a:fld>
            <a:endParaRPr lang="en-US"/>
          </a:p>
        </p:txBody>
      </p:sp>
    </p:spTree>
    <p:extLst>
      <p:ext uri="{BB962C8B-B14F-4D97-AF65-F5344CB8AC3E}">
        <p14:creationId xmlns:p14="http://schemas.microsoft.com/office/powerpoint/2010/main" val="1429503099"/>
      </p:ext>
    </p:extLst>
  </p:cSld>
  <p:clrMapOvr>
    <a:masterClrMapping/>
  </p:clrMapOvr>
</p:notes>
</file>

<file path=ppt/notesSlides/notesSlide4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Brinda</a:t>
            </a:r>
          </a:p>
          <a:p>
            <a:endParaRPr lang="en-US"/>
          </a:p>
          <a:p>
            <a:r>
              <a:rPr lang="en-US"/>
              <a:t>We’re now going to turn our attention to the compliance review process for the One Workforce grants.</a:t>
            </a:r>
          </a:p>
          <a:p>
            <a:endParaRPr lang="en-US"/>
          </a:p>
          <a:p>
            <a:r>
              <a:rPr lang="en-US"/>
              <a:t>But first let me briefly</a:t>
            </a:r>
            <a:r>
              <a:rPr lang="en-US" baseline="0"/>
              <a:t> recap the grant rollout timeline.</a:t>
            </a:r>
          </a:p>
          <a:p>
            <a:endParaRPr lang="en-US" baseline="0"/>
          </a:p>
          <a:p>
            <a:r>
              <a:rPr lang="en-US" baseline="0"/>
              <a:t>In </a:t>
            </a:r>
            <a:r>
              <a:rPr lang="en-US" b="1" baseline="0"/>
              <a:t>January</a:t>
            </a:r>
            <a:r>
              <a:rPr lang="en-US" baseline="0"/>
              <a:t>, after the final grantee selections were made, the Department began programmatic and fiscal compliance reviews of each grant.</a:t>
            </a:r>
          </a:p>
          <a:p>
            <a:endParaRPr lang="en-US" baseline="0"/>
          </a:p>
          <a:p>
            <a:r>
              <a:rPr lang="en-US" baseline="0"/>
              <a:t>The Office of Grants Management issued award packages to each grantee that included a compliance notification letter that we are going to talk about in a moment.  </a:t>
            </a:r>
          </a:p>
          <a:p>
            <a:endParaRPr lang="en-US" baseline="0"/>
          </a:p>
          <a:p>
            <a:r>
              <a:rPr lang="en-US" baseline="0"/>
              <a:t>In </a:t>
            </a:r>
            <a:r>
              <a:rPr lang="en-US" b="1" baseline="0"/>
              <a:t>February</a:t>
            </a:r>
            <a:r>
              <a:rPr lang="en-US" baseline="0"/>
              <a:t>, as a follow-up to the compliance notification letter we sent programmatic condition of award letters to a few grantees who had issues that need to be addressed.</a:t>
            </a:r>
          </a:p>
          <a:p>
            <a:endParaRPr lang="en-US" baseline="0"/>
          </a:p>
          <a:p>
            <a:r>
              <a:rPr lang="en-US" baseline="0"/>
              <a:t>We will address any performance-related issues we identified in the grantees’ SOW and will start to follow-up on those items over this next quarter.</a:t>
            </a:r>
          </a:p>
          <a:p>
            <a:endParaRPr lang="en-US"/>
          </a:p>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41</a:t>
            </a:fld>
            <a:endParaRPr lang="en-US"/>
          </a:p>
        </p:txBody>
      </p:sp>
    </p:spTree>
    <p:extLst>
      <p:ext uri="{BB962C8B-B14F-4D97-AF65-F5344CB8AC3E}">
        <p14:creationId xmlns:p14="http://schemas.microsoft.com/office/powerpoint/2010/main" val="1897791631"/>
      </p:ext>
    </p:extLst>
  </p:cSld>
  <p:clrMapOvr>
    <a:masterClrMapping/>
  </p:clrMapOvr>
</p:notes>
</file>

<file path=ppt/notesSlides/notesSlide4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Brinda</a:t>
            </a:r>
          </a:p>
          <a:p>
            <a:endParaRPr lang="en-US"/>
          </a:p>
          <a:p>
            <a:r>
              <a:rPr lang="en-US"/>
              <a:t>So back to the compliance review process which is currently underway.</a:t>
            </a:r>
          </a:p>
          <a:p>
            <a:endParaRPr lang="en-US"/>
          </a:p>
          <a:p>
            <a:r>
              <a:rPr lang="en-US"/>
              <a:t>As</a:t>
            </a:r>
            <a:r>
              <a:rPr lang="en-US" baseline="0"/>
              <a:t> part of the c</a:t>
            </a:r>
            <a:r>
              <a:rPr lang="en-US"/>
              <a:t>ompliance review process</a:t>
            </a:r>
            <a:r>
              <a:rPr lang="en-US" baseline="0"/>
              <a:t> w</a:t>
            </a:r>
            <a:r>
              <a:rPr lang="en-US"/>
              <a:t>e developed</a:t>
            </a:r>
            <a:r>
              <a:rPr lang="en-US" baseline="0"/>
              <a:t> a </a:t>
            </a:r>
            <a:r>
              <a:rPr lang="en-US" i="1"/>
              <a:t>Program Compliance Notification Letter </a:t>
            </a:r>
            <a:r>
              <a:rPr lang="en-US" i="0"/>
              <a:t>with the</a:t>
            </a:r>
            <a:r>
              <a:rPr lang="en-US" i="0" baseline="0"/>
              <a:t> Office of Grants Management </a:t>
            </a:r>
            <a:r>
              <a:rPr lang="en-US"/>
              <a:t>that highlighted key areas of programmatic grant compliance</a:t>
            </a:r>
            <a:r>
              <a:rPr lang="en-US" baseline="0"/>
              <a:t> that are noted here on the slide… (cont.)</a:t>
            </a:r>
            <a:endParaRPr lang="en-US" i="0"/>
          </a:p>
        </p:txBody>
      </p:sp>
      <p:sp>
        <p:nvSpPr>
          <p:cNvPr id="4" name="Slide Number Placeholder 3"/>
          <p:cNvSpPr>
            <a:spLocks noGrp="1"/>
          </p:cNvSpPr>
          <p:nvPr>
            <p:ph type="sldNum" sz="quarter" idx="10"/>
          </p:nvPr>
        </p:nvSpPr>
        <p:spPr/>
        <p:txBody>
          <a:bodyPr/>
          <a:lstStyle/>
          <a:p>
            <a:fld id="{9B342BB8-3F7E-4150-BE07-912221E53E6C}" type="slidenum">
              <a:rPr lang="en-US" smtClean="0"/>
              <a:t>42</a:t>
            </a:fld>
            <a:endParaRPr lang="en-US"/>
          </a:p>
        </p:txBody>
      </p:sp>
    </p:spTree>
    <p:extLst>
      <p:ext uri="{BB962C8B-B14F-4D97-AF65-F5344CB8AC3E}">
        <p14:creationId xmlns:p14="http://schemas.microsoft.com/office/powerpoint/2010/main" val="964215344"/>
      </p:ext>
    </p:extLst>
  </p:cSld>
  <p:clrMapOvr>
    <a:masterClrMapping/>
  </p:clrMapOvr>
</p:notes>
</file>

<file path=ppt/notesSlides/notesSlide4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kern="1200">
                <a:solidFill>
                  <a:schemeClr val="tx1"/>
                </a:solidFill>
                <a:effectLst/>
                <a:latin typeface="+mn-lt"/>
                <a:ea typeface="+mn-ea"/>
                <a:cs typeface="+mn-cs"/>
              </a:rPr>
              <a:t>Brinda</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The </a:t>
            </a:r>
            <a:r>
              <a:rPr lang="en-US" sz="1200" i="1"/>
              <a:t>Program Compliance Notification Letter </a:t>
            </a:r>
            <a:r>
              <a:rPr lang="en-US" sz="1200" kern="1200">
                <a:solidFill>
                  <a:schemeClr val="tx1"/>
                </a:solidFill>
                <a:effectLst/>
                <a:latin typeface="+mn-lt"/>
                <a:ea typeface="+mn-ea"/>
                <a:cs typeface="+mn-cs"/>
              </a:rPr>
              <a:t>highlights the key components of the grant agreement </a:t>
            </a:r>
            <a:r>
              <a:rPr lang="en-US" sz="1200" baseline="0"/>
              <a:t>you see here.</a:t>
            </a:r>
          </a:p>
          <a:p>
            <a:endParaRPr lang="en-US" sz="1200" b="1"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 additional action was</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required by the grantee,</a:t>
            </a:r>
            <a:r>
              <a:rPr lang="en-US" sz="1200" kern="1200" baseline="0">
                <a:solidFill>
                  <a:schemeClr val="tx1"/>
                </a:solidFill>
                <a:effectLst/>
                <a:latin typeface="+mn-lt"/>
                <a:ea typeface="+mn-ea"/>
                <a:cs typeface="+mn-cs"/>
              </a:rPr>
              <a:t> but the letter reiterates that t</a:t>
            </a:r>
            <a:r>
              <a:rPr lang="en-US" sz="1200" kern="1200">
                <a:solidFill>
                  <a:schemeClr val="tx1"/>
                </a:solidFill>
                <a:effectLst/>
                <a:latin typeface="+mn-lt"/>
                <a:ea typeface="+mn-ea"/>
                <a:cs typeface="+mn-cs"/>
              </a:rPr>
              <a:t>he Authorized rep is responsible for ensuring compliance with all aspects of the grant award. </a:t>
            </a:r>
          </a:p>
          <a:p>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Items we highlighted</a:t>
            </a:r>
            <a:r>
              <a:rPr lang="en-US" sz="1200" kern="1200" baseline="0">
                <a:solidFill>
                  <a:schemeClr val="tx1"/>
                </a:solidFill>
                <a:effectLst/>
                <a:latin typeface="+mn-lt"/>
                <a:ea typeface="+mn-ea"/>
                <a:cs typeface="+mn-cs"/>
              </a:rPr>
              <a:t> included participant eligibility as we discussed earlier.</a:t>
            </a:r>
            <a:endParaRPr lang="en-US" sz="1200" kern="1200">
              <a:solidFill>
                <a:schemeClr val="tx1"/>
              </a:solidFill>
              <a:effectLst/>
              <a:latin typeface="+mn-lt"/>
              <a:ea typeface="+mn-ea"/>
              <a:cs typeface="+mn-cs"/>
            </a:endParaRP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Grantees may use up to 10 percent of grant funds to provide supportive services only to individuals who are participating in education and training activities provided through the grant, and only when: (1) they are unable to obtain such services through other programs; and (2) such services are necessary to enable individuals to participate in education and training activities under the grant.</a:t>
            </a:r>
          </a:p>
          <a:p>
            <a:pPr marL="0" indent="0">
              <a:buFont typeface="Arial" panose="020b0604020202020204" pitchFamily="34" charset="0"/>
              <a:buNone/>
            </a:pPr>
            <a:endParaRPr lang="en-US" sz="1200" b="1" kern="120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a:solidFill>
                  <a:schemeClr val="tx1"/>
                </a:solidFill>
                <a:effectLst/>
                <a:latin typeface="+mn-lt"/>
                <a:ea typeface="+mn-ea"/>
                <a:cs typeface="+mn-cs"/>
              </a:rPr>
              <a:t>The One Workforce Grant has some specific restrictions around  the use of grant funds for On-the-Job Training and Apprenticeships.  We anticipate there may be</a:t>
            </a:r>
            <a:r>
              <a:rPr lang="en-US" sz="1200" b="0" kern="1200" baseline="0">
                <a:solidFill>
                  <a:schemeClr val="tx1"/>
                </a:solidFill>
                <a:effectLst/>
                <a:latin typeface="+mn-lt"/>
                <a:ea typeface="+mn-ea"/>
                <a:cs typeface="+mn-cs"/>
              </a:rPr>
              <a:t> questions about these restrictions, and we will provide additional guidance in the coming months.</a:t>
            </a:r>
            <a:endParaRPr lang="en-US" sz="1200" b="0" kern="120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Work experience and internships are defined as a planned, structured learning experience that takes place in a workplace for a limited period and</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under this FOA, and must be </a:t>
            </a:r>
            <a:r>
              <a:rPr lang="en-US" sz="1200" u="sng" kern="1200">
                <a:solidFill>
                  <a:schemeClr val="tx1"/>
                </a:solidFill>
                <a:effectLst/>
                <a:latin typeface="+mn-lt"/>
                <a:ea typeface="+mn-ea"/>
                <a:cs typeface="+mn-cs"/>
              </a:rPr>
              <a:t>paid</a:t>
            </a: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For applicants that are serving incumbent workers, incumbent worker salaries paid by the employer are NOT allowable costs to be reimbursed under this grant.</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H-1B grants are required to submit a Quarterly Progress Report containing updates on the implementation and progress specified in the grant’s Statement of Work and the status of grant program outcomes for all participants that receive grant-funded services. </a:t>
            </a:r>
          </a:p>
          <a:p>
            <a:pPr marL="0" indent="0">
              <a:buFont typeface="Arial" panose="020b0604020202020204" pitchFamily="34" charset="0"/>
              <a:buNone/>
            </a:pPr>
            <a:endParaRPr lang="en-US" sz="1200" b="0" i="0" u="none" strike="noStrike" kern="1200" baseline="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a:solidFill>
                  <a:schemeClr val="tx1"/>
                </a:solidFill>
                <a:latin typeface="+mn-lt"/>
                <a:ea typeface="+mn-ea"/>
                <a:cs typeface="+mn-cs"/>
              </a:rPr>
              <a:t>     We’ll talk about performance reporting requirements in a moment.</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As a condition of grant award, grantees are required to participate in a national evaluation, if undertaken by DOL. </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We</a:t>
            </a:r>
            <a:r>
              <a:rPr lang="en-US" sz="1200" kern="1200" baseline="0">
                <a:solidFill>
                  <a:schemeClr val="tx1"/>
                </a:solidFill>
                <a:effectLst/>
                <a:latin typeface="+mn-lt"/>
                <a:ea typeface="+mn-ea"/>
                <a:cs typeface="+mn-cs"/>
              </a:rPr>
              <a:t> will work with Chief Evaluation Office and our ETA Office of Policy Development and Research to determine if a national evaluation will be conducted and provide more information as we have it.</a:t>
            </a:r>
            <a:endParaRPr lang="en-US" sz="1200" kern="1200">
              <a:solidFill>
                <a:schemeClr val="tx1"/>
              </a:solidFill>
              <a:effectLst/>
              <a:latin typeface="+mn-lt"/>
              <a:ea typeface="+mn-ea"/>
              <a:cs typeface="+mn-cs"/>
            </a:endParaRPr>
          </a:p>
          <a:p>
            <a:pPr marL="0" indent="0">
              <a:buFont typeface="Arial" panose="020b0604020202020204" pitchFamily="34" charset="0"/>
              <a:buNone/>
            </a:pPr>
            <a:endParaRPr lang="en-US" sz="1200" b="1" kern="1200">
              <a:solidFill>
                <a:schemeClr val="tx1"/>
              </a:solidFill>
              <a:effectLst/>
              <a:latin typeface="+mn-lt"/>
              <a:ea typeface="+mn-ea"/>
              <a:cs typeface="+mn-cs"/>
            </a:endParaRPr>
          </a:p>
          <a:p>
            <a:pPr marL="0" indent="0">
              <a:buFont typeface="Arial" panose="020b0604020202020204" pitchFamily="34" charset="0"/>
              <a:buNone/>
            </a:pPr>
            <a:r>
              <a:rPr lang="en-US" sz="1200" kern="1200">
                <a:solidFill>
                  <a:schemeClr val="tx1"/>
                </a:solidFill>
                <a:effectLst/>
                <a:latin typeface="+mn-lt"/>
                <a:ea typeface="+mn-ea"/>
                <a:cs typeface="+mn-cs"/>
              </a:rPr>
              <a:t>Your</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FPO is the primary point of contact throughout the period of performance of your grant</a:t>
            </a:r>
            <a:r>
              <a:rPr lang="en-US" sz="1200" kern="1200" baseline="0">
                <a:solidFill>
                  <a:schemeClr val="tx1"/>
                </a:solidFill>
                <a:effectLst/>
                <a:latin typeface="+mn-lt"/>
                <a:ea typeface="+mn-ea"/>
                <a:cs typeface="+mn-cs"/>
              </a:rPr>
              <a:t> and we’ll work with you and your FPO to resolve </a:t>
            </a:r>
            <a:r>
              <a:rPr lang="en-US" sz="1200" kern="1200">
                <a:solidFill>
                  <a:schemeClr val="tx1"/>
                </a:solidFill>
                <a:effectLst/>
                <a:latin typeface="+mn-lt"/>
                <a:ea typeface="+mn-ea"/>
                <a:cs typeface="+mn-cs"/>
              </a:rPr>
              <a:t>any compliance items or questions related to the grant.  </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43</a:t>
            </a:fld>
            <a:endParaRPr lang="en-US"/>
          </a:p>
        </p:txBody>
      </p:sp>
    </p:spTree>
    <p:extLst>
      <p:ext uri="{BB962C8B-B14F-4D97-AF65-F5344CB8AC3E}">
        <p14:creationId xmlns:p14="http://schemas.microsoft.com/office/powerpoint/2010/main" val="2997372351"/>
      </p:ext>
    </p:extLst>
  </p:cSld>
  <p:clrMapOvr>
    <a:masterClrMapping/>
  </p:clrMapOvr>
</p:notes>
</file>

<file path=ppt/notesSlides/notesSlide4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1"/>
              <a:t>Brinda</a:t>
            </a:r>
          </a:p>
          <a:p>
            <a:pPr marL="0" marR="0" lvl="0" indent="0" algn="l" defTabSz="914400" rtl="0" eaLnBrk="1" fontAlgn="auto" latinLnBrk="0" hangingPunct="1">
              <a:lnSpc>
                <a:spcPct val="100000"/>
              </a:lnSpc>
              <a:spcBef>
                <a:spcPct val="0"/>
              </a:spcBef>
              <a:spcAft>
                <a:spcPct val="0"/>
              </a:spcAft>
              <a:buClrTx/>
              <a:buSzTx/>
              <a:buFontTx/>
              <a:buNone/>
              <a:defRPr/>
            </a:pPr>
            <a:endParaRPr lang="en-US" altLang="en-US" b="1"/>
          </a:p>
          <a:p>
            <a:pPr marL="0" marR="0" lvl="0" indent="0" algn="l" defTabSz="914400" rtl="0" eaLnBrk="1" fontAlgn="auto" latinLnBrk="0" hangingPunct="1">
              <a:lnSpc>
                <a:spcPct val="100000"/>
              </a:lnSpc>
              <a:spcBef>
                <a:spcPct val="0"/>
              </a:spcBef>
              <a:spcAft>
                <a:spcPct val="0"/>
              </a:spcAft>
              <a:buClrTx/>
              <a:buSzTx/>
              <a:buFontTx/>
              <a:buNone/>
              <a:defRPr/>
            </a:pPr>
            <a:r>
              <a:rPr lang="en-US" sz="2000" b="0" u="none"/>
              <a:t>Some grantees</a:t>
            </a:r>
            <a:r>
              <a:rPr lang="en-US" sz="2000" b="0" u="none" baseline="0"/>
              <a:t> may have </a:t>
            </a:r>
            <a:r>
              <a:rPr lang="en-US" sz="2000" b="0" u="none"/>
              <a:t>Conditionally Approved Funding,</a:t>
            </a:r>
            <a:r>
              <a:rPr lang="en-US" sz="2000" b="0" u="none" baseline="0"/>
              <a:t> meaning that they’re placed on Partial Notice to Proceed</a:t>
            </a:r>
            <a:r>
              <a:rPr lang="en-US" sz="2000" b="0" u="none"/>
              <a:t>.</a:t>
            </a:r>
            <a:r>
              <a:rPr lang="en-US" sz="2000" b="0" u="none" baseline="0"/>
              <a:t>  These grantees have a </a:t>
            </a:r>
            <a:r>
              <a:rPr lang="en-US" sz="2000" b="0" kern="1200" baseline="0">
                <a:solidFill>
                  <a:schemeClr val="tx1"/>
                </a:solidFill>
                <a:effectLst/>
                <a:latin typeface="+mn-lt"/>
                <a:ea typeface="+mn-ea"/>
                <a:cs typeface="+mn-cs"/>
              </a:rPr>
              <a:t>drawdown restriction placed on their grant and can only access up to $80,000 of their grants funds until they have resolved certain conditions. </a:t>
            </a:r>
          </a:p>
          <a:p>
            <a:pPr marL="0" marR="0" lvl="0" indent="0" algn="l" defTabSz="914400" rtl="0" eaLnBrk="1" fontAlgn="auto" latinLnBrk="0" hangingPunct="1">
              <a:lnSpc>
                <a:spcPct val="100000"/>
              </a:lnSpc>
              <a:spcBef>
                <a:spcPct val="0"/>
              </a:spcBef>
              <a:spcAft>
                <a:spcPct val="0"/>
              </a:spcAft>
              <a:buClrTx/>
              <a:buSzTx/>
              <a:buFontTx/>
              <a:buNone/>
              <a:defRPr/>
            </a:pPr>
            <a:endParaRPr lang="en-US" sz="2000" b="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2000" b="0" kern="1200" baseline="0">
                <a:solidFill>
                  <a:schemeClr val="tx1"/>
                </a:solidFill>
                <a:effectLst/>
                <a:latin typeface="+mn-lt"/>
                <a:ea typeface="+mn-ea"/>
                <a:cs typeface="+mn-cs"/>
              </a:rPr>
              <a:t>All grant applicants are required to submit a completed Financial Assessment, or FSA, Form.  Grantees that did not provide the FSA form or provided one but incomplete, these grantees received conditionally approved funding. To resolve this condition, g</a:t>
            </a:r>
            <a:r>
              <a:rPr lang="en-US" sz="2000"/>
              <a:t>rantees must</a:t>
            </a:r>
            <a:r>
              <a:rPr lang="en-US" sz="2000" baseline="0"/>
              <a:t> submit a complete FSA form to their FPO.  </a:t>
            </a:r>
            <a:endParaRPr lang="en-US" sz="2000" b="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2000" b="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2000" b="0" kern="1200" baseline="0">
                <a:solidFill>
                  <a:schemeClr val="tx1"/>
                </a:solidFill>
                <a:effectLst/>
                <a:latin typeface="+mn-lt"/>
                <a:ea typeface="+mn-ea"/>
                <a:cs typeface="+mn-cs"/>
              </a:rPr>
              <a:t>Grantees </a:t>
            </a:r>
            <a:r>
              <a:rPr lang="en-US" sz="2000"/>
              <a:t>that have never received ETA grants or have not received ETA grants within five (5) years from the closing date of the FOA are</a:t>
            </a:r>
            <a:r>
              <a:rPr lang="en-US" sz="2000" baseline="0"/>
              <a:t> </a:t>
            </a:r>
            <a:r>
              <a:rPr lang="en-US" sz="2000"/>
              <a:t>automatically placed on conditionally approved funding. </a:t>
            </a:r>
            <a:r>
              <a:rPr lang="en-US" sz="1200" kern="1200">
                <a:solidFill>
                  <a:schemeClr val="tx1"/>
                </a:solidFill>
                <a:effectLst/>
                <a:latin typeface="+mn-lt"/>
                <a:ea typeface="+mn-ea"/>
                <a:cs typeface="+mn-cs"/>
              </a:rPr>
              <a:t>To ensure that new grantees will be able to manage the financial and administrative components of the ETA</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grant, new grantee must: provide their financial and administrative policies and procedures on 1) hiring of personnel; 2) record retention; 3) cash management; 4) cost allocation; 5) payroll; 6) purchase orders; 7) contract procurement; and 8) financial reporting. Grantees must submit to their FPO these</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policies and procedures for sufficiency and accuracy.  If the FPO finds the policies and procedures to be sufficient and accurate, this resolves this condition. </a:t>
            </a:r>
          </a:p>
          <a:p>
            <a:r>
              <a:rPr lang="en-US" sz="1200" kern="1200">
                <a:solidFill>
                  <a:schemeClr val="tx1"/>
                </a:solidFill>
                <a:effectLst/>
                <a:latin typeface="+mn-lt"/>
                <a:ea typeface="+mn-ea"/>
                <a:cs typeface="+mn-cs"/>
              </a:rPr>
              <a:t> </a:t>
            </a:r>
          </a:p>
          <a:p>
            <a:pPr marL="0" lvl="0" indent="0">
              <a:buNone/>
            </a:pPr>
            <a:r>
              <a:rPr lang="en-US" sz="2000"/>
              <a:t>Release of additional funds up to the amount approved for the project, will be based on the grantee’s ability to address these</a:t>
            </a:r>
            <a:r>
              <a:rPr lang="en-US" sz="2000" baseline="0"/>
              <a:t> </a:t>
            </a:r>
            <a:r>
              <a:rPr lang="en-US" sz="2000"/>
              <a:t>conditions I mentioned.   </a:t>
            </a:r>
          </a:p>
          <a:p>
            <a:pPr marL="0" lvl="0" indent="0">
              <a:buNone/>
            </a:pPr>
            <a:endParaRPr lang="en-US" sz="2000" b="1" u="sng"/>
          </a:p>
          <a:p>
            <a:pPr marL="0" lvl="0" indent="0">
              <a:buNone/>
            </a:pPr>
            <a:r>
              <a:rPr lang="en-US" sz="2000"/>
              <a:t>Once</a:t>
            </a:r>
            <a:r>
              <a:rPr lang="en-US" sz="2000" baseline="0"/>
              <a:t> the </a:t>
            </a:r>
            <a:r>
              <a:rPr lang="en-US" sz="2000"/>
              <a:t>requested information is provided</a:t>
            </a:r>
            <a:r>
              <a:rPr lang="en-US" sz="2000" baseline="0"/>
              <a:t> and </a:t>
            </a:r>
            <a:r>
              <a:rPr lang="en-US" sz="2000"/>
              <a:t>approved by the Department, a </a:t>
            </a:r>
            <a:r>
              <a:rPr lang="en-US" sz="2000" b="1" i="1"/>
              <a:t>Full Notice to Proceed </a:t>
            </a:r>
            <a:r>
              <a:rPr lang="en-US" sz="2000"/>
              <a:t>will be incorporated into the grant agreement as an official modification, and the drawdown restriction will be lifted. </a:t>
            </a:r>
          </a:p>
          <a:p>
            <a:pPr marL="457200" lvl="1" indent="0">
              <a:buNone/>
            </a:pPr>
            <a:endParaRPr lang="en-US" sz="2000" b="1" u="sng"/>
          </a:p>
          <a:p>
            <a:pPr marL="0" marR="0" lvl="0" indent="0" algn="l" defTabSz="914400" rtl="0" eaLnBrk="1" fontAlgn="auto" latinLnBrk="0" hangingPunct="1">
              <a:lnSpc>
                <a:spcPct val="100000"/>
              </a:lnSpc>
              <a:spcBef>
                <a:spcPct val="0"/>
              </a:spcBef>
              <a:spcAft>
                <a:spcPct val="0"/>
              </a:spcAft>
              <a:buClrTx/>
              <a:buSzTx/>
              <a:buFontTx/>
              <a:buNone/>
              <a:defRPr/>
            </a:pPr>
            <a:endParaRPr lang="en-US" altLang="en-US" b="1"/>
          </a:p>
        </p:txBody>
      </p:sp>
      <p:sp>
        <p:nvSpPr>
          <p:cNvPr id="4" name="Slide Number Placeholder 3"/>
          <p:cNvSpPr>
            <a:spLocks noGrp="1"/>
          </p:cNvSpPr>
          <p:nvPr>
            <p:ph type="sldNum" sz="quarter" idx="10"/>
          </p:nvPr>
        </p:nvSpPr>
        <p:spPr/>
        <p:txBody>
          <a:bodyPr/>
          <a:lstStyle/>
          <a:p>
            <a:fld id="{0DB0D2C8-4E9D-4ABA-936B-5E500A1B423B}" type="slidenum">
              <a:rPr lang="en-US" smtClean="0"/>
              <a:t>44</a:t>
            </a:fld>
            <a:endParaRPr lang="en-US"/>
          </a:p>
        </p:txBody>
      </p:sp>
    </p:spTree>
    <p:extLst>
      <p:ext uri="{BB962C8B-B14F-4D97-AF65-F5344CB8AC3E}">
        <p14:creationId xmlns:p14="http://schemas.microsoft.com/office/powerpoint/2010/main" val="3505790178"/>
      </p:ext>
    </p:extLst>
  </p:cSld>
  <p:clrMapOvr>
    <a:masterClrMapping/>
  </p:clrMapOvr>
</p:notes>
</file>

<file path=ppt/notesSlides/notesSlide4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5165" rtl="0" eaLnBrk="1" fontAlgn="auto" latinLnBrk="0" hangingPunct="1">
              <a:lnSpc>
                <a:spcPct val="100000"/>
              </a:lnSpc>
              <a:spcBef>
                <a:spcPct val="0"/>
              </a:spcBef>
              <a:spcAft>
                <a:spcPct val="0"/>
              </a:spcAft>
              <a:buClrTx/>
              <a:buSzTx/>
              <a:buFontTx/>
              <a:buNone/>
              <a:defRPr/>
            </a:pPr>
            <a:r>
              <a:rPr lang="en-US" b="1"/>
              <a:t>Brinda</a:t>
            </a:r>
          </a:p>
          <a:p>
            <a:pPr marL="0" marR="0" lvl="0" indent="0" algn="l" defTabSz="905165"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tLang="en-US"/>
              <a:t>A few grantees have also received </a:t>
            </a:r>
            <a:r>
              <a:rPr lang="en-US" altLang="en-US" b="0"/>
              <a:t>programmatic</a:t>
            </a:r>
            <a:r>
              <a:rPr lang="en-US" altLang="en-US" b="0" baseline="0"/>
              <a:t> </a:t>
            </a:r>
            <a:r>
              <a:rPr lang="en-US" altLang="en-US" b="0"/>
              <a:t>conditions of award.</a:t>
            </a:r>
          </a:p>
          <a:p>
            <a:pPr marL="0" marR="0" lvl="0" indent="0" algn="l" defTabSz="905165" rtl="0" eaLnBrk="1" fontAlgn="auto" latinLnBrk="0" hangingPunct="1">
              <a:lnSpc>
                <a:spcPct val="100000"/>
              </a:lnSpc>
              <a:spcBef>
                <a:spcPct val="0"/>
              </a:spcBef>
              <a:spcAft>
                <a:spcPct val="0"/>
              </a:spcAft>
              <a:buClrTx/>
              <a:buSzTx/>
              <a:buFontTx/>
              <a:buNone/>
              <a:defRPr/>
            </a:pPr>
            <a:endParaRPr lang="en-US" sz="12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Those </a:t>
            </a:r>
            <a:r>
              <a:rPr lang="en-US" altLang="en-US" b="0"/>
              <a:t>programmatic</a:t>
            </a:r>
            <a:r>
              <a:rPr lang="en-US" altLang="en-US" b="0" baseline="0"/>
              <a:t> </a:t>
            </a:r>
            <a:r>
              <a:rPr lang="en-US" altLang="en-US" b="0"/>
              <a:t>conditions of award</a:t>
            </a:r>
            <a:r>
              <a:rPr lang="en-US" altLang="en-US" b="0" baseline="0"/>
              <a:t> were </a:t>
            </a:r>
            <a:r>
              <a:rPr lang="en-US" sz="1200" kern="1200">
                <a:solidFill>
                  <a:schemeClr val="tx1"/>
                </a:solidFill>
                <a:effectLst/>
                <a:latin typeface="+mn-lt"/>
                <a:ea typeface="+mn-ea"/>
                <a:cs typeface="+mn-cs"/>
              </a:rPr>
              <a:t>sent out separately after</a:t>
            </a:r>
            <a:r>
              <a:rPr lang="en-US" sz="1200" kern="1200" baseline="0">
                <a:solidFill>
                  <a:schemeClr val="tx1"/>
                </a:solidFill>
                <a:effectLst/>
                <a:latin typeface="+mn-lt"/>
                <a:ea typeface="+mn-ea"/>
                <a:cs typeface="+mn-cs"/>
              </a:rPr>
              <a:t> the </a:t>
            </a:r>
            <a:r>
              <a:rPr lang="en-US" sz="1200" i="1"/>
              <a:t>Program Compliance Notification Letter</a:t>
            </a:r>
            <a:r>
              <a:rPr lang="en-US" sz="1200" kern="1200" baseline="0">
                <a:solidFill>
                  <a:schemeClr val="tx1"/>
                </a:solidFill>
                <a:effectLst/>
                <a:latin typeface="+mn-lt"/>
                <a:ea typeface="+mn-ea"/>
                <a:cs typeface="+mn-cs"/>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kern="1200" baseline="0">
                <a:solidFill>
                  <a:schemeClr val="tx1"/>
                </a:solidFill>
                <a:effectLst/>
                <a:latin typeface="+mn-lt"/>
                <a:ea typeface="+mn-ea"/>
                <a:cs typeface="+mn-cs"/>
              </a:rPr>
              <a:t>If you </a:t>
            </a:r>
            <a:r>
              <a:rPr lang="en-US" sz="1200" u="sng" kern="1200" baseline="0">
                <a:solidFill>
                  <a:schemeClr val="tx1"/>
                </a:solidFill>
                <a:effectLst/>
                <a:latin typeface="+mn-lt"/>
                <a:ea typeface="+mn-ea"/>
                <a:cs typeface="+mn-cs"/>
              </a:rPr>
              <a:t>did not </a:t>
            </a:r>
            <a:r>
              <a:rPr lang="en-US" sz="1200" kern="1200" baseline="0">
                <a:solidFill>
                  <a:schemeClr val="tx1"/>
                </a:solidFill>
                <a:effectLst/>
                <a:latin typeface="+mn-lt"/>
                <a:ea typeface="+mn-ea"/>
                <a:cs typeface="+mn-cs"/>
              </a:rPr>
              <a:t>receive a programmatic condition of award letter already, you do not have any programmatic conditions of award.  </a:t>
            </a:r>
          </a:p>
          <a:p>
            <a:pPr defTabSz="905165">
              <a:defRPr/>
            </a:pPr>
            <a:endParaRPr lang="en-US" altLang="en-US"/>
          </a:p>
          <a:p>
            <a:pPr marL="0" marR="0" lvl="0" indent="0" algn="l" defTabSz="914400" rtl="0" eaLnBrk="1" fontAlgn="auto" latinLnBrk="0" hangingPunct="1">
              <a:lnSpc>
                <a:spcPct val="100000"/>
              </a:lnSpc>
              <a:spcBef>
                <a:spcPct val="0"/>
              </a:spcBef>
              <a:spcAft>
                <a:spcPct val="0"/>
              </a:spcAft>
              <a:buClrTx/>
              <a:buSzTx/>
              <a:buFontTx/>
              <a:buNone/>
              <a:defRPr/>
            </a:pPr>
            <a:r>
              <a:rPr lang="en-US">
                <a:effectLst/>
              </a:rPr>
              <a:t>If you </a:t>
            </a:r>
            <a:r>
              <a:rPr lang="en-US" u="sng">
                <a:effectLst/>
              </a:rPr>
              <a:t>did</a:t>
            </a:r>
            <a:r>
              <a:rPr lang="en-US">
                <a:effectLst/>
              </a:rPr>
              <a:t> receive any programmatic conditions of award,</a:t>
            </a:r>
            <a:r>
              <a:rPr lang="en-US" baseline="0">
                <a:effectLst/>
              </a:rPr>
              <a:t> your FPO will follow-up with you to address any  questions </a:t>
            </a:r>
            <a:r>
              <a:rPr lang="en-US">
                <a:effectLst/>
              </a:rPr>
              <a:t>and resolve the issues.</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a:p>
          <a:p>
            <a:pPr marL="0" marR="0" lvl="0" indent="0" algn="l" defTabSz="905165" rtl="0" eaLnBrk="1" fontAlgn="auto" latinLnBrk="0" hangingPunct="1">
              <a:lnSpc>
                <a:spcPct val="100000"/>
              </a:lnSpc>
              <a:spcBef>
                <a:spcPct val="0"/>
              </a:spcBef>
              <a:spcAft>
                <a:spcPct val="0"/>
              </a:spcAft>
              <a:buClrTx/>
              <a:buSzTx/>
              <a:buFontTx/>
              <a:buNone/>
              <a:defRPr/>
            </a:pPr>
            <a:endParaRPr lang="en-US"/>
          </a:p>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45</a:t>
            </a:fld>
            <a:endParaRPr lang="en-US"/>
          </a:p>
        </p:txBody>
      </p:sp>
    </p:spTree>
    <p:extLst>
      <p:ext uri="{BB962C8B-B14F-4D97-AF65-F5344CB8AC3E}">
        <p14:creationId xmlns:p14="http://schemas.microsoft.com/office/powerpoint/2010/main" val="3248253542"/>
      </p:ext>
    </p:extLst>
  </p:cSld>
  <p:clrMapOvr>
    <a:masterClrMapping/>
  </p:clrMapOvr>
</p:notes>
</file>

<file path=ppt/notesSlides/notesSlide4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Brinda</a:t>
            </a:r>
          </a:p>
          <a:p>
            <a:endParaRPr lang="en-US"/>
          </a:p>
          <a:p>
            <a:r>
              <a:rPr lang="en-US"/>
              <a:t>The</a:t>
            </a:r>
            <a:r>
              <a:rPr lang="en-US" baseline="0"/>
              <a:t> </a:t>
            </a:r>
            <a:r>
              <a:rPr lang="en-US"/>
              <a:t>compliance review process addresses</a:t>
            </a:r>
            <a:r>
              <a:rPr lang="en-US" baseline="0"/>
              <a:t> performance related issues </a:t>
            </a:r>
            <a:r>
              <a:rPr lang="en-US"/>
              <a:t>separately from programmatic and fiscal compliance issues.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As part of the compliance review we</a:t>
            </a:r>
            <a:r>
              <a:rPr lang="en-US" sz="1200" kern="1200" baseline="0">
                <a:solidFill>
                  <a:schemeClr val="tx1"/>
                </a:solidFill>
                <a:effectLst/>
                <a:latin typeface="+mn-lt"/>
                <a:ea typeface="+mn-ea"/>
                <a:cs typeface="+mn-cs"/>
              </a:rPr>
              <a:t> looked at the </a:t>
            </a:r>
            <a:r>
              <a:rPr lang="en-US" sz="1200" kern="1200">
                <a:solidFill>
                  <a:schemeClr val="tx1"/>
                </a:solidFill>
                <a:effectLst/>
                <a:latin typeface="+mn-lt"/>
                <a:ea typeface="+mn-ea"/>
                <a:cs typeface="+mn-cs"/>
              </a:rPr>
              <a:t>proposed performance targets to determine if there are any issues.   </a:t>
            </a:r>
          </a:p>
          <a:p>
            <a:pPr lvl="0"/>
            <a:endParaRPr lang="en-US">
              <a:effectLst/>
            </a:endParaRPr>
          </a:p>
          <a:p>
            <a:pPr lvl="0"/>
            <a:r>
              <a:rPr lang="en-US">
                <a:effectLst/>
              </a:rPr>
              <a:t>Performance related issues may include resolving mathematical errors, discrepancies between outcomes reported in the project narrative and required performance outcome tables, or performance outcomes that are not internally logical (e.g., outcomes include more participants who complete training than participants who start training).</a:t>
            </a:r>
          </a:p>
          <a:p>
            <a:pPr lvl="0"/>
            <a:endParaRPr lang="en-US">
              <a:effectLst/>
            </a:endParaRPr>
          </a:p>
          <a:p>
            <a:pPr lvl="0"/>
            <a:r>
              <a:rPr lang="en-US">
                <a:effectLst/>
              </a:rPr>
              <a:t>One Workforce grantees also need to provide annual performance benchmarks</a:t>
            </a:r>
            <a:r>
              <a:rPr lang="en-US" baseline="0">
                <a:effectLst/>
              </a:rPr>
              <a:t> in addition to their 4 year cumulative outcomes.</a:t>
            </a:r>
            <a:endParaRPr lang="en-US">
              <a:effectLst/>
            </a:endParaRPr>
          </a:p>
          <a:p>
            <a:endParaRPr lang="en-US"/>
          </a:p>
          <a:p>
            <a:r>
              <a:rPr lang="en-US"/>
              <a:t>The</a:t>
            </a:r>
            <a:r>
              <a:rPr lang="en-US" baseline="0"/>
              <a:t> DSI program office and FPOs  will follow-up with grantees individually on any performance issues we've identified and we will be reaching out to each of you to identify your annual  performance benchmarks. </a:t>
            </a:r>
          </a:p>
          <a:p>
            <a:endParaRPr lang="en-US" baseline="0"/>
          </a:p>
          <a:p>
            <a:r>
              <a:rPr lang="en-US" baseline="0"/>
              <a:t>Just a reminder here that the annual benchmarks are to assist in assessing each grantee’s progress towards grant goals – Each grant is ultimately evaluated against the 4 year performance targets you provided in your grant awards.</a:t>
            </a:r>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46</a:t>
            </a:fld>
            <a:endParaRPr lang="en-US"/>
          </a:p>
        </p:txBody>
      </p:sp>
    </p:spTree>
    <p:extLst>
      <p:ext uri="{BB962C8B-B14F-4D97-AF65-F5344CB8AC3E}">
        <p14:creationId xmlns:p14="http://schemas.microsoft.com/office/powerpoint/2010/main" val="2665066241"/>
      </p:ext>
    </p:extLst>
  </p:cSld>
  <p:clrMapOvr>
    <a:masterClrMapping/>
  </p:clrMapOvr>
</p:notes>
</file>

<file path=ppt/notesSlides/notesSlide4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0879" rtl="0" eaLnBrk="1" fontAlgn="auto" latinLnBrk="0" hangingPunct="1">
              <a:lnSpc>
                <a:spcPct val="100000"/>
              </a:lnSpc>
              <a:spcBef>
                <a:spcPct val="0"/>
              </a:spcBef>
              <a:spcAft>
                <a:spcPct val="0"/>
              </a:spcAft>
              <a:buClrTx/>
              <a:buSzTx/>
              <a:buFontTx/>
              <a:buNone/>
              <a:defRPr/>
            </a:pPr>
            <a:r>
              <a:rPr lang="en-US" b="1"/>
              <a:t>Brinda</a:t>
            </a:r>
          </a:p>
          <a:p>
            <a:pPr marL="0" marR="0" lvl="0" indent="0" algn="l" defTabSz="920879" rtl="0" eaLnBrk="1" fontAlgn="auto" latinLnBrk="0" hangingPunct="1">
              <a:lnSpc>
                <a:spcPct val="100000"/>
              </a:lnSpc>
              <a:spcBef>
                <a:spcPct val="0"/>
              </a:spcBef>
              <a:spcAft>
                <a:spcPct val="0"/>
              </a:spcAft>
              <a:buClrTx/>
              <a:buSzTx/>
              <a:buFontTx/>
              <a:buNone/>
              <a:defRPr/>
            </a:pPr>
            <a:r>
              <a:rPr lang="en-US" altLang="en-US"/>
              <a:t>Your</a:t>
            </a:r>
            <a:r>
              <a:rPr lang="en-US" altLang="en-US" baseline="0"/>
              <a:t> grant award package also included the </a:t>
            </a:r>
            <a:r>
              <a:rPr lang="en-US" altLang="en-US" b="1"/>
              <a:t>terms and conditions </a:t>
            </a:r>
            <a:r>
              <a:rPr lang="en-US" altLang="en-US"/>
              <a:t>of your grant, starting with the Order</a:t>
            </a:r>
            <a:r>
              <a:rPr lang="en-US" altLang="en-US" baseline="0"/>
              <a:t> </a:t>
            </a:r>
            <a:r>
              <a:rPr lang="en-US" altLang="en-US"/>
              <a:t>of Precedence, if there is any conflict in what Federal laws require. This is followed by any other applicable Federal statutes and their implementing regulations, and finally by the terms and conditions of award.</a:t>
            </a:r>
          </a:p>
          <a:p>
            <a:endParaRPr lang="en-US" altLang="en-US"/>
          </a:p>
          <a:p>
            <a:r>
              <a:rPr lang="en-US" altLang="en-US"/>
              <a:t>Next is the reference to the Funding</a:t>
            </a:r>
            <a:r>
              <a:rPr lang="en-US" altLang="en-US" baseline="0"/>
              <a:t> Opportunity Announcement, or FOA, and Amendment One</a:t>
            </a:r>
            <a:r>
              <a:rPr lang="en-US" altLang="en-US"/>
              <a:t>, followed by other pertinent grant information.</a:t>
            </a:r>
          </a:p>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47</a:t>
            </a:fld>
            <a:endParaRPr lang="en-US"/>
          </a:p>
        </p:txBody>
      </p:sp>
    </p:spTree>
    <p:extLst>
      <p:ext uri="{BB962C8B-B14F-4D97-AF65-F5344CB8AC3E}">
        <p14:creationId xmlns:p14="http://schemas.microsoft.com/office/powerpoint/2010/main" val="1951446794"/>
      </p:ext>
    </p:extLst>
  </p:cSld>
  <p:clrMapOvr>
    <a:masterClrMapping/>
  </p:clrMapOvr>
</p:notes>
</file>

<file path=ppt/notesSlides/notesSlide4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0879" rtl="0" eaLnBrk="1" fontAlgn="auto" latinLnBrk="0" hangingPunct="1">
              <a:lnSpc>
                <a:spcPct val="100000"/>
              </a:lnSpc>
              <a:spcBef>
                <a:spcPct val="0"/>
              </a:spcBef>
              <a:spcAft>
                <a:spcPct val="0"/>
              </a:spcAft>
              <a:buClrTx/>
              <a:buSzTx/>
              <a:buFontTx/>
              <a:buNone/>
              <a:defRPr/>
            </a:pPr>
            <a:r>
              <a:rPr lang="en-US" b="1"/>
              <a:t>Brinda </a:t>
            </a:r>
          </a:p>
          <a:p>
            <a:pPr marL="0" marR="0" lvl="0" indent="0" algn="l" defTabSz="920879" rtl="0" eaLnBrk="1" fontAlgn="auto" latinLnBrk="0" hangingPunct="1">
              <a:lnSpc>
                <a:spcPct val="100000"/>
              </a:lnSpc>
              <a:spcBef>
                <a:spcPct val="0"/>
              </a:spcBef>
              <a:spcAft>
                <a:spcPct val="0"/>
              </a:spcAft>
              <a:buClrTx/>
              <a:buSzTx/>
              <a:buFontTx/>
              <a:buNone/>
              <a:defRPr/>
            </a:pPr>
            <a:r>
              <a:rPr lang="en-US" altLang="en-US"/>
              <a:t>There</a:t>
            </a:r>
            <a:r>
              <a:rPr lang="en-US" altLang="en-US" baseline="0"/>
              <a:t> are </a:t>
            </a:r>
            <a:r>
              <a:rPr lang="en-US" altLang="en-US"/>
              <a:t>five attachments to the grant agreement. These are the SF-424, SF-424A, Budget Narrative, Statement of Work, and the indirect cost rate agreement (if applicable). </a:t>
            </a:r>
          </a:p>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48</a:t>
            </a:fld>
            <a:endParaRPr lang="en-US"/>
          </a:p>
        </p:txBody>
      </p:sp>
    </p:spTree>
    <p:extLst>
      <p:ext uri="{BB962C8B-B14F-4D97-AF65-F5344CB8AC3E}">
        <p14:creationId xmlns:p14="http://schemas.microsoft.com/office/powerpoint/2010/main" val="1717374456"/>
      </p:ext>
    </p:extLst>
  </p:cSld>
  <p:clrMapOvr>
    <a:masterClrMapping/>
  </p:clrMapOvr>
</p:notes>
</file>

<file path=ppt/notesSlides/notesSlide4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1"/>
              <a:t>Brinda </a:t>
            </a:r>
          </a:p>
          <a:p>
            <a:pPr marL="0" marR="0" lvl="0" indent="0" algn="l" defTabSz="914400" rtl="0" eaLnBrk="1" fontAlgn="auto" latinLnBrk="0" hangingPunct="1">
              <a:lnSpc>
                <a:spcPct val="100000"/>
              </a:lnSpc>
              <a:spcBef>
                <a:spcPct val="0"/>
              </a:spcBef>
              <a:spcAft>
                <a:spcPct val="0"/>
              </a:spcAft>
              <a:buClrTx/>
              <a:buSzTx/>
              <a:buFontTx/>
              <a:buNone/>
              <a:defRPr/>
            </a:pPr>
            <a:r>
              <a:rPr lang="en-US" altLang="en-US"/>
              <a:t>One very important</a:t>
            </a:r>
            <a:r>
              <a:rPr lang="en-US" altLang="en-US" baseline="0"/>
              <a:t> </a:t>
            </a:r>
            <a:r>
              <a:rPr lang="en-US" altLang="en-US"/>
              <a:t>term of your grant deals with equipment purchases. ETA defines equipment as any tangible, personal property (including information technology systems) with a per-unit acquisition cost of $5,000 or more, and a useful life of more than one year. This includes</a:t>
            </a:r>
            <a:r>
              <a:rPr lang="en-US" altLang="en-US" baseline="0"/>
              <a:t> the purchases of Automatic Data Processing equipment. </a:t>
            </a:r>
            <a:r>
              <a:rPr lang="en-US" altLang="en-US"/>
              <a:t>  </a:t>
            </a:r>
          </a:p>
          <a:p>
            <a:pPr>
              <a:spcBef>
                <a:spcPct val="0"/>
              </a:spcBef>
            </a:pPr>
            <a:endParaRPr lang="en-US" altLang="en-US"/>
          </a:p>
          <a:p>
            <a:pPr>
              <a:spcBef>
                <a:spcPct val="0"/>
              </a:spcBef>
            </a:pPr>
            <a:r>
              <a:rPr lang="en-US" altLang="en-US"/>
              <a:t>Grantees must receive prior approval from the Grant Officer to purchase any equipment.  Even if the request to purchase equipment is already specified in your Statement of Work and/or budget, prior approval is still required.  You are to submit a detailed list describing the equipment you plan to purchase for your program to your FPO for review as early as possible</a:t>
            </a:r>
            <a:r>
              <a:rPr lang="en-US" altLang="en-US" baseline="0"/>
              <a:t> in the period of performance</a:t>
            </a:r>
            <a:r>
              <a:rPr lang="en-US" altLang="en-US"/>
              <a:t>. </a:t>
            </a:r>
          </a:p>
          <a:p>
            <a:pPr>
              <a:spcBef>
                <a:spcPct val="0"/>
              </a:spcBef>
            </a:pPr>
            <a:endParaRPr lang="en-US" altLang="en-US" b="1" i="1"/>
          </a:p>
          <a:p>
            <a:pPr marL="0" lvl="1" defTabSz="905165">
              <a:spcBef>
                <a:spcPct val="0"/>
              </a:spcBef>
              <a:defRPr/>
            </a:pPr>
            <a:r>
              <a:rPr lang="en-US" altLang="en-US"/>
              <a:t>Your FPO will review these items and submit the list for approval. A modification to your grant will be processed approving the equipment purchase.  </a:t>
            </a:r>
          </a:p>
          <a:p>
            <a:pPr marL="0" lvl="1" defTabSz="905165">
              <a:spcBef>
                <a:spcPct val="0"/>
              </a:spcBef>
              <a:defRPr/>
            </a:pPr>
            <a:endParaRPr lang="en-US" altLang="en-US"/>
          </a:p>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49</a:t>
            </a:fld>
            <a:endParaRPr lang="en-US"/>
          </a:p>
        </p:txBody>
      </p:sp>
    </p:spTree>
    <p:extLst>
      <p:ext uri="{BB962C8B-B14F-4D97-AF65-F5344CB8AC3E}">
        <p14:creationId xmlns:p14="http://schemas.microsoft.com/office/powerpoint/2010/main" val="3691795915"/>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Maher </a:t>
            </a:r>
            <a:r>
              <a:rPr lang="en-US" baseline="0"/>
              <a:t> [hand off to Greg]</a:t>
            </a:r>
          </a:p>
          <a:p>
            <a:endParaRPr lang="en-US" baseline="0"/>
          </a:p>
          <a:p>
            <a:r>
              <a:rPr lang="en-US" baseline="0"/>
              <a:t>Greg</a:t>
            </a:r>
          </a:p>
          <a:p>
            <a:endParaRPr lang="en-US" baseline="0"/>
          </a:p>
          <a:p>
            <a:r>
              <a:rPr lang="en-US" baseline="0"/>
              <a:t>Welcome everyone! </a:t>
            </a:r>
          </a:p>
          <a:p>
            <a:r>
              <a:rPr lang="en-US" baseline="0"/>
              <a:t>We hope you are as excited as we are to  kick off our One Workforce grants! </a:t>
            </a:r>
          </a:p>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836115968"/>
      </p:ext>
    </p:extLst>
  </p:cSld>
  <p:clrMapOvr>
    <a:masterClrMapping/>
  </p:clrMapOvr>
</p:notes>
</file>

<file path=ppt/notesSlides/notesSlide5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5165" rtl="0" eaLnBrk="1" fontAlgn="auto" latinLnBrk="0" hangingPunct="1">
              <a:lnSpc>
                <a:spcPct val="100000"/>
              </a:lnSpc>
              <a:spcBef>
                <a:spcPct val="0"/>
              </a:spcBef>
              <a:spcAft>
                <a:spcPct val="0"/>
              </a:spcAft>
              <a:buClrTx/>
              <a:buSzTx/>
              <a:buFontTx/>
              <a:buNone/>
              <a:defRPr/>
            </a:pPr>
            <a:r>
              <a:rPr lang="en-US" b="1"/>
              <a:t>Brinda </a:t>
            </a:r>
          </a:p>
          <a:p>
            <a:pPr marL="0" marR="0" lvl="0" indent="0" algn="l" defTabSz="905165" rtl="0" eaLnBrk="1" fontAlgn="auto" latinLnBrk="0" hangingPunct="1">
              <a:lnSpc>
                <a:spcPct val="100000"/>
              </a:lnSpc>
              <a:spcBef>
                <a:spcPct val="0"/>
              </a:spcBef>
              <a:spcAft>
                <a:spcPct val="0"/>
              </a:spcAft>
              <a:buClrTx/>
              <a:buSzTx/>
              <a:buFontTx/>
              <a:buNone/>
              <a:defRPr/>
            </a:pPr>
            <a:r>
              <a:rPr lang="en-US"/>
              <a:t>Attachment A, B and C of the grant agreement contain the SF-424, SF-424A and Budget Narrative, respectively.</a:t>
            </a:r>
            <a:r>
              <a:rPr lang="en-US" baseline="0"/>
              <a:t> All three of these documents were taken from your proposal.</a:t>
            </a:r>
            <a:endParaRPr lang="en-US"/>
          </a:p>
          <a:p>
            <a:pPr defTabSz="905165">
              <a:defRPr/>
            </a:pPr>
            <a:endParaRPr lang="en-US"/>
          </a:p>
          <a:p>
            <a:pPr defTabSz="905165">
              <a:defRPr/>
            </a:pPr>
            <a:r>
              <a:rPr lang="en-US"/>
              <a:t>Attachment D is your Statement of Work, commonly known as the SOW. This also comes from your application and includes the project</a:t>
            </a:r>
            <a:r>
              <a:rPr lang="en-US" baseline="0"/>
              <a:t> narrative</a:t>
            </a:r>
            <a:r>
              <a:rPr lang="en-US"/>
              <a:t> and all required attachments, such as the </a:t>
            </a:r>
            <a:r>
              <a:rPr lang="en-US" b="1"/>
              <a:t>abstract, project</a:t>
            </a:r>
            <a:r>
              <a:rPr lang="en-US" b="1" baseline="0"/>
              <a:t> </a:t>
            </a:r>
            <a:r>
              <a:rPr lang="en-US" b="1"/>
              <a:t>work plan (if included</a:t>
            </a:r>
            <a:r>
              <a:rPr lang="en-US" b="1" baseline="0"/>
              <a:t> as a separate attachment), performance outcomes table, </a:t>
            </a:r>
            <a:r>
              <a:rPr lang="en-US" b="0" baseline="0"/>
              <a:t>and </a:t>
            </a:r>
            <a:r>
              <a:rPr lang="en-US" b="1" baseline="0"/>
              <a:t>documentation of commitment from required partners and optional partners that make up the One Workforce Partnership.    </a:t>
            </a:r>
          </a:p>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50</a:t>
            </a:fld>
            <a:endParaRPr lang="en-US"/>
          </a:p>
        </p:txBody>
      </p:sp>
    </p:spTree>
    <p:extLst>
      <p:ext uri="{BB962C8B-B14F-4D97-AF65-F5344CB8AC3E}">
        <p14:creationId xmlns:p14="http://schemas.microsoft.com/office/powerpoint/2010/main" val="1745886538"/>
      </p:ext>
    </p:extLst>
  </p:cSld>
  <p:clrMapOvr>
    <a:masterClrMapping/>
  </p:clrMapOvr>
</p:notes>
</file>

<file path=ppt/notesSlides/notesSlide5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1"/>
              <a:t>Brinda </a:t>
            </a:r>
          </a:p>
          <a:p>
            <a:pPr marL="0" marR="0" lvl="0" indent="0" algn="l" defTabSz="914400" rtl="0" eaLnBrk="1" fontAlgn="auto" latinLnBrk="0" hangingPunct="1">
              <a:lnSpc>
                <a:spcPct val="100000"/>
              </a:lnSpc>
              <a:spcBef>
                <a:spcPct val="0"/>
              </a:spcBef>
              <a:spcAft>
                <a:spcPct val="0"/>
              </a:spcAft>
              <a:buClrTx/>
              <a:buSzTx/>
              <a:buFontTx/>
              <a:buNone/>
              <a:defRPr/>
            </a:pPr>
            <a:r>
              <a:rPr lang="en-US" altLang="en-US"/>
              <a:t>For those applicants claiming indirect costs, Attachment E includes the Negotiated</a:t>
            </a:r>
            <a:r>
              <a:rPr lang="en-US" altLang="en-US" baseline="0"/>
              <a:t> Indirect Cost Rate Agreement, also known as NICRA</a:t>
            </a:r>
            <a:r>
              <a:rPr lang="en-US" altLang="en-US"/>
              <a:t>. </a:t>
            </a:r>
          </a:p>
          <a:p>
            <a:pPr defTabSz="920879">
              <a:spcBef>
                <a:spcPct val="0"/>
              </a:spcBef>
            </a:pPr>
            <a:endParaRPr lang="en-US" altLang="en-US"/>
          </a:p>
          <a:p>
            <a:pPr defTabSz="920879">
              <a:spcBef>
                <a:spcPct val="0"/>
              </a:spcBef>
            </a:pPr>
            <a:r>
              <a:rPr lang="en-US" altLang="en-US"/>
              <a:t>If you claimed indirect costs and did not provide a NICRA</a:t>
            </a:r>
            <a:r>
              <a:rPr lang="en-US" altLang="en-US" baseline="0"/>
              <a:t> from your federal cognizant agency, </a:t>
            </a:r>
            <a:r>
              <a:rPr lang="en-US" altLang="en-US"/>
              <a:t>you were put on a 90-day temporary billing rate.  If that is the case, please send your approved indirect cost rate agreement to your FPO.  Please note that until a negotiated</a:t>
            </a:r>
            <a:r>
              <a:rPr lang="en-US" altLang="en-US" baseline="0"/>
              <a:t> agreement is received, spending on indirect costs will be limited to the lesser of either total indirect costs or ten percent of the Personnel budget. The remaining funds you claimed as indirect cost which have been awarded for indirect costs are restricted and may </a:t>
            </a:r>
            <a:r>
              <a:rPr lang="en-US" altLang="en-US" u="sng" baseline="0"/>
              <a:t>not be used for any purpose</a:t>
            </a:r>
            <a:r>
              <a:rPr lang="en-US" altLang="en-US" u="none" baseline="0"/>
              <a:t> until the awardee provides a signed copy of the NICRA or Cost Allocation Plan. </a:t>
            </a:r>
            <a:endParaRPr lang="en-US" altLang="en-US" u="sng"/>
          </a:p>
          <a:p>
            <a:pPr defTabSz="920879">
              <a:spcBef>
                <a:spcPct val="0"/>
              </a:spcBef>
            </a:pPr>
            <a:endParaRPr lang="en-US" altLang="en-US"/>
          </a:p>
          <a:p>
            <a:pPr defTabSz="920879">
              <a:spcBef>
                <a:spcPct val="0"/>
              </a:spcBef>
            </a:pPr>
            <a:r>
              <a:rPr lang="en-US" altLang="en-US"/>
              <a:t>If the Agreement </a:t>
            </a:r>
            <a:r>
              <a:rPr lang="en-US" altLang="en-US" baseline="0"/>
              <a:t>is not submitted within 90 days of the effective date of the award, no funds will be approved for reimbursement of indirect costs. </a:t>
            </a:r>
            <a:endParaRPr lang="en-US" altLang="en-US"/>
          </a:p>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51</a:t>
            </a:fld>
            <a:endParaRPr lang="en-US"/>
          </a:p>
        </p:txBody>
      </p:sp>
    </p:spTree>
    <p:extLst>
      <p:ext uri="{BB962C8B-B14F-4D97-AF65-F5344CB8AC3E}">
        <p14:creationId xmlns:p14="http://schemas.microsoft.com/office/powerpoint/2010/main" val="3845814195"/>
      </p:ext>
    </p:extLst>
  </p:cSld>
  <p:clrMapOvr>
    <a:masterClrMapping/>
  </p:clrMapOvr>
</p:notes>
</file>

<file path=ppt/notesSlides/notesSlide5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Brinda</a:t>
            </a:r>
          </a:p>
          <a:p>
            <a:endParaRPr lang="en-US" b="1"/>
          </a:p>
          <a:p>
            <a:r>
              <a:rPr lang="en-US"/>
              <a:t>Any</a:t>
            </a:r>
            <a:r>
              <a:rPr lang="en-US" baseline="0"/>
              <a:t> questions?</a:t>
            </a:r>
          </a:p>
          <a:p>
            <a:endParaRPr lang="en-US" baseline="0"/>
          </a:p>
          <a:p>
            <a:r>
              <a:rPr lang="en-US" baseline="0"/>
              <a:t>Now I’ll turn it over to Andrea to discuss grant modifications.</a:t>
            </a:r>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52</a:t>
            </a:fld>
            <a:endParaRPr lang="en-US"/>
          </a:p>
        </p:txBody>
      </p:sp>
    </p:spTree>
    <p:extLst>
      <p:ext uri="{BB962C8B-B14F-4D97-AF65-F5344CB8AC3E}">
        <p14:creationId xmlns:p14="http://schemas.microsoft.com/office/powerpoint/2010/main" val="3657960493"/>
      </p:ext>
    </p:extLst>
  </p:cSld>
  <p:clrMapOvr>
    <a:masterClrMapping/>
  </p:clrMapOvr>
</p:notes>
</file>

<file path=ppt/notesSlides/notesSlide5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165">
              <a:defRPr/>
            </a:pPr>
            <a:r>
              <a:rPr lang="en-US" b="1"/>
              <a:t>Andrea</a:t>
            </a:r>
          </a:p>
          <a:p>
            <a:pPr defTabSz="905165">
              <a:defRPr/>
            </a:pPr>
            <a:endParaRPr lang="en-US"/>
          </a:p>
          <a:p>
            <a:pPr defTabSz="905165">
              <a:defRPr/>
            </a:pPr>
            <a:r>
              <a:rPr lang="en-US"/>
              <a:t>This section will help you better understand the</a:t>
            </a:r>
            <a:r>
              <a:rPr lang="en-US" baseline="0"/>
              <a:t> grant modification process</a:t>
            </a:r>
            <a:r>
              <a:rPr lang="en-US"/>
              <a:t>. </a:t>
            </a:r>
          </a:p>
          <a:p>
            <a:endParaRPr lang="en-US" b="1"/>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612000"/>
      </p:ext>
    </p:extLst>
  </p:cSld>
  <p:clrMapOvr>
    <a:masterClrMapping/>
  </p:clrMapOvr>
</p:notes>
</file>

<file path=ppt/notesSlides/notesSlide5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1"/>
              <a:t>Andrea</a:t>
            </a:r>
          </a:p>
          <a:p>
            <a:endParaRPr lang="en-US"/>
          </a:p>
          <a:p>
            <a:r>
              <a:rPr lang="en-US"/>
              <a:t>Grant modifications are vital during the grant process.  As we go through the next few slides, I will outline the modification process.  Identifying</a:t>
            </a:r>
            <a:r>
              <a:rPr lang="en-US" baseline="0"/>
              <a:t> the </a:t>
            </a:r>
            <a:r>
              <a:rPr lang="en-US"/>
              <a:t>What, Why, How – to determine</a:t>
            </a:r>
            <a:r>
              <a:rPr lang="en-US" baseline="0"/>
              <a:t> if a Mod is needed</a:t>
            </a:r>
            <a:r>
              <a:rPr lang="en-US"/>
              <a:t>, and When to contact</a:t>
            </a:r>
            <a:r>
              <a:rPr lang="en-US" baseline="0"/>
              <a:t> your FPO</a:t>
            </a:r>
            <a:r>
              <a:rPr lang="en-US"/>
              <a:t>…</a:t>
            </a:r>
          </a:p>
          <a:p>
            <a:pPr defTabSz="905165">
              <a:defRPr/>
            </a:pPr>
            <a:endParaRPr lang="en-US"/>
          </a:p>
          <a:p>
            <a:pPr defTabSz="905165">
              <a:defRPr/>
            </a:pPr>
            <a:r>
              <a:rPr lang="en-US"/>
              <a:t>The process for modifying a grant can take between 30 and 60 days to complete. </a:t>
            </a:r>
          </a:p>
          <a:p>
            <a:pPr defTabSz="905165">
              <a:defRPr/>
            </a:pPr>
            <a:endParaRPr lang="en-US"/>
          </a:p>
          <a:p>
            <a:pPr defTabSz="905165">
              <a:defRPr/>
            </a:pPr>
            <a:r>
              <a:rPr lang="en-US"/>
              <a:t>Please understand that any requested changes cannot be implemented until you have received final approval from the Grant Officer.  </a:t>
            </a:r>
          </a:p>
          <a:p>
            <a:pPr defTabSz="905165">
              <a:defRPr/>
            </a:pPr>
            <a:endParaRPr lang="en-US"/>
          </a:p>
          <a:p>
            <a:endParaRPr lang="en-US"/>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t>54</a:t>
            </a:fld>
            <a:endParaRPr lang="en-US"/>
          </a:p>
        </p:txBody>
      </p:sp>
    </p:spTree>
    <p:extLst>
      <p:ext uri="{BB962C8B-B14F-4D97-AF65-F5344CB8AC3E}">
        <p14:creationId xmlns:p14="http://schemas.microsoft.com/office/powerpoint/2010/main" val="2982830344"/>
      </p:ext>
    </p:extLst>
  </p:cSld>
  <p:clrMapOvr>
    <a:masterClrMapping/>
  </p:clrMapOvr>
</p:notes>
</file>

<file path=ppt/notesSlides/notesSlide5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1"/>
              <a:t>Andrea</a:t>
            </a:r>
          </a:p>
          <a:p>
            <a:pPr defTabSz="905165">
              <a:defRPr/>
            </a:pPr>
            <a:endParaRPr lang="en-US">
              <a:solidFill>
                <a:prstClr val="black"/>
              </a:solidFill>
            </a:endParaRPr>
          </a:p>
          <a:p>
            <a:pPr defTabSz="905165">
              <a:defRPr/>
            </a:pPr>
            <a:r>
              <a:rPr lang="en-US">
                <a:solidFill>
                  <a:prstClr val="black"/>
                </a:solidFill>
              </a:rPr>
              <a:t>That leads us to this question: </a:t>
            </a:r>
          </a:p>
          <a:p>
            <a:pPr defTabSz="905165">
              <a:defRPr/>
            </a:pPr>
            <a:endParaRPr lang="en-US">
              <a:solidFill>
                <a:prstClr val="black"/>
              </a:solidFill>
            </a:endParaRPr>
          </a:p>
          <a:p>
            <a:pPr defTabSz="905165">
              <a:defRPr/>
            </a:pPr>
            <a:r>
              <a:rPr lang="en-US">
                <a:solidFill>
                  <a:prstClr val="black"/>
                </a:solidFill>
              </a:rPr>
              <a:t>What is a Modification, or a mod.?</a:t>
            </a:r>
          </a:p>
          <a:p>
            <a:pPr defTabSz="905165">
              <a:defRPr/>
            </a:pPr>
            <a:endParaRPr lang="en-US">
              <a:solidFill>
                <a:prstClr val="black"/>
              </a:solidFill>
            </a:endParaRPr>
          </a:p>
          <a:p>
            <a:pPr defTabSz="905165">
              <a:defRPr/>
            </a:pPr>
            <a:r>
              <a:rPr lang="en-US">
                <a:solidFill>
                  <a:prstClr val="black"/>
                </a:solidFill>
              </a:rPr>
              <a:t>It’s a tool used to modify your grant agreement during the period of performance for transparency between the grantee, the regional office, and the national office.  </a:t>
            </a:r>
          </a:p>
          <a:p>
            <a:endParaRPr lang="en-US"/>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t>55</a:t>
            </a:fld>
            <a:endParaRPr lang="en-US"/>
          </a:p>
        </p:txBody>
      </p:sp>
    </p:spTree>
    <p:extLst>
      <p:ext uri="{BB962C8B-B14F-4D97-AF65-F5344CB8AC3E}">
        <p14:creationId xmlns:p14="http://schemas.microsoft.com/office/powerpoint/2010/main" val="598740126"/>
      </p:ext>
    </p:extLst>
  </p:cSld>
  <p:clrMapOvr>
    <a:masterClrMapping/>
  </p:clrMapOvr>
</p:notes>
</file>

<file path=ppt/notesSlides/notesSlide5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1"/>
              <a:t>Andrea</a:t>
            </a:r>
          </a:p>
          <a:p>
            <a:pPr marL="226291" indent="-226291" defTabSz="905165">
              <a:defRPr/>
            </a:pPr>
            <a:endParaRPr lang="en-US">
              <a:solidFill>
                <a:prstClr val="black"/>
              </a:solidFill>
            </a:endParaRPr>
          </a:p>
          <a:p>
            <a:pPr defTabSz="905165">
              <a:defRPr/>
            </a:pPr>
            <a:r>
              <a:rPr lang="en-US">
                <a:solidFill>
                  <a:prstClr val="black"/>
                </a:solidFill>
              </a:rPr>
              <a:t>Over the course of the grant you may decide</a:t>
            </a:r>
            <a:r>
              <a:rPr lang="en-US" baseline="0">
                <a:solidFill>
                  <a:prstClr val="black"/>
                </a:solidFill>
              </a:rPr>
              <a:t> you need to change your statement of work</a:t>
            </a:r>
            <a:r>
              <a:rPr lang="en-US">
                <a:solidFill>
                  <a:prstClr val="black"/>
                </a:solidFill>
              </a:rPr>
              <a:t>.  </a:t>
            </a:r>
          </a:p>
          <a:p>
            <a:pPr defTabSz="905165">
              <a:defRPr/>
            </a:pPr>
            <a:endParaRPr lang="en-US">
              <a:solidFill>
                <a:prstClr val="black"/>
              </a:solidFill>
            </a:endParaRPr>
          </a:p>
          <a:p>
            <a:pPr defTabSz="905165">
              <a:defRPr/>
            </a:pPr>
            <a:r>
              <a:rPr lang="en-US">
                <a:solidFill>
                  <a:prstClr val="black"/>
                </a:solidFill>
              </a:rPr>
              <a:t>Some typical or minor changes to the statement of work</a:t>
            </a:r>
            <a:r>
              <a:rPr lang="en-US" baseline="0">
                <a:solidFill>
                  <a:prstClr val="black"/>
                </a:solidFill>
              </a:rPr>
              <a:t> </a:t>
            </a:r>
            <a:r>
              <a:rPr lang="en-US">
                <a:solidFill>
                  <a:prstClr val="black"/>
                </a:solidFill>
              </a:rPr>
              <a:t>include:</a:t>
            </a:r>
          </a:p>
          <a:p>
            <a:pPr defTabSz="905165">
              <a:defRPr/>
            </a:pPr>
            <a:endParaRPr lang="en-US">
              <a:solidFill>
                <a:prstClr val="black"/>
              </a:solidFill>
            </a:endParaRPr>
          </a:p>
          <a:p>
            <a:pPr marL="457200" lvl="0" indent="-457200">
              <a:spcBef>
                <a:spcPts val="600"/>
              </a:spcBef>
              <a:buClrTx/>
              <a:buFont typeface="Arial" panose="020b0604020202020204" pitchFamily="34" charset="0"/>
              <a:buChar char="•"/>
            </a:pPr>
            <a:r>
              <a:rPr lang="en-US" sz="3000">
                <a:solidFill>
                  <a:schemeClr val="tx1"/>
                </a:solidFill>
              </a:rPr>
              <a:t>Change in One Workforce partners</a:t>
            </a:r>
          </a:p>
          <a:p>
            <a:pPr marL="0" indent="0" defTabSz="905165">
              <a:buNone/>
              <a:defRPr/>
            </a:pPr>
            <a:endParaRPr lang="en-US">
              <a:solidFill>
                <a:prstClr val="black"/>
              </a:solidFill>
            </a:endParaRPr>
          </a:p>
          <a:p>
            <a:pPr defTabSz="905165">
              <a:defRPr/>
            </a:pPr>
            <a:r>
              <a:rPr lang="en-US">
                <a:solidFill>
                  <a:prstClr val="black"/>
                </a:solidFill>
              </a:rPr>
              <a:t>Your partnership structure is crucial to the success of your grant, so if something happens to one of your</a:t>
            </a:r>
            <a:r>
              <a:rPr lang="en-US" baseline="0">
                <a:solidFill>
                  <a:prstClr val="black"/>
                </a:solidFill>
              </a:rPr>
              <a:t> Workforce</a:t>
            </a:r>
            <a:r>
              <a:rPr lang="en-US">
                <a:solidFill>
                  <a:prstClr val="black"/>
                </a:solidFill>
              </a:rPr>
              <a:t> partners, let your</a:t>
            </a:r>
            <a:r>
              <a:rPr lang="en-US" baseline="0">
                <a:solidFill>
                  <a:prstClr val="black"/>
                </a:solidFill>
              </a:rPr>
              <a:t> FPO</a:t>
            </a:r>
            <a:r>
              <a:rPr lang="en-US">
                <a:solidFill>
                  <a:prstClr val="black"/>
                </a:solidFill>
              </a:rPr>
              <a:t> know immediately. </a:t>
            </a:r>
          </a:p>
          <a:p>
            <a:pPr defTabSz="905165">
              <a:defRPr/>
            </a:pPr>
            <a:endParaRPr lang="en-US">
              <a:solidFill>
                <a:prstClr val="black"/>
              </a:solidFill>
            </a:endParaRPr>
          </a:p>
          <a:p>
            <a:pPr marL="171450" marR="0" lvl="0" indent="-171450" algn="l" defTabSz="905165"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schemeClr val="tx1"/>
                </a:solidFill>
              </a:rPr>
              <a:t>Addition of occupations to training design</a:t>
            </a:r>
          </a:p>
          <a:p>
            <a:pPr defTabSz="905165">
              <a:defRPr/>
            </a:pPr>
            <a:endParaRPr lang="en-US">
              <a:solidFill>
                <a:prstClr val="black"/>
              </a:solidFill>
            </a:endParaRPr>
          </a:p>
          <a:p>
            <a:pPr defTabSz="905165">
              <a:defRPr/>
            </a:pPr>
            <a:r>
              <a:rPr lang="en-US">
                <a:solidFill>
                  <a:prstClr val="black"/>
                </a:solidFill>
              </a:rPr>
              <a:t>Another example, if you are considering</a:t>
            </a:r>
            <a:r>
              <a:rPr lang="en-US" baseline="0">
                <a:solidFill>
                  <a:prstClr val="black"/>
                </a:solidFill>
              </a:rPr>
              <a:t> including a</a:t>
            </a:r>
            <a:r>
              <a:rPr lang="en-US">
                <a:solidFill>
                  <a:prstClr val="black"/>
                </a:solidFill>
              </a:rPr>
              <a:t>dditional training</a:t>
            </a:r>
            <a:r>
              <a:rPr lang="en-US" baseline="0">
                <a:solidFill>
                  <a:prstClr val="black"/>
                </a:solidFill>
              </a:rPr>
              <a:t> occupations to the statement of work – this </a:t>
            </a:r>
            <a:r>
              <a:rPr lang="en-US" u="sng" baseline="0">
                <a:solidFill>
                  <a:prstClr val="black"/>
                </a:solidFill>
              </a:rPr>
              <a:t>may</a:t>
            </a:r>
            <a:r>
              <a:rPr lang="en-US" baseline="0">
                <a:solidFill>
                  <a:prstClr val="black"/>
                </a:solidFill>
              </a:rPr>
              <a:t> be considered with a strong justification and supporting labor market information that the occupation is in demand in the service area.</a:t>
            </a:r>
            <a:endParaRPr lang="en-US">
              <a:solidFill>
                <a:prstClr val="black"/>
              </a:solidFill>
            </a:endParaRPr>
          </a:p>
          <a:p>
            <a:pPr defTabSz="905165">
              <a:defRPr/>
            </a:pPr>
            <a:endParaRPr lang="en-US">
              <a:solidFill>
                <a:prstClr val="black"/>
              </a:solidFill>
            </a:endParaRPr>
          </a:p>
          <a:p>
            <a:pPr marL="171450" marR="0" lvl="0" indent="-171450" algn="l" defTabSz="905165"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schemeClr val="tx1"/>
                </a:solidFill>
              </a:rPr>
              <a:t>Key personnel changes (Authorized Rep)</a:t>
            </a:r>
          </a:p>
          <a:p>
            <a:pPr defTabSz="905165">
              <a:defRPr/>
            </a:pPr>
            <a:endParaRPr lang="en-US">
              <a:solidFill>
                <a:prstClr val="black"/>
              </a:solidFill>
            </a:endParaRPr>
          </a:p>
          <a:p>
            <a:pPr defTabSz="905165">
              <a:defRPr/>
            </a:pPr>
            <a:r>
              <a:rPr lang="en-US">
                <a:solidFill>
                  <a:prstClr val="black"/>
                </a:solidFill>
              </a:rPr>
              <a:t>If</a:t>
            </a:r>
            <a:r>
              <a:rPr lang="en-US" baseline="0">
                <a:solidFill>
                  <a:prstClr val="black"/>
                </a:solidFill>
              </a:rPr>
              <a:t> </a:t>
            </a:r>
            <a:r>
              <a:rPr lang="en-US">
                <a:solidFill>
                  <a:prstClr val="black"/>
                </a:solidFill>
              </a:rPr>
              <a:t>things have changed with key personnel, let us know immediately.  </a:t>
            </a:r>
          </a:p>
          <a:p>
            <a:pPr defTabSz="905165">
              <a:defRPr/>
            </a:pPr>
            <a:endParaRPr lang="en-US">
              <a:solidFill>
                <a:prstClr val="black"/>
              </a:solidFill>
            </a:endParaRPr>
          </a:p>
          <a:p>
            <a:pPr marL="171450" indent="-171450" defTabSz="905165">
              <a:buFont typeface="Arial" panose="020b0604020202020204" pitchFamily="34" charset="0"/>
              <a:buChar char="•"/>
              <a:defRPr/>
            </a:pPr>
            <a:r>
              <a:rPr lang="en-US">
                <a:solidFill>
                  <a:prstClr val="black"/>
                </a:solidFill>
              </a:rPr>
              <a:t>Budget</a:t>
            </a:r>
            <a:r>
              <a:rPr lang="en-US" baseline="0">
                <a:solidFill>
                  <a:prstClr val="black"/>
                </a:solidFill>
              </a:rPr>
              <a:t> Realignments – and </a:t>
            </a:r>
            <a:endParaRPr lang="en-US">
              <a:solidFill>
                <a:prstClr val="black"/>
              </a:solidFill>
            </a:endParaRPr>
          </a:p>
          <a:p>
            <a:pPr defTabSz="905165">
              <a:defRPr/>
            </a:pPr>
            <a:r>
              <a:rPr lang="en-US">
                <a:solidFill>
                  <a:prstClr val="black"/>
                </a:solidFill>
              </a:rPr>
              <a:t> </a:t>
            </a:r>
            <a:endParaRPr lang="en-US">
              <a:solidFill>
                <a:srgbClr val="FF0000"/>
              </a:solidFill>
            </a:endParaRPr>
          </a:p>
          <a:p>
            <a:pPr marL="171450" marR="0" lvl="0" indent="-171450" algn="l" defTabSz="905165"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t>Statement of work changes - Service Area (rare) are not always approved. </a:t>
            </a:r>
          </a:p>
          <a:p>
            <a:pPr marL="0" indent="0" defTabSz="905165">
              <a:buNone/>
              <a:defRPr/>
            </a:pPr>
            <a:endParaRPr lang="en-US">
              <a:solidFill>
                <a:prstClr val="black"/>
              </a:solidFill>
            </a:endParaRPr>
          </a:p>
          <a:p>
            <a:pPr marL="0" indent="0" defTabSz="905165">
              <a:buNone/>
              <a:defRPr/>
            </a:pPr>
            <a:r>
              <a:rPr lang="en-US">
                <a:solidFill>
                  <a:prstClr val="black"/>
                </a:solidFill>
              </a:rPr>
              <a:t>In</a:t>
            </a:r>
            <a:r>
              <a:rPr lang="en-US" baseline="0">
                <a:solidFill>
                  <a:prstClr val="black"/>
                </a:solidFill>
              </a:rPr>
              <a:t> </a:t>
            </a:r>
            <a:r>
              <a:rPr lang="en-US" u="sng" baseline="0">
                <a:solidFill>
                  <a:prstClr val="black"/>
                </a:solidFill>
              </a:rPr>
              <a:t>very</a:t>
            </a:r>
            <a:r>
              <a:rPr lang="en-US" baseline="0">
                <a:solidFill>
                  <a:prstClr val="black"/>
                </a:solidFill>
              </a:rPr>
              <a:t> rare cases</a:t>
            </a:r>
            <a:r>
              <a:rPr lang="en-US">
                <a:solidFill>
                  <a:prstClr val="black"/>
                </a:solidFill>
              </a:rPr>
              <a:t> service areas may be changed; however </a:t>
            </a:r>
            <a:r>
              <a:rPr lang="en-US" baseline="0">
                <a:solidFill>
                  <a:prstClr val="black"/>
                </a:solidFill>
              </a:rPr>
              <a:t>y</a:t>
            </a:r>
            <a:r>
              <a:rPr lang="en-US" sz="1200" kern="1200">
                <a:solidFill>
                  <a:schemeClr val="tx1"/>
                </a:solidFill>
                <a:effectLst/>
                <a:latin typeface="+mn-lt"/>
                <a:ea typeface="+mn-ea"/>
                <a:cs typeface="+mn-cs"/>
              </a:rPr>
              <a:t>our  service areas were self-selected and presumably were based on the demonstrated need in the defined service area; the service areas were also part of the evaluation criteria for funding during the application process.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To justify a change in the service area the grantee would have to show that something major (like a natural disaster</a:t>
            </a:r>
            <a:r>
              <a:rPr lang="en-US" sz="1200" kern="1200" baseline="0">
                <a:solidFill>
                  <a:schemeClr val="tx1"/>
                </a:solidFill>
                <a:effectLst/>
                <a:latin typeface="+mn-lt"/>
                <a:ea typeface="+mn-ea"/>
                <a:cs typeface="+mn-cs"/>
              </a:rPr>
              <a:t> or </a:t>
            </a:r>
            <a:r>
              <a:rPr lang="en-US" sz="1200" kern="1200">
                <a:solidFill>
                  <a:schemeClr val="tx1"/>
                </a:solidFill>
                <a:effectLst/>
                <a:latin typeface="+mn-lt"/>
                <a:ea typeface="+mn-ea"/>
                <a:cs typeface="+mn-cs"/>
              </a:rPr>
              <a:t>significant change in local economic conditions) has changed the situation in the service area which would prevent you from meeting your outcomes.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Additionally, we would expect  grantees requesting service area</a:t>
            </a:r>
            <a:r>
              <a:rPr lang="en-US" sz="1200" kern="1200" baseline="0">
                <a:solidFill>
                  <a:schemeClr val="tx1"/>
                </a:solidFill>
                <a:effectLst/>
                <a:latin typeface="+mn-lt"/>
                <a:ea typeface="+mn-ea"/>
                <a:cs typeface="+mn-cs"/>
              </a:rPr>
              <a:t> changes to </a:t>
            </a:r>
            <a:r>
              <a:rPr lang="en-US" sz="1200" kern="1200">
                <a:solidFill>
                  <a:schemeClr val="tx1"/>
                </a:solidFill>
                <a:effectLst/>
                <a:latin typeface="+mn-lt"/>
                <a:ea typeface="+mn-ea"/>
                <a:cs typeface="+mn-cs"/>
              </a:rPr>
              <a:t>have signed documentation of commitments by</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 required partners in the</a:t>
            </a:r>
            <a:r>
              <a:rPr lang="en-US" sz="1200" kern="1200" baseline="0">
                <a:solidFill>
                  <a:schemeClr val="tx1"/>
                </a:solidFill>
                <a:effectLst/>
                <a:latin typeface="+mn-lt"/>
                <a:ea typeface="+mn-ea"/>
                <a:cs typeface="+mn-cs"/>
              </a:rPr>
              <a:t> revised service area</a:t>
            </a:r>
            <a:r>
              <a:rPr lang="en-US" sz="1200" kern="1200">
                <a:solidFill>
                  <a:schemeClr val="tx1"/>
                </a:solidFill>
                <a:effectLst/>
                <a:latin typeface="+mn-lt"/>
                <a:ea typeface="+mn-ea"/>
                <a:cs typeface="+mn-cs"/>
              </a:rPr>
              <a:t>.</a:t>
            </a:r>
          </a:p>
          <a:p>
            <a:pPr defTabSz="905165">
              <a:defRPr/>
            </a:pPr>
            <a:endParaRPr lang="en-US">
              <a:solidFill>
                <a:prstClr val="black"/>
              </a:solidFill>
            </a:endParaRPr>
          </a:p>
          <a:p>
            <a:pPr marL="0" indent="0" defTabSz="905165">
              <a:buNone/>
              <a:defRPr/>
            </a:pPr>
            <a:endParaRPr lang="en-US">
              <a:solidFill>
                <a:prstClr val="black"/>
              </a:solidFill>
            </a:endParaRPr>
          </a:p>
          <a:p>
            <a:pPr marL="228600" indent="-228600" defTabSz="905165">
              <a:buAutoNum type="arabicPeriod"/>
              <a:defRPr/>
            </a:pPr>
            <a:endParaRPr lang="en-US">
              <a:solidFill>
                <a:prstClr val="black"/>
              </a:solidFill>
            </a:endParaRPr>
          </a:p>
          <a:p>
            <a:pPr defTabSz="905165">
              <a:defRPr/>
            </a:pPr>
            <a:endParaRPr lang="en-US">
              <a:solidFill>
                <a:prstClr val="black"/>
              </a:solidFill>
            </a:endParaRPr>
          </a:p>
          <a:p>
            <a:pPr defTabSz="905165">
              <a:defRPr/>
            </a:pPr>
            <a:endParaRPr lang="en-US">
              <a:solidFill>
                <a:prstClr val="black"/>
              </a:solidFill>
            </a:endParaRPr>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t>56</a:t>
            </a:fld>
            <a:endParaRPr lang="en-US"/>
          </a:p>
        </p:txBody>
      </p:sp>
    </p:spTree>
    <p:extLst>
      <p:ext uri="{BB962C8B-B14F-4D97-AF65-F5344CB8AC3E}">
        <p14:creationId xmlns:p14="http://schemas.microsoft.com/office/powerpoint/2010/main" val="3416914370"/>
      </p:ext>
    </p:extLst>
  </p:cSld>
  <p:clrMapOvr>
    <a:masterClrMapping/>
  </p:clrMapOvr>
</p:notes>
</file>

<file path=ppt/notesSlides/notesSlide5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05165" rtl="0" eaLnBrk="1" fontAlgn="auto" latinLnBrk="0" hangingPunct="1">
              <a:lnSpc>
                <a:spcPct val="100000"/>
              </a:lnSpc>
              <a:spcBef>
                <a:spcPct val="0"/>
              </a:spcBef>
              <a:spcAft>
                <a:spcPct val="0"/>
              </a:spcAft>
              <a:buClrTx/>
              <a:buSzTx/>
              <a:buFontTx/>
              <a:buNone/>
              <a:defRPr/>
            </a:pPr>
            <a:r>
              <a:rPr lang="en-US" b="1"/>
              <a:t>Andrea</a:t>
            </a:r>
          </a:p>
          <a:p>
            <a:pPr marL="0" marR="0" lvl="0" indent="0" algn="l" defTabSz="905165" rtl="0" eaLnBrk="1" fontAlgn="auto" latinLnBrk="0" hangingPunct="1">
              <a:lnSpc>
                <a:spcPct val="100000"/>
              </a:lnSpc>
              <a:spcBef>
                <a:spcPct val="0"/>
              </a:spcBef>
              <a:spcAft>
                <a:spcPct val="0"/>
              </a:spcAft>
              <a:buClrTx/>
              <a:buSzTx/>
              <a:buFontTx/>
              <a:buNone/>
              <a:defRPr/>
            </a:pPr>
            <a:endParaRPr lang="en-US" b="1"/>
          </a:p>
          <a:p>
            <a:pPr defTabSz="905165">
              <a:defRPr/>
            </a:pPr>
            <a:r>
              <a:rPr lang="en-US">
                <a:solidFill>
                  <a:prstClr val="black"/>
                </a:solidFill>
              </a:rPr>
              <a:t>A Rule</a:t>
            </a:r>
            <a:r>
              <a:rPr lang="en-US" baseline="0">
                <a:solidFill>
                  <a:prstClr val="black"/>
                </a:solidFill>
              </a:rPr>
              <a:t> of Thumb – All r</a:t>
            </a:r>
            <a:r>
              <a:rPr lang="en-US">
                <a:solidFill>
                  <a:prstClr val="black"/>
                </a:solidFill>
              </a:rPr>
              <a:t>equests must be submitted on the organization’s letterhead and signed by the authorized representative at least 30 days prior to the effective date you are seeking.</a:t>
            </a:r>
          </a:p>
          <a:p>
            <a:pPr defTabSz="905165">
              <a:defRPr/>
            </a:pPr>
            <a:endParaRPr lang="en-US">
              <a:solidFill>
                <a:prstClr val="black"/>
              </a:solidFill>
            </a:endParaRPr>
          </a:p>
          <a:p>
            <a:pPr defTabSz="905165">
              <a:defRPr/>
            </a:pPr>
            <a:r>
              <a:rPr lang="en-US">
                <a:solidFill>
                  <a:prstClr val="black"/>
                </a:solidFill>
              </a:rPr>
              <a:t>The letter must outline the modification purpose (i.e. Change in Partnerships), why the modification is needed (are you adding new partners</a:t>
            </a:r>
            <a:r>
              <a:rPr lang="en-US" baseline="0">
                <a:solidFill>
                  <a:prstClr val="black"/>
                </a:solidFill>
              </a:rPr>
              <a:t> or removing partners)</a:t>
            </a:r>
            <a:r>
              <a:rPr lang="en-US">
                <a:solidFill>
                  <a:prstClr val="black"/>
                </a:solidFill>
              </a:rPr>
              <a:t>, and how the change will benefit the program, along with supporting/required documentation as needed.  </a:t>
            </a:r>
          </a:p>
          <a:p>
            <a:pPr defTabSz="905165">
              <a:defRPr/>
            </a:pPr>
            <a:endParaRPr lang="en-US">
              <a:solidFill>
                <a:prstClr val="black"/>
              </a:solidFill>
            </a:endParaRPr>
          </a:p>
          <a:p>
            <a:pPr defTabSz="905165">
              <a:defRPr/>
            </a:pPr>
            <a:r>
              <a:rPr lang="en-US">
                <a:solidFill>
                  <a:prstClr val="black"/>
                </a:solidFill>
              </a:rPr>
              <a:t>Two requirements for supporting documentation:</a:t>
            </a:r>
          </a:p>
          <a:p>
            <a:pPr defTabSz="905165">
              <a:defRPr/>
            </a:pPr>
            <a:r>
              <a:rPr lang="en-US">
                <a:solidFill>
                  <a:prstClr val="black"/>
                </a:solidFill>
              </a:rPr>
              <a:t>-If the modification is to change the Authorized Representative (AR), the letter should not come from the new or incoming AR.  The letter should come instead from either the departing AR but has not left the organization yet, or someone in a supervisory or oversight role over the AR – for example, the president of the Board of Directors, or in educational institutions, the President of the university.</a:t>
            </a:r>
          </a:p>
          <a:p>
            <a:pPr defTabSz="905165">
              <a:defRPr/>
            </a:pPr>
            <a:endParaRPr lang="en-US">
              <a:solidFill>
                <a:prstClr val="black"/>
              </a:solidFill>
            </a:endParaRPr>
          </a:p>
          <a:p>
            <a:pPr defTabSz="905165">
              <a:defRPr/>
            </a:pPr>
            <a:r>
              <a:rPr lang="en-US">
                <a:solidFill>
                  <a:prstClr val="black"/>
                </a:solidFill>
              </a:rPr>
              <a:t>-If a budget realignment modification is being submitted, you are required to provide a revised SF424, SF424A and a Budget Narrative.  The Budget Narrative should have clear delineated costs descriptions associated with each line item on the SF424A. The</a:t>
            </a:r>
            <a:r>
              <a:rPr lang="en-US" baseline="0">
                <a:solidFill>
                  <a:prstClr val="black"/>
                </a:solidFill>
              </a:rPr>
              <a:t> narrative</a:t>
            </a:r>
            <a:r>
              <a:rPr lang="en-US">
                <a:solidFill>
                  <a:prstClr val="black"/>
                </a:solidFill>
              </a:rPr>
              <a:t> should also justify</a:t>
            </a:r>
            <a:r>
              <a:rPr lang="en-US" baseline="0">
                <a:solidFill>
                  <a:prstClr val="black"/>
                </a:solidFill>
              </a:rPr>
              <a:t> the </a:t>
            </a:r>
            <a:r>
              <a:rPr lang="en-US">
                <a:solidFill>
                  <a:prstClr val="black"/>
                </a:solidFill>
              </a:rPr>
              <a:t>amounts and changes requested. When in doubt, always consult your FPO for guidance. </a:t>
            </a:r>
          </a:p>
          <a:p>
            <a:pPr defTabSz="905165">
              <a:defRPr/>
            </a:pPr>
            <a:endParaRPr lang="en-US">
              <a:solidFill>
                <a:prstClr val="black"/>
              </a:solidFill>
            </a:endParaRPr>
          </a:p>
          <a:p>
            <a:endParaRPr lang="en-US"/>
          </a:p>
          <a:p>
            <a:endParaRPr lang="en-US"/>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t>57</a:t>
            </a:fld>
            <a:endParaRPr lang="en-US"/>
          </a:p>
        </p:txBody>
      </p:sp>
    </p:spTree>
    <p:extLst>
      <p:ext uri="{BB962C8B-B14F-4D97-AF65-F5344CB8AC3E}">
        <p14:creationId xmlns:p14="http://schemas.microsoft.com/office/powerpoint/2010/main" val="756093315"/>
      </p:ext>
    </p:extLst>
  </p:cSld>
  <p:clrMapOvr>
    <a:masterClrMapping/>
  </p:clrMapOvr>
</p:notes>
</file>

<file path=ppt/notesSlides/notesSlide5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1"/>
              <a:t>Andrea</a:t>
            </a:r>
          </a:p>
          <a:p>
            <a:pPr defTabSz="905165">
              <a:defRPr/>
            </a:pPr>
            <a:endParaRPr lang="en-US">
              <a:solidFill>
                <a:prstClr val="black"/>
              </a:solidFill>
            </a:endParaRPr>
          </a:p>
          <a:p>
            <a:pPr defTabSz="905165">
              <a:defRPr/>
            </a:pPr>
            <a:r>
              <a:rPr lang="en-US"/>
              <a:t>Your FPO will be your first point of contact regarding your modification request.</a:t>
            </a:r>
            <a:r>
              <a:rPr lang="en-US">
                <a:solidFill>
                  <a:prstClr val="black"/>
                </a:solidFill>
              </a:rPr>
              <a:t> They will review the request and conduct an analysis – providing</a:t>
            </a:r>
            <a:r>
              <a:rPr lang="en-US" baseline="0">
                <a:solidFill>
                  <a:prstClr val="black"/>
                </a:solidFill>
              </a:rPr>
              <a:t> any</a:t>
            </a:r>
            <a:r>
              <a:rPr lang="en-US">
                <a:solidFill>
                  <a:prstClr val="black"/>
                </a:solidFill>
              </a:rPr>
              <a:t> feedback. </a:t>
            </a:r>
          </a:p>
          <a:p>
            <a:pPr defTabSz="905165">
              <a:defRPr/>
            </a:pPr>
            <a:endParaRPr lang="en-US">
              <a:solidFill>
                <a:prstClr val="black"/>
              </a:solidFill>
            </a:endParaRPr>
          </a:p>
          <a:p>
            <a:pPr defTabSz="905165">
              <a:defRPr/>
            </a:pPr>
            <a:r>
              <a:rPr lang="en-US">
                <a:solidFill>
                  <a:prstClr val="black"/>
                </a:solidFill>
              </a:rPr>
              <a:t>They will review issues such as such as: </a:t>
            </a:r>
          </a:p>
          <a:p>
            <a:pPr defTabSz="905165">
              <a:defRPr/>
            </a:pPr>
            <a:endParaRPr lang="en-US">
              <a:solidFill>
                <a:prstClr val="black"/>
              </a:solidFill>
            </a:endParaRPr>
          </a:p>
          <a:p>
            <a:pPr defTabSz="905165">
              <a:defRPr/>
            </a:pPr>
            <a:r>
              <a:rPr lang="en-US">
                <a:solidFill>
                  <a:prstClr val="black"/>
                </a:solidFill>
              </a:rPr>
              <a:t>How will services and staffing be impacted?</a:t>
            </a:r>
          </a:p>
          <a:p>
            <a:pPr defTabSz="905165">
              <a:defRPr/>
            </a:pPr>
            <a:endParaRPr lang="en-US">
              <a:solidFill>
                <a:prstClr val="black"/>
              </a:solidFill>
            </a:endParaRPr>
          </a:p>
          <a:p>
            <a:pPr defTabSz="905165">
              <a:defRPr/>
            </a:pPr>
            <a:r>
              <a:rPr lang="en-US">
                <a:solidFill>
                  <a:prstClr val="black"/>
                </a:solidFill>
              </a:rPr>
              <a:t>Is the change effective and beneficial to the grant?</a:t>
            </a:r>
          </a:p>
          <a:p>
            <a:pPr defTabSz="905165">
              <a:defRPr/>
            </a:pPr>
            <a:endParaRPr lang="en-US">
              <a:solidFill>
                <a:prstClr val="black"/>
              </a:solidFill>
            </a:endParaRPr>
          </a:p>
          <a:p>
            <a:pPr defTabSz="905165">
              <a:defRPr/>
            </a:pPr>
            <a:r>
              <a:rPr lang="en-US">
                <a:solidFill>
                  <a:prstClr val="black"/>
                </a:solidFill>
              </a:rPr>
              <a:t>What about the enrollments the expenditures, are they on target, if not why?</a:t>
            </a:r>
          </a:p>
          <a:p>
            <a:pPr defTabSz="905165">
              <a:defRPr/>
            </a:pPr>
            <a:endParaRPr lang="en-US">
              <a:solidFill>
                <a:prstClr val="black"/>
              </a:solidFill>
            </a:endParaRPr>
          </a:p>
          <a:p>
            <a:pPr defTabSz="905165">
              <a:defRPr/>
            </a:pPr>
            <a:r>
              <a:rPr lang="en-US">
                <a:solidFill>
                  <a:prstClr val="black"/>
                </a:solidFill>
              </a:rPr>
              <a:t>Does the change conflict with the requirements of the FOA?</a:t>
            </a:r>
          </a:p>
          <a:p>
            <a:pPr defTabSz="905165">
              <a:defRPr/>
            </a:pPr>
            <a:endParaRPr lang="en-US">
              <a:solidFill>
                <a:prstClr val="black"/>
              </a:solidFill>
            </a:endParaRPr>
          </a:p>
          <a:p>
            <a:pPr defTabSz="905165">
              <a:defRPr/>
            </a:pPr>
            <a:r>
              <a:rPr lang="en-US">
                <a:solidFill>
                  <a:prstClr val="black"/>
                </a:solidFill>
              </a:rPr>
              <a:t>Is it an allowable change?</a:t>
            </a:r>
          </a:p>
          <a:p>
            <a:endParaRPr lang="en-US"/>
          </a:p>
          <a:p>
            <a:endParaRPr lang="en-US"/>
          </a:p>
        </p:txBody>
      </p:sp>
      <p:sp>
        <p:nvSpPr>
          <p:cNvPr id="4" name="Header Placeholder 3"/>
          <p:cNvSpPr>
            <a:spLocks noGrp="1"/>
          </p:cNvSpPr>
          <p:nvPr>
            <p:ph type="hdr" sz="quarter" idx="10"/>
          </p:nvPr>
        </p:nvSpPr>
        <p:spPr/>
        <p:txBody>
          <a:bodyPr/>
          <a:lstStyle/>
          <a:p>
            <a:r>
              <a:rPr lang="en-US"/>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t>58</a:t>
            </a:fld>
            <a:endParaRPr lang="en-US"/>
          </a:p>
        </p:txBody>
      </p:sp>
    </p:spTree>
    <p:extLst>
      <p:ext uri="{BB962C8B-B14F-4D97-AF65-F5344CB8AC3E}">
        <p14:creationId xmlns:p14="http://schemas.microsoft.com/office/powerpoint/2010/main" val="1641667402"/>
      </p:ext>
    </p:extLst>
  </p:cSld>
  <p:clrMapOvr>
    <a:masterClrMapping/>
  </p:clrMapOvr>
</p:notes>
</file>

<file path=ppt/notesSlides/notesSlide5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660457"/>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1"/>
              <a:t>Andrea</a:t>
            </a:r>
          </a:p>
          <a:p>
            <a:pPr marL="0" marR="0" lvl="0" indent="0" algn="l" defTabSz="914400" rtl="0" eaLnBrk="1" fontAlgn="auto" latinLnBrk="0" hangingPunct="1">
              <a:lnSpc>
                <a:spcPct val="100000"/>
              </a:lnSpc>
              <a:spcBef>
                <a:spcPct val="0"/>
              </a:spcBef>
              <a:spcAft>
                <a:spcPct val="0"/>
              </a:spcAft>
              <a:buClrTx/>
              <a:buSzTx/>
              <a:buFontTx/>
              <a:buNone/>
              <a:defRPr/>
            </a:pPr>
            <a:endParaRPr lang="en-US" b="1"/>
          </a:p>
          <a:p>
            <a:pPr marL="0" marR="0" lvl="0" indent="0" algn="l" defTabSz="914400" rtl="0" eaLnBrk="1" fontAlgn="auto" latinLnBrk="0" hangingPunct="1">
              <a:lnSpc>
                <a:spcPct val="100000"/>
              </a:lnSpc>
              <a:spcBef>
                <a:spcPct val="0"/>
              </a:spcBef>
              <a:spcAft>
                <a:spcPct val="0"/>
              </a:spcAft>
              <a:buClrTx/>
              <a:buSzTx/>
              <a:buFontTx/>
              <a:buNone/>
              <a:defRPr/>
            </a:pPr>
            <a:r>
              <a:rPr lang="en-US"/>
              <a:t>After your FPO has conducted their analysis – and the signed final</a:t>
            </a:r>
            <a:r>
              <a:rPr lang="en-US" baseline="0"/>
              <a:t> </a:t>
            </a:r>
            <a:r>
              <a:rPr lang="en-US"/>
              <a:t>request letter is received,</a:t>
            </a:r>
            <a:r>
              <a:rPr lang="en-US" baseline="0"/>
              <a:t> the FPO will submit it to the Regional Grant Officer for approval, if it’s a simple modification. If it’s a more complicated modification (i.e. limited SOW changes), </a:t>
            </a:r>
            <a:r>
              <a:rPr lang="en-US">
                <a:solidFill>
                  <a:prstClr val="black"/>
                </a:solidFill>
              </a:rPr>
              <a:t>the FPO will</a:t>
            </a:r>
            <a:r>
              <a:rPr lang="en-US" baseline="0">
                <a:solidFill>
                  <a:prstClr val="black"/>
                </a:solidFill>
              </a:rPr>
              <a:t> send the request to the Program Office for </a:t>
            </a:r>
            <a:r>
              <a:rPr lang="en-US">
                <a:solidFill>
                  <a:prstClr val="black"/>
                </a:solidFill>
              </a:rPr>
              <a:t>concurrence,</a:t>
            </a:r>
            <a:r>
              <a:rPr lang="en-US" baseline="0">
                <a:solidFill>
                  <a:prstClr val="black"/>
                </a:solidFill>
              </a:rPr>
              <a:t> prior to sending it to the Grants Officer.</a:t>
            </a:r>
            <a:endParaRPr lang="en-US">
              <a:solidFill>
                <a:prstClr val="black"/>
              </a:solidFill>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baseline="0"/>
          </a:p>
          <a:p>
            <a:pPr marL="0" marR="0" lvl="0" indent="0" algn="l" defTabSz="914400" rtl="0" eaLnBrk="1" fontAlgn="auto" latinLnBrk="0" hangingPunct="1">
              <a:lnSpc>
                <a:spcPct val="100000"/>
              </a:lnSpc>
              <a:spcBef>
                <a:spcPct val="0"/>
              </a:spcBef>
              <a:spcAft>
                <a:spcPct val="0"/>
              </a:spcAft>
              <a:buClrTx/>
              <a:buSzTx/>
              <a:buFontTx/>
              <a:buNone/>
              <a:defRPr/>
            </a:pPr>
            <a:r>
              <a:rPr lang="en-US" baseline="0"/>
              <a:t>The Grant Officer will review the request and may ask for additional information or revisions.  If there are no additional questions the Grant Officer reviews and signs the modification.  Both you and your FPO will receive a copy of the signed modification notice of award via email. </a:t>
            </a:r>
          </a:p>
          <a:p>
            <a:endParaRPr lang="en-US" baseline="0"/>
          </a:p>
          <a:p>
            <a:pPr marL="0" marR="0" lvl="0" indent="0" algn="l" defTabSz="914400" rtl="0" eaLnBrk="1" fontAlgn="auto" latinLnBrk="0" hangingPunct="1">
              <a:lnSpc>
                <a:spcPct val="100000"/>
              </a:lnSpc>
              <a:spcBef>
                <a:spcPct val="0"/>
              </a:spcBef>
              <a:spcAft>
                <a:spcPct val="0"/>
              </a:spcAft>
              <a:buClrTx/>
              <a:buSzTx/>
              <a:buFontTx/>
              <a:buNone/>
              <a:defRPr/>
            </a:pPr>
            <a:r>
              <a:rPr lang="en-US" baseline="0"/>
              <a:t>There is more detailed information about submitting a modification in your Grantee Handbook, so please use that as a guide when submitting modifications.  </a:t>
            </a:r>
            <a:endParaRPr lang="en-US"/>
          </a:p>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59</a:t>
            </a:fld>
            <a:endParaRPr lang="en-US"/>
          </a:p>
        </p:txBody>
      </p:sp>
    </p:spTree>
    <p:extLst>
      <p:ext uri="{BB962C8B-B14F-4D97-AF65-F5344CB8AC3E}">
        <p14:creationId xmlns:p14="http://schemas.microsoft.com/office/powerpoint/2010/main" val="1566068170"/>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r>
              <a:rPr lang="en-US" baseline="0"/>
              <a:t> </a:t>
            </a:r>
          </a:p>
          <a:p>
            <a:endParaRPr lang="en-US"/>
          </a:p>
          <a:p>
            <a:r>
              <a:rPr lang="en-US"/>
              <a:t>We</a:t>
            </a:r>
            <a:r>
              <a:rPr lang="en-US" baseline="0"/>
              <a:t> are joined here today by key members of our Department of Labor Team</a:t>
            </a:r>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3306430922"/>
      </p:ext>
    </p:extLst>
  </p:cSld>
  <p:clrMapOvr>
    <a:masterClrMapping/>
  </p:clrMapOvr>
</p:notes>
</file>

<file path=ppt/notesSlides/notesSlide6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1"/>
              <a:t>Andrea</a:t>
            </a:r>
          </a:p>
          <a:p>
            <a:endParaRPr lang="en-US" b="1"/>
          </a:p>
          <a:p>
            <a:r>
              <a:rPr lang="en-US"/>
              <a:t>Let’s recap,</a:t>
            </a:r>
            <a:r>
              <a:rPr lang="en-US" baseline="0"/>
              <a:t> to </a:t>
            </a:r>
            <a:r>
              <a:rPr lang="en-US"/>
              <a:t>submit a modification, you</a:t>
            </a:r>
            <a:r>
              <a:rPr lang="en-US" baseline="0"/>
              <a:t> should start by discussing the potential mod with your FPO. This will save you a lot of time!  After that, you will draft a letter of request addressed to your Grant Officer.  The letter should be written on your organization’s letterhead and include the modification type, your H-1B OW grant number and justification for the requested modification.  Your FPO will then review the letter and provide feedback, if needed.  A final letter, signed by your signatory will be submitted to your FPO who will then forward it to the Grant Officer, for final review and approval. </a:t>
            </a:r>
          </a:p>
          <a:p>
            <a:endParaRPr lang="en-US" baseline="0"/>
          </a:p>
          <a:p>
            <a:pPr marL="0" marR="0" lvl="0" indent="0" algn="l" defTabSz="914400" rtl="0" eaLnBrk="1" fontAlgn="auto" latinLnBrk="0" hangingPunct="1">
              <a:lnSpc>
                <a:spcPct val="100000"/>
              </a:lnSpc>
              <a:spcBef>
                <a:spcPct val="0"/>
              </a:spcBef>
              <a:spcAft>
                <a:spcPct val="0"/>
              </a:spcAft>
              <a:buClrTx/>
              <a:buSzTx/>
              <a:buFontTx/>
              <a:buNone/>
              <a:defRPr/>
            </a:pPr>
            <a:r>
              <a:rPr lang="en-US"/>
              <a:t>As a reminder - requested changes cannot be implemented until you have received final approval from the Grant Officer.  </a:t>
            </a:r>
          </a:p>
          <a:p>
            <a:endParaRPr lang="en-US" baseline="0"/>
          </a:p>
        </p:txBody>
      </p:sp>
      <p:sp>
        <p:nvSpPr>
          <p:cNvPr id="4" name="Slide Number Placeholder 3"/>
          <p:cNvSpPr>
            <a:spLocks noGrp="1"/>
          </p:cNvSpPr>
          <p:nvPr>
            <p:ph type="sldNum" sz="quarter" idx="5"/>
          </p:nvPr>
        </p:nvSpPr>
        <p:spPr/>
        <p:txBody>
          <a:bodyPr/>
          <a:lstStyle/>
          <a:p>
            <a:fld id="{0DB0D2C8-4E9D-4ABA-936B-5E500A1B423B}" type="slidenum">
              <a:rPr lang="en-US" smtClean="0"/>
              <a:t>60</a:t>
            </a:fld>
            <a:endParaRPr lang="en-US"/>
          </a:p>
        </p:txBody>
      </p:sp>
    </p:spTree>
    <p:extLst>
      <p:ext uri="{BB962C8B-B14F-4D97-AF65-F5344CB8AC3E}">
        <p14:creationId xmlns:p14="http://schemas.microsoft.com/office/powerpoint/2010/main" val="2768085530"/>
      </p:ext>
    </p:extLst>
  </p:cSld>
  <p:clrMapOvr>
    <a:masterClrMapping/>
  </p:clrMapOvr>
</p:notes>
</file>

<file path=ppt/notesSlides/notesSlide6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Andrea</a:t>
            </a:r>
          </a:p>
          <a:p>
            <a:endParaRPr lang="en-US"/>
          </a:p>
          <a:p>
            <a:r>
              <a:rPr lang="en-US"/>
              <a:t>Okay back to you Greg.</a:t>
            </a:r>
          </a:p>
        </p:txBody>
      </p:sp>
      <p:sp>
        <p:nvSpPr>
          <p:cNvPr id="4" name="Slide Number Placeholder 3"/>
          <p:cNvSpPr>
            <a:spLocks noGrp="1"/>
          </p:cNvSpPr>
          <p:nvPr>
            <p:ph type="sldNum" sz="quarter" idx="10"/>
          </p:nvPr>
        </p:nvSpPr>
        <p:spPr/>
        <p:txBody>
          <a:bodyPr/>
          <a:lstStyle/>
          <a:p>
            <a:fld id="{9B342BB8-3F7E-4150-BE07-912221E53E6C}" type="slidenum">
              <a:rPr lang="en-US" smtClean="0"/>
              <a:t>61</a:t>
            </a:fld>
            <a:endParaRPr lang="en-US"/>
          </a:p>
        </p:txBody>
      </p:sp>
    </p:spTree>
    <p:extLst>
      <p:ext uri="{BB962C8B-B14F-4D97-AF65-F5344CB8AC3E}">
        <p14:creationId xmlns:p14="http://schemas.microsoft.com/office/powerpoint/2010/main" val="3555003321"/>
      </p:ext>
    </p:extLst>
  </p:cSld>
  <p:clrMapOvr>
    <a:masterClrMapping/>
  </p:clrMapOvr>
</p:notes>
</file>

<file path=ppt/notesSlides/notesSlide6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p:txBody>
      </p:sp>
      <p:sp>
        <p:nvSpPr>
          <p:cNvPr id="4" name="Slide Number Placeholder 3"/>
          <p:cNvSpPr>
            <a:spLocks noGrp="1"/>
          </p:cNvSpPr>
          <p:nvPr>
            <p:ph type="sldNum" sz="quarter" idx="10"/>
          </p:nvPr>
        </p:nvSpPr>
        <p:spPr/>
        <p:txBody>
          <a:bodyPr/>
          <a:lstStyle/>
          <a:p>
            <a:fld id="{9B342BB8-3F7E-4150-BE07-912221E53E6C}" type="slidenum">
              <a:rPr lang="en-US" smtClean="0"/>
              <a:t>62</a:t>
            </a:fld>
            <a:endParaRPr lang="en-US"/>
          </a:p>
        </p:txBody>
      </p:sp>
    </p:spTree>
    <p:extLst>
      <p:ext uri="{BB962C8B-B14F-4D97-AF65-F5344CB8AC3E}">
        <p14:creationId xmlns:p14="http://schemas.microsoft.com/office/powerpoint/2010/main" val="2643985205"/>
      </p:ext>
    </p:extLst>
  </p:cSld>
  <p:clrMapOvr>
    <a:masterClrMapping/>
  </p:clrMapOvr>
</p:notes>
</file>

<file path=ppt/notesSlides/notesSlide6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Greg</a:t>
            </a:r>
          </a:p>
          <a:p>
            <a:endParaRPr lang="en-US" b="1"/>
          </a:p>
          <a:p>
            <a:r>
              <a:rPr lang="en-US" b="0" baseline="0"/>
              <a:t>We are now going to touch briefly on grant performance reporting.</a:t>
            </a:r>
            <a:endParaRPr lang="en-US" b="0"/>
          </a:p>
        </p:txBody>
      </p:sp>
      <p:sp>
        <p:nvSpPr>
          <p:cNvPr id="4" name="Slide Number Placeholder 3"/>
          <p:cNvSpPr>
            <a:spLocks noGrp="1"/>
          </p:cNvSpPr>
          <p:nvPr>
            <p:ph type="sldNum" sz="quarter" idx="10"/>
          </p:nvPr>
        </p:nvSpPr>
        <p:spPr/>
        <p:txBody>
          <a:bodyPr/>
          <a:lstStyle/>
          <a:p>
            <a:fld id="{0DB0D2C8-4E9D-4ABA-936B-5E500A1B423B}" type="slidenum">
              <a:rPr lang="en-US" smtClean="0"/>
              <a:t>63</a:t>
            </a:fld>
            <a:endParaRPr lang="en-US"/>
          </a:p>
        </p:txBody>
      </p:sp>
    </p:spTree>
    <p:extLst>
      <p:ext uri="{BB962C8B-B14F-4D97-AF65-F5344CB8AC3E}">
        <p14:creationId xmlns:p14="http://schemas.microsoft.com/office/powerpoint/2010/main" val="2970641305"/>
      </p:ext>
    </p:extLst>
  </p:cSld>
  <p:clrMapOvr>
    <a:masterClrMapping/>
  </p:clrMapOvr>
</p:notes>
</file>

<file path=ppt/notesSlides/notesSlide6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1"/>
              <a:t>Greg</a:t>
            </a:r>
          </a:p>
          <a:p>
            <a:endParaRPr lang="en-US" b="1"/>
          </a:p>
          <a:p>
            <a:r>
              <a:rPr lang="en-US" b="0"/>
              <a:t>A key component of managing your grants</a:t>
            </a:r>
            <a:r>
              <a:rPr lang="en-US" b="0" baseline="0"/>
              <a:t> is the tracking and reporting of grant outcomes. </a:t>
            </a:r>
          </a:p>
          <a:p>
            <a:endParaRPr lang="en-US" b="0" baseline="0"/>
          </a:p>
          <a:p>
            <a:r>
              <a:rPr lang="en-US" b="0" baseline="0"/>
              <a:t>Performance reporting is important for both the Department and each of you for a number of reasons including:    </a:t>
            </a:r>
          </a:p>
          <a:p>
            <a:pPr marL="171450" indent="-171450">
              <a:buFont typeface="Arial" panose="020b0604020202020204" pitchFamily="34" charset="0"/>
              <a:buChar char="•"/>
            </a:pPr>
            <a:r>
              <a:rPr lang="en-US"/>
              <a:t>Demonstrating</a:t>
            </a:r>
            <a:r>
              <a:rPr lang="en-US" baseline="0"/>
              <a:t> the impact of our grant programs</a:t>
            </a:r>
          </a:p>
          <a:p>
            <a:pPr marL="171450" indent="-171450">
              <a:buFont typeface="Arial" panose="020b0604020202020204" pitchFamily="34" charset="0"/>
              <a:buChar char="•"/>
            </a:pPr>
            <a:r>
              <a:rPr lang="en-US"/>
              <a:t>Documenting the results of</a:t>
            </a:r>
            <a:r>
              <a:rPr lang="en-US" baseline="0"/>
              <a:t> </a:t>
            </a:r>
            <a:r>
              <a:rPr lang="en-US"/>
              <a:t>effective program design models and service delivery strategies,</a:t>
            </a:r>
          </a:p>
          <a:p>
            <a:pPr marL="171450" indent="-171450">
              <a:buFont typeface="Arial" panose="020b0604020202020204" pitchFamily="34" charset="0"/>
              <a:buChar char="•"/>
            </a:pPr>
            <a:r>
              <a:rPr lang="en-US"/>
              <a:t>Providing information on the success of our</a:t>
            </a:r>
            <a:r>
              <a:rPr lang="en-US" baseline="0"/>
              <a:t> </a:t>
            </a:r>
            <a:r>
              <a:rPr lang="en-US"/>
              <a:t>programs to the White House, Congress,</a:t>
            </a:r>
            <a:r>
              <a:rPr lang="en-US" baseline="0"/>
              <a:t> and other stakeholders</a:t>
            </a:r>
          </a:p>
          <a:p>
            <a:pPr marL="171450" indent="-171450">
              <a:buFont typeface="Arial" panose="020b0604020202020204" pitchFamily="34" charset="0"/>
              <a:buChar char="•"/>
            </a:pPr>
            <a:r>
              <a:rPr lang="en-US" baseline="0"/>
              <a:t>Helping you make informed data-driven decisions to </a:t>
            </a:r>
            <a:r>
              <a:rPr lang="en-US"/>
              <a:t>improve program design and meet the needs of your participants</a:t>
            </a:r>
            <a:endParaRPr lang="en-US" baseline="0"/>
          </a:p>
          <a:p>
            <a:pPr marL="171450" indent="-171450">
              <a:buFont typeface="Arial" panose="020b0604020202020204" pitchFamily="34" charset="0"/>
              <a:buChar char="•"/>
            </a:pPr>
            <a:endParaRPr lang="en-US" baseline="0"/>
          </a:p>
        </p:txBody>
      </p:sp>
      <p:sp>
        <p:nvSpPr>
          <p:cNvPr id="4" name="Slide Number Placeholder 3"/>
          <p:cNvSpPr>
            <a:spLocks noGrp="1"/>
          </p:cNvSpPr>
          <p:nvPr>
            <p:ph type="sldNum" sz="quarter" idx="10"/>
          </p:nvPr>
        </p:nvSpPr>
        <p:spPr/>
        <p:txBody>
          <a:bodyPr/>
          <a:lstStyle/>
          <a:p>
            <a:fld id="{9B342BB8-3F7E-4150-BE07-912221E53E6C}" type="slidenum">
              <a:rPr lang="en-US" smtClean="0"/>
              <a:t>64</a:t>
            </a:fld>
            <a:endParaRPr lang="en-US"/>
          </a:p>
        </p:txBody>
      </p:sp>
    </p:spTree>
    <p:extLst>
      <p:ext uri="{BB962C8B-B14F-4D97-AF65-F5344CB8AC3E}">
        <p14:creationId xmlns:p14="http://schemas.microsoft.com/office/powerpoint/2010/main" val="567301257"/>
      </p:ext>
    </p:extLst>
  </p:cSld>
  <p:clrMapOvr>
    <a:masterClrMapping/>
  </p:clrMapOvr>
</p:notes>
</file>

<file path=ppt/notesSlides/notesSlide6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1"/>
              <a:t>Greg</a:t>
            </a:r>
          </a:p>
          <a:p>
            <a:endParaRPr lang="en-US" b="0"/>
          </a:p>
          <a:p>
            <a:r>
              <a:rPr lang="en-US" b="0"/>
              <a:t>As part of your awards, One Workforce grantees are required to submit performance progress reports to ETA on a quarterly basis.</a:t>
            </a:r>
          </a:p>
          <a:p>
            <a:endParaRPr lang="en-US" b="0"/>
          </a:p>
          <a:p>
            <a:r>
              <a:rPr lang="en-US" b="0"/>
              <a:t>These reports must be submitted on time each period in order to comply with the reporting and record keeping requirements of the grant. </a:t>
            </a:r>
          </a:p>
          <a:p>
            <a:endParaRPr lang="en-US" b="0"/>
          </a:p>
          <a:p>
            <a:r>
              <a:rPr lang="en-US" b="0"/>
              <a:t>Each grantee must submit their</a:t>
            </a:r>
            <a:r>
              <a:rPr lang="en-US" b="0" baseline="0"/>
              <a:t> </a:t>
            </a:r>
            <a:r>
              <a:rPr lang="en-US" b="0"/>
              <a:t>the Quarterly Progress Report,</a:t>
            </a:r>
            <a:r>
              <a:rPr lang="en-US" b="0" baseline="0"/>
              <a:t> which includes a </a:t>
            </a:r>
            <a:r>
              <a:rPr lang="en-US" sz="1200">
                <a:solidFill>
                  <a:schemeClr val="tx1"/>
                </a:solidFill>
              </a:rPr>
              <a:t>Quarterly Performance Report </a:t>
            </a:r>
            <a:r>
              <a:rPr lang="en-US" b="0" baseline="0"/>
              <a:t>and a </a:t>
            </a:r>
            <a:r>
              <a:rPr lang="en-US" sz="1200">
                <a:solidFill>
                  <a:schemeClr val="tx1"/>
                </a:solidFill>
              </a:rPr>
              <a:t>Quarterly Narrative Report</a:t>
            </a:r>
            <a:r>
              <a:rPr lang="en-US"/>
              <a:t>. </a:t>
            </a:r>
          </a:p>
          <a:p>
            <a:endParaRPr lang="en-US" b="0"/>
          </a:p>
          <a:p>
            <a:r>
              <a:rPr lang="en-US" b="0"/>
              <a:t>You</a:t>
            </a:r>
            <a:r>
              <a:rPr lang="en-US" b="0" baseline="0"/>
              <a:t>r final reports will be submitted at the end of your grant and summarize your grant activities and final performance outcomes. </a:t>
            </a:r>
          </a:p>
          <a:p>
            <a:endParaRPr lang="en-US" b="0" baseline="0"/>
          </a:p>
          <a:p>
            <a:r>
              <a:rPr lang="en-US" b="0" baseline="0"/>
              <a:t>Final reports are in the same format as the quarterly reports -  but we’ll provide more information as we near the end of the grants.</a:t>
            </a:r>
          </a:p>
        </p:txBody>
      </p:sp>
      <p:sp>
        <p:nvSpPr>
          <p:cNvPr id="4" name="Slide Number Placeholder 3"/>
          <p:cNvSpPr>
            <a:spLocks noGrp="1"/>
          </p:cNvSpPr>
          <p:nvPr>
            <p:ph type="sldNum" sz="quarter" idx="10"/>
          </p:nvPr>
        </p:nvSpPr>
        <p:spPr/>
        <p:txBody>
          <a:bodyPr/>
          <a:lstStyle/>
          <a:p>
            <a:fld id="{0DB0D2C8-4E9D-4ABA-936B-5E500A1B423B}" type="slidenum">
              <a:rPr lang="en-US" smtClean="0"/>
              <a:t>65</a:t>
            </a:fld>
            <a:endParaRPr lang="en-US"/>
          </a:p>
        </p:txBody>
      </p:sp>
    </p:spTree>
    <p:extLst>
      <p:ext uri="{BB962C8B-B14F-4D97-AF65-F5344CB8AC3E}">
        <p14:creationId xmlns:p14="http://schemas.microsoft.com/office/powerpoint/2010/main" val="670578884"/>
      </p:ext>
    </p:extLst>
  </p:cSld>
  <p:clrMapOvr>
    <a:masterClrMapping/>
  </p:clrMapOvr>
</p:notes>
</file>

<file path=ppt/notesSlides/notesSlide6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0000"/>
              </a:lnSpc>
              <a:spcBef>
                <a:spcPct val="0"/>
              </a:spcBef>
              <a:spcAft>
                <a:spcPct val="0"/>
              </a:spcAft>
              <a:buClrTx/>
              <a:buSzTx/>
              <a:buFontTx/>
              <a:buNone/>
              <a:defRPr/>
            </a:pPr>
            <a:r>
              <a:rPr lang="en-US" b="1"/>
              <a:t>Greg</a:t>
            </a:r>
          </a:p>
          <a:p>
            <a:pPr>
              <a:lnSpc>
                <a:spcPct val="80000"/>
              </a:lnSpc>
              <a:spcBef>
                <a:spcPct val="0"/>
              </a:spcBef>
            </a:pPr>
            <a:endParaRPr lang="en-US" altLang="en-US"/>
          </a:p>
          <a:p>
            <a:pPr>
              <a:lnSpc>
                <a:spcPct val="80000"/>
              </a:lnSpc>
              <a:spcBef>
                <a:spcPct val="0"/>
              </a:spcBef>
            </a:pPr>
            <a:r>
              <a:rPr lang="en-US" altLang="en-US"/>
              <a:t>Quarterly</a:t>
            </a:r>
            <a:r>
              <a:rPr lang="en-US" altLang="en-US" baseline="0"/>
              <a:t> progress reports are </a:t>
            </a:r>
            <a:r>
              <a:rPr lang="en-US" altLang="en-US"/>
              <a:t>due no later than 45 days from the end of each quarter. </a:t>
            </a:r>
            <a:r>
              <a:rPr lang="en-US" altLang="en-US" baseline="0"/>
              <a:t> And each quarter you will  be reporting on activities that occurred through the reporting quarter.</a:t>
            </a:r>
            <a:endParaRPr lang="en-US" altLang="en-US"/>
          </a:p>
          <a:p>
            <a:pPr>
              <a:lnSpc>
                <a:spcPct val="80000"/>
              </a:lnSpc>
              <a:spcBef>
                <a:spcPct val="0"/>
              </a:spcBef>
            </a:pPr>
            <a:endParaRPr lang="en-US" altLang="en-US"/>
          </a:p>
          <a:p>
            <a:pPr>
              <a:lnSpc>
                <a:spcPct val="80000"/>
              </a:lnSpc>
              <a:spcBef>
                <a:spcPct val="0"/>
              </a:spcBef>
            </a:pPr>
            <a:r>
              <a:rPr lang="en-US" altLang="en-US"/>
              <a:t>For this first reporting quarter you</a:t>
            </a:r>
            <a:r>
              <a:rPr lang="en-US" altLang="en-US" baseline="0"/>
              <a:t> will be </a:t>
            </a:r>
            <a:r>
              <a:rPr lang="en-US" altLang="en-US"/>
              <a:t>reporting  on activities that occurred from</a:t>
            </a:r>
            <a:r>
              <a:rPr lang="en-US" altLang="en-US" baseline="0"/>
              <a:t> the start of your grant until the last day of thus reporting quarter </a:t>
            </a:r>
            <a:r>
              <a:rPr lang="en-US" altLang="en-US"/>
              <a:t>– so</a:t>
            </a:r>
            <a:r>
              <a:rPr lang="en-US" altLang="en-US" baseline="0"/>
              <a:t> for One Workforce  grantees </a:t>
            </a:r>
            <a:r>
              <a:rPr lang="en-US" altLang="en-US"/>
              <a:t>this means between February 1, 2021 and March 31, 2021. </a:t>
            </a:r>
          </a:p>
          <a:p>
            <a:pPr>
              <a:lnSpc>
                <a:spcPct val="80000"/>
              </a:lnSpc>
              <a:spcBef>
                <a:spcPct val="0"/>
              </a:spcBef>
            </a:pPr>
            <a:endParaRPr lang="en-US" altLang="en-US"/>
          </a:p>
          <a:p>
            <a:pPr>
              <a:lnSpc>
                <a:spcPct val="80000"/>
              </a:lnSpc>
              <a:spcBef>
                <a:spcPct val="0"/>
              </a:spcBef>
            </a:pPr>
            <a:r>
              <a:rPr lang="en-US" altLang="en-US"/>
              <a:t>Your</a:t>
            </a:r>
            <a:r>
              <a:rPr lang="en-US" altLang="en-US" baseline="0"/>
              <a:t> first </a:t>
            </a:r>
            <a:r>
              <a:rPr lang="en-US" altLang="en-US"/>
              <a:t> Quarterly Narrative Report will be due no later than May 15</a:t>
            </a:r>
            <a:r>
              <a:rPr lang="en-US" altLang="en-US" baseline="0"/>
              <a:t>, 2021</a:t>
            </a:r>
            <a:r>
              <a:rPr lang="en-US" altLang="en-US"/>
              <a:t>.</a:t>
            </a:r>
          </a:p>
          <a:p>
            <a:pPr>
              <a:lnSpc>
                <a:spcPct val="80000"/>
              </a:lnSpc>
              <a:spcBef>
                <a:spcPct val="0"/>
              </a:spcBef>
            </a:pPr>
            <a:endParaRPr lang="en-US" altLang="en-US"/>
          </a:p>
          <a:p>
            <a:pPr>
              <a:lnSpc>
                <a:spcPct val="80000"/>
              </a:lnSpc>
              <a:spcBef>
                <a:spcPct val="0"/>
              </a:spcBef>
            </a:pPr>
            <a:r>
              <a:rPr lang="en-US" altLang="en-US"/>
              <a:t>You will not submit</a:t>
            </a:r>
            <a:r>
              <a:rPr lang="en-US" altLang="en-US" baseline="0"/>
              <a:t> a </a:t>
            </a:r>
            <a:r>
              <a:rPr lang="en-US" altLang="en-US"/>
              <a:t>Quarterly Performance Report</a:t>
            </a:r>
            <a:r>
              <a:rPr lang="en-US" altLang="en-US" baseline="0"/>
              <a:t> – which tracks participant outcomes this quarter. We’ll discuss more about that in a bit.</a:t>
            </a:r>
            <a:endParaRPr lang="en-US" altLang="en-US"/>
          </a:p>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66</a:t>
            </a:fld>
            <a:endParaRPr lang="en-US"/>
          </a:p>
        </p:txBody>
      </p:sp>
    </p:spTree>
    <p:extLst>
      <p:ext uri="{BB962C8B-B14F-4D97-AF65-F5344CB8AC3E}">
        <p14:creationId xmlns:p14="http://schemas.microsoft.com/office/powerpoint/2010/main" val="3091341624"/>
      </p:ext>
    </p:extLst>
  </p:cSld>
  <p:clrMapOvr>
    <a:masterClrMapping/>
  </p:clrMapOvr>
</p:notes>
</file>

<file path=ppt/notesSlides/notesSlide6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1"/>
              <a:t>Greg</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You will be submitting  your Quarterly Progress Reports into DOL’s </a:t>
            </a:r>
            <a:r>
              <a:rPr lang="en-US" baseline="0"/>
              <a:t>web-based reporting system </a:t>
            </a:r>
            <a:r>
              <a:rPr lang="en-US"/>
              <a:t> </a:t>
            </a:r>
            <a:r>
              <a:rPr lang="en-US" sz="1200" b="0" i="0" u="none" strike="noStrike" kern="1200" baseline="0">
                <a:solidFill>
                  <a:schemeClr val="tx1"/>
                </a:solidFill>
                <a:latin typeface="+mn-lt"/>
                <a:ea typeface="+mn-ea"/>
                <a:cs typeface="+mn-cs"/>
              </a:rPr>
              <a:t>Workforce Integrated Performance System - or </a:t>
            </a:r>
            <a:r>
              <a:rPr lang="en-US" b="0"/>
              <a:t>WIPS </a:t>
            </a:r>
          </a:p>
          <a:p>
            <a:pPr marL="0" marR="0" lvl="0" indent="0" algn="l" defTabSz="914400" rtl="0" eaLnBrk="1" fontAlgn="auto" latinLnBrk="0" hangingPunct="1">
              <a:lnSpc>
                <a:spcPct val="100000"/>
              </a:lnSpc>
              <a:spcBef>
                <a:spcPct val="0"/>
              </a:spcBef>
              <a:spcAft>
                <a:spcPct val="0"/>
              </a:spcAft>
              <a:buClrTx/>
              <a:buSzTx/>
              <a:buFontTx/>
              <a:buNone/>
              <a:defRPr/>
            </a:pPr>
            <a:endParaRPr lang="en-US" baseline="0"/>
          </a:p>
          <a:p>
            <a:r>
              <a:rPr lang="en-US" sz="1200" kern="1200">
                <a:solidFill>
                  <a:schemeClr val="tx1"/>
                </a:solidFill>
                <a:effectLst/>
                <a:latin typeface="+mn-lt"/>
                <a:ea typeface="+mn-ea"/>
                <a:cs typeface="+mn-cs"/>
              </a:rPr>
              <a:t>Submissions in WIPS consist of two parts each quarter:</a:t>
            </a:r>
          </a:p>
          <a:p>
            <a:endParaRPr lang="en-US"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ct val="0"/>
              </a:spcBef>
              <a:spcAft>
                <a:spcPct val="0"/>
              </a:spcAft>
              <a:buClrTx/>
              <a:buSzTx/>
              <a:buFontTx/>
              <a:buAutoNum type="arabicParenBoth"/>
              <a:defRPr/>
            </a:pPr>
            <a:r>
              <a:rPr lang="en-US" sz="1200" kern="1200" baseline="0">
                <a:solidFill>
                  <a:schemeClr val="tx1"/>
                </a:solidFill>
                <a:effectLst/>
                <a:latin typeface="+mn-lt"/>
                <a:ea typeface="+mn-ea"/>
                <a:cs typeface="+mn-cs"/>
              </a:rPr>
              <a:t>A </a:t>
            </a:r>
            <a:r>
              <a:rPr lang="en-US" sz="1200" kern="1200">
                <a:solidFill>
                  <a:schemeClr val="tx1"/>
                </a:solidFill>
                <a:effectLst/>
                <a:latin typeface="+mn-lt"/>
                <a:ea typeface="+mn-ea"/>
                <a:cs typeface="+mn-cs"/>
              </a:rPr>
              <a:t>Quarterly Narrative Report </a:t>
            </a:r>
            <a:r>
              <a:rPr lang="en-US" sz="1200" kern="1200" baseline="0">
                <a:solidFill>
                  <a:schemeClr val="tx1"/>
                </a:solidFill>
                <a:effectLst/>
                <a:latin typeface="+mn-lt"/>
                <a:ea typeface="+mn-ea"/>
                <a:cs typeface="+mn-cs"/>
              </a:rPr>
              <a:t> - or </a:t>
            </a:r>
            <a:r>
              <a:rPr lang="en-US" sz="1200" kern="1200">
                <a:solidFill>
                  <a:schemeClr val="tx1"/>
                </a:solidFill>
                <a:effectLst/>
                <a:latin typeface="+mn-lt"/>
                <a:ea typeface="+mn-ea"/>
                <a:cs typeface="+mn-cs"/>
              </a:rPr>
              <a:t>QNR</a:t>
            </a:r>
            <a:r>
              <a:rPr lang="en-US" sz="1200" kern="1200" baseline="0">
                <a:solidFill>
                  <a:schemeClr val="tx1"/>
                </a:solidFill>
                <a:effectLst/>
                <a:latin typeface="+mn-lt"/>
                <a:ea typeface="+mn-ea"/>
                <a:cs typeface="+mn-cs"/>
              </a:rPr>
              <a:t> - </a:t>
            </a:r>
            <a:r>
              <a:rPr lang="en-US" sz="1200" kern="1200">
                <a:solidFill>
                  <a:schemeClr val="tx1"/>
                </a:solidFill>
                <a:effectLst/>
                <a:latin typeface="+mn-lt"/>
                <a:ea typeface="+mn-ea"/>
                <a:cs typeface="+mn-cs"/>
              </a:rPr>
              <a:t> which contains updates on the implementation and progress specified in each grant Statement of Work. </a:t>
            </a:r>
          </a:p>
          <a:p>
            <a:pPr marL="228600" marR="0" lvl="0" indent="-228600" algn="l" defTabSz="914400" rtl="0" eaLnBrk="1" fontAlgn="auto" latinLnBrk="0" hangingPunct="1">
              <a:lnSpc>
                <a:spcPct val="100000"/>
              </a:lnSpc>
              <a:spcBef>
                <a:spcPct val="0"/>
              </a:spcBef>
              <a:spcAft>
                <a:spcPct val="0"/>
              </a:spcAft>
              <a:buClrTx/>
              <a:buSzTx/>
              <a:buFontTx/>
              <a:buAutoNum type="arabicParenBoth"/>
              <a:defRPr/>
            </a:pPr>
            <a:r>
              <a:rPr lang="en-US" sz="1200" kern="1200">
                <a:solidFill>
                  <a:schemeClr val="tx1"/>
                </a:solidFill>
                <a:effectLst/>
                <a:latin typeface="+mn-lt"/>
                <a:ea typeface="+mn-ea"/>
                <a:cs typeface="+mn-cs"/>
              </a:rPr>
              <a:t>A Quarterly Performance Report -  or QPR</a:t>
            </a:r>
            <a:r>
              <a:rPr lang="en-US" sz="1200" kern="1200" baseline="0">
                <a:solidFill>
                  <a:schemeClr val="tx1"/>
                </a:solidFill>
                <a:effectLst/>
                <a:latin typeface="+mn-lt"/>
                <a:ea typeface="+mn-ea"/>
                <a:cs typeface="+mn-cs"/>
              </a:rPr>
              <a:t> - </a:t>
            </a:r>
            <a:r>
              <a:rPr lang="en-US" sz="1200" kern="1200">
                <a:solidFill>
                  <a:schemeClr val="tx1"/>
                </a:solidFill>
                <a:effectLst/>
                <a:latin typeface="+mn-lt"/>
                <a:ea typeface="+mn-ea"/>
                <a:cs typeface="+mn-cs"/>
              </a:rPr>
              <a:t>which is</a:t>
            </a:r>
            <a:r>
              <a:rPr lang="en-US" sz="1200" kern="1200" baseline="0">
                <a:solidFill>
                  <a:schemeClr val="tx1"/>
                </a:solidFill>
                <a:effectLst/>
                <a:latin typeface="+mn-lt"/>
                <a:ea typeface="+mn-ea"/>
                <a:cs typeface="+mn-cs"/>
              </a:rPr>
              <a:t> created in WIPS using a</a:t>
            </a:r>
            <a:r>
              <a:rPr lang="en-US" sz="1200" kern="1200">
                <a:solidFill>
                  <a:schemeClr val="tx1"/>
                </a:solidFill>
                <a:effectLst/>
                <a:latin typeface="+mn-lt"/>
                <a:ea typeface="+mn-ea"/>
                <a:cs typeface="+mn-cs"/>
              </a:rPr>
              <a:t> data file that you will upload that contains information on all participants served through the end of the reporting quarter.</a:t>
            </a:r>
          </a:p>
          <a:p>
            <a:pPr marL="0" indent="0">
              <a:buNone/>
            </a:pPr>
            <a:endParaRPr lang="en-US" sz="1200" kern="1200">
              <a:solidFill>
                <a:schemeClr val="tx1"/>
              </a:solidFill>
              <a:effectLst/>
              <a:latin typeface="+mn-lt"/>
              <a:ea typeface="+mn-ea"/>
              <a:cs typeface="+mn-cs"/>
            </a:endParaRPr>
          </a:p>
          <a:p>
            <a:pPr lvl="0">
              <a:lnSpc>
                <a:spcPct val="110000"/>
              </a:lnSpc>
              <a:spcBef>
                <a:spcPct val="0"/>
              </a:spcBef>
              <a:defRPr/>
            </a:pPr>
            <a:r>
              <a:rPr lang="en-US" sz="2200">
                <a:solidFill>
                  <a:schemeClr val="tx1"/>
                </a:solidFill>
              </a:rPr>
              <a:t>In preparation for reporting</a:t>
            </a:r>
            <a:r>
              <a:rPr lang="en-US" sz="2200" baseline="0">
                <a:solidFill>
                  <a:schemeClr val="tx1"/>
                </a:solidFill>
              </a:rPr>
              <a:t> participant performance in WIPS</a:t>
            </a:r>
            <a:r>
              <a:rPr lang="en-US" sz="2200">
                <a:solidFill>
                  <a:schemeClr val="tx1"/>
                </a:solidFill>
              </a:rPr>
              <a:t>, grantees will need to collect and track participant-level data on demographic information, services and training received, credential outcomes, and employment and employment retention information.</a:t>
            </a:r>
          </a:p>
          <a:p>
            <a:pPr lvl="0">
              <a:lnSpc>
                <a:spcPct val="110000"/>
              </a:lnSpc>
              <a:spcBef>
                <a:spcPct val="0"/>
              </a:spcBef>
              <a:defRPr/>
            </a:pPr>
            <a:endParaRPr lang="en-US" sz="2200">
              <a:solidFill>
                <a:schemeClr val="tx1"/>
              </a:solidFill>
            </a:endParaRPr>
          </a:p>
          <a:p>
            <a:pPr lvl="0">
              <a:lnSpc>
                <a:spcPct val="110000"/>
              </a:lnSpc>
              <a:spcBef>
                <a:spcPct val="0"/>
              </a:spcBef>
              <a:defRPr/>
            </a:pPr>
            <a:r>
              <a:rPr lang="en-US" sz="2200">
                <a:solidFill>
                  <a:schemeClr val="tx1"/>
                </a:solidFill>
              </a:rPr>
              <a:t>We will not be going into the details of performance reporting on today’s</a:t>
            </a:r>
            <a:r>
              <a:rPr lang="en-US" sz="2200" baseline="0">
                <a:solidFill>
                  <a:schemeClr val="tx1"/>
                </a:solidFill>
              </a:rPr>
              <a:t> webinar, but be assured that will  be offering several webinars in the coming months to get you up to speed.</a:t>
            </a:r>
            <a:endParaRPr lang="en-US" sz="2200">
              <a:solidFill>
                <a:schemeClr val="tx1"/>
              </a:solidFill>
            </a:endParaRPr>
          </a:p>
        </p:txBody>
      </p:sp>
      <p:sp>
        <p:nvSpPr>
          <p:cNvPr id="4" name="Slide Number Placeholder 3"/>
          <p:cNvSpPr>
            <a:spLocks noGrp="1"/>
          </p:cNvSpPr>
          <p:nvPr>
            <p:ph type="sldNum" sz="quarter" idx="10"/>
          </p:nvPr>
        </p:nvSpPr>
        <p:spPr/>
        <p:txBody>
          <a:bodyPr/>
          <a:lstStyle/>
          <a:p>
            <a:fld id="{0DB0D2C8-4E9D-4ABA-936B-5E500A1B423B}" type="slidenum">
              <a:rPr lang="en-US" smtClean="0"/>
              <a:t>67</a:t>
            </a:fld>
            <a:endParaRPr lang="en-US"/>
          </a:p>
        </p:txBody>
      </p:sp>
    </p:spTree>
    <p:extLst>
      <p:ext uri="{BB962C8B-B14F-4D97-AF65-F5344CB8AC3E}">
        <p14:creationId xmlns:p14="http://schemas.microsoft.com/office/powerpoint/2010/main" val="3252064321"/>
      </p:ext>
    </p:extLst>
  </p:cSld>
  <p:clrMapOvr>
    <a:masterClrMapping/>
  </p:clrMapOvr>
</p:notes>
</file>

<file path=ppt/notesSlides/notesSlide6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1"/>
              <a:t>Greg</a:t>
            </a:r>
          </a:p>
          <a:p>
            <a:pPr marL="0" marR="0" lvl="0" indent="0" algn="l" defTabSz="914400" rtl="0" eaLnBrk="1" fontAlgn="auto" latinLnBrk="0" hangingPunct="1">
              <a:lnSpc>
                <a:spcPct val="100000"/>
              </a:lnSpc>
              <a:spcBef>
                <a:spcPct val="0"/>
              </a:spcBef>
              <a:spcAft>
                <a:spcPct val="0"/>
              </a:spcAft>
              <a:buClrTx/>
              <a:buSzTx/>
              <a:buFontTx/>
              <a:buNone/>
              <a:defRPr/>
            </a:pPr>
            <a:endParaRPr lang="en-US" b="0"/>
          </a:p>
          <a:p>
            <a:pPr marL="0" marR="0" lvl="0" indent="0" algn="l" defTabSz="914400" rtl="0" eaLnBrk="1" fontAlgn="auto" latinLnBrk="0" hangingPunct="1">
              <a:lnSpc>
                <a:spcPct val="100000"/>
              </a:lnSpc>
              <a:spcBef>
                <a:spcPct val="0"/>
              </a:spcBef>
              <a:spcAft>
                <a:spcPct val="0"/>
              </a:spcAft>
              <a:buClrTx/>
              <a:buSzTx/>
              <a:buFontTx/>
              <a:buNone/>
              <a:defRPr/>
            </a:pPr>
            <a:r>
              <a:rPr lang="en-US" b="0"/>
              <a:t>In</a:t>
            </a:r>
            <a:r>
              <a:rPr lang="en-US" b="0" baseline="0"/>
              <a:t> future quarters you will be submitting your quarterly narrative reports </a:t>
            </a:r>
            <a:r>
              <a:rPr lang="en-US" b="0" u="sng" baseline="0"/>
              <a:t>and</a:t>
            </a:r>
            <a:r>
              <a:rPr lang="en-US" b="0" baseline="0"/>
              <a:t> your quarterly performance reports through WIPS, but in this first quarters we will be following a slightly different process. </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r>
              <a:rPr lang="en-US"/>
              <a:t>For</a:t>
            </a:r>
            <a:r>
              <a:rPr lang="en-US" baseline="0"/>
              <a:t>  this first quarter - </a:t>
            </a:r>
            <a:r>
              <a:rPr lang="en-US"/>
              <a:t>the </a:t>
            </a:r>
            <a:r>
              <a:rPr lang="en-US" baseline="0"/>
              <a:t>quarter ending </a:t>
            </a:r>
            <a:r>
              <a:rPr lang="en-US"/>
              <a:t>March</a:t>
            </a:r>
            <a:r>
              <a:rPr lang="en-US" baseline="0"/>
              <a:t> 31</a:t>
            </a:r>
            <a:r>
              <a:rPr lang="en-US"/>
              <a:t>, 2021, which is due May 15</a:t>
            </a:r>
            <a:r>
              <a:rPr lang="en-US" baseline="0"/>
              <a:t> - </a:t>
            </a:r>
            <a:r>
              <a:rPr lang="en-US"/>
              <a:t> you will </a:t>
            </a:r>
            <a:r>
              <a:rPr lang="en-US" u="sng"/>
              <a:t>not</a:t>
            </a:r>
            <a:r>
              <a:rPr lang="en-US"/>
              <a:t> need to upload a participant data file</a:t>
            </a:r>
            <a:r>
              <a:rPr lang="en-US" baseline="0"/>
              <a:t> or produce a QPR. For most of you this will not be an issue since you do not have any participants to report at this time anyway.</a:t>
            </a:r>
          </a:p>
          <a:p>
            <a:endParaRPr lang="en-US" baseline="0"/>
          </a:p>
          <a:p>
            <a:r>
              <a:rPr lang="en-US" baseline="0"/>
              <a:t>You will, however, be submitting a </a:t>
            </a:r>
            <a:r>
              <a:rPr lang="en-US" b="0" baseline="0"/>
              <a:t>Quarterly Narrative Report.</a:t>
            </a:r>
          </a:p>
          <a:p>
            <a:endParaRPr lang="en-US" b="0" baseline="0"/>
          </a:p>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chemeClr val="tx1"/>
                </a:solidFill>
              </a:rPr>
              <a:t>Grantees will receiving</a:t>
            </a:r>
            <a:r>
              <a:rPr lang="en-US" sz="1200" baseline="0">
                <a:solidFill>
                  <a:schemeClr val="tx1"/>
                </a:solidFill>
              </a:rPr>
              <a:t> a</a:t>
            </a:r>
            <a:r>
              <a:rPr lang="en-US" sz="1200">
                <a:solidFill>
                  <a:schemeClr val="tx1"/>
                </a:solidFill>
              </a:rPr>
              <a:t> performance reporting guidance email </a:t>
            </a:r>
            <a:r>
              <a:rPr lang="en-US" sz="1200" baseline="0">
                <a:solidFill>
                  <a:schemeClr val="tx1"/>
                </a:solidFill>
              </a:rPr>
              <a:t>shortly after this webinar. In that letter </a:t>
            </a:r>
            <a:r>
              <a:rPr lang="en-US" sz="1200" b="0" baseline="0">
                <a:solidFill>
                  <a:schemeClr val="tx1"/>
                </a:solidFill>
              </a:rPr>
              <a:t>w</a:t>
            </a:r>
            <a:r>
              <a:rPr lang="en-US" b="0" baseline="0"/>
              <a:t>e will be providing you with information on how to requesting a WIPS account.</a:t>
            </a:r>
          </a:p>
          <a:p>
            <a:pPr marL="0" marR="0" lvl="0" indent="0" algn="l" defTabSz="914400" rtl="0" eaLnBrk="1" fontAlgn="auto" latinLnBrk="0" hangingPunct="1">
              <a:lnSpc>
                <a:spcPct val="100000"/>
              </a:lnSpc>
              <a:spcBef>
                <a:spcPct val="0"/>
              </a:spcBef>
              <a:spcAft>
                <a:spcPct val="0"/>
              </a:spcAft>
              <a:buClrTx/>
              <a:buSzTx/>
              <a:buFontTx/>
              <a:buNone/>
              <a:defRPr/>
            </a:pPr>
            <a:endParaRPr lang="en-US" b="0" baseline="0"/>
          </a:p>
          <a:p>
            <a:r>
              <a:rPr lang="en-US" baseline="0"/>
              <a:t>T</a:t>
            </a:r>
            <a:r>
              <a:rPr lang="en-US"/>
              <a:t>his first quarter you will be submitting</a:t>
            </a:r>
            <a:r>
              <a:rPr lang="en-US" baseline="0"/>
              <a:t> only your </a:t>
            </a:r>
            <a:r>
              <a:rPr lang="en-US" b="0" baseline="0"/>
              <a:t>quarterly narrative reports through WIPS.</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baseline="0"/>
              <a:t>For those of you who may have participants in this first quarter - Even though you will not be reporting on participants this quarter, you should start tracking and collecting participant information in preparation for reporting participant activities later this year.</a:t>
            </a:r>
          </a:p>
          <a:p>
            <a:pPr marL="0" marR="0" lvl="0" indent="0" algn="l" defTabSz="914400" rtl="0" eaLnBrk="1" fontAlgn="auto" latinLnBrk="0" hangingPunct="1">
              <a:lnSpc>
                <a:spcPct val="100000"/>
              </a:lnSpc>
              <a:spcBef>
                <a:spcPct val="0"/>
              </a:spcBef>
              <a:spcAft>
                <a:spcPct val="0"/>
              </a:spcAft>
              <a:buClrTx/>
              <a:buSzTx/>
              <a:buFontTx/>
              <a:buNone/>
              <a:defRPr/>
            </a:pPr>
            <a:endParaRPr lang="en-US" baseline="0"/>
          </a:p>
          <a:p>
            <a:pPr marL="0" marR="0" lvl="0" indent="0" algn="l" defTabSz="914400" rtl="0" eaLnBrk="1" fontAlgn="auto" latinLnBrk="0" hangingPunct="1">
              <a:lnSpc>
                <a:spcPct val="100000"/>
              </a:lnSpc>
              <a:spcBef>
                <a:spcPct val="0"/>
              </a:spcBef>
              <a:spcAft>
                <a:spcPct val="0"/>
              </a:spcAft>
              <a:buClrTx/>
              <a:buSzTx/>
              <a:buFontTx/>
              <a:buNone/>
              <a:defRPr/>
            </a:pPr>
            <a:r>
              <a:rPr lang="en-US" baseline="0"/>
              <a:t>We will be providing some initial guidance on collecting participant level data soon, and over the next few months we will provide more in-depth training on performance reporting for the remainder of the grant.</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baseline="0"/>
              <a:t>Performance reporting can be daunting, especially at the start of a grant, but never fear - we will be providing </a:t>
            </a:r>
            <a:r>
              <a:rPr lang="en-US"/>
              <a:t>extensive  guidance and training on performance tracking and reporting in the months to come</a:t>
            </a:r>
            <a:r>
              <a:rPr lang="en-US" baseline="0"/>
              <a:t>.</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p>
          <a:p>
            <a:endParaRPr lang="en-US" baseline="0"/>
          </a:p>
        </p:txBody>
      </p:sp>
      <p:sp>
        <p:nvSpPr>
          <p:cNvPr id="4" name="Slide Number Placeholder 3"/>
          <p:cNvSpPr>
            <a:spLocks noGrp="1"/>
          </p:cNvSpPr>
          <p:nvPr>
            <p:ph type="sldNum" sz="quarter" idx="10"/>
          </p:nvPr>
        </p:nvSpPr>
        <p:spPr/>
        <p:txBody>
          <a:bodyPr/>
          <a:lstStyle/>
          <a:p>
            <a:fld id="{0DB0D2C8-4E9D-4ABA-936B-5E500A1B423B}" type="slidenum">
              <a:rPr lang="en-US" smtClean="0"/>
              <a:t>68</a:t>
            </a:fld>
            <a:endParaRPr lang="en-US"/>
          </a:p>
        </p:txBody>
      </p:sp>
    </p:spTree>
    <p:extLst>
      <p:ext uri="{BB962C8B-B14F-4D97-AF65-F5344CB8AC3E}">
        <p14:creationId xmlns:p14="http://schemas.microsoft.com/office/powerpoint/2010/main" val="3043897496"/>
      </p:ext>
    </p:extLst>
  </p:cSld>
  <p:clrMapOvr>
    <a:masterClrMapping/>
  </p:clrMapOvr>
</p:notes>
</file>

<file path=ppt/notesSlides/notesSlide6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I’d now like to turn things back to Danielle Kittrell</a:t>
            </a:r>
            <a:r>
              <a:rPr lang="en-US" baseline="0"/>
              <a:t> to talk about grant communications.</a:t>
            </a:r>
            <a:endParaRPr lang="en-US"/>
          </a:p>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69</a:t>
            </a:fld>
            <a:endParaRPr lang="en-US"/>
          </a:p>
        </p:txBody>
      </p:sp>
    </p:spTree>
    <p:extLst>
      <p:ext uri="{BB962C8B-B14F-4D97-AF65-F5344CB8AC3E}">
        <p14:creationId xmlns:p14="http://schemas.microsoft.com/office/powerpoint/2010/main" val="3211314690"/>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2176300844"/>
      </p:ext>
    </p:extLst>
  </p:cSld>
  <p:clrMapOvr>
    <a:masterClrMapping/>
  </p:clrMapOvr>
</p:notes>
</file>

<file path=ppt/notesSlides/notesSlide7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Danielle</a:t>
            </a:r>
          </a:p>
          <a:p>
            <a:endParaRPr lang="en-US"/>
          </a:p>
          <a:p>
            <a:r>
              <a:rPr lang="en-US"/>
              <a:t>Now, l</a:t>
            </a:r>
            <a:r>
              <a:rPr lang="en-US">
                <a:solidFill>
                  <a:prstClr val="black"/>
                </a:solidFill>
                <a:latin typeface="+mn-lt"/>
                <a:ea typeface="+mn-ea"/>
                <a:cs typeface="+mn-cs"/>
              </a:rPr>
              <a:t>et’s talk about our communication plan.   ETA wants to keep in close contact with you throughout the entire period of your grant.</a:t>
            </a:r>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70</a:t>
            </a:fld>
            <a:endParaRPr lang="en-US"/>
          </a:p>
        </p:txBody>
      </p:sp>
    </p:spTree>
    <p:extLst>
      <p:ext uri="{BB962C8B-B14F-4D97-AF65-F5344CB8AC3E}">
        <p14:creationId xmlns:p14="http://schemas.microsoft.com/office/powerpoint/2010/main" val="1743014865"/>
      </p:ext>
    </p:extLst>
  </p:cSld>
  <p:clrMapOvr>
    <a:masterClrMapping/>
  </p:clrMapOvr>
</p:notes>
</file>

<file path=ppt/notesSlides/notesSlide7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Danielle</a:t>
            </a:r>
          </a:p>
          <a:p>
            <a:endParaRPr lang="en-US"/>
          </a:p>
          <a:p>
            <a:r>
              <a:rPr lang="en-US" sz="1200"/>
              <a:t>As you begin to hire staff, it is important to provide the staff’s contact information to ETA as soon as possible.  </a:t>
            </a:r>
          </a:p>
          <a:p>
            <a:endParaRPr lang="en-US" sz="1200"/>
          </a:p>
          <a:p>
            <a:r>
              <a:rPr lang="en-US" sz="1200"/>
              <a:t>We recommend that you have at least one primary project point of contact (POC).  </a:t>
            </a:r>
          </a:p>
          <a:p>
            <a:endParaRPr lang="en-US" sz="1200"/>
          </a:p>
          <a:p>
            <a:r>
              <a:rPr lang="en-US" sz="1200"/>
              <a:t>One of the most important members of your team is the individual you designate as your primary POC.   This is because they will receive all future communications regarding training webinars, policy guidance, or other important information as it pertains to the program aspects of your grant award. </a:t>
            </a:r>
          </a:p>
          <a:p>
            <a:endParaRPr lang="en-US" sz="1200"/>
          </a:p>
          <a:p>
            <a:r>
              <a:rPr lang="en-US" sz="1200"/>
              <a:t>The POC is also</a:t>
            </a:r>
            <a:r>
              <a:rPr lang="en-US" sz="1200" baseline="0"/>
              <a:t> responsible to communicate with your partners. </a:t>
            </a:r>
            <a:endParaRPr lang="en-US" sz="1200"/>
          </a:p>
          <a:p>
            <a:endParaRPr lang="en-US" sz="1200"/>
          </a:p>
          <a:p>
            <a:pPr marL="0" marR="0" lvl="0" indent="0" algn="l" defTabSz="914400" rtl="0" eaLnBrk="1" fontAlgn="auto" latinLnBrk="0" hangingPunct="1">
              <a:lnSpc>
                <a:spcPct val="100000"/>
              </a:lnSpc>
              <a:spcBef>
                <a:spcPct val="0"/>
              </a:spcBef>
              <a:spcAft>
                <a:spcPct val="0"/>
              </a:spcAft>
              <a:buClrTx/>
              <a:buSzTx/>
              <a:buFontTx/>
              <a:buNone/>
              <a:defRPr/>
            </a:pPr>
            <a:r>
              <a:rPr lang="en-US" sz="1200"/>
              <a:t>If</a:t>
            </a:r>
            <a:r>
              <a:rPr lang="en-US" sz="1200" baseline="0"/>
              <a:t> the project POC changes, </a:t>
            </a:r>
            <a:r>
              <a:rPr lang="en-US" sz="1200"/>
              <a:t>please be sure to provide updated information to both your FPO and the Program Office by email.</a:t>
            </a:r>
          </a:p>
          <a:p>
            <a:endParaRPr lang="en-US" sz="1200"/>
          </a:p>
          <a:p>
            <a:r>
              <a:rPr lang="en-US" sz="1200"/>
              <a:t>Please note that the POC is an additional staff person,</a:t>
            </a:r>
            <a:r>
              <a:rPr lang="en-US" sz="1200" baseline="0"/>
              <a:t> or (persons)</a:t>
            </a:r>
            <a:r>
              <a:rPr lang="en-US" sz="1200"/>
              <a:t> to the grant’s Authorized</a:t>
            </a:r>
            <a:r>
              <a:rPr lang="en-US" sz="1200" baseline="0"/>
              <a:t> Representative who is officially listed as the grant’s authorizing representative.  </a:t>
            </a:r>
            <a:r>
              <a:rPr lang="en-US" sz="1200"/>
              <a:t>Changing the Authorized Representative of your grant requires a formal modification.</a:t>
            </a:r>
          </a:p>
          <a:p>
            <a:pPr defTabSz="941140">
              <a:defRPr/>
            </a:pPr>
            <a:endParaRPr lang="en-US" sz="1200">
              <a:solidFill>
                <a:prstClr val="black"/>
              </a:solidFill>
            </a:endParaRPr>
          </a:p>
        </p:txBody>
      </p:sp>
      <p:sp>
        <p:nvSpPr>
          <p:cNvPr id="4" name="Slide Number Placeholder 3"/>
          <p:cNvSpPr>
            <a:spLocks noGrp="1"/>
          </p:cNvSpPr>
          <p:nvPr>
            <p:ph type="sldNum" sz="quarter" idx="5"/>
          </p:nvPr>
        </p:nvSpPr>
        <p:spPr/>
        <p:txBody>
          <a:bodyPr/>
          <a:lstStyle/>
          <a:p>
            <a:fld id="{0DB0D2C8-4E9D-4ABA-936B-5E500A1B423B}" type="slidenum">
              <a:rPr lang="en-US" smtClean="0"/>
              <a:t>71</a:t>
            </a:fld>
            <a:endParaRPr lang="en-US"/>
          </a:p>
        </p:txBody>
      </p:sp>
    </p:spTree>
    <p:extLst>
      <p:ext uri="{BB962C8B-B14F-4D97-AF65-F5344CB8AC3E}">
        <p14:creationId xmlns:p14="http://schemas.microsoft.com/office/powerpoint/2010/main" val="686420911"/>
      </p:ext>
    </p:extLst>
  </p:cSld>
  <p:clrMapOvr>
    <a:masterClrMapping/>
  </p:clrMapOvr>
</p:notes>
</file>

<file path=ppt/notesSlides/notesSlide7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a:t>Danielle </a:t>
            </a:r>
          </a:p>
          <a:p>
            <a:pPr eaLnBrk="1" hangingPunct="1">
              <a:spcBef>
                <a:spcPct val="0"/>
              </a:spcBef>
            </a:pPr>
            <a:endParaRPr lang="en-US" b="1"/>
          </a:p>
          <a:p>
            <a:pPr eaLnBrk="1" hangingPunct="1">
              <a:spcBef>
                <a:spcPct val="0"/>
              </a:spcBef>
            </a:pPr>
            <a:r>
              <a:rPr lang="en-US"/>
              <a:t>Now, let’s review the communication plan.</a:t>
            </a:r>
          </a:p>
          <a:p>
            <a:pPr eaLnBrk="1" hangingPunct="1">
              <a:spcBef>
                <a:spcPct val="0"/>
              </a:spcBef>
            </a:pPr>
            <a:endParaRPr lang="en-US"/>
          </a:p>
          <a:p>
            <a:pPr>
              <a:spcAft>
                <a:spcPts val="618"/>
              </a:spcAft>
              <a:defRPr/>
            </a:pPr>
            <a:r>
              <a:rPr lang="en-US"/>
              <a:t>You should always contact your FPO first if you have questions,</a:t>
            </a:r>
            <a:r>
              <a:rPr lang="en-US" baseline="0"/>
              <a:t> </a:t>
            </a:r>
            <a:r>
              <a:rPr lang="en-US"/>
              <a:t>check Workforce</a:t>
            </a:r>
            <a:r>
              <a:rPr lang="en-US" baseline="0" err="1"/>
              <a:t>GPS for resources, and </a:t>
            </a:r>
            <a:endParaRPr lang="en-US"/>
          </a:p>
          <a:p>
            <a:pPr>
              <a:spcAft>
                <a:spcPts val="618"/>
              </a:spcAft>
              <a:buFont typeface="Arial"/>
              <a:buChar char="•"/>
              <a:defRPr/>
            </a:pPr>
            <a:endParaRPr lang="en-US"/>
          </a:p>
          <a:p>
            <a:pPr>
              <a:spcAft>
                <a:spcPts val="618"/>
              </a:spcAft>
              <a:buFont typeface="Arial"/>
              <a:buChar char="•"/>
              <a:defRPr/>
            </a:pPr>
            <a:r>
              <a:rPr lang="en-US"/>
              <a:t> If you are the grant lead, email your FPO</a:t>
            </a:r>
          </a:p>
          <a:p>
            <a:pPr>
              <a:spcAft>
                <a:spcPts val="618"/>
              </a:spcAft>
              <a:buFont typeface="Arial"/>
              <a:buChar char="•"/>
              <a:defRPr/>
            </a:pPr>
            <a:r>
              <a:rPr lang="en-US"/>
              <a:t> If you have questions or difficulty accessing the WIPS performance reporting system, visit </a:t>
            </a:r>
            <a:r>
              <a:rPr lang="en-US" sz="1200" u="sng" kern="1200">
                <a:solidFill>
                  <a:schemeClr val="dk1"/>
                </a:solidFill>
                <a:effectLst/>
                <a:latin typeface="+mn-lt"/>
                <a:ea typeface="+mn-ea"/>
                <a:cs typeface="+mn-cs"/>
              </a:rPr>
              <a:t>https://www.doleta.gov/performance/wips/WIPS_Technical_Assistance_Request.cfm </a:t>
            </a:r>
            <a:r>
              <a:rPr lang="en-US"/>
              <a:t>.</a:t>
            </a:r>
            <a:r>
              <a:rPr lang="en-US" baseline="0"/>
              <a:t> </a:t>
            </a:r>
            <a:endParaRPr lang="en-US"/>
          </a:p>
          <a:p>
            <a:pPr>
              <a:spcAft>
                <a:spcPts val="618"/>
              </a:spcAft>
              <a:buFont typeface="Arial"/>
              <a:buChar char="•"/>
              <a:defRPr/>
            </a:pPr>
            <a:r>
              <a:rPr lang="en-US"/>
              <a:t> If you have questions or difficulty accessing the financial reporting system, email </a:t>
            </a:r>
            <a:r>
              <a:rPr lang="en-US">
                <a:hlinkClick r:id="rId3"/>
              </a:rPr>
              <a:t>EBSS.help@dov.gov</a:t>
            </a:r>
            <a:r>
              <a:rPr lang="en-US"/>
              <a:t>  and copy your FPO and the</a:t>
            </a:r>
            <a:r>
              <a:rPr lang="en-US" baseline="0"/>
              <a:t> </a:t>
            </a:r>
            <a:r>
              <a:rPr lang="en-US"/>
              <a:t>One Workforce</a:t>
            </a:r>
            <a:r>
              <a:rPr lang="en-US" baseline="0"/>
              <a:t>  mailbox</a:t>
            </a:r>
            <a:r>
              <a:rPr lang="en-US"/>
              <a:t> </a:t>
            </a:r>
          </a:p>
          <a:p>
            <a:pPr>
              <a:spcAft>
                <a:spcPts val="618"/>
              </a:spcAft>
              <a:buFont typeface="Arial"/>
              <a:buChar char="•"/>
              <a:defRPr/>
            </a:pPr>
            <a:r>
              <a:rPr lang="en-US"/>
              <a:t> If you have questions about evaluations (if there</a:t>
            </a:r>
            <a:r>
              <a:rPr lang="en-US" baseline="0"/>
              <a:t> ends up being one for this grant program)</a:t>
            </a:r>
            <a:r>
              <a:rPr lang="en-US"/>
              <a:t>: email the</a:t>
            </a:r>
            <a:r>
              <a:rPr lang="en-US" baseline="0"/>
              <a:t> </a:t>
            </a:r>
            <a:r>
              <a:rPr lang="en-US"/>
              <a:t>One Workforce</a:t>
            </a:r>
            <a:r>
              <a:rPr lang="en-US" baseline="0"/>
              <a:t> mailbox</a:t>
            </a:r>
            <a:r>
              <a:rPr lang="en-US"/>
              <a:t> with a copy to your FPO</a:t>
            </a:r>
          </a:p>
          <a:p>
            <a:pPr>
              <a:spcAft>
                <a:spcPts val="618"/>
              </a:spcAft>
              <a:buFont typeface="Arial"/>
              <a:buChar char="•"/>
              <a:defRPr/>
            </a:pPr>
            <a:endParaRPr lang="en-US"/>
          </a:p>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72</a:t>
            </a:fld>
            <a:endParaRPr lang="en-US"/>
          </a:p>
        </p:txBody>
      </p:sp>
    </p:spTree>
    <p:extLst>
      <p:ext uri="{BB962C8B-B14F-4D97-AF65-F5344CB8AC3E}">
        <p14:creationId xmlns:p14="http://schemas.microsoft.com/office/powerpoint/2010/main" val="2933656312"/>
      </p:ext>
    </p:extLst>
  </p:cSld>
  <p:clrMapOvr>
    <a:masterClrMapping/>
  </p:clrMapOvr>
</p:notes>
</file>

<file path=ppt/notesSlides/notesSlide7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Danielle</a:t>
            </a:r>
          </a:p>
          <a:p>
            <a:endParaRPr lang="en-US"/>
          </a:p>
          <a:p>
            <a:pPr defTabSz="941140">
              <a:defRPr/>
            </a:pPr>
            <a:r>
              <a:rPr lang="en-US" sz="1200">
                <a:solidFill>
                  <a:prstClr val="black"/>
                </a:solidFill>
              </a:rPr>
              <a:t>As the grantee, when you need to contact ETA (national office), you should do so by contacting your FPO first and copying the </a:t>
            </a:r>
            <a:r>
              <a:rPr lang="en-US">
                <a:hlinkClick r:id="rId3"/>
              </a:rPr>
              <a:t>OneWorkforce@dol.gov</a:t>
            </a:r>
            <a:r>
              <a:rPr lang="en-US" sz="1200" baseline="0">
                <a:solidFill>
                  <a:prstClr val="black"/>
                </a:solidFill>
              </a:rPr>
              <a:t> mailbox</a:t>
            </a:r>
            <a:r>
              <a:rPr lang="en-US" sz="1200">
                <a:solidFill>
                  <a:prstClr val="black"/>
                </a:solidFill>
              </a:rPr>
              <a:t>.</a:t>
            </a:r>
          </a:p>
          <a:p>
            <a:pPr defTabSz="941140">
              <a:defRPr/>
            </a:pPr>
            <a:endParaRPr lang="en-US" sz="1200">
              <a:solidFill>
                <a:prstClr val="black"/>
              </a:solidFill>
            </a:endParaRPr>
          </a:p>
          <a:p>
            <a:pPr defTabSz="941140">
              <a:defRPr/>
            </a:pPr>
            <a:r>
              <a:rPr lang="en-US" sz="1200">
                <a:solidFill>
                  <a:prstClr val="black"/>
                </a:solidFill>
              </a:rPr>
              <a:t>Remember to:</a:t>
            </a:r>
          </a:p>
          <a:p>
            <a:pPr defTabSz="941140">
              <a:buFont typeface="Arial"/>
              <a:buChar char="•"/>
              <a:defRPr/>
            </a:pPr>
            <a:r>
              <a:rPr lang="en-US" sz="1200">
                <a:solidFill>
                  <a:prstClr val="black"/>
                </a:solidFill>
              </a:rPr>
              <a:t> Include your grant number and lead grantee organization name</a:t>
            </a:r>
          </a:p>
          <a:p>
            <a:pPr defTabSz="941140">
              <a:buFont typeface="Arial"/>
              <a:buChar char="•"/>
              <a:defRPr/>
            </a:pPr>
            <a:r>
              <a:rPr lang="en-US" sz="1200">
                <a:solidFill>
                  <a:prstClr val="black"/>
                </a:solidFill>
              </a:rPr>
              <a:t> Describe your question/issue in detail</a:t>
            </a:r>
          </a:p>
          <a:p>
            <a:pPr defTabSz="941140">
              <a:buFont typeface="Arial"/>
              <a:buChar char="•"/>
              <a:defRPr/>
            </a:pPr>
            <a:r>
              <a:rPr lang="en-US" sz="1200">
                <a:solidFill>
                  <a:prstClr val="black"/>
                </a:solidFill>
              </a:rPr>
              <a:t> Please be patient!</a:t>
            </a:r>
            <a:endParaRPr lang="en-US" sz="1200" b="1">
              <a:solidFill>
                <a:prstClr val="black"/>
              </a:solidFill>
            </a:endParaRPr>
          </a:p>
          <a:p>
            <a:pPr defTabSz="941140">
              <a:defRPr/>
            </a:pPr>
            <a:r>
              <a:rPr lang="en-US" sz="1200">
                <a:solidFill>
                  <a:prstClr val="black"/>
                </a:solidFill>
              </a:rPr>
              <a:t> </a:t>
            </a:r>
          </a:p>
        </p:txBody>
      </p:sp>
      <p:sp>
        <p:nvSpPr>
          <p:cNvPr id="4" name="Slide Number Placeholder 3"/>
          <p:cNvSpPr>
            <a:spLocks noGrp="1"/>
          </p:cNvSpPr>
          <p:nvPr>
            <p:ph type="sldNum" sz="quarter" idx="5"/>
          </p:nvPr>
        </p:nvSpPr>
        <p:spPr/>
        <p:txBody>
          <a:bodyPr/>
          <a:lstStyle/>
          <a:p>
            <a:fld id="{0DB0D2C8-4E9D-4ABA-936B-5E500A1B423B}" type="slidenum">
              <a:rPr lang="en-US" smtClean="0"/>
              <a:t>73</a:t>
            </a:fld>
            <a:endParaRPr lang="en-US"/>
          </a:p>
        </p:txBody>
      </p:sp>
    </p:spTree>
    <p:extLst>
      <p:ext uri="{BB962C8B-B14F-4D97-AF65-F5344CB8AC3E}">
        <p14:creationId xmlns:p14="http://schemas.microsoft.com/office/powerpoint/2010/main" val="1782419332"/>
      </p:ext>
    </p:extLst>
  </p:cSld>
  <p:clrMapOvr>
    <a:masterClrMapping/>
  </p:clrMapOvr>
</p:notes>
</file>

<file path=ppt/notesSlides/notesSlide7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40">
              <a:defRPr/>
            </a:pPr>
            <a:r>
              <a:rPr lang="en-US">
                <a:solidFill>
                  <a:prstClr val="black"/>
                </a:solidFill>
                <a:latin typeface="+mn-lt"/>
                <a:ea typeface="+mn-ea"/>
                <a:cs typeface="+mn-cs"/>
              </a:rPr>
              <a:t>Danielle</a:t>
            </a:r>
          </a:p>
          <a:p>
            <a:pPr defTabSz="941140">
              <a:defRPr/>
            </a:pPr>
            <a:endParaRPr lang="en-US">
              <a:solidFill>
                <a:prstClr val="black"/>
              </a:solidFill>
              <a:latin typeface="+mn-lt"/>
              <a:ea typeface="+mn-ea"/>
              <a:cs typeface="+mn-cs"/>
            </a:endParaRPr>
          </a:p>
          <a:p>
            <a:pPr defTabSz="941140">
              <a:defRPr/>
            </a:pPr>
            <a:r>
              <a:rPr lang="en-US">
                <a:solidFill>
                  <a:prstClr val="black"/>
                </a:solidFill>
                <a:latin typeface="+mn-lt"/>
                <a:ea typeface="+mn-ea"/>
                <a:cs typeface="+mn-cs"/>
              </a:rPr>
              <a:t>Typically, ETA will contact you through your FPO and the One Workforce </a:t>
            </a:r>
            <a:r>
              <a:rPr lang="en-US" baseline="0">
                <a:solidFill>
                  <a:prstClr val="black"/>
                </a:solidFill>
                <a:latin typeface="+mn-lt"/>
                <a:ea typeface="+mn-ea"/>
                <a:cs typeface="+mn-cs"/>
              </a:rPr>
              <a:t>mailbox </a:t>
            </a:r>
            <a:r>
              <a:rPr lang="en-US">
                <a:solidFill>
                  <a:prstClr val="black"/>
                </a:solidFill>
                <a:latin typeface="+mn-lt"/>
                <a:ea typeface="+mn-ea"/>
                <a:cs typeface="+mn-cs"/>
              </a:rPr>
              <a:t>for specific requests and information.  </a:t>
            </a:r>
          </a:p>
          <a:p>
            <a:pPr defTabSz="941140">
              <a:defRPr/>
            </a:pPr>
            <a:endParaRPr lang="en-US">
              <a:solidFill>
                <a:prstClr val="black"/>
              </a:solidFill>
              <a:latin typeface="+mn-lt"/>
              <a:ea typeface="+mn-ea"/>
              <a:cs typeface="+mn-cs"/>
            </a:endParaRPr>
          </a:p>
          <a:p>
            <a:pPr defTabSz="941140" fontAlgn="base">
              <a:spcBef>
                <a:spcPct val="30000"/>
              </a:spcBef>
              <a:defRPr/>
            </a:pPr>
            <a:r>
              <a:rPr lang="en-US" sz="1200">
                <a:solidFill>
                  <a:prstClr val="black"/>
                </a:solidFill>
              </a:rPr>
              <a:t>FPOs and the National Office regularly send out email blasts to you so, </a:t>
            </a:r>
            <a:r>
              <a:rPr lang="en-US" sz="1200" i="1">
                <a:solidFill>
                  <a:prstClr val="black"/>
                </a:solidFill>
              </a:rPr>
              <a:t>please make sure your email system does not confuse our email</a:t>
            </a:r>
            <a:r>
              <a:rPr lang="en-US" sz="1200" i="1" baseline="0">
                <a:solidFill>
                  <a:prstClr val="black"/>
                </a:solidFill>
              </a:rPr>
              <a:t> </a:t>
            </a:r>
            <a:r>
              <a:rPr lang="en-US" sz="1200" i="1">
                <a:solidFill>
                  <a:prstClr val="black"/>
                </a:solidFill>
              </a:rPr>
              <a:t>communication as spam.</a:t>
            </a:r>
          </a:p>
          <a:p>
            <a:pPr defTabSz="941140" fontAlgn="base">
              <a:spcBef>
                <a:spcPct val="30000"/>
              </a:spcBef>
              <a:defRPr/>
            </a:pPr>
            <a:endParaRPr lang="en-US" sz="1200" i="1">
              <a:solidFill>
                <a:prstClr val="black"/>
              </a:solidFill>
            </a:endParaRPr>
          </a:p>
          <a:p>
            <a:pPr defTabSz="941140" fontAlgn="base">
              <a:spcBef>
                <a:spcPct val="30000"/>
              </a:spcBef>
              <a:defRPr/>
            </a:pPr>
            <a:r>
              <a:rPr lang="en-US" sz="1200" i="1">
                <a:solidFill>
                  <a:prstClr val="black"/>
                </a:solidFill>
              </a:rPr>
              <a:t>One</a:t>
            </a:r>
            <a:r>
              <a:rPr lang="en-US" sz="1200" i="1" baseline="0">
                <a:solidFill>
                  <a:prstClr val="black"/>
                </a:solidFill>
              </a:rPr>
              <a:t> way to do this is to send an email to </a:t>
            </a:r>
            <a:r>
              <a:rPr lang="en-US" sz="1200" i="0" baseline="0">
                <a:solidFill>
                  <a:prstClr val="black"/>
                </a:solidFill>
              </a:rPr>
              <a:t>OneWorkforce@dol.gov</a:t>
            </a:r>
            <a:r>
              <a:rPr lang="en-US" sz="1200" i="1" baseline="0">
                <a:solidFill>
                  <a:prstClr val="black"/>
                </a:solidFill>
              </a:rPr>
              <a:t> which can help your system recognize emails coming from our mailbox as legitimate communications. </a:t>
            </a:r>
            <a:endParaRPr lang="en-US" sz="1200" i="1">
              <a:solidFill>
                <a:prstClr val="black"/>
              </a:solidFill>
            </a:endParaRPr>
          </a:p>
          <a:p>
            <a:pPr defTabSz="941140">
              <a:defRPr/>
            </a:pPr>
            <a:endParaRPr lang="en-US" sz="1000">
              <a:solidFill>
                <a:prstClr val="black"/>
              </a:solidFill>
            </a:endParaRPr>
          </a:p>
          <a:p>
            <a:pPr defTabSz="941140">
              <a:defRPr/>
            </a:pPr>
            <a:r>
              <a:rPr lang="en-US" sz="1000">
                <a:solidFill>
                  <a:prstClr val="black"/>
                </a:solidFill>
                <a:latin typeface="+mn-lt"/>
                <a:ea typeface="+mn-ea"/>
                <a:cs typeface="+mn-cs"/>
              </a:rPr>
              <a:t>In addition, we will share information on</a:t>
            </a:r>
            <a:r>
              <a:rPr lang="en-US" sz="1000" baseline="0">
                <a:solidFill>
                  <a:prstClr val="black"/>
                </a:solidFill>
                <a:latin typeface="+mn-lt"/>
                <a:ea typeface="+mn-ea"/>
                <a:cs typeface="+mn-cs"/>
              </a:rPr>
              <a:t> the</a:t>
            </a:r>
            <a:r>
              <a:rPr lang="en-US" sz="1000">
                <a:solidFill>
                  <a:prstClr val="black"/>
                </a:solidFill>
                <a:latin typeface="+mn-lt"/>
                <a:ea typeface="+mn-ea"/>
                <a:cs typeface="+mn-cs"/>
              </a:rPr>
              <a:t> Community of Practice on Workforce</a:t>
            </a:r>
            <a:r>
              <a:rPr lang="en-US" sz="1000" baseline="0" err="1">
                <a:solidFill>
                  <a:prstClr val="black"/>
                </a:solidFill>
                <a:latin typeface="+mn-lt"/>
                <a:ea typeface="+mn-ea"/>
                <a:cs typeface="+mn-cs"/>
              </a:rPr>
              <a:t>GPS</a:t>
            </a:r>
            <a:r>
              <a:rPr lang="en-US" sz="1000">
                <a:solidFill>
                  <a:prstClr val="black"/>
                </a:solidFill>
                <a:latin typeface="+mn-lt"/>
                <a:ea typeface="+mn-ea"/>
                <a:cs typeface="+mn-cs"/>
              </a:rPr>
              <a:t>. We are in the process of setting up the COP,</a:t>
            </a:r>
            <a:r>
              <a:rPr lang="en-US" sz="1000" baseline="0">
                <a:solidFill>
                  <a:prstClr val="black"/>
                </a:solidFill>
                <a:latin typeface="+mn-lt"/>
                <a:ea typeface="+mn-ea"/>
                <a:cs typeface="+mn-cs"/>
              </a:rPr>
              <a:t> but once it is set up, you will want to visit often for pertinent information. </a:t>
            </a:r>
            <a:endParaRPr lang="en-US" sz="800">
              <a:solidFill>
                <a:prstClr val="black"/>
              </a:solidFill>
            </a:endParaRPr>
          </a:p>
          <a:p>
            <a:pPr defTabSz="941140">
              <a:defRPr/>
            </a:pPr>
            <a:endParaRPr lang="en-US" sz="1000">
              <a:solidFill>
                <a:prstClr val="black"/>
              </a:solidFill>
            </a:endParaRPr>
          </a:p>
          <a:p>
            <a:pPr defTabSz="941140">
              <a:defRPr/>
            </a:pPr>
            <a:r>
              <a:rPr lang="en-US" sz="1000">
                <a:solidFill>
                  <a:prstClr val="black"/>
                </a:solidFill>
              </a:rPr>
              <a:t>I'm now going to pass things back to Greg for</a:t>
            </a:r>
            <a:r>
              <a:rPr lang="en-US" sz="1000" baseline="0">
                <a:solidFill>
                  <a:prstClr val="black"/>
                </a:solidFill>
              </a:rPr>
              <a:t> a note on technical assistance</a:t>
            </a:r>
            <a:endParaRPr lang="en-US" sz="1000">
              <a:solidFill>
                <a:prstClr val="black"/>
              </a:solidFill>
            </a:endParaRPr>
          </a:p>
          <a:p>
            <a:pPr defTabSz="941140">
              <a:defRPr/>
            </a:pPr>
            <a:endParaRPr lang="en-US" sz="1000">
              <a:solidFill>
                <a:prstClr val="black"/>
              </a:solidFill>
            </a:endParaRPr>
          </a:p>
        </p:txBody>
      </p:sp>
      <p:sp>
        <p:nvSpPr>
          <p:cNvPr id="4" name="Slide Number Placeholder 3"/>
          <p:cNvSpPr>
            <a:spLocks noGrp="1"/>
          </p:cNvSpPr>
          <p:nvPr>
            <p:ph type="sldNum" sz="quarter" idx="5"/>
          </p:nvPr>
        </p:nvSpPr>
        <p:spPr/>
        <p:txBody>
          <a:bodyPr/>
          <a:lstStyle/>
          <a:p>
            <a:fld id="{0DB0D2C8-4E9D-4ABA-936B-5E500A1B423B}" type="slidenum">
              <a:rPr lang="en-US" smtClean="0"/>
              <a:t>74</a:t>
            </a:fld>
            <a:endParaRPr lang="en-US"/>
          </a:p>
        </p:txBody>
      </p:sp>
    </p:spTree>
    <p:extLst>
      <p:ext uri="{BB962C8B-B14F-4D97-AF65-F5344CB8AC3E}">
        <p14:creationId xmlns:p14="http://schemas.microsoft.com/office/powerpoint/2010/main" val="3304663739"/>
      </p:ext>
    </p:extLst>
  </p:cSld>
  <p:clrMapOvr>
    <a:masterClrMapping/>
  </p:clrMapOvr>
</p:notes>
</file>

<file path=ppt/notesSlides/notesSlide7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682452"/>
      </p:ext>
    </p:extLst>
  </p:cSld>
  <p:clrMapOvr>
    <a:masterClrMapping/>
  </p:clrMapOvr>
</p:notes>
</file>

<file path=ppt/notesSlides/notesSlide7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Greg</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The</a:t>
            </a:r>
            <a:r>
              <a:rPr lang="en-US" baseline="0"/>
              <a:t> compliance review process gave us an early opportunity to identify some potential TA needs which included: </a:t>
            </a:r>
          </a:p>
          <a:p>
            <a:pPr marL="0" marR="0" lvl="0" indent="0" algn="l" defTabSz="914400" rtl="0" eaLnBrk="1" fontAlgn="auto" latinLnBrk="0" hangingPunct="1">
              <a:lnSpc>
                <a:spcPct val="100000"/>
              </a:lnSpc>
              <a:spcBef>
                <a:spcPct val="0"/>
              </a:spcBef>
              <a:spcAft>
                <a:spcPct val="0"/>
              </a:spcAft>
              <a:buClrTx/>
              <a:buSzTx/>
              <a:buFontTx/>
              <a:buNone/>
              <a:defRPr/>
            </a:pPr>
            <a:endParaRPr lang="en-US" baseline="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baseline="0"/>
              <a:t>Ensuring that the grantee understands participant eligibility – who can be served, who cannot.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baseline="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baseline="0"/>
              <a:t>How and when supportive services can be offered</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baseline="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kern="1200" baseline="0">
                <a:solidFill>
                  <a:schemeClr val="tx1"/>
                </a:solidFill>
                <a:latin typeface="+mn-lt"/>
                <a:ea typeface="+mn-ea"/>
                <a:cs typeface="+mn-cs"/>
              </a:rPr>
              <a:t>Clarification on the OJT and apprenticeship reimbursement restrictions we noted earlier</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200"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kern="1200" baseline="0">
                <a:solidFill>
                  <a:schemeClr val="tx1"/>
                </a:solidFill>
                <a:latin typeface="+mn-lt"/>
                <a:ea typeface="+mn-ea"/>
                <a:cs typeface="+mn-cs"/>
              </a:rPr>
              <a:t>Our H-1B co-enrollment policy – specifically  - that individuals cannot be enrolled in two H-1B grants concurrently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200"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kern="1200" baseline="0">
                <a:solidFill>
                  <a:schemeClr val="tx1"/>
                </a:solidFill>
                <a:latin typeface="+mn-lt"/>
                <a:ea typeface="+mn-ea"/>
                <a:cs typeface="+mn-cs"/>
              </a:rPr>
              <a:t>Clarification on recognized postsecondary credentials (what counts for credential attainment) – Several grantees are offering training such as OSHA 10 which is not counted as a “credential” for performance purposes (We are going to offer a webinar of credentials in the next few months)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200"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kern="1200" baseline="0">
                <a:solidFill>
                  <a:schemeClr val="tx1"/>
                </a:solidFill>
                <a:latin typeface="+mn-lt"/>
                <a:ea typeface="+mn-ea"/>
                <a:cs typeface="+mn-cs"/>
              </a:rPr>
              <a:t>Articulations between pre-apprenticeships and RAP/IRAPS – in other words, making sure that if you are offering pre-apprenticeships, you are also offering an apprenticeship training through the grant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200"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kern="1200" baseline="0">
                <a:solidFill>
                  <a:schemeClr val="tx1"/>
                </a:solidFill>
                <a:latin typeface="+mn-lt"/>
                <a:ea typeface="+mn-ea"/>
                <a:cs typeface="+mn-cs"/>
              </a:rPr>
              <a:t>Performance outcomes including clarification on performance outcomes and reporting</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200"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baseline="0"/>
          </a:p>
          <a:p>
            <a:pPr marL="0" marR="0" lvl="0" indent="0" algn="l" defTabSz="914400" rtl="0" eaLnBrk="1" fontAlgn="auto" latinLnBrk="0" hangingPunct="1">
              <a:lnSpc>
                <a:spcPct val="100000"/>
              </a:lnSpc>
              <a:spcBef>
                <a:spcPct val="0"/>
              </a:spcBef>
              <a:spcAft>
                <a:spcPct val="0"/>
              </a:spcAft>
              <a:buClrTx/>
              <a:buSzTx/>
              <a:buFontTx/>
              <a:buNone/>
              <a:defRPr/>
            </a:pPr>
            <a:endParaRPr lang="en-US" baseline="0"/>
          </a:p>
          <a:p>
            <a:pPr marL="0" marR="0" lvl="0" indent="0" algn="l" defTabSz="914400" rtl="0" eaLnBrk="1" fontAlgn="auto" latinLnBrk="0" hangingPunct="1">
              <a:lnSpc>
                <a:spcPct val="100000"/>
              </a:lnSpc>
              <a:spcBef>
                <a:spcPct val="0"/>
              </a:spcBef>
              <a:spcAft>
                <a:spcPct val="0"/>
              </a:spcAft>
              <a:buClrTx/>
              <a:buSzTx/>
              <a:buFontTx/>
              <a:buNone/>
              <a:defRPr/>
            </a:pPr>
            <a:r>
              <a:rPr lang="en-US" baseline="0"/>
              <a:t> </a:t>
            </a:r>
            <a:endParaRPr lang="en-US"/>
          </a:p>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76</a:t>
            </a:fld>
            <a:endParaRPr lang="en-US"/>
          </a:p>
        </p:txBody>
      </p:sp>
    </p:spTree>
    <p:extLst>
      <p:ext uri="{BB962C8B-B14F-4D97-AF65-F5344CB8AC3E}">
        <p14:creationId xmlns:p14="http://schemas.microsoft.com/office/powerpoint/2010/main" val="2058402901"/>
      </p:ext>
    </p:extLst>
  </p:cSld>
  <p:clrMapOvr>
    <a:masterClrMapping/>
  </p:clrMapOvr>
</p:notes>
</file>

<file path=ppt/notesSlides/notesSlide7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Greg</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baseline="0"/>
              <a:t>I hope we have shown today that you have a team of people here at DOL to help your grant succeed.</a:t>
            </a:r>
            <a:endParaRPr lang="en-US"/>
          </a:p>
          <a:p>
            <a:endParaRPr lang="en-US"/>
          </a:p>
          <a:p>
            <a:r>
              <a:rPr lang="en-US"/>
              <a:t>The Program Office will be developing a technical assistance plan for the grant over the next quarter.</a:t>
            </a:r>
          </a:p>
          <a:p>
            <a:endParaRPr lang="en-US"/>
          </a:p>
          <a:p>
            <a:r>
              <a:rPr lang="en-US"/>
              <a:t>We will provide more information on our TA  plan and rollout as it is developed </a:t>
            </a:r>
          </a:p>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77</a:t>
            </a:fld>
            <a:endParaRPr lang="en-US"/>
          </a:p>
        </p:txBody>
      </p:sp>
    </p:spTree>
    <p:extLst>
      <p:ext uri="{BB962C8B-B14F-4D97-AF65-F5344CB8AC3E}">
        <p14:creationId xmlns:p14="http://schemas.microsoft.com/office/powerpoint/2010/main" val="2459175091"/>
      </p:ext>
    </p:extLst>
  </p:cSld>
  <p:clrMapOvr>
    <a:masterClrMapping/>
  </p:clrMapOvr>
</p:notes>
</file>

<file path=ppt/notesSlides/notesSlide7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a:p>
            <a:endParaRPr lang="en-US"/>
          </a:p>
          <a:p>
            <a:r>
              <a:rPr lang="en-US"/>
              <a:t>So with that in mind,</a:t>
            </a:r>
            <a:r>
              <a:rPr lang="en-US" baseline="0"/>
              <a:t> </a:t>
            </a:r>
            <a:r>
              <a:rPr lang="en-US"/>
              <a:t>before we go – please tell us in the chat box what you’d like to see as</a:t>
            </a:r>
            <a:r>
              <a:rPr lang="en-US" baseline="0"/>
              <a:t>  technical assistance topics in our first year together.</a:t>
            </a:r>
          </a:p>
          <a:p>
            <a:endParaRPr lang="en-US" baseline="0"/>
          </a:p>
          <a:p>
            <a:endParaRPr lang="en-US"/>
          </a:p>
          <a:p>
            <a:endParaRPr lang="en-US"/>
          </a:p>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78</a:t>
            </a:fld>
            <a:endParaRPr lang="en-US"/>
          </a:p>
        </p:txBody>
      </p:sp>
    </p:spTree>
    <p:extLst>
      <p:ext uri="{BB962C8B-B14F-4D97-AF65-F5344CB8AC3E}">
        <p14:creationId xmlns:p14="http://schemas.microsoft.com/office/powerpoint/2010/main" val="1048415411"/>
      </p:ext>
    </p:extLst>
  </p:cSld>
  <p:clrMapOvr>
    <a:masterClrMapping/>
  </p:clrMapOvr>
</p:notes>
</file>

<file path=ppt/notesSlides/notesSlide7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a:p>
            <a:endParaRPr lang="en-US"/>
          </a:p>
          <a:p>
            <a:pPr marL="0" indent="0">
              <a:buFont typeface="Arial" panose="020b0604020202020204" pitchFamily="34" charset="0"/>
              <a:buNone/>
            </a:pPr>
            <a:r>
              <a:rPr lang="en-US" sz="1200"/>
              <a:t>OK - So what’s next, you ask?</a:t>
            </a:r>
            <a:r>
              <a:rPr lang="en-US" sz="1200" baseline="0"/>
              <a:t> </a:t>
            </a:r>
            <a:r>
              <a:rPr lang="en-US" sz="1200"/>
              <a:t> </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Please make sure you respond to the Conditions of Award in your Grant Award Package, if you have them. You should send your response to your FPO and cc the</a:t>
            </a:r>
            <a:r>
              <a:rPr lang="en-US" sz="1200" baseline="0"/>
              <a:t> One Workforce mailbox.</a:t>
            </a:r>
          </a:p>
          <a:p>
            <a:pPr marL="171450" indent="-171450">
              <a:buFont typeface="Arial" panose="020b0604020202020204" pitchFamily="34" charset="0"/>
              <a:buChar char="•"/>
            </a:pPr>
            <a:endParaRPr lang="en-US" sz="1200" baseline="0"/>
          </a:p>
          <a:p>
            <a:pPr marL="171450" indent="-171450">
              <a:buFont typeface="Arial" panose="020b0604020202020204" pitchFamily="34" charset="0"/>
              <a:buChar char="•"/>
            </a:pPr>
            <a:r>
              <a:rPr lang="en-US" sz="1200"/>
              <a:t>Review the DOL Fiscal Training Tutorials from </a:t>
            </a:r>
            <a:r>
              <a:rPr lang="en-US" sz="1200" kern="1200">
                <a:solidFill>
                  <a:schemeClr val="tx1"/>
                </a:solidFill>
                <a:effectLst/>
                <a:latin typeface="+mn-lt"/>
                <a:ea typeface="+mn-ea"/>
                <a:cs typeface="+mn-cs"/>
              </a:rPr>
              <a:t>the</a:t>
            </a:r>
            <a:r>
              <a:rPr lang="en-US" sz="1200" kern="1200" baseline="0">
                <a:solidFill>
                  <a:schemeClr val="tx1"/>
                </a:solidFill>
                <a:effectLst/>
                <a:latin typeface="+mn-lt"/>
                <a:ea typeface="+mn-ea"/>
                <a:cs typeface="+mn-cs"/>
              </a:rPr>
              <a:t> SMART 3.0 Webinar training series. </a:t>
            </a:r>
            <a:r>
              <a:rPr lang="en-US" sz="1200" kern="1200">
                <a:solidFill>
                  <a:schemeClr val="tx1"/>
                </a:solidFill>
                <a:effectLst/>
                <a:latin typeface="+mn-lt"/>
                <a:ea typeface="+mn-ea"/>
                <a:cs typeface="+mn-cs"/>
              </a:rPr>
              <a:t>These SMART training sessions provide active Federal Award recipients of ETA grant funds with helpful strategies in navigating the administration and financial management of their grants.  </a:t>
            </a:r>
            <a:endParaRPr lang="en-US"/>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Review the Grantee Handbook</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20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t>Refer to the FOA as needed for policy guidance.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20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t>Start familiarize yourself with the DOL Performance Reporting Requirements</a:t>
            </a:r>
            <a:r>
              <a:rPr lang="en-US" sz="1200" baseline="0"/>
              <a:t> – we’ll provide more on that soon</a:t>
            </a:r>
            <a:endParaRPr lang="en-US" sz="120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200"/>
          </a:p>
          <a:p>
            <a:pPr marL="171450" indent="-171450">
              <a:buFont typeface="Arial" panose="020b0604020202020204" pitchFamily="34" charset="0"/>
              <a:buChar char="•"/>
            </a:pPr>
            <a:r>
              <a:rPr lang="en-US" sz="1200"/>
              <a:t>Provide or</a:t>
            </a:r>
            <a:r>
              <a:rPr lang="en-US" sz="1200" baseline="0"/>
              <a:t> update </a:t>
            </a:r>
            <a:r>
              <a:rPr lang="en-US" sz="1200"/>
              <a:t>contact information for</a:t>
            </a:r>
            <a:r>
              <a:rPr lang="en-US" sz="1200" baseline="0"/>
              <a:t> your grant staff to your FPO and the One Workforce mailbox to make sure we are reaching out to the right people.  </a:t>
            </a:r>
          </a:p>
          <a:p>
            <a:pPr marL="171450" indent="-171450">
              <a:buFont typeface="Arial" panose="020b0604020202020204" pitchFamily="34" charset="0"/>
              <a:buChar char="•"/>
            </a:pPr>
            <a:endParaRPr lang="en-US" sz="1200" baseline="0"/>
          </a:p>
          <a:p>
            <a:pPr marL="171450" indent="-171450">
              <a:buFont typeface="Arial" panose="020b0604020202020204" pitchFamily="34" charset="0"/>
              <a:buChar char="•"/>
            </a:pPr>
            <a:r>
              <a:rPr lang="en-US" sz="1200" baseline="0"/>
              <a:t>Get to know your FPO and ask questions! </a:t>
            </a:r>
            <a:endParaRPr lang="en-US" sz="1200"/>
          </a:p>
          <a:p>
            <a:endParaRPr lang="en-US"/>
          </a:p>
        </p:txBody>
      </p:sp>
      <p:sp>
        <p:nvSpPr>
          <p:cNvPr id="4" name="Slide Number Placeholder 3"/>
          <p:cNvSpPr>
            <a:spLocks noGrp="1"/>
          </p:cNvSpPr>
          <p:nvPr>
            <p:ph type="sldNum" sz="quarter" idx="5"/>
          </p:nvPr>
        </p:nvSpPr>
        <p:spPr/>
        <p:txBody>
          <a:bodyPr/>
          <a:lstStyle/>
          <a:p>
            <a:fld id="{0DB0D2C8-4E9D-4ABA-936B-5E500A1B423B}" type="slidenum">
              <a:rPr lang="en-US" smtClean="0"/>
              <a:t>79</a:t>
            </a:fld>
            <a:endParaRPr lang="en-US"/>
          </a:p>
        </p:txBody>
      </p:sp>
    </p:spTree>
    <p:extLst>
      <p:ext uri="{BB962C8B-B14F-4D97-AF65-F5344CB8AC3E}">
        <p14:creationId xmlns:p14="http://schemas.microsoft.com/office/powerpoint/2010/main" val="4268290077"/>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249707329"/>
      </p:ext>
    </p:extLst>
  </p:cSld>
  <p:clrMapOvr>
    <a:masterClrMapping/>
  </p:clrMapOvr>
</p:notes>
</file>

<file path=ppt/notesSlides/notesSlide8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p:txBody>
      </p:sp>
      <p:sp>
        <p:nvSpPr>
          <p:cNvPr id="4" name="Slide Number Placeholder 3"/>
          <p:cNvSpPr>
            <a:spLocks noGrp="1"/>
          </p:cNvSpPr>
          <p:nvPr>
            <p:ph type="sldNum" sz="quarter" idx="10"/>
          </p:nvPr>
        </p:nvSpPr>
        <p:spPr/>
        <p:txBody>
          <a:bodyPr/>
          <a:lstStyle/>
          <a:p>
            <a:fld id="{9B342BB8-3F7E-4150-BE07-912221E53E6C}" type="slidenum">
              <a:rPr lang="en-US" smtClean="0"/>
              <a:t>80</a:t>
            </a:fld>
            <a:endParaRPr lang="en-US"/>
          </a:p>
        </p:txBody>
      </p:sp>
    </p:spTree>
    <p:extLst>
      <p:ext uri="{BB962C8B-B14F-4D97-AF65-F5344CB8AC3E}">
        <p14:creationId xmlns:p14="http://schemas.microsoft.com/office/powerpoint/2010/main" val="1215618859"/>
      </p:ext>
    </p:extLst>
  </p:cSld>
  <p:clrMapOvr>
    <a:masterClrMapping/>
  </p:clrMapOvr>
</p:notes>
</file>

<file path=ppt/notesSlides/notesSlide8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Greg</a:t>
            </a:r>
          </a:p>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81</a:t>
            </a:fld>
            <a:endParaRPr lang="en-US"/>
          </a:p>
        </p:txBody>
      </p:sp>
    </p:spTree>
    <p:extLst>
      <p:ext uri="{BB962C8B-B14F-4D97-AF65-F5344CB8AC3E}">
        <p14:creationId xmlns:p14="http://schemas.microsoft.com/office/powerpoint/2010/main" val="2718277118"/>
      </p:ext>
    </p:extLst>
  </p:cSld>
  <p:clrMapOvr>
    <a:masterClrMapping/>
  </p:clrMapOvr>
</p:notes>
</file>

<file path=ppt/notesSlides/notesSlide8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a:t>
            </a:r>
          </a:p>
        </p:txBody>
      </p:sp>
      <p:sp>
        <p:nvSpPr>
          <p:cNvPr id="4" name="Slide Number Placeholder 3"/>
          <p:cNvSpPr>
            <a:spLocks noGrp="1"/>
          </p:cNvSpPr>
          <p:nvPr>
            <p:ph type="sldNum" sz="quarter" idx="10"/>
          </p:nvPr>
        </p:nvSpPr>
        <p:spPr/>
        <p:txBody>
          <a:bodyPr/>
          <a:lstStyle/>
          <a:p>
            <a:fld id="{9B342BB8-3F7E-4150-BE07-912221E53E6C}" type="slidenum">
              <a:rPr lang="en-US" smtClean="0"/>
              <a:t>82</a:t>
            </a:fld>
            <a:endParaRPr lang="en-US"/>
          </a:p>
        </p:txBody>
      </p:sp>
    </p:spTree>
    <p:extLst>
      <p:ext uri="{BB962C8B-B14F-4D97-AF65-F5344CB8AC3E}">
        <p14:creationId xmlns:p14="http://schemas.microsoft.com/office/powerpoint/2010/main" val="4049591085"/>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a:p>
            <a:endParaRPr lang="en-US"/>
          </a:p>
          <a:p>
            <a:r>
              <a:rPr lang="en-US"/>
              <a:t>Use the</a:t>
            </a:r>
            <a:r>
              <a:rPr lang="en-US" baseline="0"/>
              <a:t> chat to tell us what’s on your mind right now.</a:t>
            </a:r>
          </a:p>
          <a:p>
            <a:endParaRPr lang="en-US" baseline="0"/>
          </a:p>
          <a:p>
            <a:r>
              <a:rPr lang="en-US" baseline="0"/>
              <a:t>[Discuss comments]</a:t>
            </a:r>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2413348686"/>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10" Type="http://schemas.openxmlformats.org/officeDocument/2006/relationships/image" Target="../media/image5.emf" /><Relationship Id="rId11" Type="http://schemas.openxmlformats.org/officeDocument/2006/relationships/tags" Target="../tags/tag6.xml" /><Relationship Id="rId12" Type="http://schemas.openxmlformats.org/officeDocument/2006/relationships/tags" Target="../tags/tag7.xml" /><Relationship Id="rId13" Type="http://schemas.openxmlformats.org/officeDocument/2006/relationships/slideMaster" Target="../slideMasters/slideMaster1.xml" /><Relationship Id="rId2" Type="http://schemas.openxmlformats.org/officeDocument/2006/relationships/image" Target="../media/image2.svg" /><Relationship Id="rId3" Type="http://schemas.openxmlformats.org/officeDocument/2006/relationships/tags" Target="../tags/tag1.xml" /><Relationship Id="rId4" Type="http://schemas.openxmlformats.org/officeDocument/2006/relationships/tags" Target="../tags/tag2.xml" /><Relationship Id="rId5" Type="http://schemas.openxmlformats.org/officeDocument/2006/relationships/tags" Target="../tags/tag3.xml" /><Relationship Id="rId6" Type="http://schemas.openxmlformats.org/officeDocument/2006/relationships/tags" Target="../tags/tag4.xml" /><Relationship Id="rId7" Type="http://schemas.openxmlformats.org/officeDocument/2006/relationships/tags" Target="../tags/tag5.xml" /><Relationship Id="rId8" Type="http://schemas.openxmlformats.org/officeDocument/2006/relationships/image" Target="../media/image3.png" /><Relationship Id="rId9" Type="http://schemas.openxmlformats.org/officeDocument/2006/relationships/image" Target="../media/image4.png"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5.emf" /><Relationship Id="rId2" Type="http://schemas.openxmlformats.org/officeDocument/2006/relationships/image" Target="../media/image7.png" /><Relationship Id="rId3" Type="http://schemas.microsoft.com/office/2007/relationships/hdphoto" Target="../media/image10.wdp" /><Relationship Id="rId4"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1.png" /><Relationship Id="rId10" Type="http://schemas.openxmlformats.org/officeDocument/2006/relationships/slideMaster" Target="../slideMasters/slideMaster1.xml" /><Relationship Id="rId2" Type="http://schemas.openxmlformats.org/officeDocument/2006/relationships/image" Target="../media/image12.svg" /><Relationship Id="rId3" Type="http://schemas.openxmlformats.org/officeDocument/2006/relationships/tags" Target="../tags/tag49.xml" /><Relationship Id="rId4" Type="http://schemas.openxmlformats.org/officeDocument/2006/relationships/tags" Target="../tags/tag50.xml" /><Relationship Id="rId5" Type="http://schemas.openxmlformats.org/officeDocument/2006/relationships/tags" Target="../tags/tag51.xml" /><Relationship Id="rId6" Type="http://schemas.openxmlformats.org/officeDocument/2006/relationships/tags" Target="../tags/tag52.xml" /><Relationship Id="rId7" Type="http://schemas.openxmlformats.org/officeDocument/2006/relationships/tags" Target="../tags/tag53.xml" /><Relationship Id="rId8" Type="http://schemas.openxmlformats.org/officeDocument/2006/relationships/tags" Target="../tags/tag54.xml" /><Relationship Id="rId9" Type="http://schemas.openxmlformats.org/officeDocument/2006/relationships/tags" Target="../tags/tag55.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4.png" /><Relationship Id="rId2" Type="http://schemas.openxmlformats.org/officeDocument/2006/relationships/image" Target="../media/image15.svg" /><Relationship Id="rId3"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6.png" /><Relationship Id="rId2" Type="http://schemas.openxmlformats.org/officeDocument/2006/relationships/image" Target="../media/image17.svg" /><Relationship Id="rId3"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18.png" /><Relationship Id="rId10" Type="http://schemas.openxmlformats.org/officeDocument/2006/relationships/image" Target="../media/image5.emf" /><Relationship Id="rId11" Type="http://schemas.openxmlformats.org/officeDocument/2006/relationships/tags" Target="../tags/tag75.xml" /><Relationship Id="rId12" Type="http://schemas.openxmlformats.org/officeDocument/2006/relationships/image" Target="../media/image7.png" /><Relationship Id="rId13" Type="http://schemas.microsoft.com/office/2007/relationships/hdphoto" Target="../media/image22.wdp" /><Relationship Id="rId14" Type="http://schemas.openxmlformats.org/officeDocument/2006/relationships/tags" Target="../tags/tag76.xml" /><Relationship Id="rId15" Type="http://schemas.openxmlformats.org/officeDocument/2006/relationships/tags" Target="../tags/tag77.xml" /><Relationship Id="rId16" Type="http://schemas.openxmlformats.org/officeDocument/2006/relationships/tags" Target="../tags/tag78.xml" /><Relationship Id="rId17" Type="http://schemas.openxmlformats.org/officeDocument/2006/relationships/tags" Target="../tags/tag79.xml" /><Relationship Id="rId18" Type="http://schemas.openxmlformats.org/officeDocument/2006/relationships/tags" Target="../tags/tag80.xml" /><Relationship Id="rId19" Type="http://schemas.openxmlformats.org/officeDocument/2006/relationships/slideMaster" Target="../slideMasters/slideMaster2.xml" /><Relationship Id="rId2" Type="http://schemas.openxmlformats.org/officeDocument/2006/relationships/image" Target="../media/image19.svg" /><Relationship Id="rId3" Type="http://schemas.openxmlformats.org/officeDocument/2006/relationships/tags" Target="../tags/tag70.xml" /><Relationship Id="rId4" Type="http://schemas.openxmlformats.org/officeDocument/2006/relationships/image" Target="../media/image20.png" /><Relationship Id="rId5" Type="http://schemas.openxmlformats.org/officeDocument/2006/relationships/image" Target="../media/image21.svg" /><Relationship Id="rId6" Type="http://schemas.openxmlformats.org/officeDocument/2006/relationships/tags" Target="../tags/tag71.xml" /><Relationship Id="rId7" Type="http://schemas.openxmlformats.org/officeDocument/2006/relationships/tags" Target="../tags/tag72.xml" /><Relationship Id="rId8" Type="http://schemas.openxmlformats.org/officeDocument/2006/relationships/tags" Target="../tags/tag73.xml" /><Relationship Id="rId9" Type="http://schemas.openxmlformats.org/officeDocument/2006/relationships/tags" Target="../tags/tag74.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23.png" /><Relationship Id="rId2" Type="http://schemas.openxmlformats.org/officeDocument/2006/relationships/image" Target="../media/image24.svg" /><Relationship Id="rId3"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1.png" /><Relationship Id="rId10" Type="http://schemas.openxmlformats.org/officeDocument/2006/relationships/slideMaster" Target="../slideMasters/slideMaster2.xml" /><Relationship Id="rId2" Type="http://schemas.openxmlformats.org/officeDocument/2006/relationships/image" Target="../media/image25.svg" /><Relationship Id="rId3" Type="http://schemas.openxmlformats.org/officeDocument/2006/relationships/tags" Target="../tags/tag81.xml" /><Relationship Id="rId4" Type="http://schemas.openxmlformats.org/officeDocument/2006/relationships/tags" Target="../tags/tag82.xml" /><Relationship Id="rId5" Type="http://schemas.openxmlformats.org/officeDocument/2006/relationships/tags" Target="../tags/tag83.xml" /><Relationship Id="rId6" Type="http://schemas.openxmlformats.org/officeDocument/2006/relationships/tags" Target="../tags/tag84.xml" /><Relationship Id="rId7" Type="http://schemas.openxmlformats.org/officeDocument/2006/relationships/tags" Target="../tags/tag85.xml" /><Relationship Id="rId8" Type="http://schemas.openxmlformats.org/officeDocument/2006/relationships/image" Target="../media/image5.emf" /><Relationship Id="rId9" Type="http://schemas.openxmlformats.org/officeDocument/2006/relationships/tags" Target="../tags/tag86.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87.xml" /><Relationship Id="rId2" Type="http://schemas.openxmlformats.org/officeDocument/2006/relationships/tags" Target="../tags/tag88.xml" /><Relationship Id="rId3" Type="http://schemas.openxmlformats.org/officeDocument/2006/relationships/tags" Target="../tags/tag89.xml" /><Relationship Id="rId4" Type="http://schemas.openxmlformats.org/officeDocument/2006/relationships/tags" Target="../tags/tag90.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91.xml" /><Relationship Id="rId2" Type="http://schemas.openxmlformats.org/officeDocument/2006/relationships/tags" Target="../tags/tag92.xml" /><Relationship Id="rId3" Type="http://schemas.openxmlformats.org/officeDocument/2006/relationships/tags" Target="../tags/tag93.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8.xml" /><Relationship Id="rId2" Type="http://schemas.openxmlformats.org/officeDocument/2006/relationships/tags" Target="../tags/tag9.xml" /><Relationship Id="rId3" Type="http://schemas.openxmlformats.org/officeDocument/2006/relationships/tags" Target="../tags/tag10.xml" /><Relationship Id="rId4" Type="http://schemas.openxmlformats.org/officeDocument/2006/relationships/tags" Target="../tags/tag11.xml" /><Relationship Id="rId5"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26.png" /><Relationship Id="rId2" Type="http://schemas.openxmlformats.org/officeDocument/2006/relationships/image" Target="../media/image27.png" /><Relationship Id="rId3" Type="http://schemas.openxmlformats.org/officeDocument/2006/relationships/image" Target="../media/image28.png" /><Relationship Id="rId4" Type="http://schemas.openxmlformats.org/officeDocument/2006/relationships/tags" Target="../tags/tag94.xml" /><Relationship Id="rId5"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29.png" /><Relationship Id="rId10" Type="http://schemas.openxmlformats.org/officeDocument/2006/relationships/slideMaster" Target="../slideMasters/slideMaster2.xml" /><Relationship Id="rId2" Type="http://schemas.openxmlformats.org/officeDocument/2006/relationships/tags" Target="../tags/tag95.xml" /><Relationship Id="rId3" Type="http://schemas.openxmlformats.org/officeDocument/2006/relationships/image" Target="../media/image30.png" /><Relationship Id="rId4" Type="http://schemas.openxmlformats.org/officeDocument/2006/relationships/image" Target="../media/image31.svg" /><Relationship Id="rId5" Type="http://schemas.openxmlformats.org/officeDocument/2006/relationships/tags" Target="../tags/tag96.xml" /><Relationship Id="rId6" Type="http://schemas.openxmlformats.org/officeDocument/2006/relationships/tags" Target="../tags/tag97.xml" /><Relationship Id="rId7" Type="http://schemas.openxmlformats.org/officeDocument/2006/relationships/tags" Target="../tags/tag98.xml" /><Relationship Id="rId8" Type="http://schemas.openxmlformats.org/officeDocument/2006/relationships/tags" Target="../tags/tag99.xml" /><Relationship Id="rId9" Type="http://schemas.openxmlformats.org/officeDocument/2006/relationships/tags" Target="../tags/tag100.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01.xml" /><Relationship Id="rId2" Type="http://schemas.openxmlformats.org/officeDocument/2006/relationships/tags" Target="../tags/tag102.xml" /><Relationship Id="rId3"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03.xml" /><Relationship Id="rId10" Type="http://schemas.openxmlformats.org/officeDocument/2006/relationships/tags" Target="../tags/tag112.xml" /><Relationship Id="rId11" Type="http://schemas.openxmlformats.org/officeDocument/2006/relationships/tags" Target="../tags/tag113.xml" /><Relationship Id="rId12" Type="http://schemas.openxmlformats.org/officeDocument/2006/relationships/tags" Target="../tags/tag114.xml" /><Relationship Id="rId13" Type="http://schemas.openxmlformats.org/officeDocument/2006/relationships/slideMaster" Target="../slideMasters/slideMaster2.xml" /><Relationship Id="rId2" Type="http://schemas.openxmlformats.org/officeDocument/2006/relationships/tags" Target="../tags/tag104.xml" /><Relationship Id="rId3" Type="http://schemas.openxmlformats.org/officeDocument/2006/relationships/tags" Target="../tags/tag105.xml" /><Relationship Id="rId4" Type="http://schemas.openxmlformats.org/officeDocument/2006/relationships/tags" Target="../tags/tag106.xml" /><Relationship Id="rId5" Type="http://schemas.openxmlformats.org/officeDocument/2006/relationships/tags" Target="../tags/tag107.xml" /><Relationship Id="rId6" Type="http://schemas.openxmlformats.org/officeDocument/2006/relationships/tags" Target="../tags/tag108.xml" /><Relationship Id="rId7" Type="http://schemas.openxmlformats.org/officeDocument/2006/relationships/tags" Target="../tags/tag109.xml" /><Relationship Id="rId8" Type="http://schemas.openxmlformats.org/officeDocument/2006/relationships/tags" Target="../tags/tag110.xml" /><Relationship Id="rId9" Type="http://schemas.openxmlformats.org/officeDocument/2006/relationships/tags" Target="../tags/tag111.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33.png" /><Relationship Id="rId2" Type="http://schemas.openxmlformats.org/officeDocument/2006/relationships/image" Target="../media/image34.svg" /><Relationship Id="rId3" Type="http://schemas.openxmlformats.org/officeDocument/2006/relationships/tags" Target="../tags/tag129.xml" /><Relationship Id="rId4" Type="http://schemas.openxmlformats.org/officeDocument/2006/relationships/tags" Target="../tags/tag130.xml" /><Relationship Id="rId5" Type="http://schemas.openxmlformats.org/officeDocument/2006/relationships/tags" Target="../tags/tag131.xml" /><Relationship Id="rId6" Type="http://schemas.openxmlformats.org/officeDocument/2006/relationships/tags" Target="../tags/tag132.xml" /><Relationship Id="rId7" Type="http://schemas.openxmlformats.org/officeDocument/2006/relationships/tags" Target="../tags/tag133.xml" /><Relationship Id="rId8" Type="http://schemas.openxmlformats.org/officeDocument/2006/relationships/tags" Target="../tags/tag134.xml" /><Relationship Id="rId9"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33.png" /><Relationship Id="rId2" Type="http://schemas.openxmlformats.org/officeDocument/2006/relationships/image" Target="../media/image35.svg" /><Relationship Id="rId3"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33.png" /><Relationship Id="rId10" Type="http://schemas.openxmlformats.org/officeDocument/2006/relationships/tags" Target="../tags/tag142.xml" /><Relationship Id="rId11" Type="http://schemas.openxmlformats.org/officeDocument/2006/relationships/tags" Target="../tags/tag143.xml" /><Relationship Id="rId12" Type="http://schemas.openxmlformats.org/officeDocument/2006/relationships/tags" Target="../tags/tag144.xml" /><Relationship Id="rId13" Type="http://schemas.openxmlformats.org/officeDocument/2006/relationships/slideMaster" Target="../slideMasters/slideMaster3.xml" /><Relationship Id="rId2" Type="http://schemas.openxmlformats.org/officeDocument/2006/relationships/image" Target="../media/image36.svg" /><Relationship Id="rId3" Type="http://schemas.openxmlformats.org/officeDocument/2006/relationships/tags" Target="../tags/tag135.xml" /><Relationship Id="rId4" Type="http://schemas.openxmlformats.org/officeDocument/2006/relationships/tags" Target="../tags/tag136.xml" /><Relationship Id="rId5" Type="http://schemas.openxmlformats.org/officeDocument/2006/relationships/tags" Target="../tags/tag137.xml" /><Relationship Id="rId6" Type="http://schemas.openxmlformats.org/officeDocument/2006/relationships/tags" Target="../tags/tag138.xml" /><Relationship Id="rId7" Type="http://schemas.openxmlformats.org/officeDocument/2006/relationships/tags" Target="../tags/tag139.xml" /><Relationship Id="rId8" Type="http://schemas.openxmlformats.org/officeDocument/2006/relationships/tags" Target="../tags/tag140.xml" /><Relationship Id="rId9" Type="http://schemas.openxmlformats.org/officeDocument/2006/relationships/tags" Target="../tags/tag141.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37.png" /><Relationship Id="rId2" Type="http://schemas.openxmlformats.org/officeDocument/2006/relationships/image" Target="../media/image38.svg" /><Relationship Id="rId3"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11.png" /><Relationship Id="rId10" Type="http://schemas.openxmlformats.org/officeDocument/2006/relationships/slideMaster" Target="../slideMasters/slideMaster3.xml" /><Relationship Id="rId2" Type="http://schemas.openxmlformats.org/officeDocument/2006/relationships/image" Target="../media/image39.svg" /><Relationship Id="rId3" Type="http://schemas.openxmlformats.org/officeDocument/2006/relationships/tags" Target="../tags/tag145.xml" /><Relationship Id="rId4" Type="http://schemas.openxmlformats.org/officeDocument/2006/relationships/tags" Target="../tags/tag146.xml" /><Relationship Id="rId5" Type="http://schemas.openxmlformats.org/officeDocument/2006/relationships/tags" Target="../tags/tag147.xml" /><Relationship Id="rId6" Type="http://schemas.openxmlformats.org/officeDocument/2006/relationships/tags" Target="../tags/tag148.xml" /><Relationship Id="rId7" Type="http://schemas.openxmlformats.org/officeDocument/2006/relationships/tags" Target="../tags/tag149.xml" /><Relationship Id="rId8" Type="http://schemas.openxmlformats.org/officeDocument/2006/relationships/tags" Target="../tags/tag150.xml" /><Relationship Id="rId9" Type="http://schemas.openxmlformats.org/officeDocument/2006/relationships/tags" Target="../tags/tag151.xml" /></Relationships>
</file>

<file path=ppt/slideLayouts/_rels/slideLayout29.xml.rels>&#65279;<?xml version="1.0" encoding="utf-8" standalone="yes"?><Relationships xmlns="http://schemas.openxmlformats.org/package/2006/relationships"><Relationship Id="rId1" Type="http://schemas.openxmlformats.org/officeDocument/2006/relationships/image" Target="../media/image18.png" /><Relationship Id="rId10" Type="http://schemas.openxmlformats.org/officeDocument/2006/relationships/image" Target="../media/image5.emf" /><Relationship Id="rId11" Type="http://schemas.openxmlformats.org/officeDocument/2006/relationships/tags" Target="../tags/tag157.xml" /><Relationship Id="rId12" Type="http://schemas.openxmlformats.org/officeDocument/2006/relationships/image" Target="../media/image7.png" /><Relationship Id="rId13" Type="http://schemas.microsoft.com/office/2007/relationships/hdphoto" Target="../media/image42.wdp" /><Relationship Id="rId14" Type="http://schemas.openxmlformats.org/officeDocument/2006/relationships/tags" Target="../tags/tag158.xml" /><Relationship Id="rId15" Type="http://schemas.openxmlformats.org/officeDocument/2006/relationships/tags" Target="../tags/tag159.xml" /><Relationship Id="rId16" Type="http://schemas.openxmlformats.org/officeDocument/2006/relationships/tags" Target="../tags/tag160.xml" /><Relationship Id="rId17" Type="http://schemas.openxmlformats.org/officeDocument/2006/relationships/tags" Target="../tags/tag161.xml" /><Relationship Id="rId18" Type="http://schemas.openxmlformats.org/officeDocument/2006/relationships/tags" Target="../tags/tag162.xml" /><Relationship Id="rId19" Type="http://schemas.openxmlformats.org/officeDocument/2006/relationships/slideMaster" Target="../slideMasters/slideMaster3.xml" /><Relationship Id="rId2" Type="http://schemas.openxmlformats.org/officeDocument/2006/relationships/image" Target="../media/image40.svg" /><Relationship Id="rId3" Type="http://schemas.openxmlformats.org/officeDocument/2006/relationships/tags" Target="../tags/tag152.xml" /><Relationship Id="rId4" Type="http://schemas.openxmlformats.org/officeDocument/2006/relationships/image" Target="../media/image20.png" /><Relationship Id="rId5" Type="http://schemas.openxmlformats.org/officeDocument/2006/relationships/image" Target="../media/image41.svg" /><Relationship Id="rId6" Type="http://schemas.openxmlformats.org/officeDocument/2006/relationships/tags" Target="../tags/tag153.xml" /><Relationship Id="rId7" Type="http://schemas.openxmlformats.org/officeDocument/2006/relationships/tags" Target="../tags/tag154.xml" /><Relationship Id="rId8" Type="http://schemas.openxmlformats.org/officeDocument/2006/relationships/tags" Target="../tags/tag155.xml" /><Relationship Id="rId9" Type="http://schemas.openxmlformats.org/officeDocument/2006/relationships/tags" Target="../tags/tag156.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2.xml" /><Relationship Id="rId10" Type="http://schemas.openxmlformats.org/officeDocument/2006/relationships/tags" Target="../tags/tag18.xml" /><Relationship Id="rId11" Type="http://schemas.openxmlformats.org/officeDocument/2006/relationships/tags" Target="../tags/tag19.xml" /><Relationship Id="rId12" Type="http://schemas.openxmlformats.org/officeDocument/2006/relationships/tags" Target="../tags/tag20.xml" /><Relationship Id="rId13"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6.svg" /><Relationship Id="rId4" Type="http://schemas.openxmlformats.org/officeDocument/2006/relationships/tags" Target="../tags/tag13.xml" /><Relationship Id="rId5" Type="http://schemas.openxmlformats.org/officeDocument/2006/relationships/tags" Target="../tags/tag14.xml" /><Relationship Id="rId6" Type="http://schemas.openxmlformats.org/officeDocument/2006/relationships/tags" Target="../tags/tag15.xml" /><Relationship Id="rId7" Type="http://schemas.openxmlformats.org/officeDocument/2006/relationships/image" Target="../media/image5.emf" /><Relationship Id="rId8" Type="http://schemas.openxmlformats.org/officeDocument/2006/relationships/tags" Target="../tags/tag16.xml" /><Relationship Id="rId9" Type="http://schemas.openxmlformats.org/officeDocument/2006/relationships/tags" Target="../tags/tag17.xml" /></Relationships>
</file>

<file path=ppt/slideLayouts/_rels/slideLayout30.xml.rels>&#65279;<?xml version="1.0" encoding="utf-8" standalone="yes"?><Relationships xmlns="http://schemas.openxmlformats.org/package/2006/relationships"><Relationship Id="rId1" Type="http://schemas.openxmlformats.org/officeDocument/2006/relationships/image" Target="../media/image43.png" /><Relationship Id="rId2" Type="http://schemas.openxmlformats.org/officeDocument/2006/relationships/tags" Target="../tags/tag163.xml" /><Relationship Id="rId3" Type="http://schemas.openxmlformats.org/officeDocument/2006/relationships/image" Target="../media/image44.emf" /><Relationship Id="rId4" Type="http://schemas.openxmlformats.org/officeDocument/2006/relationships/tags" Target="../tags/tag164.xml" /><Relationship Id="rId5" Type="http://schemas.openxmlformats.org/officeDocument/2006/relationships/tags" Target="../tags/tag165.xml" /><Relationship Id="rId6" Type="http://schemas.openxmlformats.org/officeDocument/2006/relationships/tags" Target="../tags/tag166.xml" /><Relationship Id="rId7" Type="http://schemas.openxmlformats.org/officeDocument/2006/relationships/tags" Target="../tags/tag167.xml" /><Relationship Id="rId8" Type="http://schemas.openxmlformats.org/officeDocument/2006/relationships/tags" Target="../tags/tag168.xml" /><Relationship Id="rId9"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image" Target="../media/image46.png" /><Relationship Id="rId2" Type="http://schemas.openxmlformats.org/officeDocument/2006/relationships/image" Target="../media/image47.svg" /><Relationship Id="rId3" Type="http://schemas.openxmlformats.org/officeDocument/2006/relationships/slideMaster" Target="../slideMasters/slideMaster4.xml" /></Relationships>
</file>

<file path=ppt/slideLayouts/_rels/slideLayout32.xml.rels>&#65279;<?xml version="1.0" encoding="utf-8" standalone="yes"?><Relationships xmlns="http://schemas.openxmlformats.org/package/2006/relationships"><Relationship Id="rId1" Type="http://schemas.openxmlformats.org/officeDocument/2006/relationships/image" Target="../media/image48.png" /><Relationship Id="rId2" Type="http://schemas.openxmlformats.org/officeDocument/2006/relationships/image" Target="../media/image49.svg" /><Relationship Id="rId3" Type="http://schemas.openxmlformats.org/officeDocument/2006/relationships/slideMaster" Target="../slideMasters/slideMaster4.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11.png" /><Relationship Id="rId10" Type="http://schemas.openxmlformats.org/officeDocument/2006/relationships/slideMaster" Target="../slideMasters/slideMaster4.xml" /><Relationship Id="rId2" Type="http://schemas.openxmlformats.org/officeDocument/2006/relationships/image" Target="../media/image50.svg" /><Relationship Id="rId3" Type="http://schemas.openxmlformats.org/officeDocument/2006/relationships/tags" Target="../tags/tag183.xml" /><Relationship Id="rId4" Type="http://schemas.openxmlformats.org/officeDocument/2006/relationships/tags" Target="../tags/tag184.xml" /><Relationship Id="rId5" Type="http://schemas.openxmlformats.org/officeDocument/2006/relationships/tags" Target="../tags/tag185.xml" /><Relationship Id="rId6" Type="http://schemas.openxmlformats.org/officeDocument/2006/relationships/tags" Target="../tags/tag186.xml" /><Relationship Id="rId7" Type="http://schemas.openxmlformats.org/officeDocument/2006/relationships/tags" Target="../tags/tag187.xml" /><Relationship Id="rId8" Type="http://schemas.openxmlformats.org/officeDocument/2006/relationships/tags" Target="../tags/tag188.xml" /><Relationship Id="rId9" Type="http://schemas.openxmlformats.org/officeDocument/2006/relationships/tags" Target="../tags/tag189.xml" /></Relationships>
</file>

<file path=ppt/slideLayouts/_rels/slideLayout34.xml.rels>&#65279;<?xml version="1.0" encoding="utf-8" standalone="yes"?><Relationships xmlns="http://schemas.openxmlformats.org/package/2006/relationships"><Relationship Id="rId1" Type="http://schemas.openxmlformats.org/officeDocument/2006/relationships/image" Target="../media/image43.png" /><Relationship Id="rId2" Type="http://schemas.openxmlformats.org/officeDocument/2006/relationships/image" Target="../media/image51.png" /><Relationship Id="rId3" Type="http://schemas.openxmlformats.org/officeDocument/2006/relationships/image" Target="../media/image52.svg" /><Relationship Id="rId4" Type="http://schemas.openxmlformats.org/officeDocument/2006/relationships/slideMaster" Target="../slideMasters/slideMaster4.xml" /></Relationships>
</file>

<file path=ppt/slideLayouts/_rels/slideLayout35.xml.rels>&#65279;<?xml version="1.0" encoding="utf-8" standalone="yes"?><Relationships xmlns="http://schemas.openxmlformats.org/package/2006/relationships"><Relationship Id="rId1" Type="http://schemas.openxmlformats.org/officeDocument/2006/relationships/image" Target="../media/image29.png" /><Relationship Id="rId10" Type="http://schemas.openxmlformats.org/officeDocument/2006/relationships/slideMaster" Target="../slideMasters/slideMaster4.xml" /><Relationship Id="rId2" Type="http://schemas.openxmlformats.org/officeDocument/2006/relationships/tags" Target="../tags/tag190.xml" /><Relationship Id="rId3" Type="http://schemas.openxmlformats.org/officeDocument/2006/relationships/image" Target="../media/image30.png" /><Relationship Id="rId4" Type="http://schemas.openxmlformats.org/officeDocument/2006/relationships/image" Target="../media/image53.svg" /><Relationship Id="rId5" Type="http://schemas.openxmlformats.org/officeDocument/2006/relationships/tags" Target="../tags/tag191.xml" /><Relationship Id="rId6" Type="http://schemas.openxmlformats.org/officeDocument/2006/relationships/tags" Target="../tags/tag192.xml" /><Relationship Id="rId7" Type="http://schemas.openxmlformats.org/officeDocument/2006/relationships/tags" Target="../tags/tag193.xml" /><Relationship Id="rId8" Type="http://schemas.openxmlformats.org/officeDocument/2006/relationships/tags" Target="../tags/tag194.xml" /><Relationship Id="rId9" Type="http://schemas.openxmlformats.org/officeDocument/2006/relationships/tags" Target="../tags/tag195.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196.xml" /><Relationship Id="rId2" Type="http://schemas.openxmlformats.org/officeDocument/2006/relationships/tags" Target="../tags/tag197.xml" /><Relationship Id="rId3" Type="http://schemas.openxmlformats.org/officeDocument/2006/relationships/tags" Target="../tags/tag198.xml" /><Relationship Id="rId4" Type="http://schemas.openxmlformats.org/officeDocument/2006/relationships/tags" Target="../tags/tag199.xml" /><Relationship Id="rId5" Type="http://schemas.openxmlformats.org/officeDocument/2006/relationships/slideMaster" Target="../slideMasters/slideMaster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tags" Target="../tags/tag214.xml" /><Relationship Id="rId10" Type="http://schemas.openxmlformats.org/officeDocument/2006/relationships/tags" Target="../tags/tag223.xml" /><Relationship Id="rId11" Type="http://schemas.openxmlformats.org/officeDocument/2006/relationships/tags" Target="../tags/tag224.xml" /><Relationship Id="rId12" Type="http://schemas.openxmlformats.org/officeDocument/2006/relationships/tags" Target="../tags/tag225.xml" /><Relationship Id="rId13" Type="http://schemas.openxmlformats.org/officeDocument/2006/relationships/slideMaster" Target="../slideMasters/slideMaster5.xml" /><Relationship Id="rId2" Type="http://schemas.openxmlformats.org/officeDocument/2006/relationships/tags" Target="../tags/tag215.xml" /><Relationship Id="rId3" Type="http://schemas.openxmlformats.org/officeDocument/2006/relationships/tags" Target="../tags/tag216.xml" /><Relationship Id="rId4" Type="http://schemas.openxmlformats.org/officeDocument/2006/relationships/tags" Target="../tags/tag217.xml" /><Relationship Id="rId5" Type="http://schemas.openxmlformats.org/officeDocument/2006/relationships/tags" Target="../tags/tag218.xml" /><Relationship Id="rId6" Type="http://schemas.openxmlformats.org/officeDocument/2006/relationships/tags" Target="../tags/tag219.xml" /><Relationship Id="rId7" Type="http://schemas.openxmlformats.org/officeDocument/2006/relationships/tags" Target="../tags/tag220.xml" /><Relationship Id="rId8" Type="http://schemas.openxmlformats.org/officeDocument/2006/relationships/tags" Target="../tags/tag221.xml" /><Relationship Id="rId9" Type="http://schemas.openxmlformats.org/officeDocument/2006/relationships/tags" Target="../tags/tag222.xml" /></Relationships>
</file>

<file path=ppt/slideLayouts/_rels/slideLayout41.xml.rels>&#65279;<?xml version="1.0" encoding="utf-8" standalone="yes"?><Relationships xmlns="http://schemas.openxmlformats.org/package/2006/relationships"><Relationship Id="rId1" Type="http://schemas.openxmlformats.org/officeDocument/2006/relationships/image" Target="../media/image55.png" /><Relationship Id="rId2" Type="http://schemas.openxmlformats.org/officeDocument/2006/relationships/image" Target="../media/image56.svg" /><Relationship Id="rId3" Type="http://schemas.openxmlformats.org/officeDocument/2006/relationships/slideMaster" Target="../slideMasters/slideMaster5.xml" /></Relationships>
</file>

<file path=ppt/slideLayouts/_rels/slideLayout42.xml.rels>&#65279;<?xml version="1.0" encoding="utf-8" standalone="yes"?><Relationships xmlns="http://schemas.openxmlformats.org/package/2006/relationships"><Relationship Id="rId1" Type="http://schemas.openxmlformats.org/officeDocument/2006/relationships/image" Target="../media/image55.png" /><Relationship Id="rId2" Type="http://schemas.openxmlformats.org/officeDocument/2006/relationships/image" Target="../media/image57.svg" /><Relationship Id="rId3" Type="http://schemas.openxmlformats.org/officeDocument/2006/relationships/slideMaster" Target="../slideMasters/slideMaster5.xml" /></Relationships>
</file>

<file path=ppt/slideLayouts/_rels/slideLayout43.xml.rels>&#65279;<?xml version="1.0" encoding="utf-8" standalone="yes"?><Relationships xmlns="http://schemas.openxmlformats.org/package/2006/relationships"><Relationship Id="rId1" Type="http://schemas.openxmlformats.org/officeDocument/2006/relationships/image" Target="../media/image55.png" /><Relationship Id="rId2" Type="http://schemas.openxmlformats.org/officeDocument/2006/relationships/image" Target="../media/image58.svg" /><Relationship Id="rId3" Type="http://schemas.openxmlformats.org/officeDocument/2006/relationships/slideMaster" Target="../slideMasters/slideMaster5.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21.xml" /><Relationship Id="rId2" Type="http://schemas.openxmlformats.org/officeDocument/2006/relationships/tags" Target="../tags/tag22.xml" /><Relationship Id="rId3" Type="http://schemas.openxmlformats.org/officeDocument/2006/relationships/tags" Target="../tags/tag23.xml" /><Relationship Id="rId4" Type="http://schemas.openxmlformats.org/officeDocument/2006/relationships/tags" Target="../tags/tag24.xml" /><Relationship Id="rId5" Type="http://schemas.openxmlformats.org/officeDocument/2006/relationships/tags" Target="../tags/tag25.xml" /><Relationship Id="rId6" Type="http://schemas.openxmlformats.org/officeDocument/2006/relationships/tags" Target="../tags/tag26.xml" /><Relationship Id="rId7" Type="http://schemas.openxmlformats.org/officeDocument/2006/relationships/tags" Target="../tags/tag27.xml" /><Relationship Id="rId8"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28.xml" /><Relationship Id="rId10" Type="http://schemas.openxmlformats.org/officeDocument/2006/relationships/tags" Target="../tags/tag34.xml" /><Relationship Id="rId11" Type="http://schemas.openxmlformats.org/officeDocument/2006/relationships/slideMaster" Target="../slideMasters/slideMaster1.xml" /><Relationship Id="rId2" Type="http://schemas.openxmlformats.org/officeDocument/2006/relationships/tags" Target="../tags/tag29.xml" /><Relationship Id="rId3" Type="http://schemas.openxmlformats.org/officeDocument/2006/relationships/tags" Target="../tags/tag30.xml" /><Relationship Id="rId4" Type="http://schemas.openxmlformats.org/officeDocument/2006/relationships/image" Target="../media/image7.png" /><Relationship Id="rId5" Type="http://schemas.microsoft.com/office/2007/relationships/hdphoto" Target="../media/image8.wdp" /><Relationship Id="rId6" Type="http://schemas.openxmlformats.org/officeDocument/2006/relationships/tags" Target="../tags/tag31.xml" /><Relationship Id="rId7" Type="http://schemas.openxmlformats.org/officeDocument/2006/relationships/image" Target="../media/image5.emf" /><Relationship Id="rId8" Type="http://schemas.openxmlformats.org/officeDocument/2006/relationships/tags" Target="../tags/tag32.xml" /><Relationship Id="rId9" Type="http://schemas.openxmlformats.org/officeDocument/2006/relationships/tags" Target="../tags/tag33.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5.xml" /><Relationship Id="rId10" Type="http://schemas.openxmlformats.org/officeDocument/2006/relationships/image" Target="../media/image7.png" /><Relationship Id="rId11" Type="http://schemas.microsoft.com/office/2007/relationships/hdphoto" Target="../media/image9.wdp" /><Relationship Id="rId12" Type="http://schemas.openxmlformats.org/officeDocument/2006/relationships/tags" Target="../tags/tag43.xml" /><Relationship Id="rId13" Type="http://schemas.openxmlformats.org/officeDocument/2006/relationships/tags" Target="../tags/tag44.xml" /><Relationship Id="rId14" Type="http://schemas.openxmlformats.org/officeDocument/2006/relationships/tags" Target="../tags/tag45.xml" /><Relationship Id="rId15" Type="http://schemas.openxmlformats.org/officeDocument/2006/relationships/tags" Target="../tags/tag46.xml" /><Relationship Id="rId16" Type="http://schemas.openxmlformats.org/officeDocument/2006/relationships/tags" Target="../tags/tag47.xml" /><Relationship Id="rId17" Type="http://schemas.openxmlformats.org/officeDocument/2006/relationships/tags" Target="../tags/tag48.xml" /><Relationship Id="rId18" Type="http://schemas.openxmlformats.org/officeDocument/2006/relationships/slideMaster" Target="../slideMasters/slideMaster1.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tags" Target="../tags/tag40.xml" /><Relationship Id="rId7" Type="http://schemas.openxmlformats.org/officeDocument/2006/relationships/tags" Target="../tags/tag41.xml" /><Relationship Id="rId8" Type="http://schemas.openxmlformats.org/officeDocument/2006/relationships/image" Target="../media/image5.emf" /><Relationship Id="rId9" Type="http://schemas.openxmlformats.org/officeDocument/2006/relationships/tags" Target="../tags/tag42.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96DAC541-7B7A-43D3-8B79-37D633B846F1}">
                <asvg:svgBlip xmlns:asvg="http://schemas.microsoft.com/office/drawing/2016/SVG/main" r:embed="rId2"/>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custDataLst>
              <p:tags r:id="rId4"/>
            </p:custDataLst>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custDataLst>
              <p:tags r:id="rId5"/>
            </p:custDataLst>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custDataLst>
              <p:tags r:id="rId6"/>
            </p:custDataLst>
          </p:nvPr>
        </p:nvSpPr>
        <p:spPr>
          <a:xfrm>
            <a:off x="1908175" y="5833156"/>
            <a:ext cx="2743200" cy="365125"/>
          </a:xfrm>
          <a:prstGeom prst="rect">
            <a:avLst/>
          </a:prstGeom>
        </p:spPr>
        <p:txBody>
          <a:bodyPr/>
          <a:lstStyle>
            <a:lvl1pPr algn="ctr">
              <a:defRPr sz="2000">
                <a:solidFill>
                  <a:schemeClr val="bg1"/>
                </a:solidFill>
              </a:defRPr>
            </a:lvl1pPr>
          </a:lstStyle>
          <a:p>
            <a:r>
              <a:rPr lang="en-US"/>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custDataLst>
              <p:tags r:id="rId7"/>
            </p:custDataLst>
          </p:nvPr>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custDataLst>
              <p:tags r:id="rId11"/>
            </p:custDataLst>
          </p:nvPr>
        </p:nvPicPr>
        <p:blipFill>
          <a:blip r:embed="rId10"/>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custDataLst>
              <p:tags r:id="rId12"/>
            </p:custDataLst>
          </p:nvPr>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picTx" preserve="1">
  <p:cSld name="Picture with Caption">
    <p:spTree>
      <p:nvGrpSpPr>
        <p:cNvPr id="1" name=""/>
        <p:cNvGrpSpPr/>
        <p:nvPr/>
      </p:nvGrpSpPr>
      <p:grpSpPr>
        <a:xfrm>
          <a:off x="0" y="0"/>
          <a: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1"/>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2">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ct val="0"/>
              </a:spcAft>
              <a:buClr>
                <a:schemeClr val="accent2"/>
              </a:buClr>
              <a:buSzTx/>
              <a:buFont typeface="Wingdings 3" panose="05040102010807070707" pitchFamily="18" charset="2"/>
              <a:buNone/>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ct val="0"/>
              </a:spcAft>
              <a:buClr>
                <a:schemeClr val="accent2"/>
              </a:buClr>
              <a:buSzTx/>
              <a:buFont typeface="Wingdings 3" panose="05040102010807070707" pitchFamily="18" charset="2"/>
              <a:buNone/>
              <a:defRPr/>
            </a:pPr>
            <a:r>
              <a:rPr lang="en-US"/>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Poll">
    <p:spTree>
      <p:nvGrpSpPr>
        <p:cNvPr id="1" name=""/>
        <p:cNvGrpSpPr/>
        <p:nvPr/>
      </p:nvGrpSpPr>
      <p:grpSpPr>
        <a:xfrm>
          <a:off x="0" y="0"/>
          <a: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5"/>
            </p:custDataLst>
          </p:nvPr>
        </p:nvSpPr>
        <p:spPr/>
        <p:txBody>
          <a:bodyPr>
            <a:normAutofit/>
          </a:bodyPr>
          <a:lstStyle>
            <a:lvl1pPr>
              <a:defRPr sz="3600"/>
            </a:lvl1pPr>
          </a:lstStyle>
          <a:p>
            <a:r>
              <a:rPr lang="en-US"/>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custDataLst>
              <p:tags r:id="rId6"/>
            </p:custDataLst>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custDataLst>
              <p:tags r:id="rId7"/>
            </p:custDataLst>
          </p:nvPr>
        </p:nvSpPr>
        <p:spPr>
          <a:xfrm>
            <a:off x="805866" y="5021263"/>
            <a:ext cx="4624388" cy="1155700"/>
          </a:xfrm>
        </p:spPr>
        <p:txBody>
          <a:bodyPr anchor="ctr">
            <a:normAutofit/>
          </a:bodyPr>
          <a:lstStyle>
            <a:lvl1pPr marL="0" indent="0" algn="ctr">
              <a:spcBef>
                <a:spcPct val="0"/>
              </a:spcBef>
              <a:spcAft>
                <a:spcPts val="200"/>
              </a:spcAft>
              <a:buNone/>
              <a:defRPr sz="2000" i="1"/>
            </a:lvl1pPr>
            <a:lvl2pPr marL="0" indent="0" algn="ctr">
              <a:spcBef>
                <a:spcPct val="0"/>
              </a:spcBef>
              <a:buNone/>
              <a:defRPr sz="1800" i="1">
                <a:solidFill>
                  <a:schemeClr val="accent4">
                    <a:lumMod val="50000"/>
                  </a:schemeClr>
                </a:solidFill>
                <a:latin typeface="+mj-lt"/>
              </a:defRPr>
            </a:lvl2pPr>
            <a:lvl3pPr marL="914400" indent="0">
              <a:buNone/>
              <a:defRPr/>
            </a:lvl3pPr>
          </a:lstStyle>
          <a:p>
            <a:pPr lvl="0"/>
            <a:r>
              <a:rPr lang="en-US"/>
              <a:t>Enter answering instructions</a:t>
            </a:r>
          </a:p>
          <a:p>
            <a:pPr lvl="1"/>
            <a:r>
              <a:rPr lang="en-US"/>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custDataLst>
              <p:tags r:id="rId8"/>
            </p:custDataLst>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Type your possible choices/answers here.</a:t>
            </a:r>
          </a:p>
          <a:p>
            <a:pPr lvl="1"/>
            <a:r>
              <a:rPr lang="en-US"/>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9"/>
            </p:custDataLst>
          </p:nvPr>
        </p:nvSpPr>
        <p:spPr/>
        <p:txBody>
          <a:bodyPr/>
          <a:lstStyle/>
          <a:p>
            <a:endParaRPr lang="en-US"/>
          </a:p>
        </p:txBody>
      </p:sp>
    </p:spTree>
    <p:extLst>
      <p:ext uri="{BB962C8B-B14F-4D97-AF65-F5344CB8AC3E}">
        <p14:creationId xmlns:p14="http://schemas.microsoft.com/office/powerpoint/2010/main" val="283401076"/>
      </p:ext>
    </p:extLst>
  </p:cSld>
  <p:clrMapOvr>
    <a:masterClrMapping/>
  </p:clrMapOvr>
  <p:transition/>
  <p:timing/>
  <p:hf hdr="0" ftr="0" dt="0"/>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Objectives">
    <p:spTree>
      <p:nvGrpSpPr>
        <p:cNvPr id="1" name=""/>
        <p:cNvGrpSpPr/>
        <p:nvPr/>
      </p:nvGrpSpPr>
      <p:grpSpPr>
        <a:xfrm>
          <a:off x="0" y="0"/>
          <a: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Legal Language">
    <p:spTree>
      <p:nvGrpSpPr>
        <p:cNvPr id="1" name=""/>
        <p:cNvGrpSpPr/>
        <p:nvPr/>
      </p:nvGrpSpPr>
      <p:grpSpPr>
        <a:xfrm>
          <a:off x="0" y="0"/>
          <a: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eries Set">
    <p:spTree>
      <p:nvGrpSpPr>
        <p:cNvPr id="1" name=""/>
        <p:cNvGrpSpPr/>
        <p:nvPr/>
      </p:nvGrpSpPr>
      <p:grpSpPr>
        <a:xfrm>
          <a:off x="0" y="0"/>
          <a: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Quote">
    <p:spTree>
      <p:nvGrpSpPr>
        <p:cNvPr id="1" name=""/>
        <p:cNvGrpSpPr/>
        <p:nvPr/>
      </p:nvGrpSpPr>
      <p:grpSpPr>
        <a:xfrm>
          <a:off x="0" y="0"/>
          <a: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custDataLst>
              <p:tags r:id="rId7"/>
            </p:custDataLst>
          </p:nvPr>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custDataLst>
                <p:tags r:id="rId8"/>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custDataLst>
                <p:tags r:id="rId9"/>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custDataLst>
              <p:tags r:id="rId11"/>
            </p:custDataLst>
          </p:nvPr>
        </p:nvPicPr>
        <p:blipFill>
          <a:blip r:embed="rId10"/>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custDataLst>
              <p:tags r:id="rId14"/>
            </p:custDataLst>
          </p:nvPr>
        </p:nvPicPr>
        <p:blipFill>
          <a:blip r:embed="rId12">
            <a:alphaModFix amt="70000"/>
            <a:extLst>
              <a:ext uri="{BEBA8EAE-BF5A-486C-A8C5-ECC9F3942E4B}">
                <a14:imgProps xmlns:a14="http://schemas.microsoft.com/office/drawing/2010/main">
                  <a14:imgLayer r:embed="rId1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custDataLst>
              <p:tags r:id="rId15"/>
            </p:custDataLst>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custDataLst>
              <p:tags r:id="rId16"/>
            </p:custDataLst>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custDataLst>
              <p:tags r:id="rId17"/>
            </p:custDataLst>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a:t>FirstName LastName</a:t>
            </a:r>
            <a:endParaRPr lang="en-US"/>
          </a:p>
          <a:p>
            <a:pPr lvl="1"/>
            <a:r>
              <a:rPr lang="en-US"/>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custDataLst>
              <p:tags r:id="rId18"/>
            </p:custDataLst>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Resources">
    <p:spTree>
      <p:nvGrpSpPr>
        <p:cNvPr id="1" name=""/>
        <p:cNvGrpSpPr/>
        <p:nvPr/>
      </p:nvGrpSpPr>
      <p:grpSpPr>
        <a:xfrm>
          <a:off x="0" y="0"/>
          <a: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96DAC541-7B7A-43D3-8B79-37D633B846F1}">
                <asvg:svgBlip xmlns:asvg="http://schemas.microsoft.com/office/drawing/2016/SVG/main" r:embed="rId2"/>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custDataLst>
              <p:tags r:id="rId4"/>
            </p:custDataLst>
          </p:nvPr>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custDataLst>
              <p:tags r:id="rId5"/>
            </p:custDataLst>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custDataLst>
              <p:tags r:id="rId6"/>
            </p:custDataLst>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custDataLst>
              <p:tags r:id="rId7"/>
            </p:custDataLst>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custDataLst>
              <p:tags r:id="rId9"/>
            </p:custDataLst>
          </p:nvPr>
        </p:nvPicPr>
        <p:blipFill>
          <a:blip r:embed="rId8"/>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cSld name="Title and Content">
    <p:spTree>
      <p:nvGrpSpPr>
        <p:cNvPr id="1" name=""/>
        <p:cNvGrpSpPr/>
        <p:nvPr/>
      </p:nvGrpSpPr>
      <p:grpSpPr>
        <a:xfrm>
          <a:off x="0" y="0"/>
          <a: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Slide Number Placeholder 3"/>
          <p:cNvSpPr>
            <a:spLocks noGrp="1"/>
          </p:cNvSpPr>
          <p:nvPr>
            <p:ph type="sldNum" sz="quarter" idx="10"/>
            <p:custDataLst>
              <p:tags r:id="rId3"/>
            </p:custDataLst>
          </p:nvPr>
        </p:nvSpPr>
        <p:spPr/>
        <p:txBody>
          <a:bodyPr/>
          <a:lstStyle/>
          <a:p>
            <a:pPr algn="r" defTabSz="457200">
              <a:defRPr/>
            </a:pPr>
            <a:fld id="{706D636C-90A3-4979-BA37-BAB384B22101}" type="slidenum">
              <a:rPr lang="en-US" sz="1400" b="0" smtClean="0">
                <a:solidFill>
                  <a:srgbClr val="303030">
                    <a:lumMod val="75000"/>
                    <a:lumOff val="25000"/>
                  </a:srgbClr>
                </a:solidFill>
                <a:latin typeface="Arial"/>
              </a:rPr>
              <a:pPr algn="r" defTabSz="457200">
                <a:defRPr/>
              </a:pPr>
              <a:t>‹#›</a:t>
            </a:fld>
            <a:endParaRPr lang="en-US" sz="1400" b="0">
              <a:solidFill>
                <a:srgbClr val="303030">
                  <a:lumMod val="75000"/>
                  <a:lumOff val="25000"/>
                </a:srgbClr>
              </a:solidFill>
              <a:latin typeface="Arial"/>
            </a:endParaRPr>
          </a:p>
        </p:txBody>
      </p:sp>
    </p:spTree>
    <p:custDataLst>
      <p:tags r:id="rId4"/>
    </p:custDataLst>
    <p:extLst>
      <p:ext uri="{BB962C8B-B14F-4D97-AF65-F5344CB8AC3E}">
        <p14:creationId xmlns:p14="http://schemas.microsoft.com/office/powerpoint/2010/main" val="255570638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cSld name="Title Only">
    <p:spTree>
      <p:nvGrpSpPr>
        <p:cNvPr id="1" name=""/>
        <p:cNvGrpSpPr/>
        <p:nvPr/>
      </p:nvGrpSpPr>
      <p:grpSpPr>
        <a:xfrm>
          <a:off x="0" y="0"/>
          <a: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custDataLst>
              <p:tags r:id="rId2"/>
            </p:custDataLst>
          </p:nvPr>
        </p:nvSpPr>
        <p:spPr/>
        <p:txBody>
          <a:bodyPr/>
          <a:lstStyle/>
          <a:p>
            <a:pPr algn="r" defTabSz="457200">
              <a:defRPr/>
            </a:pPr>
            <a:fld id="{706D636C-90A3-4979-BA37-BAB384B22101}" type="slidenum">
              <a:rPr lang="en-US" sz="1400" b="0" smtClean="0">
                <a:solidFill>
                  <a:srgbClr val="303030">
                    <a:lumMod val="75000"/>
                    <a:lumOff val="25000"/>
                  </a:srgbClr>
                </a:solidFill>
                <a:latin typeface="Arial"/>
              </a:rPr>
              <a:pPr algn="r" defTabSz="457200">
                <a:defRPr/>
              </a:pPr>
              <a:t>‹#›</a:t>
            </a:fld>
            <a:endParaRPr lang="en-US" sz="1400" b="0">
              <a:solidFill>
                <a:srgbClr val="303030">
                  <a:lumMod val="75000"/>
                  <a:lumOff val="25000"/>
                </a:srgbClr>
              </a:solidFill>
              <a:latin typeface="Arial"/>
            </a:endParaRPr>
          </a:p>
        </p:txBody>
      </p:sp>
    </p:spTree>
    <p:custDataLst>
      <p:tags r:id="rId3"/>
    </p:custDataLst>
    <p:extLst>
      <p:ext uri="{BB962C8B-B14F-4D97-AF65-F5344CB8AC3E}">
        <p14:creationId xmlns:p14="http://schemas.microsoft.com/office/powerpoint/2010/main" val="126209088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custDataLst>
              <p:tags r:id="rId2"/>
            </p:custDataLst>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custDataLst>
              <p:tags r:id="rId3"/>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4"/>
            </p:custDataLst>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userDrawn="1">
  <p:cSld name="Title Slide">
    <p:spTree>
      <p:nvGrpSpPr>
        <p:cNvPr id="1" name=""/>
        <p:cNvGrpSpPr/>
        <p:nvPr/>
      </p:nvGrpSpPr>
      <p:grpSpPr>
        <a:xfrm>
          <a:off x="0" y="0"/>
          <a:ext cx="0" cy="0"/>
        </a:xfrm>
      </p:grpSpPr>
      <p:grpSp>
        <p:nvGrpSpPr>
          <p:cNvPr id="7" name="Group 6"/>
          <p:cNvGrpSpPr>
            <a:grpSpLocks noChangeAspect="1"/>
          </p:cNvGrpSpPr>
          <p:nvPr userDrawn="1"/>
        </p:nvGrpSpPr>
        <p:grpSpPr>
          <a:xfrm>
            <a:off x="10697635" y="2924758"/>
            <a:ext cx="1494365"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0" name="Group 9"/>
          <p:cNvGrpSpPr>
            <a:grpSpLocks noChangeAspect="1"/>
          </p:cNvGrpSpPr>
          <p:nvPr userDrawn="1"/>
        </p:nvGrpSpPr>
        <p:grpSpPr>
          <a:xfrm rot="16200000" flipV="1">
            <a:off x="3165043" y="-3165045"/>
            <a:ext cx="1720507" cy="8050591"/>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pic>
        <p:nvPicPr>
          <p:cNvPr id="13" name="Picture 12"/>
          <p:cNvPicPr>
            <a:picLocks noChangeAspect="1"/>
          </p:cNvPicPr>
          <p:nvPr userDrawn="1"/>
        </p:nvPicPr>
        <p:blipFill>
          <a:blip r:embed="rId1">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480432" y="121813"/>
            <a:ext cx="1328867" cy="983981"/>
          </a:xfrm>
          <a:prstGeom prst="rect">
            <a:avLst/>
          </a:prstGeom>
        </p:spPr>
      </p:pic>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80432" y="4512773"/>
            <a:ext cx="3937000" cy="997405"/>
          </a:xfrm>
          <a:prstGeom prst="rect">
            <a:avLst/>
          </a:prstGeom>
        </p:spPr>
      </p:pic>
      <p:sp>
        <p:nvSpPr>
          <p:cNvPr id="15" name="Rectangle 14"/>
          <p:cNvSpPr/>
          <p:nvPr userDrawn="1"/>
        </p:nvSpPr>
        <p:spPr>
          <a:xfrm>
            <a:off x="4763513" y="4425122"/>
            <a:ext cx="6096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80432" y="6424485"/>
            <a:ext cx="2520867" cy="228857"/>
          </a:xfrm>
          <a:prstGeom prst="rect">
            <a:avLst/>
          </a:prstGeom>
        </p:spPr>
      </p:pic>
      <p:sp>
        <p:nvSpPr>
          <p:cNvPr id="17" name="Text Placeholder 4"/>
          <p:cNvSpPr>
            <a:spLocks noGrp="1"/>
          </p:cNvSpPr>
          <p:nvPr>
            <p:ph type="body" sz="quarter" idx="12" hasCustomPrompt="1"/>
          </p:nvPr>
        </p:nvSpPr>
        <p:spPr>
          <a:xfrm>
            <a:off x="2121442" y="113503"/>
            <a:ext cx="296248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p>
        </p:txBody>
      </p:sp>
      <p:sp>
        <p:nvSpPr>
          <p:cNvPr id="2" name="Title 1"/>
          <p:cNvSpPr>
            <a:spLocks noGrp="1"/>
          </p:cNvSpPr>
          <p:nvPr>
            <p:ph type="ctrTitle"/>
          </p:nvPr>
        </p:nvSpPr>
        <p:spPr>
          <a:xfrm>
            <a:off x="914400" y="1311836"/>
            <a:ext cx="10363200" cy="2387600"/>
          </a:xfrm>
        </p:spPr>
        <p:txBody>
          <a:bodyPr anchor="b">
            <a:normAutofit/>
          </a:bodyPr>
          <a:lstStyle>
            <a:lvl1pPr algn="ctr" defTabSz="914400" rtl="0" eaLnBrk="1" latinLnBrk="0" hangingPunct="1">
              <a:lnSpc>
                <a:spcPct val="90000"/>
              </a:lnSpc>
              <a:spcBef>
                <a:spcPct val="0"/>
              </a:spcBef>
              <a:buNone/>
              <a:defRPr lang="en-US" sz="6000" b="1" kern="1200">
                <a:gradFill flip="none" rotWithShape="1">
                  <a:gsLst>
                    <a:gs pos="58000">
                      <a:srgbClr val="AF3F49"/>
                    </a:gs>
                    <a:gs pos="100000">
                      <a:srgbClr val="AD3B46"/>
                    </a:gs>
                    <a:gs pos="19000">
                      <a:schemeClr val="accent2"/>
                    </a:gs>
                    <a:gs pos="59000">
                      <a:schemeClr val="accent2"/>
                    </a:gs>
                  </a:gsLst>
                  <a:lin ang="5400000" scaled="1"/>
                </a:gradFill>
                <a:effectLst>
                  <a:innerShdw blurRad="76200" dist="38100" dir="18900000">
                    <a:schemeClr val="accent5">
                      <a:lumMod val="75000"/>
                      <a:alpha val="70000"/>
                    </a:schemeClr>
                  </a:innerShdw>
                </a:effectLst>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4879392" y="4425121"/>
            <a:ext cx="6398208" cy="1392508"/>
          </a:xfrm>
        </p:spPr>
        <p:txBody>
          <a:bodyPr vert="horz" lIns="182880" tIns="45720" rIns="91440" bIns="45720" rtlCol="0" anchor="ctr">
            <a:normAutofit/>
          </a:bodyPr>
          <a:lstStyle>
            <a:lvl1pPr marL="0" indent="0">
              <a:lnSpc>
                <a:spcPct val="100000"/>
              </a:lnSpc>
              <a:spcBef>
                <a:spcPts val="1200"/>
              </a:spcBef>
              <a:buNone/>
              <a:defRPr lang="en-US" sz="2300"/>
            </a:lvl1pPr>
            <a:lvl2pPr marL="457200" indent="-182880">
              <a:buClr>
                <a:schemeClr val="accent1"/>
              </a:buClr>
              <a:defRPr sz="1800"/>
            </a:lvl2pPr>
            <a:lvl3pPr>
              <a:defRPr/>
            </a:lvl3pPr>
          </a:lstStyle>
          <a:p>
            <a:pPr marL="274320" lvl="0" indent="-274320">
              <a:buSzPct val="101000"/>
            </a:pPr>
            <a:r>
              <a:rPr lang="en-US"/>
              <a:t>Click to edit Master subtitle style</a:t>
            </a:r>
          </a:p>
          <a:p>
            <a:pPr marL="960120" lvl="1" indent="-274320">
              <a:buSzPct val="101000"/>
            </a:pPr>
            <a:r>
              <a:rPr lang="en-US"/>
              <a:t>If a note is needed, list here</a:t>
            </a:r>
          </a:p>
        </p:txBody>
      </p:sp>
    </p:spTree>
    <p:custDataLst>
      <p:tags r:id="rId4"/>
    </p:custDataLst>
    <p:extLst>
      <p:ext uri="{BB962C8B-B14F-4D97-AF65-F5344CB8AC3E}">
        <p14:creationId xmlns:p14="http://schemas.microsoft.com/office/powerpoint/2010/main" val="233781317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1_Questions?">
    <p:spTree>
      <p:nvGrpSpPr>
        <p:cNvPr id="1" name=""/>
        <p:cNvGrpSpPr/>
        <p:nvPr/>
      </p:nvGrpSpPr>
      <p:grpSpPr>
        <a:xfrm>
          <a:off x="0" y="0"/>
          <a: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custDataLst>
              <p:tags r:id="rId2"/>
            </p:custDataLst>
          </p:nvPr>
        </p:nvPicPr>
        <p:blipFill>
          <a:blip r:embed="rId1">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5"/>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6"/>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7"/>
            </p:custDataLst>
          </p:nvPr>
        </p:nvSpPr>
        <p:spPr>
          <a:xfrm>
            <a:off x="805867" y="47569"/>
            <a:ext cx="7893633" cy="786384"/>
          </a:xfrm>
        </p:spPr>
        <p:txBody>
          <a:bodyPr>
            <a:normAutofit/>
          </a:bodyPr>
          <a:lstStyle>
            <a:lvl1pPr algn="l">
              <a:defRPr sz="3600"/>
            </a:lvl1pPr>
          </a:lstStyle>
          <a:p>
            <a:r>
              <a:rPr lang="en-US"/>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custDataLst>
              <p:tags r:id="rId8"/>
            </p:custDataLst>
          </p:nvPr>
        </p:nvSpPr>
        <p:spPr>
          <a:xfrm>
            <a:off x="805867" y="4267200"/>
            <a:ext cx="4883733" cy="1999951"/>
          </a:xfrm>
        </p:spPr>
        <p:txBody>
          <a:bodyPr anchor="ctr">
            <a:normAutofit/>
          </a:bodyPr>
          <a:lstStyle>
            <a:lvl1pPr marL="0" indent="0" algn="l">
              <a:spcBef>
                <a:spcPct val="0"/>
              </a:spcBef>
              <a:spcAft>
                <a:spcPts val="1200"/>
              </a:spcAft>
              <a:buNone/>
              <a:defRPr sz="2400" i="1"/>
            </a:lvl1pPr>
            <a:lvl2pPr marL="0" indent="0" algn="l">
              <a:spcBef>
                <a:spcPct val="0"/>
              </a:spcBef>
              <a:buNone/>
              <a:defRPr sz="2000" i="1">
                <a:solidFill>
                  <a:schemeClr val="accent4">
                    <a:lumMod val="50000"/>
                  </a:schemeClr>
                </a:solidFill>
                <a:latin typeface="+mj-lt"/>
              </a:defRPr>
            </a:lvl2pPr>
            <a:lvl3pPr marL="914400" indent="0">
              <a:buNone/>
              <a:defRPr/>
            </a:lvl3pPr>
          </a:lstStyle>
          <a:p>
            <a:r>
              <a:rPr lang="en-US"/>
              <a:t>Add guidance for how to answer questions here.</a:t>
            </a:r>
          </a:p>
          <a:p>
            <a:pPr lvl="1"/>
            <a:r>
              <a:rPr lang="en-US"/>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9"/>
            </p:custDataLst>
          </p:nvPr>
        </p:nvSpPr>
        <p:spPr/>
        <p:txBody>
          <a:bodyPr/>
          <a:lstStyle/>
          <a:p>
            <a:endParaRPr lang="en-US"/>
          </a:p>
        </p:txBody>
      </p:sp>
    </p:spTree>
    <p:extLst>
      <p:ext uri="{BB962C8B-B14F-4D97-AF65-F5344CB8AC3E}">
        <p14:creationId xmlns:p14="http://schemas.microsoft.com/office/powerpoint/2010/main" val="3144457865"/>
      </p:ext>
    </p:extLst>
  </p:cSld>
  <p:clrMapOvr>
    <a:masterClrMapping/>
  </p:clrMapOvr>
  <p:transition/>
  <p:timing/>
  <p:hf hdr="0" ftr="0" dt="0"/>
</p:sldLayout>
</file>

<file path=ppt/slideLayouts/slideLayout2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cSld name="Blank">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custDataLst>
              <p:tags r:id="rId1"/>
            </p:custDataLst>
          </p:nvPr>
        </p:nvSpPr>
        <p:spPr/>
        <p:txBody>
          <a:bodyPr/>
          <a:lstStyle/>
          <a:p>
            <a:pPr algn="r" defTabSz="457200">
              <a:defRPr/>
            </a:pPr>
            <a:fld id="{706D636C-90A3-4979-BA37-BAB384B22101}" type="slidenum">
              <a:rPr lang="en-US" sz="1400" b="0" smtClean="0">
                <a:solidFill>
                  <a:srgbClr val="303030">
                    <a:lumMod val="75000"/>
                    <a:lumOff val="25000"/>
                  </a:srgbClr>
                </a:solidFill>
                <a:latin typeface="Arial"/>
              </a:rPr>
              <a:pPr algn="r" defTabSz="457200">
                <a:defRPr/>
              </a:pPr>
              <a:t>‹#›</a:t>
            </a:fld>
            <a:endParaRPr lang="en-US" sz="1400" b="0">
              <a:solidFill>
                <a:srgbClr val="303030">
                  <a:lumMod val="75000"/>
                  <a:lumOff val="25000"/>
                </a:srgbClr>
              </a:solidFill>
              <a:latin typeface="Arial"/>
            </a:endParaRPr>
          </a:p>
        </p:txBody>
      </p:sp>
    </p:spTree>
    <p:custDataLst>
      <p:tags r:id="rId2"/>
    </p:custDataLst>
    <p:extLst>
      <p:ext uri="{BB962C8B-B14F-4D97-AF65-F5344CB8AC3E}">
        <p14:creationId xmlns:p14="http://schemas.microsoft.com/office/powerpoint/2010/main" val="8565710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Infographic 2">
    <p:spTree>
      <p:nvGrpSpPr>
        <p:cNvPr id="1" name=""/>
        <p:cNvGrpSpPr/>
        <p:nvPr/>
      </p:nvGrpSpPr>
      <p:grpSpPr>
        <a:xfrm>
          <a:off x="0" y="0"/>
          <a: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custDataLst>
              <p:tags r:id="rId2"/>
            </p:custDataLst>
          </p:nvPr>
        </p:nvSpPr>
        <p:spPr/>
        <p:txBody>
          <a:bodyPr/>
          <a:lstStyle>
            <a:lvl1pPr>
              <a:defRPr/>
            </a:lvl1pPr>
          </a:lstStyle>
          <a:p>
            <a:r>
              <a:rPr lang="en-US"/>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custDataLst>
              <p:tags r:id="rId3"/>
            </p:custDataLst>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custDataLst>
              <p:tags r:id="rId4"/>
            </p:custDataLst>
          </p:nvPr>
        </p:nvSpPr>
        <p:spPr>
          <a:xfrm>
            <a:off x="719215" y="2297905"/>
            <a:ext cx="1439862" cy="1438275"/>
          </a:xfrm>
          <a:prstGeom prst="diamond">
            <a:avLst/>
          </a:prstGeom>
          <a:solidFill>
            <a:schemeClr val="bg2"/>
          </a:solidFill>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custDataLst>
              <p:tags r:id="rId5"/>
            </p:custDataLst>
          </p:nvPr>
        </p:nvSpPr>
        <p:spPr>
          <a:xfrm>
            <a:off x="1869002" y="2605088"/>
            <a:ext cx="4160044" cy="823912"/>
          </a:xfrm>
          <a:custGeom>
            <a:gdLst>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 name="connsiteX6" fmla="*/ 0 w 4572000"/>
              <a:gd name="connsiteY6" fmla="*/ 0 h 823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custDataLst>
              <p:tags r:id="rId6"/>
            </p:custDataLst>
          </p:nvPr>
        </p:nvSpPr>
        <p:spPr>
          <a:xfrm>
            <a:off x="6257298" y="2297906"/>
            <a:ext cx="1439862" cy="1438275"/>
          </a:xfrm>
          <a:prstGeom prst="diamond">
            <a:avLst/>
          </a:prstGeom>
          <a:solidFill>
            <a:schemeClr val="bg2"/>
          </a:solidFill>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custDataLst>
              <p:tags r:id="rId7"/>
            </p:custDataLst>
          </p:nvPr>
        </p:nvSpPr>
        <p:spPr>
          <a:xfrm>
            <a:off x="7407085" y="2605088"/>
            <a:ext cx="4160044" cy="823912"/>
          </a:xfrm>
          <a:custGeom>
            <a:gdLst>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 name="connsiteX6" fmla="*/ 0 w 4572000"/>
              <a:gd name="connsiteY6" fmla="*/ 0 h 823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custDataLst>
              <p:tags r:id="rId8"/>
            </p:custDataLst>
          </p:nvPr>
        </p:nvSpPr>
        <p:spPr>
          <a:xfrm>
            <a:off x="719215" y="4242990"/>
            <a:ext cx="1439862" cy="1438275"/>
          </a:xfrm>
          <a:prstGeom prst="diamond">
            <a:avLst/>
          </a:prstGeom>
          <a:solidFill>
            <a:schemeClr val="bg2"/>
          </a:solidFill>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custDataLst>
              <p:tags r:id="rId9"/>
            </p:custDataLst>
          </p:nvPr>
        </p:nvSpPr>
        <p:spPr>
          <a:xfrm>
            <a:off x="1869002" y="4550173"/>
            <a:ext cx="4160044" cy="823912"/>
          </a:xfrm>
          <a:custGeom>
            <a:gdLst>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 name="connsiteX6" fmla="*/ 0 w 4572000"/>
              <a:gd name="connsiteY6" fmla="*/ 0 h 823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custDataLst>
              <p:tags r:id="rId10"/>
            </p:custDataLst>
          </p:nvPr>
        </p:nvSpPr>
        <p:spPr>
          <a:xfrm>
            <a:off x="6257298" y="4242991"/>
            <a:ext cx="1439862" cy="1438275"/>
          </a:xfrm>
          <a:prstGeom prst="diamond">
            <a:avLst/>
          </a:prstGeom>
          <a:solidFill>
            <a:schemeClr val="bg2"/>
          </a:solidFill>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custDataLst>
              <p:tags r:id="rId11"/>
            </p:custDataLst>
          </p:nvPr>
        </p:nvSpPr>
        <p:spPr>
          <a:xfrm>
            <a:off x="7407085" y="4550173"/>
            <a:ext cx="4160044" cy="823912"/>
          </a:xfrm>
          <a:custGeom>
            <a:gdLst>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 name="connsiteX6" fmla="*/ 0 w 4572000"/>
              <a:gd name="connsiteY6" fmla="*/ 0 h 823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12"/>
            </p:custDataLst>
          </p:nvPr>
        </p:nvSpPr>
        <p:spPr/>
        <p:txBody>
          <a:bodyPr/>
          <a:lstStyle/>
          <a:p>
            <a:endParaRPr lang="en-US"/>
          </a:p>
        </p:txBody>
      </p:sp>
    </p:spTree>
    <p:extLst>
      <p:ext uri="{BB962C8B-B14F-4D97-AF65-F5344CB8AC3E}">
        <p14:creationId xmlns:p14="http://schemas.microsoft.com/office/powerpoint/2010/main" val="133511565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resenter / Moderator">
    <p:spTree>
      <p:nvGrpSpPr>
        <p:cNvPr id="1" name=""/>
        <p:cNvGrpSpPr/>
        <p:nvPr/>
      </p:nvGrpSpPr>
      <p:grpSpPr>
        <a:xfrm>
          <a:off x="0" y="0"/>
          <a: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custDataLst>
              <p:tags r:id="rId6"/>
            </p:custDataLst>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custDataLst>
              <p:tags r:id="rId7"/>
            </p:custDataLst>
          </p:nvPr>
        </p:nvSpPr>
        <p:spPr>
          <a:xfrm>
            <a:off x="4439822" y="1137446"/>
            <a:ext cx="7244177" cy="5039517"/>
          </a:xfrm>
        </p:spPr>
        <p:txBody>
          <a:bodyPr anchor="ctr">
            <a:noAutofit/>
          </a:bodyPr>
          <a:lstStyle>
            <a:lvl1pPr>
              <a:defRPr/>
            </a:lvl1pPr>
            <a:lvl2pPr>
              <a:defRPr/>
            </a:lvl2pPr>
            <a:lvl3pPr>
              <a:defRPr/>
            </a:lvl3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8"/>
            </p:custDataLst>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resenters / Moderators (2)">
    <p:spTree>
      <p:nvGrpSpPr>
        <p:cNvPr id="1" name=""/>
        <p:cNvGrpSpPr/>
        <p:nvPr/>
      </p:nvGrpSpPr>
      <p:grpSpPr>
        <a:xfrm>
          <a:off x="0" y="0"/>
          <a: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resenters / Moderators (3)">
    <p:spTree>
      <p:nvGrpSpPr>
        <p:cNvPr id="1" name=""/>
        <p:cNvGrpSpPr/>
        <p:nvPr/>
      </p:nvGrpSpPr>
      <p:grpSpPr>
        <a:xfrm>
          <a:off x="0" y="0"/>
          <a: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custDataLst>
              <p:tags r:id="rId6"/>
            </p:custDataLst>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custDataLst>
              <p:tags r:id="rId7"/>
            </p:custDataLst>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custDataLst>
              <p:tags r:id="rId8"/>
            </p:custDataLst>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custDataLst>
              <p:tags r:id="rId9"/>
            </p:custDataLst>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custDataLst>
              <p:tags r:id="rId10"/>
            </p:custDataLst>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custDataLst>
              <p:tags r:id="rId11"/>
            </p:custDataLst>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custDataLst>
              <p:tags r:id="rId12"/>
            </p:custDataLst>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ntact">
    <p:spTree>
      <p:nvGrpSpPr>
        <p:cNvPr id="1" name=""/>
        <p:cNvGrpSpPr/>
        <p:nvPr/>
      </p:nvGrpSpPr>
      <p:grpSpPr>
        <a:xfrm>
          <a:off x="0" y="0"/>
          <a: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gdLst>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ct val="0"/>
              </a:spcBef>
              <a:defRPr sz="2000"/>
            </a:lvl3pPr>
            <a:lvl4pPr>
              <a:spcBef>
                <a:spcPts val="400"/>
              </a:spcBef>
              <a:defRPr sz="1800"/>
            </a:lvl4pPr>
            <a:lvl5pPr>
              <a:defRPr sz="1800"/>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Poll">
    <p:spTree>
      <p:nvGrpSpPr>
        <p:cNvPr id="1" name=""/>
        <p:cNvGrpSpPr/>
        <p:nvPr/>
      </p:nvGrpSpPr>
      <p:grpSpPr>
        <a:xfrm>
          <a:off x="0" y="0"/>
          <a: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5"/>
            </p:custDataLst>
          </p:nvPr>
        </p:nvSpPr>
        <p:spPr/>
        <p:txBody>
          <a:bodyPr>
            <a:normAutofit/>
          </a:bodyPr>
          <a:lstStyle>
            <a:lvl1pPr>
              <a:defRPr sz="3600"/>
            </a:lvl1pPr>
          </a:lstStyle>
          <a:p>
            <a:r>
              <a:rPr lang="en-US"/>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custDataLst>
              <p:tags r:id="rId6"/>
            </p:custDataLst>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custDataLst>
              <p:tags r:id="rId7"/>
            </p:custDataLst>
          </p:nvPr>
        </p:nvSpPr>
        <p:spPr>
          <a:xfrm>
            <a:off x="805866" y="5021263"/>
            <a:ext cx="4624388" cy="1155700"/>
          </a:xfrm>
        </p:spPr>
        <p:txBody>
          <a:bodyPr anchor="ctr">
            <a:normAutofit/>
          </a:bodyPr>
          <a:lstStyle>
            <a:lvl1pPr marL="0" indent="0" algn="ctr">
              <a:spcBef>
                <a:spcPct val="0"/>
              </a:spcBef>
              <a:spcAft>
                <a:spcPts val="200"/>
              </a:spcAft>
              <a:buNone/>
              <a:defRPr sz="2000" i="1"/>
            </a:lvl1pPr>
            <a:lvl2pPr marL="0" indent="0" algn="ctr">
              <a:spcBef>
                <a:spcPct val="0"/>
              </a:spcBef>
              <a:buNone/>
              <a:defRPr sz="1800" i="1">
                <a:solidFill>
                  <a:schemeClr val="accent4">
                    <a:lumMod val="50000"/>
                  </a:schemeClr>
                </a:solidFill>
                <a:latin typeface="+mj-lt"/>
              </a:defRPr>
            </a:lvl2pPr>
            <a:lvl3pPr marL="914400" indent="0">
              <a:buNone/>
              <a:defRPr/>
            </a:lvl3pPr>
          </a:lstStyle>
          <a:p>
            <a:pPr lvl="0"/>
            <a:r>
              <a:rPr lang="en-US"/>
              <a:t>Enter answering instructions</a:t>
            </a:r>
          </a:p>
          <a:p>
            <a:pPr lvl="1"/>
            <a:r>
              <a:rPr lang="en-US"/>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custDataLst>
              <p:tags r:id="rId8"/>
            </p:custDataLst>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Type your possible choices/answers here.</a:t>
            </a:r>
          </a:p>
          <a:p>
            <a:pPr lvl="1"/>
            <a:r>
              <a:rPr lang="en-US"/>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9"/>
            </p:custDataLst>
          </p:nvPr>
        </p:nvSpPr>
        <p:spPr/>
        <p:txBody>
          <a:bodyPr/>
          <a:lstStyle/>
          <a:p>
            <a:endParaRPr lang="en-US"/>
          </a:p>
        </p:txBody>
      </p:sp>
    </p:spTree>
    <p:extLst>
      <p:ext uri="{BB962C8B-B14F-4D97-AF65-F5344CB8AC3E}">
        <p14:creationId xmlns:p14="http://schemas.microsoft.com/office/powerpoint/2010/main" val="3936621684"/>
      </p:ext>
    </p:extLst>
  </p:cSld>
  <p:clrMapOvr>
    <a:masterClrMapping/>
  </p:clrMapOvr>
  <p:transition/>
  <p:timing/>
  <p:hf hdr="0" ftr="0" dt="0"/>
</p:sldLayout>
</file>

<file path=ppt/slideLayouts/slideLayout2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userDrawn="1">
  <p:cSld name="Quote">
    <p:spTree>
      <p:nvGrpSpPr>
        <p:cNvPr id="1" name=""/>
        <p:cNvGrpSpPr/>
        <p:nvPr/>
      </p:nvGrpSpPr>
      <p:grpSpPr>
        <a:xfrm>
          <a:off x="0" y="0"/>
          <a: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custDataLst>
              <p:tags r:id="rId7"/>
            </p:custDataLst>
          </p:nvPr>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custDataLst>
                <p:tags r:id="rId8"/>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custDataLst>
                <p:tags r:id="rId9"/>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custDataLst>
              <p:tags r:id="rId11"/>
            </p:custDataLst>
          </p:nvPr>
        </p:nvPicPr>
        <p:blipFill>
          <a:blip r:embed="rId10"/>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custDataLst>
              <p:tags r:id="rId14"/>
            </p:custDataLst>
          </p:nvPr>
        </p:nvPicPr>
        <p:blipFill>
          <a:blip r:embed="rId12">
            <a:alphaModFix amt="70000"/>
            <a:extLst>
              <a:ext uri="{BEBA8EAE-BF5A-486C-A8C5-ECC9F3942E4B}">
                <a14:imgProps xmlns:a14="http://schemas.microsoft.com/office/drawing/2010/main">
                  <a14:imgLayer r:embed="rId1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custDataLst>
              <p:tags r:id="rId15"/>
            </p:custDataLst>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custDataLst>
              <p:tags r:id="rId16"/>
            </p:custDataLst>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custDataLst>
              <p:tags r:id="rId17"/>
            </p:custDataLst>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a:t>FirstName LastName</a:t>
            </a:r>
            <a:endParaRPr lang="en-US"/>
          </a:p>
          <a:p>
            <a:pPr lvl="1"/>
            <a:r>
              <a:rPr lang="en-US"/>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custDataLst>
              <p:tags r:id="rId18"/>
            </p:custDataLst>
          </p:nvPr>
        </p:nvSpPr>
        <p:spPr/>
        <p:txBody>
          <a:bodyPr/>
          <a:lstStyle/>
          <a:p>
            <a:endParaRPr lang="en-US"/>
          </a:p>
        </p:txBody>
      </p:sp>
    </p:spTree>
    <p:extLst>
      <p:ext uri="{BB962C8B-B14F-4D97-AF65-F5344CB8AC3E}">
        <p14:creationId xmlns:p14="http://schemas.microsoft.com/office/powerpoint/2010/main" val="428646241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gradFill>
        <a:effectLst/>
      </p:bgPr>
    </p:bg>
    <p:spTree>
      <p:nvGrpSpPr>
        <p:cNvPr id="1" name=""/>
        <p:cNvGrpSpPr/>
        <p:nvPr/>
      </p:nvGrpSpPr>
      <p:grpSpPr>
        <a:xfrm>
          <a:off x="0" y="0"/>
          <a: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custDataLst>
              <p:tags r:id="rId1"/>
            </p:custDataLst>
          </p:nvPr>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custDataLst>
                <p:tags r:id="rId4"/>
              </p:custDataLst>
            </p:nvPr>
          </p:nvSpPr>
          <p:spPr>
            <a:xfrm flipH="1">
              <a:off x="6216734" y="0"/>
              <a:ext cx="5408000" cy="2698134"/>
            </a:xfrm>
            <a:custGeom>
              <a:gdLst>
                <a:gd name="connsiteX0" fmla="*/ 5865876 w 5854700"/>
                <a:gd name="connsiteY0" fmla="*/ 0 h 2921000"/>
                <a:gd name="connsiteX1" fmla="*/ 0 w 5854700"/>
                <a:gd name="connsiteY1" fmla="*/ 0 h 2921000"/>
                <a:gd name="connsiteX2" fmla="*/ 2932938 w 5854700"/>
                <a:gd name="connsiteY2" fmla="*/ 2932938 h 2921000"/>
              </a:gd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custDataLst>
                <p:tags r:id="rId5"/>
              </p:custDataLst>
            </p:nvPr>
          </p:nvSpPr>
          <p:spPr>
            <a:xfrm flipH="1">
              <a:off x="6216734" y="4150341"/>
              <a:ext cx="5408000" cy="2698134"/>
            </a:xfrm>
            <a:custGeom>
              <a:gdLst>
                <a:gd name="connsiteX0" fmla="*/ 0 w 5854700"/>
                <a:gd name="connsiteY0" fmla="*/ 2932938 h 2921000"/>
                <a:gd name="connsiteX1" fmla="*/ 5865876 w 5854700"/>
                <a:gd name="connsiteY1" fmla="*/ 2932938 h 2921000"/>
                <a:gd name="connsiteX2" fmla="*/ 2932938 w 5854700"/>
                <a:gd name="connsiteY2" fmla="*/ 0 h 2921000"/>
              </a:gd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custDataLst>
                <p:tags r:id="rId6"/>
              </p:custDataLst>
            </p:nvPr>
          </p:nvSpPr>
          <p:spPr>
            <a:xfrm flipH="1">
              <a:off x="9845796" y="782005"/>
              <a:ext cx="2346204" cy="5290688"/>
            </a:xfrm>
            <a:custGeom>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custDataLst>
              <p:tags r:id="rId8"/>
            </p:custDataLst>
          </p:nvPr>
        </p:nvPicPr>
        <p:blipFill>
          <a:blip r:embed="rId7"/>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custDataLst>
              <p:tags r:id="rId9"/>
            </p:custDataLst>
          </p:nvPr>
        </p:nvSpPr>
        <p:spPr/>
        <p:txBody>
          <a:bodyPr/>
          <a:lstStyle>
            <a:lvl1pPr>
              <a:defRPr>
                <a:solidFill>
                  <a:schemeClr val="accent1"/>
                </a:solidFill>
              </a:defRPr>
            </a:lvl1pPr>
          </a:lstStyle>
          <a:p>
            <a:fld id="{158B7785-F6D6-45F8-833E-07BD84680091}" type="slidenum">
              <a:rPr lang="en-US" smtClean="0"/>
              <a:t>‹#›</a:t>
            </a:fld>
            <a:endParaRPr lang="en-US"/>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custDataLst>
              <p:tags r:id="rId10"/>
            </p:custDataLst>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custDataLst>
              <p:tags r:id="rId11"/>
            </p:custDataLst>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custDataLst>
              <p:tags r:id="rId12"/>
            </p:custDataLst>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784041411"/>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Where Are You?">
    <p:spTree>
      <p:nvGrpSpPr>
        <p:cNvPr id="1" name=""/>
        <p:cNvGrpSpPr/>
        <p:nvPr/>
      </p:nvGrpSpPr>
      <p:grpSpPr>
        <a:xfrm>
          <a:off x="0" y="0"/>
          <a: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custDataLst>
              <p:tags r:id="rId2"/>
            </p:custDataLst>
          </p:nvPr>
        </p:nvPicPr>
        <p:blipFill>
          <a:blip r:embed="rId1">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custDataLst>
              <p:tags r:id="rId5"/>
            </p:custDataLst>
          </p:nvPr>
        </p:nvSpPr>
        <p:spPr>
          <a:xfrm>
            <a:off x="805866" y="46208"/>
            <a:ext cx="10338384" cy="786384"/>
          </a:xfrm>
        </p:spPr>
        <p:txBody>
          <a:bodyPr>
            <a:normAutofit/>
          </a:bodyPr>
          <a:lstStyle>
            <a:lvl1pPr>
              <a:defRPr sz="3600"/>
            </a:lvl1pPr>
          </a:lstStyle>
          <a:p>
            <a:r>
              <a:rPr lang="en-US"/>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custDataLst>
              <p:tags r:id="rId6"/>
            </p:custDataLst>
          </p:nvPr>
        </p:nvSpPr>
        <p:spPr>
          <a:xfrm>
            <a:off x="805867" y="990600"/>
            <a:ext cx="5290133" cy="1155700"/>
          </a:xfrm>
        </p:spPr>
        <p:txBody>
          <a:bodyPr anchor="ctr">
            <a:normAutofit/>
          </a:bodyPr>
          <a:lstStyle>
            <a:lvl1pPr marL="0" indent="0" algn="ctr">
              <a:spcBef>
                <a:spcPct val="0"/>
              </a:spcBef>
              <a:spcAft>
                <a:spcPts val="200"/>
              </a:spcAft>
              <a:buNone/>
              <a:defRPr sz="2100" i="1"/>
            </a:lvl1pPr>
            <a:lvl2pPr marL="0" indent="0" algn="ctr">
              <a:spcBef>
                <a:spcPct val="0"/>
              </a:spcBef>
              <a:buNone/>
              <a:defRPr sz="2000" i="1">
                <a:solidFill>
                  <a:schemeClr val="accent4">
                    <a:lumMod val="50000"/>
                  </a:schemeClr>
                </a:solidFill>
                <a:latin typeface="+mj-lt"/>
              </a:defRPr>
            </a:lvl2pPr>
            <a:lvl3pPr marL="914400" indent="0">
              <a:buNone/>
              <a:defRPr/>
            </a:lvl3pPr>
          </a:lstStyle>
          <a:p>
            <a:pPr lvl="0"/>
            <a:r>
              <a:rPr lang="en-US"/>
              <a:t>Enter location directions</a:t>
            </a:r>
          </a:p>
          <a:p>
            <a:pPr lvl="1"/>
            <a:r>
              <a:rPr lang="en-US"/>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custDataLst>
              <p:tags r:id="rId7"/>
            </p:custDataLst>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8"/>
            </p:custDataLst>
          </p:nvPr>
        </p:nvSpPr>
        <p:spPr/>
        <p:txBody>
          <a:bodyPr/>
          <a:lstStyle/>
          <a:p>
            <a:endParaRPr lang="en-US"/>
          </a:p>
        </p:txBody>
      </p:sp>
    </p:spTree>
    <p:extLst>
      <p:ext uri="{BB962C8B-B14F-4D97-AF65-F5344CB8AC3E}">
        <p14:creationId xmlns:p14="http://schemas.microsoft.com/office/powerpoint/2010/main" val="1320251514"/>
      </p:ext>
    </p:extLst>
  </p:cSld>
  <p:clrMapOvr>
    <a:masterClrMapping/>
  </p:clrMapOvr>
  <p:transition/>
  <p:timing/>
  <p:hf hdr="0" ftr="0" dt="0"/>
</p:sldLayout>
</file>

<file path=ppt/slideLayouts/slideLayout3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ave the Date">
    <p:spTree>
      <p:nvGrpSpPr>
        <p:cNvPr id="1" name=""/>
        <p:cNvGrpSpPr/>
        <p:nvPr/>
      </p:nvGrpSpPr>
      <p:grpSpPr>
        <a:xfrm>
          <a:off x="0" y="0"/>
          <a: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a:t>Event Title Here</a:t>
            </a:r>
          </a:p>
          <a:p>
            <a:pPr lvl="1"/>
            <a:r>
              <a:rPr lang="en-US"/>
              <a:t>Event summary goes here</a:t>
            </a:r>
          </a:p>
          <a:p>
            <a:pPr lvl="2"/>
            <a:r>
              <a:rPr lang="en-US"/>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Breakout Room List">
    <p:spTree>
      <p:nvGrpSpPr>
        <p:cNvPr id="1" name=""/>
        <p:cNvGrpSpPr/>
        <p:nvPr/>
      </p:nvGrpSpPr>
      <p:grpSpPr>
        <a:xfrm>
          <a:off x="0" y="0"/>
          <a: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Breakout Room Title</a:t>
            </a:r>
          </a:p>
          <a:p>
            <a:pPr lvl="1"/>
            <a:r>
              <a:rPr lang="en-US"/>
              <a:t>Breakout Room Summary / Description</a:t>
            </a:r>
          </a:p>
          <a:p>
            <a:pPr lvl="2"/>
            <a:r>
              <a:rPr lang="en-US"/>
              <a:t>Phone Keypad Instructions</a:t>
            </a:r>
          </a:p>
          <a:p>
            <a:pPr lvl="3"/>
            <a:r>
              <a:rPr lang="en-US"/>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transition/>
  <p:timing/>
  <p:hf hdr="0" ftr="0" dt="0"/>
</p:sldLayout>
</file>

<file path=ppt/slideLayouts/slideLayout3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oll">
    <p:spTree>
      <p:nvGrpSpPr>
        <p:cNvPr id="1" name=""/>
        <p:cNvGrpSpPr/>
        <p:nvPr/>
      </p:nvGrpSpPr>
      <p:grpSpPr>
        <a:xfrm>
          <a:off x="0" y="0"/>
          <a: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5"/>
            </p:custDataLst>
          </p:nvPr>
        </p:nvSpPr>
        <p:spPr/>
        <p:txBody>
          <a:bodyPr>
            <a:normAutofit/>
          </a:bodyPr>
          <a:lstStyle>
            <a:lvl1pPr>
              <a:defRPr sz="3600"/>
            </a:lvl1pPr>
          </a:lstStyle>
          <a:p>
            <a:r>
              <a:rPr lang="en-US"/>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custDataLst>
              <p:tags r:id="rId6"/>
            </p:custDataLst>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custDataLst>
              <p:tags r:id="rId7"/>
            </p:custDataLst>
          </p:nvPr>
        </p:nvSpPr>
        <p:spPr>
          <a:xfrm>
            <a:off x="805866" y="5021263"/>
            <a:ext cx="4624388" cy="1155700"/>
          </a:xfrm>
        </p:spPr>
        <p:txBody>
          <a:bodyPr anchor="ctr">
            <a:normAutofit/>
          </a:bodyPr>
          <a:lstStyle>
            <a:lvl1pPr marL="0" indent="0" algn="ctr">
              <a:spcBef>
                <a:spcPct val="0"/>
              </a:spcBef>
              <a:spcAft>
                <a:spcPts val="200"/>
              </a:spcAft>
              <a:buNone/>
              <a:defRPr sz="2000" i="1"/>
            </a:lvl1pPr>
            <a:lvl2pPr marL="0" indent="0" algn="ctr">
              <a:spcBef>
                <a:spcPct val="0"/>
              </a:spcBef>
              <a:buNone/>
              <a:defRPr sz="1800" i="1">
                <a:solidFill>
                  <a:schemeClr val="accent4">
                    <a:lumMod val="50000"/>
                  </a:schemeClr>
                </a:solidFill>
                <a:latin typeface="+mj-lt"/>
              </a:defRPr>
            </a:lvl2pPr>
            <a:lvl3pPr marL="914400" indent="0">
              <a:buNone/>
              <a:defRPr/>
            </a:lvl3pPr>
          </a:lstStyle>
          <a:p>
            <a:pPr lvl="0"/>
            <a:r>
              <a:rPr lang="en-US"/>
              <a:t>Enter answering instructions</a:t>
            </a:r>
          </a:p>
          <a:p>
            <a:pPr lvl="1"/>
            <a:r>
              <a:rPr lang="en-US"/>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custDataLst>
              <p:tags r:id="rId8"/>
            </p:custDataLst>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Type your possible choices/answers here.</a:t>
            </a:r>
          </a:p>
          <a:p>
            <a:pPr lvl="1"/>
            <a:r>
              <a:rPr lang="en-US"/>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9"/>
            </p:custDataLst>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transition/>
  <p:timing/>
  <p:hf hdr="0" ftr="0" dt="0"/>
</p:sldLayout>
</file>

<file path=ppt/slideLayouts/slideLayout3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Where Are You?">
    <p:spTree>
      <p:nvGrpSpPr>
        <p:cNvPr id="1" name=""/>
        <p:cNvGrpSpPr/>
        <p:nvPr/>
      </p:nvGrpSpPr>
      <p:grpSpPr>
        <a:xfrm>
          <a:off x="0" y="0"/>
          <a: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ct val="0"/>
              </a:spcBef>
              <a:spcAft>
                <a:spcPts val="200"/>
              </a:spcAft>
              <a:buNone/>
              <a:defRPr sz="2100" i="1"/>
            </a:lvl1pPr>
            <a:lvl2pPr marL="0" indent="0" algn="ctr">
              <a:spcBef>
                <a:spcPct val="0"/>
              </a:spcBef>
              <a:buNone/>
              <a:defRPr sz="2000" i="1">
                <a:solidFill>
                  <a:schemeClr val="accent4">
                    <a:lumMod val="50000"/>
                  </a:schemeClr>
                </a:solidFill>
                <a:latin typeface="+mj-lt"/>
              </a:defRPr>
            </a:lvl2pPr>
            <a:lvl3pPr marL="914400" indent="0">
              <a:buNone/>
              <a:defRPr/>
            </a:lvl3pPr>
          </a:lstStyle>
          <a:p>
            <a:pPr lvl="0"/>
            <a:r>
              <a:rPr lang="en-US"/>
              <a:t>Enter location directions</a:t>
            </a:r>
          </a:p>
          <a:p>
            <a:pPr lvl="1"/>
            <a:r>
              <a:rPr lang="en-US"/>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transition/>
  <p:timing/>
  <p:hf hdr="0" ftr="0" dt="0"/>
</p:sldLayout>
</file>

<file path=ppt/slideLayouts/slideLayout3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Questions?">
    <p:spTree>
      <p:nvGrpSpPr>
        <p:cNvPr id="1" name=""/>
        <p:cNvGrpSpPr/>
        <p:nvPr/>
      </p:nvGrpSpPr>
      <p:grpSpPr>
        <a:xfrm>
          <a:off x="0" y="0"/>
          <a: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custDataLst>
              <p:tags r:id="rId2"/>
            </p:custDataLst>
          </p:nvPr>
        </p:nvPicPr>
        <p:blipFill>
          <a:blip r:embed="rId1">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5"/>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6"/>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7"/>
            </p:custDataLst>
          </p:nvPr>
        </p:nvSpPr>
        <p:spPr>
          <a:xfrm>
            <a:off x="805867" y="47569"/>
            <a:ext cx="7893633" cy="786384"/>
          </a:xfrm>
        </p:spPr>
        <p:txBody>
          <a:bodyPr>
            <a:normAutofit/>
          </a:bodyPr>
          <a:lstStyle>
            <a:lvl1pPr algn="l">
              <a:defRPr sz="3600"/>
            </a:lvl1pPr>
          </a:lstStyle>
          <a:p>
            <a:r>
              <a:rPr lang="en-US"/>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custDataLst>
              <p:tags r:id="rId8"/>
            </p:custDataLst>
          </p:nvPr>
        </p:nvSpPr>
        <p:spPr>
          <a:xfrm>
            <a:off x="805867" y="4267200"/>
            <a:ext cx="4883733" cy="1999951"/>
          </a:xfrm>
        </p:spPr>
        <p:txBody>
          <a:bodyPr anchor="ctr">
            <a:normAutofit/>
          </a:bodyPr>
          <a:lstStyle>
            <a:lvl1pPr marL="0" indent="0" algn="l">
              <a:spcBef>
                <a:spcPct val="0"/>
              </a:spcBef>
              <a:spcAft>
                <a:spcPts val="1200"/>
              </a:spcAft>
              <a:buNone/>
              <a:defRPr sz="2400" i="1"/>
            </a:lvl1pPr>
            <a:lvl2pPr marL="0" indent="0" algn="l">
              <a:spcBef>
                <a:spcPct val="0"/>
              </a:spcBef>
              <a:buNone/>
              <a:defRPr sz="2000" i="1">
                <a:solidFill>
                  <a:schemeClr val="accent4">
                    <a:lumMod val="50000"/>
                  </a:schemeClr>
                </a:solidFill>
                <a:latin typeface="+mj-lt"/>
              </a:defRPr>
            </a:lvl2pPr>
            <a:lvl3pPr marL="914400" indent="0">
              <a:buNone/>
              <a:defRPr/>
            </a:lvl3pPr>
          </a:lstStyle>
          <a:p>
            <a:r>
              <a:rPr lang="en-US"/>
              <a:t>Add guidance for how to answer questions here.</a:t>
            </a:r>
          </a:p>
          <a:p>
            <a:pPr lvl="1"/>
            <a:r>
              <a:rPr lang="en-US"/>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9"/>
            </p:custDataLst>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transition/>
  <p:timing/>
  <p:hf hdr="0" ftr="0" dt="0"/>
</p:sldLayout>
</file>

<file path=ppt/slideLayouts/slideLayout3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Title and Content">
    <p:spTree>
      <p:nvGrpSpPr>
        <p:cNvPr id="1" name=""/>
        <p:cNvGrpSpPr/>
        <p:nvPr/>
      </p:nvGrpSpPr>
      <p:grpSpPr>
        <a:xfrm>
          <a:off x="0" y="0"/>
          <a: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custDataLst>
              <p:tags r:id="rId2"/>
            </p:custDataLst>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custDataLst>
              <p:tags r:id="rId3"/>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4"/>
            </p:custDataLst>
          </p:nvPr>
        </p:nvSpPr>
        <p:spPr/>
        <p:txBody>
          <a:bodyPr/>
          <a:lstStyle/>
          <a:p>
            <a:endParaRPr lang="en-US"/>
          </a:p>
        </p:txBody>
      </p:sp>
    </p:spTree>
    <p:extLst>
      <p:ext uri="{BB962C8B-B14F-4D97-AF65-F5344CB8AC3E}">
        <p14:creationId xmlns:p14="http://schemas.microsoft.com/office/powerpoint/2010/main" val="2394786687"/>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Infographic 1">
    <p:spTree>
      <p:nvGrpSpPr>
        <p:cNvPr id="1" name=""/>
        <p:cNvGrpSpPr/>
        <p:nvPr/>
      </p:nvGrpSpPr>
      <p:grpSpPr>
        <a:xfrm>
          <a:off x="0" y="0"/>
          <a: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gdLst>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 name="connsiteX6" fmla="*/ 0 w 4572000"/>
              <a:gd name="connsiteY6" fmla="*/ 0 h 823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gdLst>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 name="connsiteX6" fmla="*/ 0 w 4572000"/>
              <a:gd name="connsiteY6" fmla="*/ 0 h 823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gdLst>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 name="connsiteX6" fmla="*/ 0 w 4572000"/>
              <a:gd name="connsiteY6" fmla="*/ 0 h 823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gdLst>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 name="connsiteX6" fmla="*/ 0 w 4572000"/>
              <a:gd name="connsiteY6" fmla="*/ 0 h 823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Infographic 2">
    <p:spTree>
      <p:nvGrpSpPr>
        <p:cNvPr id="1" name=""/>
        <p:cNvGrpSpPr/>
        <p:nvPr/>
      </p:nvGrpSpPr>
      <p:grpSpPr>
        <a:xfrm>
          <a:off x="0" y="0"/>
          <a: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gdLst>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 name="connsiteX6" fmla="*/ 0 w 4572000"/>
              <a:gd name="connsiteY6" fmla="*/ 0 h 823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gdLst>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 name="connsiteX6" fmla="*/ 0 w 4572000"/>
              <a:gd name="connsiteY6" fmla="*/ 0 h 823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gdLst>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 name="connsiteX6" fmla="*/ 0 w 4572000"/>
              <a:gd name="connsiteY6" fmla="*/ 0 h 823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gdLst>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 name="connsiteX6" fmla="*/ 0 w 4572000"/>
              <a:gd name="connsiteY6" fmla="*/ 0 h 823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Infographic 3">
    <p:spTree>
      <p:nvGrpSpPr>
        <p:cNvPr id="1" name=""/>
        <p:cNvGrpSpPr/>
        <p:nvPr/>
      </p:nvGrpSpPr>
      <p:grpSpPr>
        <a:xfrm>
          <a:off x="0" y="0"/>
          <a: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gdLst>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 name="connsiteX6" fmla="*/ 0 w 4572000"/>
              <a:gd name="connsiteY6" fmla="*/ 0 h 823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gdLst>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 name="connsiteX6" fmla="*/ 0 w 4572000"/>
              <a:gd name="connsiteY6" fmla="*/ 0 h 823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gdLst>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 name="connsiteX6" fmla="*/ 0 w 4572000"/>
              <a:gd name="connsiteY6" fmla="*/ 0 h 823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gdLst>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 name="connsiteX6" fmla="*/ 0 w 4572000"/>
              <a:gd name="connsiteY6" fmla="*/ 0 h 823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gdLst>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 name="connsiteX6" fmla="*/ 0 w 4572000"/>
              <a:gd name="connsiteY6" fmla="*/ 0 h 823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Subtitle, and Content">
    <p:spTree>
      <p:nvGrpSpPr>
        <p:cNvPr id="1" name=""/>
        <p:cNvGrpSpPr/>
        <p:nvPr/>
      </p:nvGrpSpPr>
      <p:grpSpPr>
        <a:xfrm>
          <a:off x="0" y="0"/>
          <a: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rocess">
    <p:spTree>
      <p:nvGrpSpPr>
        <p:cNvPr id="1" name=""/>
        <p:cNvGrpSpPr/>
        <p:nvPr/>
      </p:nvGrpSpPr>
      <p:grpSpPr>
        <a:xfrm>
          <a:off x="0" y="0"/>
          <a: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p:nvPr userDrawn="1">
            <p:custDataLst>
              <p:tags r:id="rId1"/>
            </p:custDataLst>
          </p:nvPr>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2"/>
            </p:custDataLst>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custDataLst>
              <p:tags r:id="rId3"/>
            </p:custDataLst>
          </p:nvPr>
        </p:nvSpPr>
        <p:spPr/>
        <p:txBody>
          <a:bodyPr/>
          <a:lstStyle>
            <a:lvl1pPr>
              <a:defRPr/>
            </a:lvl1pPr>
          </a:lstStyle>
          <a:p>
            <a:r>
              <a:rPr lang="en-US"/>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custDataLst>
              <p:tags r:id="rId4"/>
            </p:custDataLst>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custDataLst>
              <p:tags r:id="rId5"/>
            </p:custDataLst>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custDataLst>
              <p:tags r:id="rId6"/>
            </p:custDataLst>
          </p:nvPr>
        </p:nvSpPr>
        <p:spPr>
          <a:xfrm>
            <a:off x="1976311" y="1020559"/>
            <a:ext cx="4803399" cy="664962"/>
          </a:xfrm>
          <a:prstGeom prst="snip2DiagRect">
            <a:avLst>
              <a:gd name="adj1" fmla="val 0"/>
              <a:gd name="adj2" fmla="val 29559"/>
            </a:avLst>
          </a:prstGeom>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custDataLst>
              <p:tags r:id="rId7"/>
            </p:custDataLst>
          </p:nvPr>
        </p:nvSpPr>
        <p:spPr>
          <a:xfrm>
            <a:off x="2791561" y="1836872"/>
            <a:ext cx="4803399" cy="664962"/>
          </a:xfrm>
          <a:prstGeom prst="snip2DiagRect">
            <a:avLst>
              <a:gd name="adj1" fmla="val 0"/>
              <a:gd name="adj2" fmla="val 29559"/>
            </a:avLst>
          </a:prstGeom>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a:solidFill>
                  <a:schemeClr val="bg1"/>
                </a:solidFill>
              </a:defRPr>
            </a:lvl1pPr>
          </a:lstStyle>
          <a:p>
            <a:pPr marL="0" lvl="0" indent="0" algn="ctr">
              <a:buNone/>
            </a:pPr>
            <a:r>
              <a:rPr lang="en-US"/>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custDataLst>
              <p:tags r:id="rId8"/>
            </p:custDataLst>
          </p:nvPr>
        </p:nvSpPr>
        <p:spPr>
          <a:xfrm>
            <a:off x="3606811" y="2653185"/>
            <a:ext cx="4803399" cy="664962"/>
          </a:xfrm>
          <a:prstGeom prst="snip2DiagRect">
            <a:avLst>
              <a:gd name="adj1" fmla="val 0"/>
              <a:gd name="adj2" fmla="val 29559"/>
            </a:avLst>
          </a:prstGeom>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custDataLst>
              <p:tags r:id="rId9"/>
            </p:custDataLst>
          </p:nvPr>
        </p:nvSpPr>
        <p:spPr>
          <a:xfrm>
            <a:off x="4422061" y="3469498"/>
            <a:ext cx="4803399" cy="664962"/>
          </a:xfrm>
          <a:prstGeom prst="snip2DiagRect">
            <a:avLst>
              <a:gd name="adj1" fmla="val 0"/>
              <a:gd name="adj2" fmla="val 29559"/>
            </a:avLst>
          </a:prstGeom>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a:solidFill>
                  <a:schemeClr val="bg1"/>
                </a:solidFill>
              </a:defRPr>
            </a:lvl1pPr>
          </a:lstStyle>
          <a:p>
            <a:pPr marL="0" lvl="0" indent="0" algn="ctr">
              <a:buNone/>
            </a:pPr>
            <a:r>
              <a:rPr lang="en-US"/>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custDataLst>
              <p:tags r:id="rId10"/>
            </p:custDataLst>
          </p:nvPr>
        </p:nvSpPr>
        <p:spPr>
          <a:xfrm>
            <a:off x="5237311" y="4285811"/>
            <a:ext cx="4803399" cy="664962"/>
          </a:xfrm>
          <a:prstGeom prst="snip2DiagRect">
            <a:avLst>
              <a:gd name="adj1" fmla="val 0"/>
              <a:gd name="adj2" fmla="val 29559"/>
            </a:avLst>
          </a:prstGeom>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custDataLst>
              <p:tags r:id="rId11"/>
            </p:custDataLst>
          </p:nvPr>
        </p:nvSpPr>
        <p:spPr>
          <a:xfrm>
            <a:off x="6052561" y="5102122"/>
            <a:ext cx="4803399" cy="664962"/>
          </a:xfrm>
          <a:prstGeom prst="snip2DiagRect">
            <a:avLst>
              <a:gd name="adj1" fmla="val 0"/>
              <a:gd name="adj2" fmla="val 29559"/>
            </a:avLst>
          </a:prstGeom>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a:solidFill>
                  <a:schemeClr val="bg1"/>
                </a:solidFill>
              </a:defRPr>
            </a:lvl1pPr>
          </a:lstStyle>
          <a:p>
            <a:pPr marL="0" lvl="0" indent="0" algn="ctr">
              <a:buNone/>
            </a:pPr>
            <a:r>
              <a:rPr lang="en-US"/>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12"/>
            </p:custDataLst>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meline 1">
    <p:spTree>
      <p:nvGrpSpPr>
        <p:cNvPr id="1" name=""/>
        <p:cNvGrpSpPr/>
        <p:nvPr/>
      </p:nvGrpSpPr>
      <p:grpSpPr>
        <a:xfrm>
          <a:off x="0" y="0"/>
          <a: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ct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ct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a:p>
        </p:txBody>
      </p:sp>
    </p:spTree>
    <p:extLst>
      <p:ext uri="{BB962C8B-B14F-4D97-AF65-F5344CB8AC3E}">
        <p14:creationId xmlns:p14="http://schemas.microsoft.com/office/powerpoint/2010/main" val="1140015395"/>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meline 2">
    <p:spTree>
      <p:nvGrpSpPr>
        <p:cNvPr id="1" name=""/>
        <p:cNvGrpSpPr/>
        <p:nvPr/>
      </p:nvGrpSpPr>
      <p:grpSpPr>
        <a:xfrm>
          <a:off x="0" y="0"/>
          <a: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ct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ct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a:p>
        </p:txBody>
      </p:sp>
    </p:spTree>
    <p:extLst>
      <p:ext uri="{BB962C8B-B14F-4D97-AF65-F5344CB8AC3E}">
        <p14:creationId xmlns:p14="http://schemas.microsoft.com/office/powerpoint/2010/main" val="3652748988"/>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meline 3">
    <p:spTree>
      <p:nvGrpSpPr>
        <p:cNvPr id="1" name=""/>
        <p:cNvGrpSpPr/>
        <p:nvPr/>
      </p:nvGrpSpPr>
      <p:grpSpPr>
        <a:xfrm>
          <a:off x="0" y="0"/>
          <a: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p:nvPr userDrawn="1"/>
        </p:nvCxnSpPr>
        <p:spPr>
          <a:xfrm flipH="1">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a:p>
        </p:txBody>
      </p:sp>
    </p:spTree>
    <p:extLst>
      <p:ext uri="{BB962C8B-B14F-4D97-AF65-F5344CB8AC3E}">
        <p14:creationId xmlns:p14="http://schemas.microsoft.com/office/powerpoint/2010/main" val="1839152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custDataLst>
              <p:tags r:id="rId2"/>
            </p:custDataLst>
          </p:nvPr>
        </p:nvSpPr>
        <p:spPr/>
        <p:txBody>
          <a:bodyPr/>
          <a:lstStyle/>
          <a:p>
            <a:r>
              <a:rPr lang="en-US"/>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custDataLst>
              <p:tags r:id="rId3"/>
            </p:custDataLst>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custDataLst>
              <p:tags r:id="rId4"/>
            </p:custDataLst>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custDataLst>
              <p:tags r:id="rId5"/>
            </p:custDataLst>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custDataLst>
              <p:tags r:id="rId6"/>
            </p:custDataLst>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7"/>
            </p:custDataLst>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blank" preserve="1">
  <p:cSld name="Blank">
    <p:spTree>
      <p:nvGrpSpPr>
        <p:cNvPr id="1" name=""/>
        <p:cNvGrpSpPr/>
        <p:nvPr/>
      </p:nvGrpSpPr>
      <p:grpSpPr>
        <a:xfrm>
          <a:off x="0" y="0"/>
          <a: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custDataLst>
              <p:tags r:id="rId1"/>
            </p:custDataLst>
          </p:nvPr>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custDataLst>
                <p:tags r:id="rId2"/>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custDataLst>
                <p:tags r:id="rId3"/>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custDataLst>
              <p:tags r:id="rId6"/>
            </p:custDataLst>
          </p:nvPr>
        </p:nvPicPr>
        <p:blipFill>
          <a:blip r:embed="rId4">
            <a:alphaModFix amt="70000"/>
            <a:extLst>
              <a:ext uri="{BEBA8EAE-BF5A-486C-A8C5-ECC9F3942E4B}">
                <a14:imgProps xmlns:a14="http://schemas.microsoft.com/office/drawing/2010/main">
                  <a14:imgLayer r:embed="rId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custDataLst>
              <p:tags r:id="rId8"/>
            </p:custDataLst>
          </p:nvPr>
        </p:nvPicPr>
        <p:blipFill>
          <a:blip r:embed="rId7"/>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custDataLst>
              <p:tags r:id="rId9"/>
            </p:custDataLst>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custDataLst>
              <p:tags r:id="rId10"/>
            </p:custDataLst>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objTx" preserve="1">
  <p:cSld name="Content with Caption">
    <p:spTree>
      <p:nvGrpSpPr>
        <p:cNvPr id="1" name=""/>
        <p:cNvGrpSpPr/>
        <p:nvPr/>
      </p:nvGrpSpPr>
      <p:grpSpPr>
        <a:xfrm>
          <a:off x="0" y="0"/>
          <a: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custDataLst>
              <p:tags r:id="rId1"/>
            </p:custDataLst>
          </p:nvPr>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custDataLst>
                <p:tags r:id="rId2"/>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custDataLst>
                <p:tags r:id="rId3"/>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custDataLst>
              <p:tags r:id="rId4"/>
            </p:custDataLst>
          </p:nvPr>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custDataLst>
                <p:tags r:id="rId5"/>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custDataLst>
                <p:tags r:id="rId6"/>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custDataLst>
                <p:tags r:id="rId7"/>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custDataLst>
              <p:tags r:id="rId9"/>
            </p:custDataLst>
          </p:nvPr>
        </p:nvPicPr>
        <p:blipFill>
          <a:blip r:embed="rId8"/>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custDataLst>
              <p:tags r:id="rId12"/>
            </p:custDataLst>
          </p:nvPr>
        </p:nvPicPr>
        <p:blipFill>
          <a:blip r:embed="rId10">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custDataLst>
              <p:tags r:id="rId13"/>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custDataLst>
              <p:tags r:id="rId14"/>
            </p:custDataLst>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custDataLst>
              <p:tags r:id="rId15"/>
            </p:custDataLst>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custDataLst>
              <p:tags r:id="rId16"/>
            </p:custDataLst>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custDataLst>
              <p:tags r:id="rId17"/>
            </p:custDataLst>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56.xml" /><Relationship Id="rId13" Type="http://schemas.openxmlformats.org/officeDocument/2006/relationships/tags" Target="../tags/tag57.xml" /><Relationship Id="rId14" Type="http://schemas.openxmlformats.org/officeDocument/2006/relationships/tags" Target="../tags/tag58.xml" /><Relationship Id="rId15" Type="http://schemas.openxmlformats.org/officeDocument/2006/relationships/tags" Target="../tags/tag59.xml" /><Relationship Id="rId16" Type="http://schemas.openxmlformats.org/officeDocument/2006/relationships/tags" Target="../tags/tag60.xml" /><Relationship Id="rId17" Type="http://schemas.openxmlformats.org/officeDocument/2006/relationships/tags" Target="../tags/tag61.xml" /><Relationship Id="rId18" Type="http://schemas.openxmlformats.org/officeDocument/2006/relationships/tags" Target="../tags/tag62.xml" /><Relationship Id="rId19" Type="http://schemas.openxmlformats.org/officeDocument/2006/relationships/tags" Target="../tags/tag63.xml" /><Relationship Id="rId2" Type="http://schemas.openxmlformats.org/officeDocument/2006/relationships/slideLayout" Target="../slideLayouts/slideLayout2.xml" /><Relationship Id="rId20" Type="http://schemas.openxmlformats.org/officeDocument/2006/relationships/image" Target="../media/image5.emf" /><Relationship Id="rId21" Type="http://schemas.openxmlformats.org/officeDocument/2006/relationships/tags" Target="../tags/tag64.xml" /><Relationship Id="rId22" Type="http://schemas.openxmlformats.org/officeDocument/2006/relationships/image" Target="../media/image7.png" /><Relationship Id="rId23" Type="http://schemas.microsoft.com/office/2007/relationships/hdphoto" Target="../media/image13.wdp" /><Relationship Id="rId24" Type="http://schemas.openxmlformats.org/officeDocument/2006/relationships/tags" Target="../tags/tag65.xml" /><Relationship Id="rId25" Type="http://schemas.openxmlformats.org/officeDocument/2006/relationships/tags" Target="../tags/tag66.xml" /><Relationship Id="rId26" Type="http://schemas.openxmlformats.org/officeDocument/2006/relationships/tags" Target="../tags/tag67.xml" /><Relationship Id="rId27" Type="http://schemas.openxmlformats.org/officeDocument/2006/relationships/tags" Target="../tags/tag68.xml" /><Relationship Id="rId28" Type="http://schemas.openxmlformats.org/officeDocument/2006/relationships/tags" Target="../tags/tag69.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image" Target="../media/image7.png" /><Relationship Id="rId14" Type="http://schemas.microsoft.com/office/2007/relationships/hdphoto" Target="../media/image32.wdp" /><Relationship Id="rId15" Type="http://schemas.openxmlformats.org/officeDocument/2006/relationships/tags" Target="../tags/tag115.xml" /><Relationship Id="rId16" Type="http://schemas.openxmlformats.org/officeDocument/2006/relationships/image" Target="../media/image5.emf" /><Relationship Id="rId17" Type="http://schemas.openxmlformats.org/officeDocument/2006/relationships/tags" Target="../tags/tag116.xml" /><Relationship Id="rId18" Type="http://schemas.openxmlformats.org/officeDocument/2006/relationships/tags" Target="../tags/tag117.xml" /><Relationship Id="rId19" Type="http://schemas.openxmlformats.org/officeDocument/2006/relationships/tags" Target="../tags/tag118.xml" /><Relationship Id="rId2" Type="http://schemas.openxmlformats.org/officeDocument/2006/relationships/slideLayout" Target="../slideLayouts/slideLayout13.xml" /><Relationship Id="rId20" Type="http://schemas.openxmlformats.org/officeDocument/2006/relationships/tags" Target="../tags/tag119.xml" /><Relationship Id="rId21" Type="http://schemas.openxmlformats.org/officeDocument/2006/relationships/tags" Target="../tags/tag120.xml" /><Relationship Id="rId22" Type="http://schemas.openxmlformats.org/officeDocument/2006/relationships/tags" Target="../tags/tag121.xml" /><Relationship Id="rId23" Type="http://schemas.openxmlformats.org/officeDocument/2006/relationships/tags" Target="../tags/tag122.xml" /><Relationship Id="rId24" Type="http://schemas.openxmlformats.org/officeDocument/2006/relationships/tags" Target="../tags/tag123.xml" /><Relationship Id="rId25" Type="http://schemas.openxmlformats.org/officeDocument/2006/relationships/tags" Target="../tags/tag124.xml" /><Relationship Id="rId26" Type="http://schemas.openxmlformats.org/officeDocument/2006/relationships/tags" Target="../tags/tag125.xml" /><Relationship Id="rId27" Type="http://schemas.openxmlformats.org/officeDocument/2006/relationships/tags" Target="../tags/tag126.xml" /><Relationship Id="rId28" Type="http://schemas.openxmlformats.org/officeDocument/2006/relationships/tags" Target="../tags/tag127.xml" /><Relationship Id="rId29" Type="http://schemas.openxmlformats.org/officeDocument/2006/relationships/tags" Target="../tags/tag128.xml" /><Relationship Id="rId3" Type="http://schemas.openxmlformats.org/officeDocument/2006/relationships/slideLayout" Target="../slideLayouts/slideLayout14.xml" /><Relationship Id="rId30" Type="http://schemas.openxmlformats.org/officeDocument/2006/relationships/theme" Target="../theme/theme2.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image" Target="../media/image7.png" /><Relationship Id="rId11" Type="http://schemas.microsoft.com/office/2007/relationships/hdphoto" Target="../media/image45.wdp" /><Relationship Id="rId12" Type="http://schemas.openxmlformats.org/officeDocument/2006/relationships/tags" Target="../tags/tag170.xml" /><Relationship Id="rId13" Type="http://schemas.openxmlformats.org/officeDocument/2006/relationships/tags" Target="../tags/tag171.xml" /><Relationship Id="rId14" Type="http://schemas.openxmlformats.org/officeDocument/2006/relationships/tags" Target="../tags/tag172.xml" /><Relationship Id="rId15" Type="http://schemas.openxmlformats.org/officeDocument/2006/relationships/tags" Target="../tags/tag173.xml" /><Relationship Id="rId16" Type="http://schemas.openxmlformats.org/officeDocument/2006/relationships/tags" Target="../tags/tag174.xml" /><Relationship Id="rId17" Type="http://schemas.openxmlformats.org/officeDocument/2006/relationships/tags" Target="../tags/tag175.xml" /><Relationship Id="rId18" Type="http://schemas.openxmlformats.org/officeDocument/2006/relationships/tags" Target="../tags/tag176.xml" /><Relationship Id="rId19" Type="http://schemas.openxmlformats.org/officeDocument/2006/relationships/tags" Target="../tags/tag177.xml" /><Relationship Id="rId2" Type="http://schemas.openxmlformats.org/officeDocument/2006/relationships/slideLayout" Target="../slideLayouts/slideLayout25.xml" /><Relationship Id="rId20" Type="http://schemas.openxmlformats.org/officeDocument/2006/relationships/tags" Target="../tags/tag178.xml" /><Relationship Id="rId21" Type="http://schemas.openxmlformats.org/officeDocument/2006/relationships/tags" Target="../tags/tag179.xml" /><Relationship Id="rId22" Type="http://schemas.openxmlformats.org/officeDocument/2006/relationships/tags" Target="../tags/tag180.xml" /><Relationship Id="rId23" Type="http://schemas.openxmlformats.org/officeDocument/2006/relationships/tags" Target="../tags/tag181.xml" /><Relationship Id="rId24" Type="http://schemas.openxmlformats.org/officeDocument/2006/relationships/tags" Target="../tags/tag182.xml" /><Relationship Id="rId25" Type="http://schemas.openxmlformats.org/officeDocument/2006/relationships/theme" Target="../theme/theme3.xml" /><Relationship Id="rId3" Type="http://schemas.openxmlformats.org/officeDocument/2006/relationships/slideLayout" Target="../slideLayouts/slideLayout26.xml" /><Relationship Id="rId4" Type="http://schemas.openxmlformats.org/officeDocument/2006/relationships/slideLayout" Target="../slideLayouts/slideLayout27.xml" /><Relationship Id="rId5" Type="http://schemas.openxmlformats.org/officeDocument/2006/relationships/slideLayout" Target="../slideLayouts/slideLayout28.xml" /><Relationship Id="rId6" Type="http://schemas.openxmlformats.org/officeDocument/2006/relationships/slideLayout" Target="../slideLayouts/slideLayout29.xml" /><Relationship Id="rId7" Type="http://schemas.openxmlformats.org/officeDocument/2006/relationships/slideLayout" Target="../slideLayouts/slideLayout30.xml" /><Relationship Id="rId8" Type="http://schemas.openxmlformats.org/officeDocument/2006/relationships/image" Target="../media/image5.emf" /><Relationship Id="rId9" Type="http://schemas.openxmlformats.org/officeDocument/2006/relationships/tags" Target="../tags/tag169.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1.xml" /><Relationship Id="rId10" Type="http://schemas.microsoft.com/office/2007/relationships/hdphoto" Target="../media/image54.wdp" /><Relationship Id="rId11" Type="http://schemas.openxmlformats.org/officeDocument/2006/relationships/tags" Target="../tags/tag201.xml" /><Relationship Id="rId12" Type="http://schemas.openxmlformats.org/officeDocument/2006/relationships/tags" Target="../tags/tag202.xml" /><Relationship Id="rId13" Type="http://schemas.openxmlformats.org/officeDocument/2006/relationships/tags" Target="../tags/tag203.xml" /><Relationship Id="rId14" Type="http://schemas.openxmlformats.org/officeDocument/2006/relationships/tags" Target="../tags/tag204.xml" /><Relationship Id="rId15" Type="http://schemas.openxmlformats.org/officeDocument/2006/relationships/tags" Target="../tags/tag205.xml" /><Relationship Id="rId16" Type="http://schemas.openxmlformats.org/officeDocument/2006/relationships/tags" Target="../tags/tag206.xml" /><Relationship Id="rId17" Type="http://schemas.openxmlformats.org/officeDocument/2006/relationships/tags" Target="../tags/tag207.xml" /><Relationship Id="rId18" Type="http://schemas.openxmlformats.org/officeDocument/2006/relationships/tags" Target="../tags/tag208.xml" /><Relationship Id="rId19" Type="http://schemas.openxmlformats.org/officeDocument/2006/relationships/tags" Target="../tags/tag209.xml" /><Relationship Id="rId2" Type="http://schemas.openxmlformats.org/officeDocument/2006/relationships/slideLayout" Target="../slideLayouts/slideLayout32.xml" /><Relationship Id="rId20" Type="http://schemas.openxmlformats.org/officeDocument/2006/relationships/tags" Target="../tags/tag210.xml" /><Relationship Id="rId21" Type="http://schemas.openxmlformats.org/officeDocument/2006/relationships/tags" Target="../tags/tag211.xml" /><Relationship Id="rId22" Type="http://schemas.openxmlformats.org/officeDocument/2006/relationships/tags" Target="../tags/tag212.xml" /><Relationship Id="rId23" Type="http://schemas.openxmlformats.org/officeDocument/2006/relationships/tags" Target="../tags/tag213.xml" /><Relationship Id="rId24" Type="http://schemas.openxmlformats.org/officeDocument/2006/relationships/theme" Target="../theme/theme4.xml" /><Relationship Id="rId3" Type="http://schemas.openxmlformats.org/officeDocument/2006/relationships/slideLayout" Target="../slideLayouts/slideLayout33.xml" /><Relationship Id="rId4" Type="http://schemas.openxmlformats.org/officeDocument/2006/relationships/slideLayout" Target="../slideLayouts/slideLayout34.xml" /><Relationship Id="rId5" Type="http://schemas.openxmlformats.org/officeDocument/2006/relationships/slideLayout" Target="../slideLayouts/slideLayout35.xml" /><Relationship Id="rId6" Type="http://schemas.openxmlformats.org/officeDocument/2006/relationships/slideLayout" Target="../slideLayouts/slideLayout36.xml" /><Relationship Id="rId7" Type="http://schemas.openxmlformats.org/officeDocument/2006/relationships/image" Target="../media/image5.emf" /><Relationship Id="rId8" Type="http://schemas.openxmlformats.org/officeDocument/2006/relationships/tags" Target="../tags/tag200.xml" /><Relationship Id="rId9" Type="http://schemas.openxmlformats.org/officeDocument/2006/relationships/image" Target="../media/image7.png"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37.xml" /><Relationship Id="rId10" Type="http://schemas.openxmlformats.org/officeDocument/2006/relationships/tags" Target="../tags/tag228.xml" /><Relationship Id="rId11" Type="http://schemas.openxmlformats.org/officeDocument/2006/relationships/tags" Target="../tags/tag229.xml" /><Relationship Id="rId12" Type="http://schemas.openxmlformats.org/officeDocument/2006/relationships/tags" Target="../tags/tag230.xml" /><Relationship Id="rId13" Type="http://schemas.openxmlformats.org/officeDocument/2006/relationships/tags" Target="../tags/tag231.xml" /><Relationship Id="rId14" Type="http://schemas.openxmlformats.org/officeDocument/2006/relationships/tags" Target="../tags/tag232.xml" /><Relationship Id="rId15" Type="http://schemas.openxmlformats.org/officeDocument/2006/relationships/tags" Target="../tags/tag233.xml" /><Relationship Id="rId16" Type="http://schemas.openxmlformats.org/officeDocument/2006/relationships/tags" Target="../tags/tag234.xml" /><Relationship Id="rId17" Type="http://schemas.openxmlformats.org/officeDocument/2006/relationships/image" Target="../media/image5.emf" /><Relationship Id="rId18" Type="http://schemas.openxmlformats.org/officeDocument/2006/relationships/tags" Target="../tags/tag235.xml" /><Relationship Id="rId19" Type="http://schemas.openxmlformats.org/officeDocument/2006/relationships/image" Target="../media/image7.png" /><Relationship Id="rId2" Type="http://schemas.openxmlformats.org/officeDocument/2006/relationships/slideLayout" Target="../slideLayouts/slideLayout38.xml" /><Relationship Id="rId20" Type="http://schemas.microsoft.com/office/2007/relationships/hdphoto" Target="../media/image59.wdp" /><Relationship Id="rId21" Type="http://schemas.openxmlformats.org/officeDocument/2006/relationships/tags" Target="../tags/tag236.xml" /><Relationship Id="rId22" Type="http://schemas.openxmlformats.org/officeDocument/2006/relationships/tags" Target="../tags/tag237.xml" /><Relationship Id="rId23" Type="http://schemas.openxmlformats.org/officeDocument/2006/relationships/tags" Target="../tags/tag238.xml" /><Relationship Id="rId24" Type="http://schemas.openxmlformats.org/officeDocument/2006/relationships/tags" Target="../tags/tag239.xml" /><Relationship Id="rId25" Type="http://schemas.openxmlformats.org/officeDocument/2006/relationships/theme" Target="../theme/theme5.xml" /><Relationship Id="rId3" Type="http://schemas.openxmlformats.org/officeDocument/2006/relationships/slideLayout" Target="../slideLayouts/slideLayout39.xml" /><Relationship Id="rId4" Type="http://schemas.openxmlformats.org/officeDocument/2006/relationships/slideLayout" Target="../slideLayouts/slideLayout40.xml" /><Relationship Id="rId5" Type="http://schemas.openxmlformats.org/officeDocument/2006/relationships/slideLayout" Target="../slideLayouts/slideLayout41.xml" /><Relationship Id="rId6" Type="http://schemas.openxmlformats.org/officeDocument/2006/relationships/slideLayout" Target="../slideLayouts/slideLayout42.xml" /><Relationship Id="rId7" Type="http://schemas.openxmlformats.org/officeDocument/2006/relationships/slideLayout" Target="../slideLayouts/slideLayout43.xml" /><Relationship Id="rId8" Type="http://schemas.openxmlformats.org/officeDocument/2006/relationships/tags" Target="../tags/tag226.xml" /><Relationship Id="rId9" Type="http://schemas.openxmlformats.org/officeDocument/2006/relationships/tags" Target="../tags/tag227.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2"/>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3"/>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4"/>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5"/>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6"/>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7"/>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8"/>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9"/>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21"/>
            </p:custDataLst>
          </p:nvPr>
        </p:nvPicPr>
        <p:blipFill>
          <a:blip r:embed="rId20"/>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24"/>
            </p:custDataLst>
          </p:nvPr>
        </p:nvPicPr>
        <p:blipFill>
          <a:blip r:embed="rId22">
            <a:alphaModFix amt="70000"/>
            <a:extLst>
              <a:ext uri="{BEBA8EAE-BF5A-486C-A8C5-ECC9F3942E4B}">
                <a14:imgProps xmlns:a14="http://schemas.microsoft.com/office/drawing/2010/main">
                  <a14:imgLayer r:embed="rId2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25"/>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26"/>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7"/>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8"/>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29" r:id="rId11"/>
  </p:sldLayoutIdLst>
  <p:transition/>
  <p:timing/>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15"/>
            </p:custDataLst>
          </p:nvPr>
        </p:nvPicPr>
        <p:blipFill>
          <a:blip r:embed="rId13">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17"/>
            </p:custDataLst>
          </p:nvPr>
        </p:nvPicPr>
        <p:blipFill>
          <a:blip r:embed="rId16"/>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8"/>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9"/>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20"/>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21"/>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22"/>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23"/>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24"/>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25"/>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26"/>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27"/>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8"/>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9"/>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15" r:id="rId7"/>
    <p:sldLayoutId id="2147483716" r:id="rId8"/>
    <p:sldLayoutId id="2147483717" r:id="rId9"/>
    <p:sldLayoutId id="2147483722" r:id="rId10"/>
    <p:sldLayoutId id="2147483730" r:id="rId11"/>
    <p:sldLayoutId id="2147483731" r:id="rId12"/>
  </p:sldLayoutIdLst>
  <p:transition/>
  <p:timing/>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9"/>
            </p:custDataLst>
          </p:nvPr>
        </p:nvPicPr>
        <p:blipFill>
          <a:blip r:embed="rId8"/>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12"/>
            </p:custDataLst>
          </p:nvPr>
        </p:nvPicPr>
        <p:blipFill>
          <a:blip r:embed="rId10">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3"/>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4"/>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5"/>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6"/>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7"/>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8"/>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9"/>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20"/>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21"/>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22"/>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3"/>
            </p:custDataLst>
          </p:nvPr>
        </p:nvSpPr>
        <p:spPr>
          <a:xfrm>
            <a:off x="805866" y="1137446"/>
            <a:ext cx="11081334" cy="5039517"/>
          </a:xfrm>
          <a:prstGeom prst="rect">
            <a:avLst/>
          </a:prstGeom>
        </p:spPr>
        <p:txBody>
          <a:bodyPr vert="horz" lIns="91440" tIns="45720" rIns="91440" bIns="45720" rtlCol="0" anchor="ctr">
            <a:noAutofit/>
          </a:body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4"/>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20" r:id="rId5"/>
    <p:sldLayoutId id="2147483725" r:id="rId6"/>
    <p:sldLayoutId id="2147483727" r:id="rId7"/>
  </p:sldLayoutIdLst>
  <p:transition/>
  <p:timing/>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8"/>
            </p:custDataLst>
          </p:nvPr>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11"/>
            </p:custDataLst>
          </p:nvPr>
        </p:nvPicPr>
        <p:blipFill>
          <a:blip r:embed="rId9">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2"/>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3"/>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4"/>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5"/>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6"/>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7"/>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8"/>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9"/>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20"/>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21"/>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2"/>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3"/>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 id="2147483728" r:id="rId6"/>
  </p:sldLayoutIdLst>
  <p:transition/>
  <p:timing/>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8"/>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9"/>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0"/>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1"/>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2"/>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3"/>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4"/>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5"/>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6"/>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18"/>
            </p:custDataLst>
          </p:nvPr>
        </p:nvPicPr>
        <p:blipFill>
          <a:blip r:embed="rId1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21"/>
            </p:custDataLst>
          </p:nvPr>
        </p:nvPicPr>
        <p:blipFill>
          <a:blip r:embed="rId19">
            <a:alphaModFix amt="70000"/>
            <a:extLst>
              <a:ext uri="{BEBA8EAE-BF5A-486C-A8C5-ECC9F3942E4B}">
                <a14:imgProps xmlns:a14="http://schemas.microsoft.com/office/drawing/2010/main">
                  <a14:imgLayer r:embed="rId2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22"/>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23"/>
            </p:custDataLst>
          </p:nvPr>
        </p:nvSpPr>
        <p:spPr>
          <a:xfrm>
            <a:off x="805866" y="46208"/>
            <a:ext cx="11081334" cy="786384"/>
          </a:xfrm>
          <a:prstGeom prst="rect">
            <a:avLst/>
          </a:prstGeom>
        </p:spPr>
        <p:txBody>
          <a:bodyPr vert="horz" lIns="182880" tIns="45720" rIns="91440" bIns="45720" rtlCol="0" anchor="ctr">
            <a:normAutofit/>
          </a:bodyPr>
          <a:lstStyle/>
          <a:p>
            <a:r>
              <a:rPr lang="en-US"/>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4"/>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transition/>
  <p:timing/>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1.xml" /><Relationship Id="rId3" Type="http://schemas.openxmlformats.org/officeDocument/2006/relationships/tags" Target="../tags/tag240.xml" /><Relationship Id="rId4" Type="http://schemas.openxmlformats.org/officeDocument/2006/relationships/tags" Target="../tags/tag241.xml" /><Relationship Id="rId5" Type="http://schemas.openxmlformats.org/officeDocument/2006/relationships/tags" Target="../tags/tag242.xml" /><Relationship Id="rId6" Type="http://schemas.openxmlformats.org/officeDocument/2006/relationships/image" Target="../media/image60.png" /><Relationship Id="rId7" Type="http://schemas.openxmlformats.org/officeDocument/2006/relationships/tags" Target="../tags/tag243.xml" /><Relationship Id="rId8" Type="http://schemas.openxmlformats.org/officeDocument/2006/relationships/tags" Target="../tags/tag244.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 Id="rId3" Type="http://schemas.openxmlformats.org/officeDocument/2006/relationships/tags" Target="../tags/tag300.xml" /><Relationship Id="rId4" Type="http://schemas.openxmlformats.org/officeDocument/2006/relationships/tags" Target="../tags/tag301.xml" /><Relationship Id="rId5" Type="http://schemas.openxmlformats.org/officeDocument/2006/relationships/tags" Target="../tags/tag302.xml" /><Relationship Id="rId6" Type="http://schemas.openxmlformats.org/officeDocument/2006/relationships/tags" Target="../tags/tag30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notesSlide" Target="../notesSlides/notesSlide11.xml" /><Relationship Id="rId3" Type="http://schemas.openxmlformats.org/officeDocument/2006/relationships/tags" Target="../tags/tag304.xml" /><Relationship Id="rId4" Type="http://schemas.openxmlformats.org/officeDocument/2006/relationships/tags" Target="../tags/tag305.xml" /><Relationship Id="rId5" Type="http://schemas.openxmlformats.org/officeDocument/2006/relationships/tags" Target="../tags/tag306.xml" /><Relationship Id="rId6" Type="http://schemas.openxmlformats.org/officeDocument/2006/relationships/tags" Target="../tags/tag307.xml" /><Relationship Id="rId7" Type="http://schemas.openxmlformats.org/officeDocument/2006/relationships/tags" Target="../tags/tag308.xml" /><Relationship Id="rId8" Type="http://schemas.openxmlformats.org/officeDocument/2006/relationships/tags" Target="../tags/tag30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12.xml" /><Relationship Id="rId3" Type="http://schemas.openxmlformats.org/officeDocument/2006/relationships/tags" Target="../tags/tag310.xml" /><Relationship Id="rId4" Type="http://schemas.openxmlformats.org/officeDocument/2006/relationships/tags" Target="../tags/tag311.xml" /><Relationship Id="rId5" Type="http://schemas.openxmlformats.org/officeDocument/2006/relationships/tags" Target="../tags/tag3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13.xml" /><Relationship Id="rId3" Type="http://schemas.openxmlformats.org/officeDocument/2006/relationships/tags" Target="../tags/tag313.xml" /><Relationship Id="rId4" Type="http://schemas.openxmlformats.org/officeDocument/2006/relationships/tags" Target="../tags/tag314.xml" /><Relationship Id="rId5" Type="http://schemas.openxmlformats.org/officeDocument/2006/relationships/tags" Target="../tags/tag31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14.xml" /><Relationship Id="rId3" Type="http://schemas.openxmlformats.org/officeDocument/2006/relationships/tags" Target="../tags/tag316.xml" /><Relationship Id="rId4" Type="http://schemas.openxmlformats.org/officeDocument/2006/relationships/tags" Target="../tags/tag317.xml" /><Relationship Id="rId5" Type="http://schemas.openxmlformats.org/officeDocument/2006/relationships/tags" Target="../tags/tag318.xml" /><Relationship Id="rId6" Type="http://schemas.openxmlformats.org/officeDocument/2006/relationships/tags" Target="../tags/tag319.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15.xml" /><Relationship Id="rId3" Type="http://schemas.openxmlformats.org/officeDocument/2006/relationships/tags" Target="../tags/tag320.xml" /><Relationship Id="rId4" Type="http://schemas.openxmlformats.org/officeDocument/2006/relationships/tags" Target="../tags/tag321.xml" /><Relationship Id="rId5" Type="http://schemas.openxmlformats.org/officeDocument/2006/relationships/tags" Target="../tags/tag32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16.xml" /><Relationship Id="rId3" Type="http://schemas.openxmlformats.org/officeDocument/2006/relationships/tags" Target="../tags/tag323.xml" /><Relationship Id="rId4" Type="http://schemas.openxmlformats.org/officeDocument/2006/relationships/tags" Target="../tags/tag324.xml" /><Relationship Id="rId5" Type="http://schemas.openxmlformats.org/officeDocument/2006/relationships/tags" Target="../tags/tag32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17.xml" /><Relationship Id="rId3" Type="http://schemas.openxmlformats.org/officeDocument/2006/relationships/tags" Target="../tags/tag326.xml" /><Relationship Id="rId4" Type="http://schemas.openxmlformats.org/officeDocument/2006/relationships/tags" Target="../tags/tag327.xml" /><Relationship Id="rId5" Type="http://schemas.openxmlformats.org/officeDocument/2006/relationships/tags" Target="../tags/tag328.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18.xml" /><Relationship Id="rId3" Type="http://schemas.openxmlformats.org/officeDocument/2006/relationships/tags" Target="../tags/tag329.xml" /><Relationship Id="rId4" Type="http://schemas.openxmlformats.org/officeDocument/2006/relationships/tags" Target="../tags/tag330.xml" /><Relationship Id="rId5" Type="http://schemas.openxmlformats.org/officeDocument/2006/relationships/tags" Target="../tags/tag331.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19.xml" /><Relationship Id="rId3" Type="http://schemas.openxmlformats.org/officeDocument/2006/relationships/tags" Target="../tags/tag332.xml" /><Relationship Id="rId4" Type="http://schemas.openxmlformats.org/officeDocument/2006/relationships/tags" Target="../tags/tag333.xml" /><Relationship Id="rId5" Type="http://schemas.openxmlformats.org/officeDocument/2006/relationships/tags" Target="../tags/tag334.xml" /><Relationship Id="rId6" Type="http://schemas.openxmlformats.org/officeDocument/2006/relationships/tags" Target="../tags/tag33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2.xml" /><Relationship Id="rId3" Type="http://schemas.openxmlformats.org/officeDocument/2006/relationships/tags" Target="../tags/tag245.xml" /><Relationship Id="rId4" Type="http://schemas.openxmlformats.org/officeDocument/2006/relationships/tags" Target="../tags/tag246.xml" /><Relationship Id="rId5" Type="http://schemas.openxmlformats.org/officeDocument/2006/relationships/tags" Target="../tags/tag247.xml" /><Relationship Id="rId6" Type="http://schemas.openxmlformats.org/officeDocument/2006/relationships/tags" Target="../tags/tag248.xml" /><Relationship Id="rId7" Type="http://schemas.openxmlformats.org/officeDocument/2006/relationships/tags" Target="../tags/tag249.xml" /><Relationship Id="rId8" Type="http://schemas.openxmlformats.org/officeDocument/2006/relationships/tags" Target="../tags/tag250.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20.xml" /><Relationship Id="rId3" Type="http://schemas.openxmlformats.org/officeDocument/2006/relationships/tags" Target="../tags/tag336.xml" /><Relationship Id="rId4" Type="http://schemas.openxmlformats.org/officeDocument/2006/relationships/tags" Target="../tags/tag337.xml" /><Relationship Id="rId5" Type="http://schemas.openxmlformats.org/officeDocument/2006/relationships/image" Target="../media/image69.jpeg" /><Relationship Id="rId6" Type="http://schemas.openxmlformats.org/officeDocument/2006/relationships/tags" Target="../tags/tag338.xml" /><Relationship Id="rId7" Type="http://schemas.openxmlformats.org/officeDocument/2006/relationships/tags" Target="../tags/tag33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notesSlide" Target="../notesSlides/notesSlide21.xml" /><Relationship Id="rId3" Type="http://schemas.openxmlformats.org/officeDocument/2006/relationships/tags" Target="../tags/tag340.xml" /><Relationship Id="rId4" Type="http://schemas.openxmlformats.org/officeDocument/2006/relationships/tags" Target="../tags/tag341.xml" /><Relationship Id="rId5" Type="http://schemas.openxmlformats.org/officeDocument/2006/relationships/tags" Target="../tags/tag34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tags" Target="../tags/tag343.xml" /><Relationship Id="rId4" Type="http://schemas.openxmlformats.org/officeDocument/2006/relationships/tags" Target="../tags/tag344.xml" /><Relationship Id="rId5" Type="http://schemas.openxmlformats.org/officeDocument/2006/relationships/tags" Target="../tags/tag345.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tags" Target="../tags/tag346.xml" /><Relationship Id="rId4" Type="http://schemas.openxmlformats.org/officeDocument/2006/relationships/tags" Target="../tags/tag347.xml" /><Relationship Id="rId5" Type="http://schemas.openxmlformats.org/officeDocument/2006/relationships/tags" Target="../tags/tag348.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 Id="rId3" Type="http://schemas.openxmlformats.org/officeDocument/2006/relationships/tags" Target="../tags/tag349.xml" /><Relationship Id="rId4" Type="http://schemas.openxmlformats.org/officeDocument/2006/relationships/tags" Target="../tags/tag350.xml" /><Relationship Id="rId5" Type="http://schemas.openxmlformats.org/officeDocument/2006/relationships/tags" Target="../tags/tag351.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5.xml" /><Relationship Id="rId3" Type="http://schemas.openxmlformats.org/officeDocument/2006/relationships/tags" Target="../tags/tag352.xml" /><Relationship Id="rId4" Type="http://schemas.openxmlformats.org/officeDocument/2006/relationships/tags" Target="../tags/tag353.xml" /><Relationship Id="rId5" Type="http://schemas.openxmlformats.org/officeDocument/2006/relationships/tags" Target="../tags/tag354.xml" /><Relationship Id="rId6" Type="http://schemas.openxmlformats.org/officeDocument/2006/relationships/tags" Target="../tags/tag35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tags" Target="../tags/tag356.xml" /><Relationship Id="rId4" Type="http://schemas.openxmlformats.org/officeDocument/2006/relationships/tags" Target="../tags/tag357.xml" /><Relationship Id="rId5" Type="http://schemas.openxmlformats.org/officeDocument/2006/relationships/tags" Target="../tags/tag358.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27.xml" /><Relationship Id="rId3" Type="http://schemas.openxmlformats.org/officeDocument/2006/relationships/tags" Target="../tags/tag359.xml" /><Relationship Id="rId4" Type="http://schemas.openxmlformats.org/officeDocument/2006/relationships/tags" Target="../tags/tag360.xml" /><Relationship Id="rId5" Type="http://schemas.openxmlformats.org/officeDocument/2006/relationships/tags" Target="../tags/tag361.xml" /><Relationship Id="rId6" Type="http://schemas.openxmlformats.org/officeDocument/2006/relationships/tags" Target="../tags/tag362.xml" /><Relationship Id="rId7" Type="http://schemas.openxmlformats.org/officeDocument/2006/relationships/tags" Target="../tags/tag36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8.xml" /><Relationship Id="rId3" Type="http://schemas.openxmlformats.org/officeDocument/2006/relationships/tags" Target="../tags/tag364.xml" /><Relationship Id="rId4" Type="http://schemas.openxmlformats.org/officeDocument/2006/relationships/tags" Target="../tags/tag365.xml" /><Relationship Id="rId5" Type="http://schemas.openxmlformats.org/officeDocument/2006/relationships/tags" Target="../tags/tag366.xml" /><Relationship Id="rId6" Type="http://schemas.openxmlformats.org/officeDocument/2006/relationships/tags" Target="../tags/tag367.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diagramColors" Target="../diagrams/colors1.xml" /><Relationship Id="rId11" Type="http://schemas.openxmlformats.org/officeDocument/2006/relationships/tags" Target="../tags/tag371.xml" /><Relationship Id="rId12" Type="http://schemas.openxmlformats.org/officeDocument/2006/relationships/tags" Target="../tags/tag372.xml" /><Relationship Id="rId13" Type="http://schemas.openxmlformats.org/officeDocument/2006/relationships/tags" Target="../tags/tag373.xml" /><Relationship Id="rId14" Type="http://schemas.openxmlformats.org/officeDocument/2006/relationships/tags" Target="../tags/tag374.xml" /><Relationship Id="rId15" Type="http://schemas.openxmlformats.org/officeDocument/2006/relationships/tags" Target="../tags/tag375.xml" /><Relationship Id="rId16" Type="http://schemas.openxmlformats.org/officeDocument/2006/relationships/tags" Target="../tags/tag376.xml" /><Relationship Id="rId17" Type="http://schemas.openxmlformats.org/officeDocument/2006/relationships/tags" Target="../tags/tag377.xml" /><Relationship Id="rId18" Type="http://schemas.openxmlformats.org/officeDocument/2006/relationships/tags" Target="../tags/tag378.xml" /><Relationship Id="rId19" Type="http://schemas.openxmlformats.org/officeDocument/2006/relationships/tags" Target="../tags/tag379.xml" /><Relationship Id="rId2" Type="http://schemas.openxmlformats.org/officeDocument/2006/relationships/notesSlide" Target="../notesSlides/notesSlide29.xml" /><Relationship Id="rId20" Type="http://schemas.openxmlformats.org/officeDocument/2006/relationships/tags" Target="../tags/tag380.xml" /><Relationship Id="rId21" Type="http://schemas.openxmlformats.org/officeDocument/2006/relationships/tags" Target="../tags/tag381.xml" /><Relationship Id="rId22" Type="http://schemas.openxmlformats.org/officeDocument/2006/relationships/tags" Target="../tags/tag382.xml" /><Relationship Id="rId23" Type="http://schemas.openxmlformats.org/officeDocument/2006/relationships/tags" Target="../tags/tag383.xml" /><Relationship Id="rId3" Type="http://schemas.openxmlformats.org/officeDocument/2006/relationships/tags" Target="../tags/tag368.xml" /><Relationship Id="rId4" Type="http://schemas.openxmlformats.org/officeDocument/2006/relationships/tags" Target="../tags/tag369.xml" /><Relationship Id="rId5" Type="http://schemas.openxmlformats.org/officeDocument/2006/relationships/tags" Target="../tags/tag370.xml" /><Relationship Id="rId6" Type="http://schemas.microsoft.com/office/2007/relationships/diagramDrawing" Target="../diagrams/drawing1.xml" /><Relationship Id="rId7" Type="http://schemas.openxmlformats.org/officeDocument/2006/relationships/diagramData" Target="../diagrams/data1.xml" /><Relationship Id="rId8" Type="http://schemas.openxmlformats.org/officeDocument/2006/relationships/diagramLayout" Target="../diagrams/layout1.xml" /><Relationship Id="rId9" Type="http://schemas.openxmlformats.org/officeDocument/2006/relationships/diagramQuickStyle" Target="../diagrams/quickStyle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tags" Target="../tags/tag251.xml" /><Relationship Id="rId4" Type="http://schemas.openxmlformats.org/officeDocument/2006/relationships/tags" Target="../tags/tag252.xml" /><Relationship Id="rId5" Type="http://schemas.openxmlformats.org/officeDocument/2006/relationships/tags" Target="../tags/tag253.xml" /><Relationship Id="rId6" Type="http://schemas.openxmlformats.org/officeDocument/2006/relationships/tags" Target="../tags/tag25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diagramColors" Target="../diagrams/colors2.xml" /><Relationship Id="rId11" Type="http://schemas.openxmlformats.org/officeDocument/2006/relationships/tags" Target="../tags/tag387.xml" /><Relationship Id="rId12" Type="http://schemas.openxmlformats.org/officeDocument/2006/relationships/tags" Target="../tags/tag388.xml" /><Relationship Id="rId13" Type="http://schemas.openxmlformats.org/officeDocument/2006/relationships/image" Target="../media/image70.png" /><Relationship Id="rId14" Type="http://schemas.openxmlformats.org/officeDocument/2006/relationships/tags" Target="../tags/tag389.xml" /><Relationship Id="rId15" Type="http://schemas.openxmlformats.org/officeDocument/2006/relationships/tags" Target="../tags/tag390.xml" /><Relationship Id="rId2" Type="http://schemas.openxmlformats.org/officeDocument/2006/relationships/notesSlide" Target="../notesSlides/notesSlide30.xml" /><Relationship Id="rId3" Type="http://schemas.openxmlformats.org/officeDocument/2006/relationships/tags" Target="../tags/tag384.xml" /><Relationship Id="rId4" Type="http://schemas.openxmlformats.org/officeDocument/2006/relationships/tags" Target="../tags/tag385.xml" /><Relationship Id="rId5" Type="http://schemas.openxmlformats.org/officeDocument/2006/relationships/tags" Target="../tags/tag386.xml" /><Relationship Id="rId6" Type="http://schemas.microsoft.com/office/2007/relationships/diagramDrawing" Target="../diagrams/drawing2.xml" /><Relationship Id="rId7" Type="http://schemas.openxmlformats.org/officeDocument/2006/relationships/diagramData" Target="../diagrams/data2.xml" /><Relationship Id="rId8" Type="http://schemas.openxmlformats.org/officeDocument/2006/relationships/diagramLayout" Target="../diagrams/layout2.xml" /><Relationship Id="rId9" Type="http://schemas.openxmlformats.org/officeDocument/2006/relationships/diagramQuickStyle" Target="../diagrams/quickStyle2.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397.xml" /><Relationship Id="rId11" Type="http://schemas.openxmlformats.org/officeDocument/2006/relationships/tags" Target="../tags/tag398.xml" /><Relationship Id="rId12" Type="http://schemas.openxmlformats.org/officeDocument/2006/relationships/tags" Target="../tags/tag399.xml" /><Relationship Id="rId2" Type="http://schemas.openxmlformats.org/officeDocument/2006/relationships/notesSlide" Target="../notesSlides/notesSlide31.xml" /><Relationship Id="rId3" Type="http://schemas.openxmlformats.org/officeDocument/2006/relationships/tags" Target="../tags/tag391.xml" /><Relationship Id="rId4" Type="http://schemas.openxmlformats.org/officeDocument/2006/relationships/tags" Target="../tags/tag392.xml" /><Relationship Id="rId5" Type="http://schemas.openxmlformats.org/officeDocument/2006/relationships/tags" Target="../tags/tag393.xml" /><Relationship Id="rId6" Type="http://schemas.openxmlformats.org/officeDocument/2006/relationships/image" Target="../media/image71.jpeg" /><Relationship Id="rId7" Type="http://schemas.openxmlformats.org/officeDocument/2006/relationships/tags" Target="../tags/tag394.xml" /><Relationship Id="rId8" Type="http://schemas.openxmlformats.org/officeDocument/2006/relationships/tags" Target="../tags/tag395.xml" /><Relationship Id="rId9" Type="http://schemas.openxmlformats.org/officeDocument/2006/relationships/tags" Target="../tags/tag396.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02.xml" /><Relationship Id="rId11" Type="http://schemas.openxmlformats.org/officeDocument/2006/relationships/tags" Target="../tags/tag403.xml" /><Relationship Id="rId12" Type="http://schemas.openxmlformats.org/officeDocument/2006/relationships/tags" Target="../tags/tag404.xml" /><Relationship Id="rId2" Type="http://schemas.openxmlformats.org/officeDocument/2006/relationships/notesSlide" Target="../notesSlides/notesSlide32.xml" /><Relationship Id="rId3" Type="http://schemas.openxmlformats.org/officeDocument/2006/relationships/tags" Target="../tags/tag400.xml" /><Relationship Id="rId4" Type="http://schemas.openxmlformats.org/officeDocument/2006/relationships/tags" Target="../tags/tag401.xml" /><Relationship Id="rId5" Type="http://schemas.microsoft.com/office/2007/relationships/diagramDrawing" Target="../diagrams/drawing3.xml" /><Relationship Id="rId6" Type="http://schemas.openxmlformats.org/officeDocument/2006/relationships/diagramData" Target="../diagrams/data3.xml" /><Relationship Id="rId7" Type="http://schemas.openxmlformats.org/officeDocument/2006/relationships/diagramLayout" Target="../diagrams/layout3.xml" /><Relationship Id="rId8" Type="http://schemas.openxmlformats.org/officeDocument/2006/relationships/diagramQuickStyle" Target="../diagrams/quickStyle3.xml" /><Relationship Id="rId9" Type="http://schemas.openxmlformats.org/officeDocument/2006/relationships/diagramColors" Target="../diagrams/colors3.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33.xml" /><Relationship Id="rId3" Type="http://schemas.openxmlformats.org/officeDocument/2006/relationships/tags" Target="../tags/tag405.xml" /><Relationship Id="rId4" Type="http://schemas.openxmlformats.org/officeDocument/2006/relationships/tags" Target="../tags/tag406.xml" /><Relationship Id="rId5" Type="http://schemas.openxmlformats.org/officeDocument/2006/relationships/tags" Target="../tags/tag407.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4.xml" /><Relationship Id="rId3" Type="http://schemas.openxmlformats.org/officeDocument/2006/relationships/tags" Target="../tags/tag408.xml" /><Relationship Id="rId4" Type="http://schemas.openxmlformats.org/officeDocument/2006/relationships/tags" Target="../tags/tag409.xml" /><Relationship Id="rId5" Type="http://schemas.openxmlformats.org/officeDocument/2006/relationships/tags" Target="../tags/tag410.xml" /><Relationship Id="rId6" Type="http://schemas.openxmlformats.org/officeDocument/2006/relationships/tags" Target="../tags/tag411.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17.xml" /><Relationship Id="rId2" Type="http://schemas.openxmlformats.org/officeDocument/2006/relationships/notesSlide" Target="../notesSlides/notesSlide35.xml" /><Relationship Id="rId3" Type="http://schemas.openxmlformats.org/officeDocument/2006/relationships/image" Target="../media/image72.png" /><Relationship Id="rId4" Type="http://schemas.openxmlformats.org/officeDocument/2006/relationships/tags" Target="../tags/tag412.xml" /><Relationship Id="rId5" Type="http://schemas.openxmlformats.org/officeDocument/2006/relationships/tags" Target="../tags/tag413.xml" /><Relationship Id="rId6" Type="http://schemas.openxmlformats.org/officeDocument/2006/relationships/tags" Target="../tags/tag414.xml" /><Relationship Id="rId7" Type="http://schemas.openxmlformats.org/officeDocument/2006/relationships/tags" Target="../tags/tag415.xml" /><Relationship Id="rId8" Type="http://schemas.openxmlformats.org/officeDocument/2006/relationships/image" Target="../media/image73.png" /><Relationship Id="rId9" Type="http://schemas.openxmlformats.org/officeDocument/2006/relationships/tags" Target="../tags/tag416.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23.xml" /><Relationship Id="rId11" Type="http://schemas.openxmlformats.org/officeDocument/2006/relationships/hyperlink" Target="https://www.dol.gov/agencies/eta/grants" TargetMode="External" /><Relationship Id="rId12" Type="http://schemas.openxmlformats.org/officeDocument/2006/relationships/tags" Target="../tags/tag424.xml" /><Relationship Id="rId13" Type="http://schemas.openxmlformats.org/officeDocument/2006/relationships/tags" Target="../tags/tag425.xml" /><Relationship Id="rId2" Type="http://schemas.openxmlformats.org/officeDocument/2006/relationships/notesSlide" Target="../notesSlides/notesSlide36.xml" /><Relationship Id="rId3" Type="http://schemas.openxmlformats.org/officeDocument/2006/relationships/image" Target="../media/image72.png" /><Relationship Id="rId4" Type="http://schemas.openxmlformats.org/officeDocument/2006/relationships/tags" Target="../tags/tag418.xml" /><Relationship Id="rId5" Type="http://schemas.openxmlformats.org/officeDocument/2006/relationships/tags" Target="../tags/tag419.xml" /><Relationship Id="rId6" Type="http://schemas.openxmlformats.org/officeDocument/2006/relationships/tags" Target="../tags/tag420.xml" /><Relationship Id="rId7" Type="http://schemas.openxmlformats.org/officeDocument/2006/relationships/image" Target="../media/image73.png" /><Relationship Id="rId8" Type="http://schemas.openxmlformats.org/officeDocument/2006/relationships/tags" Target="../tags/tag421.xml" /><Relationship Id="rId9" Type="http://schemas.openxmlformats.org/officeDocument/2006/relationships/tags" Target="../tags/tag42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37.xml" /><Relationship Id="rId3" Type="http://schemas.openxmlformats.org/officeDocument/2006/relationships/tags" Target="../tags/tag426.xml" /><Relationship Id="rId4" Type="http://schemas.openxmlformats.org/officeDocument/2006/relationships/tags" Target="../tags/tag427.xml" /><Relationship Id="rId5" Type="http://schemas.openxmlformats.org/officeDocument/2006/relationships/image" Target="../media/image74.png" /><Relationship Id="rId6" Type="http://schemas.openxmlformats.org/officeDocument/2006/relationships/tags" Target="../tags/tag428.xml" /><Relationship Id="rId7" Type="http://schemas.openxmlformats.org/officeDocument/2006/relationships/tags" Target="../tags/tag429.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35.xml" /><Relationship Id="rId2" Type="http://schemas.openxmlformats.org/officeDocument/2006/relationships/notesSlide" Target="../notesSlides/notesSlide38.xml" /><Relationship Id="rId3" Type="http://schemas.openxmlformats.org/officeDocument/2006/relationships/image" Target="../media/image72.png" /><Relationship Id="rId4" Type="http://schemas.openxmlformats.org/officeDocument/2006/relationships/tags" Target="../tags/tag430.xml" /><Relationship Id="rId5" Type="http://schemas.openxmlformats.org/officeDocument/2006/relationships/tags" Target="../tags/tag431.xml" /><Relationship Id="rId6" Type="http://schemas.openxmlformats.org/officeDocument/2006/relationships/tags" Target="../tags/tag432.xml" /><Relationship Id="rId7" Type="http://schemas.openxmlformats.org/officeDocument/2006/relationships/image" Target="../media/image73.png" /><Relationship Id="rId8" Type="http://schemas.openxmlformats.org/officeDocument/2006/relationships/tags" Target="../tags/tag433.xml" /><Relationship Id="rId9" Type="http://schemas.openxmlformats.org/officeDocument/2006/relationships/tags" Target="../tags/tag434.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41.xml" /><Relationship Id="rId2" Type="http://schemas.openxmlformats.org/officeDocument/2006/relationships/notesSlide" Target="../notesSlides/notesSlide39.xml" /><Relationship Id="rId3" Type="http://schemas.openxmlformats.org/officeDocument/2006/relationships/image" Target="../media/image72.png" /><Relationship Id="rId4" Type="http://schemas.openxmlformats.org/officeDocument/2006/relationships/tags" Target="../tags/tag436.xml" /><Relationship Id="rId5" Type="http://schemas.openxmlformats.org/officeDocument/2006/relationships/tags" Target="../tags/tag437.xml" /><Relationship Id="rId6" Type="http://schemas.openxmlformats.org/officeDocument/2006/relationships/tags" Target="../tags/tag438.xml" /><Relationship Id="rId7" Type="http://schemas.openxmlformats.org/officeDocument/2006/relationships/image" Target="../media/image73.png" /><Relationship Id="rId8" Type="http://schemas.openxmlformats.org/officeDocument/2006/relationships/tags" Target="../tags/tag439.xml" /><Relationship Id="rId9" Type="http://schemas.openxmlformats.org/officeDocument/2006/relationships/tags" Target="../tags/tag440.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260.xml" /><Relationship Id="rId11" Type="http://schemas.openxmlformats.org/officeDocument/2006/relationships/tags" Target="../tags/tag261.xml" /><Relationship Id="rId12" Type="http://schemas.openxmlformats.org/officeDocument/2006/relationships/tags" Target="../tags/tag262.xml" /><Relationship Id="rId13" Type="http://schemas.openxmlformats.org/officeDocument/2006/relationships/tags" Target="../tags/tag263.xml" /><Relationship Id="rId14" Type="http://schemas.openxmlformats.org/officeDocument/2006/relationships/tags" Target="../tags/tag264.xml" /><Relationship Id="rId2" Type="http://schemas.openxmlformats.org/officeDocument/2006/relationships/notesSlide" Target="../notesSlides/notesSlide4.xml" /><Relationship Id="rId3" Type="http://schemas.openxmlformats.org/officeDocument/2006/relationships/tags" Target="../tags/tag255.xml" /><Relationship Id="rId4" Type="http://schemas.openxmlformats.org/officeDocument/2006/relationships/image" Target="../media/image61.png" /><Relationship Id="rId5" Type="http://schemas.microsoft.com/office/2007/relationships/hdphoto" Target="../media/image62.wdp" /><Relationship Id="rId6" Type="http://schemas.openxmlformats.org/officeDocument/2006/relationships/tags" Target="../tags/tag256.xml" /><Relationship Id="rId7" Type="http://schemas.openxmlformats.org/officeDocument/2006/relationships/tags" Target="../tags/tag257.xml" /><Relationship Id="rId8" Type="http://schemas.openxmlformats.org/officeDocument/2006/relationships/tags" Target="../tags/tag258.xml" /><Relationship Id="rId9" Type="http://schemas.openxmlformats.org/officeDocument/2006/relationships/tags" Target="../tags/tag259.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47.xml" /><Relationship Id="rId2" Type="http://schemas.openxmlformats.org/officeDocument/2006/relationships/notesSlide" Target="../notesSlides/notesSlide40.xml" /><Relationship Id="rId3" Type="http://schemas.openxmlformats.org/officeDocument/2006/relationships/image" Target="../media/image72.png" /><Relationship Id="rId4" Type="http://schemas.openxmlformats.org/officeDocument/2006/relationships/tags" Target="../tags/tag442.xml" /><Relationship Id="rId5" Type="http://schemas.openxmlformats.org/officeDocument/2006/relationships/tags" Target="../tags/tag443.xml" /><Relationship Id="rId6" Type="http://schemas.openxmlformats.org/officeDocument/2006/relationships/tags" Target="../tags/tag444.xml" /><Relationship Id="rId7" Type="http://schemas.openxmlformats.org/officeDocument/2006/relationships/image" Target="../media/image73.png" /><Relationship Id="rId8" Type="http://schemas.openxmlformats.org/officeDocument/2006/relationships/tags" Target="../tags/tag445.xml" /><Relationship Id="rId9" Type="http://schemas.openxmlformats.org/officeDocument/2006/relationships/tags" Target="../tags/tag446.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41.xml" /><Relationship Id="rId3" Type="http://schemas.openxmlformats.org/officeDocument/2006/relationships/tags" Target="../tags/tag448.xml" /><Relationship Id="rId4" Type="http://schemas.openxmlformats.org/officeDocument/2006/relationships/tags" Target="../tags/tag449.xml" /><Relationship Id="rId5" Type="http://schemas.openxmlformats.org/officeDocument/2006/relationships/tags" Target="../tags/tag450.xml" /><Relationship Id="rId6" Type="http://schemas.openxmlformats.org/officeDocument/2006/relationships/tags" Target="../tags/tag45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42.xml" /><Relationship Id="rId3" Type="http://schemas.openxmlformats.org/officeDocument/2006/relationships/tags" Target="../tags/tag452.xml" /><Relationship Id="rId4" Type="http://schemas.openxmlformats.org/officeDocument/2006/relationships/tags" Target="../tags/tag453.xml" /><Relationship Id="rId5" Type="http://schemas.openxmlformats.org/officeDocument/2006/relationships/tags" Target="../tags/tag454.xml" /><Relationship Id="rId6" Type="http://schemas.openxmlformats.org/officeDocument/2006/relationships/tags" Target="../tags/tag455.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43.xml" /><Relationship Id="rId3" Type="http://schemas.openxmlformats.org/officeDocument/2006/relationships/tags" Target="../tags/tag456.xml" /><Relationship Id="rId4" Type="http://schemas.openxmlformats.org/officeDocument/2006/relationships/tags" Target="../tags/tag457.xml" /><Relationship Id="rId5" Type="http://schemas.openxmlformats.org/officeDocument/2006/relationships/tags" Target="../tags/tag458.xml" /><Relationship Id="rId6" Type="http://schemas.openxmlformats.org/officeDocument/2006/relationships/tags" Target="../tags/tag459.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44.xml" /><Relationship Id="rId3" Type="http://schemas.openxmlformats.org/officeDocument/2006/relationships/tags" Target="../tags/tag460.xml" /><Relationship Id="rId4" Type="http://schemas.openxmlformats.org/officeDocument/2006/relationships/tags" Target="../tags/tag461.xml" /><Relationship Id="rId5" Type="http://schemas.openxmlformats.org/officeDocument/2006/relationships/tags" Target="../tags/tag462.xml" /><Relationship Id="rId6" Type="http://schemas.openxmlformats.org/officeDocument/2006/relationships/tags" Target="../tags/tag463.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45.xml" /><Relationship Id="rId3" Type="http://schemas.openxmlformats.org/officeDocument/2006/relationships/tags" Target="../tags/tag464.xml" /><Relationship Id="rId4" Type="http://schemas.openxmlformats.org/officeDocument/2006/relationships/tags" Target="../tags/tag465.xml" /><Relationship Id="rId5" Type="http://schemas.openxmlformats.org/officeDocument/2006/relationships/tags" Target="../tags/tag466.xml" /><Relationship Id="rId6" Type="http://schemas.openxmlformats.org/officeDocument/2006/relationships/tags" Target="../tags/tag467.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46.xml" /><Relationship Id="rId3" Type="http://schemas.openxmlformats.org/officeDocument/2006/relationships/tags" Target="../tags/tag468.xml" /><Relationship Id="rId4" Type="http://schemas.openxmlformats.org/officeDocument/2006/relationships/tags" Target="../tags/tag469.xml" /><Relationship Id="rId5" Type="http://schemas.openxmlformats.org/officeDocument/2006/relationships/tags" Target="../tags/tag470.xml" /><Relationship Id="rId6" Type="http://schemas.openxmlformats.org/officeDocument/2006/relationships/tags" Target="../tags/tag471.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47.xml" /><Relationship Id="rId3" Type="http://schemas.openxmlformats.org/officeDocument/2006/relationships/tags" Target="../tags/tag472.xml" /><Relationship Id="rId4" Type="http://schemas.openxmlformats.org/officeDocument/2006/relationships/tags" Target="../tags/tag473.xml" /><Relationship Id="rId5" Type="http://schemas.openxmlformats.org/officeDocument/2006/relationships/tags" Target="../tags/tag474.xml" /><Relationship Id="rId6" Type="http://schemas.openxmlformats.org/officeDocument/2006/relationships/image" Target="../media/image75.jpeg" /><Relationship Id="rId7" Type="http://schemas.openxmlformats.org/officeDocument/2006/relationships/tags" Target="../tags/tag475.xml" /><Relationship Id="rId8" Type="http://schemas.openxmlformats.org/officeDocument/2006/relationships/tags" Target="../tags/tag476.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48.xml" /><Relationship Id="rId3" Type="http://schemas.openxmlformats.org/officeDocument/2006/relationships/tags" Target="../tags/tag477.xml" /><Relationship Id="rId4" Type="http://schemas.openxmlformats.org/officeDocument/2006/relationships/tags" Target="../tags/tag478.xml" /><Relationship Id="rId5" Type="http://schemas.openxmlformats.org/officeDocument/2006/relationships/tags" Target="../tags/tag479.xml" /><Relationship Id="rId6" Type="http://schemas.openxmlformats.org/officeDocument/2006/relationships/image" Target="../media/image75.jpeg" /><Relationship Id="rId7" Type="http://schemas.openxmlformats.org/officeDocument/2006/relationships/tags" Target="../tags/tag480.xml" /><Relationship Id="rId8" Type="http://schemas.openxmlformats.org/officeDocument/2006/relationships/tags" Target="../tags/tag481.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49.xml" /><Relationship Id="rId3" Type="http://schemas.openxmlformats.org/officeDocument/2006/relationships/tags" Target="../tags/tag482.xml" /><Relationship Id="rId4" Type="http://schemas.openxmlformats.org/officeDocument/2006/relationships/tags" Target="../tags/tag483.xml" /><Relationship Id="rId5" Type="http://schemas.openxmlformats.org/officeDocument/2006/relationships/tags" Target="../tags/tag484.xml" /><Relationship Id="rId6" Type="http://schemas.openxmlformats.org/officeDocument/2006/relationships/tags" Target="../tags/tag48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5.xml" /><Relationship Id="rId3" Type="http://schemas.openxmlformats.org/officeDocument/2006/relationships/tags" Target="../tags/tag265.xml" /><Relationship Id="rId4" Type="http://schemas.openxmlformats.org/officeDocument/2006/relationships/tags" Target="../tags/tag266.xml" /><Relationship Id="rId5" Type="http://schemas.openxmlformats.org/officeDocument/2006/relationships/tags" Target="../tags/tag267.xml" /><Relationship Id="rId6" Type="http://schemas.openxmlformats.org/officeDocument/2006/relationships/image" Target="../media/image63.jpeg" /><Relationship Id="rId7" Type="http://schemas.openxmlformats.org/officeDocument/2006/relationships/tags" Target="../tags/tag268.xml" /><Relationship Id="rId8" Type="http://schemas.openxmlformats.org/officeDocument/2006/relationships/tags" Target="../tags/tag269.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50.xml" /><Relationship Id="rId3" Type="http://schemas.openxmlformats.org/officeDocument/2006/relationships/tags" Target="../tags/tag486.xml" /><Relationship Id="rId4" Type="http://schemas.openxmlformats.org/officeDocument/2006/relationships/tags" Target="../tags/tag487.xml" /><Relationship Id="rId5" Type="http://schemas.openxmlformats.org/officeDocument/2006/relationships/tags" Target="../tags/tag488.xml" /><Relationship Id="rId6" Type="http://schemas.openxmlformats.org/officeDocument/2006/relationships/tags" Target="../tags/tag489.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51.xml" /><Relationship Id="rId3" Type="http://schemas.openxmlformats.org/officeDocument/2006/relationships/tags" Target="../tags/tag490.xml" /><Relationship Id="rId4" Type="http://schemas.openxmlformats.org/officeDocument/2006/relationships/tags" Target="../tags/tag491.xml" /><Relationship Id="rId5" Type="http://schemas.openxmlformats.org/officeDocument/2006/relationships/tags" Target="../tags/tag492.xml" /><Relationship Id="rId6" Type="http://schemas.openxmlformats.org/officeDocument/2006/relationships/tags" Target="../tags/tag493.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52.xml" /><Relationship Id="rId3" Type="http://schemas.openxmlformats.org/officeDocument/2006/relationships/tags" Target="../tags/tag494.xml" /><Relationship Id="rId4" Type="http://schemas.openxmlformats.org/officeDocument/2006/relationships/tags" Target="../tags/tag495.xml" /><Relationship Id="rId5" Type="http://schemas.openxmlformats.org/officeDocument/2006/relationships/tags" Target="../tags/tag496.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3.xml" /><Relationship Id="rId3" Type="http://schemas.openxmlformats.org/officeDocument/2006/relationships/tags" Target="../tags/tag497.xml" /><Relationship Id="rId4" Type="http://schemas.openxmlformats.org/officeDocument/2006/relationships/tags" Target="../tags/tag498.xml" /><Relationship Id="rId5" Type="http://schemas.openxmlformats.org/officeDocument/2006/relationships/tags" Target="../tags/tag499.xml" /><Relationship Id="rId6" Type="http://schemas.openxmlformats.org/officeDocument/2006/relationships/tags" Target="../tags/tag500.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54.xml" /><Relationship Id="rId3" Type="http://schemas.openxmlformats.org/officeDocument/2006/relationships/tags" Target="../tags/tag501.xml" /><Relationship Id="rId4" Type="http://schemas.openxmlformats.org/officeDocument/2006/relationships/tags" Target="../tags/tag502.xml" /><Relationship Id="rId5" Type="http://schemas.openxmlformats.org/officeDocument/2006/relationships/tags" Target="../tags/tag503.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55.xml" /><Relationship Id="rId3" Type="http://schemas.openxmlformats.org/officeDocument/2006/relationships/tags" Target="../tags/tag504.xml" /><Relationship Id="rId4" Type="http://schemas.openxmlformats.org/officeDocument/2006/relationships/tags" Target="../tags/tag505.xml" /><Relationship Id="rId5" Type="http://schemas.openxmlformats.org/officeDocument/2006/relationships/tags" Target="../tags/tag506.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56.xml" /><Relationship Id="rId3" Type="http://schemas.openxmlformats.org/officeDocument/2006/relationships/tags" Target="../tags/tag507.xml" /><Relationship Id="rId4" Type="http://schemas.openxmlformats.org/officeDocument/2006/relationships/tags" Target="../tags/tag508.xml" /><Relationship Id="rId5" Type="http://schemas.openxmlformats.org/officeDocument/2006/relationships/tags" Target="../tags/tag509.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57.xml" /><Relationship Id="rId3" Type="http://schemas.openxmlformats.org/officeDocument/2006/relationships/tags" Target="../tags/tag510.xml" /><Relationship Id="rId4" Type="http://schemas.openxmlformats.org/officeDocument/2006/relationships/tags" Target="../tags/tag511.xml" /><Relationship Id="rId5" Type="http://schemas.openxmlformats.org/officeDocument/2006/relationships/tags" Target="../tags/tag512.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58.xml" /><Relationship Id="rId3" Type="http://schemas.openxmlformats.org/officeDocument/2006/relationships/tags" Target="../tags/tag513.xml" /><Relationship Id="rId4" Type="http://schemas.openxmlformats.org/officeDocument/2006/relationships/tags" Target="../tags/tag514.xml" /><Relationship Id="rId5" Type="http://schemas.openxmlformats.org/officeDocument/2006/relationships/tags" Target="../tags/tag515.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diagramColors" Target="../diagrams/colors4.xml" /><Relationship Id="rId11" Type="http://schemas.openxmlformats.org/officeDocument/2006/relationships/image" Target="../media/image76.jpeg" /><Relationship Id="rId12" Type="http://schemas.openxmlformats.org/officeDocument/2006/relationships/tags" Target="../tags/tag519.xml" /><Relationship Id="rId13" Type="http://schemas.openxmlformats.org/officeDocument/2006/relationships/tags" Target="../tags/tag520.xml" /><Relationship Id="rId2" Type="http://schemas.openxmlformats.org/officeDocument/2006/relationships/notesSlide" Target="../notesSlides/notesSlide59.xml" /><Relationship Id="rId3" Type="http://schemas.openxmlformats.org/officeDocument/2006/relationships/tags" Target="../tags/tag516.xml" /><Relationship Id="rId4" Type="http://schemas.openxmlformats.org/officeDocument/2006/relationships/tags" Target="../tags/tag517.xml" /><Relationship Id="rId5" Type="http://schemas.openxmlformats.org/officeDocument/2006/relationships/tags" Target="../tags/tag518.xml" /><Relationship Id="rId6" Type="http://schemas.microsoft.com/office/2007/relationships/diagramDrawing" Target="../diagrams/drawing4.xml" /><Relationship Id="rId7" Type="http://schemas.openxmlformats.org/officeDocument/2006/relationships/diagramData" Target="../diagrams/data4.xml" /><Relationship Id="rId8" Type="http://schemas.openxmlformats.org/officeDocument/2006/relationships/diagramLayout" Target="../diagrams/layout4.xml" /><Relationship Id="rId9" Type="http://schemas.openxmlformats.org/officeDocument/2006/relationships/diagramQuickStyle" Target="../diagrams/quickStyle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6.xml" /><Relationship Id="rId10" Type="http://schemas.openxmlformats.org/officeDocument/2006/relationships/tags" Target="../tags/tag275.xml" /><Relationship Id="rId11" Type="http://schemas.openxmlformats.org/officeDocument/2006/relationships/tags" Target="../tags/tag276.xml" /><Relationship Id="rId2" Type="http://schemas.openxmlformats.org/officeDocument/2006/relationships/notesSlide" Target="../notesSlides/notesSlide6.xml" /><Relationship Id="rId3" Type="http://schemas.openxmlformats.org/officeDocument/2006/relationships/tags" Target="../tags/tag270.xml" /><Relationship Id="rId4" Type="http://schemas.openxmlformats.org/officeDocument/2006/relationships/tags" Target="../tags/tag271.xml" /><Relationship Id="rId5" Type="http://schemas.openxmlformats.org/officeDocument/2006/relationships/tags" Target="../tags/tag272.xml" /><Relationship Id="rId6" Type="http://schemas.openxmlformats.org/officeDocument/2006/relationships/tags" Target="../tags/tag273.xml" /><Relationship Id="rId7" Type="http://schemas.openxmlformats.org/officeDocument/2006/relationships/image" Target="../media/image64.jpeg" /><Relationship Id="rId8" Type="http://schemas.openxmlformats.org/officeDocument/2006/relationships/tags" Target="../tags/tag274.xml" /><Relationship Id="rId9" Type="http://schemas.openxmlformats.org/officeDocument/2006/relationships/image" Target="../media/image65.jpe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diagramColors" Target="../diagrams/colors5.xml" /><Relationship Id="rId11" Type="http://schemas.openxmlformats.org/officeDocument/2006/relationships/tags" Target="../tags/tag524.xml" /><Relationship Id="rId2" Type="http://schemas.openxmlformats.org/officeDocument/2006/relationships/notesSlide" Target="../notesSlides/notesSlide60.xml" /><Relationship Id="rId3" Type="http://schemas.openxmlformats.org/officeDocument/2006/relationships/tags" Target="../tags/tag521.xml" /><Relationship Id="rId4" Type="http://schemas.openxmlformats.org/officeDocument/2006/relationships/tags" Target="../tags/tag522.xml" /><Relationship Id="rId5" Type="http://schemas.openxmlformats.org/officeDocument/2006/relationships/tags" Target="../tags/tag523.xml" /><Relationship Id="rId6" Type="http://schemas.microsoft.com/office/2007/relationships/diagramDrawing" Target="../diagrams/drawing5.xml" /><Relationship Id="rId7" Type="http://schemas.openxmlformats.org/officeDocument/2006/relationships/diagramData" Target="../diagrams/data5.xml" /><Relationship Id="rId8" Type="http://schemas.openxmlformats.org/officeDocument/2006/relationships/diagramLayout" Target="../diagrams/layout5.xml" /><Relationship Id="rId9" Type="http://schemas.openxmlformats.org/officeDocument/2006/relationships/diagramQuickStyle" Target="../diagrams/quickStyle5.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ags" Target="../tags/tag532.xml" /><Relationship Id="rId11" Type="http://schemas.openxmlformats.org/officeDocument/2006/relationships/tags" Target="../tags/tag533.xml" /><Relationship Id="rId12" Type="http://schemas.openxmlformats.org/officeDocument/2006/relationships/tags" Target="../tags/tag534.xml" /><Relationship Id="rId13" Type="http://schemas.openxmlformats.org/officeDocument/2006/relationships/tags" Target="../tags/tag535.xml" /><Relationship Id="rId14" Type="http://schemas.openxmlformats.org/officeDocument/2006/relationships/tags" Target="../tags/tag536.xml" /><Relationship Id="rId2" Type="http://schemas.openxmlformats.org/officeDocument/2006/relationships/notesSlide" Target="../notesSlides/notesSlide61.xml" /><Relationship Id="rId3" Type="http://schemas.openxmlformats.org/officeDocument/2006/relationships/tags" Target="../tags/tag525.xml" /><Relationship Id="rId4" Type="http://schemas.openxmlformats.org/officeDocument/2006/relationships/tags" Target="../tags/tag526.xml" /><Relationship Id="rId5" Type="http://schemas.openxmlformats.org/officeDocument/2006/relationships/tags" Target="../tags/tag527.xml" /><Relationship Id="rId6" Type="http://schemas.openxmlformats.org/officeDocument/2006/relationships/tags" Target="../tags/tag528.xml" /><Relationship Id="rId7" Type="http://schemas.openxmlformats.org/officeDocument/2006/relationships/tags" Target="../tags/tag529.xml" /><Relationship Id="rId8" Type="http://schemas.openxmlformats.org/officeDocument/2006/relationships/tags" Target="../tags/tag530.xml" /><Relationship Id="rId9" Type="http://schemas.openxmlformats.org/officeDocument/2006/relationships/tags" Target="../tags/tag531.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62.xml" /><Relationship Id="rId3" Type="http://schemas.openxmlformats.org/officeDocument/2006/relationships/tags" Target="../tags/tag537.xml" /><Relationship Id="rId4" Type="http://schemas.openxmlformats.org/officeDocument/2006/relationships/tags" Target="../tags/tag538.xml" /><Relationship Id="rId5" Type="http://schemas.openxmlformats.org/officeDocument/2006/relationships/tags" Target="../tags/tag539.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3.xml" /><Relationship Id="rId3" Type="http://schemas.openxmlformats.org/officeDocument/2006/relationships/tags" Target="../tags/tag540.xml" /><Relationship Id="rId4" Type="http://schemas.openxmlformats.org/officeDocument/2006/relationships/tags" Target="../tags/tag541.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4.xml" /><Relationship Id="rId3" Type="http://schemas.openxmlformats.org/officeDocument/2006/relationships/tags" Target="../tags/tag542.xml" /><Relationship Id="rId4" Type="http://schemas.openxmlformats.org/officeDocument/2006/relationships/tags" Target="../tags/tag543.xml" /><Relationship Id="rId5" Type="http://schemas.openxmlformats.org/officeDocument/2006/relationships/tags" Target="../tags/tag544.xml" /><Relationship Id="rId6" Type="http://schemas.openxmlformats.org/officeDocument/2006/relationships/tags" Target="../tags/tag545.xml" /><Relationship Id="rId7" Type="http://schemas.openxmlformats.org/officeDocument/2006/relationships/tags" Target="../tags/tag546.xml" /><Relationship Id="rId8" Type="http://schemas.openxmlformats.org/officeDocument/2006/relationships/tags" Target="../tags/tag547.xml" /><Relationship Id="rId9" Type="http://schemas.openxmlformats.org/officeDocument/2006/relationships/tags" Target="../tags/tag548.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65.xml" /><Relationship Id="rId3" Type="http://schemas.openxmlformats.org/officeDocument/2006/relationships/tags" Target="../tags/tag549.xml" /><Relationship Id="rId4" Type="http://schemas.openxmlformats.org/officeDocument/2006/relationships/tags" Target="../tags/tag550.xml" /><Relationship Id="rId5" Type="http://schemas.openxmlformats.org/officeDocument/2006/relationships/tags" Target="../tags/tag551.xml" /><Relationship Id="rId6" Type="http://schemas.openxmlformats.org/officeDocument/2006/relationships/tags" Target="../tags/tag552.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66.xml" /><Relationship Id="rId3" Type="http://schemas.openxmlformats.org/officeDocument/2006/relationships/tags" Target="../tags/tag553.xml" /><Relationship Id="rId4" Type="http://schemas.openxmlformats.org/officeDocument/2006/relationships/tags" Target="../tags/tag554.xml" /><Relationship Id="rId5" Type="http://schemas.openxmlformats.org/officeDocument/2006/relationships/tags" Target="../tags/tag555.xml" /><Relationship Id="rId6" Type="http://schemas.openxmlformats.org/officeDocument/2006/relationships/tags" Target="../tags/tag556.xml" /><Relationship Id="rId7" Type="http://schemas.openxmlformats.org/officeDocument/2006/relationships/tags" Target="../tags/tag557.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560.xml" /><Relationship Id="rId11" Type="http://schemas.openxmlformats.org/officeDocument/2006/relationships/tags" Target="../tags/tag561.xml" /><Relationship Id="rId12" Type="http://schemas.openxmlformats.org/officeDocument/2006/relationships/tags" Target="../tags/tag562.xml" /><Relationship Id="rId13" Type="http://schemas.openxmlformats.org/officeDocument/2006/relationships/tags" Target="../tags/tag563.xml" /><Relationship Id="rId14" Type="http://schemas.openxmlformats.org/officeDocument/2006/relationships/tags" Target="../tags/tag564.xml" /><Relationship Id="rId15" Type="http://schemas.openxmlformats.org/officeDocument/2006/relationships/tags" Target="../tags/tag565.xml" /><Relationship Id="rId16" Type="http://schemas.openxmlformats.org/officeDocument/2006/relationships/tags" Target="../tags/tag566.xml" /><Relationship Id="rId17" Type="http://schemas.openxmlformats.org/officeDocument/2006/relationships/tags" Target="../tags/tag567.xml" /><Relationship Id="rId18" Type="http://schemas.openxmlformats.org/officeDocument/2006/relationships/tags" Target="../tags/tag568.xml" /><Relationship Id="rId2" Type="http://schemas.openxmlformats.org/officeDocument/2006/relationships/notesSlide" Target="../notesSlides/notesSlide67.xml" /><Relationship Id="rId3" Type="http://schemas.openxmlformats.org/officeDocument/2006/relationships/tags" Target="../tags/tag558.xml" /><Relationship Id="rId4" Type="http://schemas.microsoft.com/office/2007/relationships/diagramDrawing" Target="../diagrams/drawing6.xml" /><Relationship Id="rId5" Type="http://schemas.openxmlformats.org/officeDocument/2006/relationships/diagramData" Target="../diagrams/data6.xml" /><Relationship Id="rId6" Type="http://schemas.openxmlformats.org/officeDocument/2006/relationships/diagramLayout" Target="../diagrams/layout6.xml" /><Relationship Id="rId7" Type="http://schemas.openxmlformats.org/officeDocument/2006/relationships/diagramQuickStyle" Target="../diagrams/quickStyle6.xml" /><Relationship Id="rId8" Type="http://schemas.openxmlformats.org/officeDocument/2006/relationships/diagramColors" Target="../diagrams/colors6.xml" /><Relationship Id="rId9" Type="http://schemas.openxmlformats.org/officeDocument/2006/relationships/tags" Target="../tags/tag559.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68.xml" /><Relationship Id="rId3" Type="http://schemas.openxmlformats.org/officeDocument/2006/relationships/tags" Target="../tags/tag569.xml" /><Relationship Id="rId4" Type="http://schemas.openxmlformats.org/officeDocument/2006/relationships/tags" Target="../tags/tag570.xml" /><Relationship Id="rId5" Type="http://schemas.openxmlformats.org/officeDocument/2006/relationships/tags" Target="../tags/tag571.xml" /><Relationship Id="rId6" Type="http://schemas.openxmlformats.org/officeDocument/2006/relationships/tags" Target="../tags/tag572.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69.xml" /><Relationship Id="rId3" Type="http://schemas.openxmlformats.org/officeDocument/2006/relationships/tags" Target="../tags/tag573.xml" /><Relationship Id="rId4" Type="http://schemas.openxmlformats.org/officeDocument/2006/relationships/tags" Target="../tags/tag574.xml" /><Relationship Id="rId5" Type="http://schemas.openxmlformats.org/officeDocument/2006/relationships/tags" Target="../tags/tag57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6.xml" /><Relationship Id="rId10" Type="http://schemas.openxmlformats.org/officeDocument/2006/relationships/tags" Target="../tags/tag283.xml" /><Relationship Id="rId11" Type="http://schemas.openxmlformats.org/officeDocument/2006/relationships/image" Target="../media/image67.png" /><Relationship Id="rId12" Type="http://schemas.openxmlformats.org/officeDocument/2006/relationships/tags" Target="../tags/tag284.xml" /><Relationship Id="rId13" Type="http://schemas.openxmlformats.org/officeDocument/2006/relationships/image" Target="../media/image68.png" /><Relationship Id="rId14" Type="http://schemas.openxmlformats.org/officeDocument/2006/relationships/tags" Target="../tags/tag285.xml" /><Relationship Id="rId15" Type="http://schemas.openxmlformats.org/officeDocument/2006/relationships/tags" Target="../tags/tag286.xml" /><Relationship Id="rId2" Type="http://schemas.openxmlformats.org/officeDocument/2006/relationships/notesSlide" Target="../notesSlides/notesSlide7.xml" /><Relationship Id="rId3" Type="http://schemas.openxmlformats.org/officeDocument/2006/relationships/tags" Target="../tags/tag277.xml" /><Relationship Id="rId4" Type="http://schemas.openxmlformats.org/officeDocument/2006/relationships/tags" Target="../tags/tag278.xml" /><Relationship Id="rId5" Type="http://schemas.openxmlformats.org/officeDocument/2006/relationships/tags" Target="../tags/tag279.xml" /><Relationship Id="rId6" Type="http://schemas.openxmlformats.org/officeDocument/2006/relationships/tags" Target="../tags/tag280.xml" /><Relationship Id="rId7" Type="http://schemas.openxmlformats.org/officeDocument/2006/relationships/image" Target="../media/image66.jpeg" /><Relationship Id="rId8" Type="http://schemas.openxmlformats.org/officeDocument/2006/relationships/tags" Target="../tags/tag281.xml" /><Relationship Id="rId9" Type="http://schemas.openxmlformats.org/officeDocument/2006/relationships/tags" Target="../tags/tag282.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0.xml" /><Relationship Id="rId3" Type="http://schemas.openxmlformats.org/officeDocument/2006/relationships/tags" Target="../tags/tag576.xml" /><Relationship Id="rId4" Type="http://schemas.openxmlformats.org/officeDocument/2006/relationships/tags" Target="../tags/tag577.xml" /><Relationship Id="rId5" Type="http://schemas.openxmlformats.org/officeDocument/2006/relationships/tags" Target="../tags/tag578.xml" /><Relationship Id="rId6" Type="http://schemas.openxmlformats.org/officeDocument/2006/relationships/tags" Target="../tags/tag579.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71.xml" /><Relationship Id="rId3" Type="http://schemas.openxmlformats.org/officeDocument/2006/relationships/tags" Target="../tags/tag580.xml" /><Relationship Id="rId4" Type="http://schemas.openxmlformats.org/officeDocument/2006/relationships/tags" Target="../tags/tag581.xml" /><Relationship Id="rId5" Type="http://schemas.openxmlformats.org/officeDocument/2006/relationships/tags" Target="../tags/tag582.xml" /><Relationship Id="rId6" Type="http://schemas.openxmlformats.org/officeDocument/2006/relationships/tags" Target="../tags/tag583.xml" /><Relationship Id="rId7" Type="http://schemas.openxmlformats.org/officeDocument/2006/relationships/image" Target="../media/image77.png" /><Relationship Id="rId8" Type="http://schemas.openxmlformats.org/officeDocument/2006/relationships/tags" Target="../tags/tag584.xml" /><Relationship Id="rId9" Type="http://schemas.openxmlformats.org/officeDocument/2006/relationships/tags" Target="../tags/tag585.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591.xml" /><Relationship Id="rId11" Type="http://schemas.openxmlformats.org/officeDocument/2006/relationships/tags" Target="../tags/tag592.xml" /><Relationship Id="rId12" Type="http://schemas.openxmlformats.org/officeDocument/2006/relationships/tags" Target="../tags/tag593.xml" /><Relationship Id="rId13" Type="http://schemas.openxmlformats.org/officeDocument/2006/relationships/tags" Target="../tags/tag594.xml" /><Relationship Id="rId2" Type="http://schemas.openxmlformats.org/officeDocument/2006/relationships/notesSlide" Target="../notesSlides/notesSlide72.xml" /><Relationship Id="rId3" Type="http://schemas.openxmlformats.org/officeDocument/2006/relationships/tags" Target="../tags/tag586.xml" /><Relationship Id="rId4" Type="http://schemas.openxmlformats.org/officeDocument/2006/relationships/tags" Target="../tags/tag587.xml" /><Relationship Id="rId5" Type="http://schemas.openxmlformats.org/officeDocument/2006/relationships/tags" Target="../tags/tag588.xml" /><Relationship Id="rId6" Type="http://schemas.openxmlformats.org/officeDocument/2006/relationships/hyperlink" Target="https://www.doleta.gov/performance/wips/WIPS_Technical_Assistance_Request.cfm" TargetMode="External" /><Relationship Id="rId7" Type="http://schemas.openxmlformats.org/officeDocument/2006/relationships/hyperlink" Target="mailto:EBSS.help@dol.gov" TargetMode="External" /><Relationship Id="rId8" Type="http://schemas.openxmlformats.org/officeDocument/2006/relationships/tags" Target="../tags/tag589.xml" /><Relationship Id="rId9" Type="http://schemas.openxmlformats.org/officeDocument/2006/relationships/tags" Target="../tags/tag590.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601.xml" /><Relationship Id="rId11" Type="http://schemas.openxmlformats.org/officeDocument/2006/relationships/tags" Target="../tags/tag602.xml" /><Relationship Id="rId12" Type="http://schemas.openxmlformats.org/officeDocument/2006/relationships/tags" Target="../tags/tag603.xml" /><Relationship Id="rId13" Type="http://schemas.openxmlformats.org/officeDocument/2006/relationships/hyperlink" Target="mailto:OneWorkforce@dol.gov" TargetMode="External" /><Relationship Id="rId14" Type="http://schemas.openxmlformats.org/officeDocument/2006/relationships/tags" Target="../tags/tag604.xml" /><Relationship Id="rId2" Type="http://schemas.openxmlformats.org/officeDocument/2006/relationships/notesSlide" Target="../notesSlides/notesSlide73.xml" /><Relationship Id="rId3" Type="http://schemas.openxmlformats.org/officeDocument/2006/relationships/tags" Target="../tags/tag595.xml" /><Relationship Id="rId4" Type="http://schemas.openxmlformats.org/officeDocument/2006/relationships/tags" Target="../tags/tag596.xml" /><Relationship Id="rId5" Type="http://schemas.openxmlformats.org/officeDocument/2006/relationships/tags" Target="../tags/tag597.xml" /><Relationship Id="rId6" Type="http://schemas.openxmlformats.org/officeDocument/2006/relationships/image" Target="../media/image77.png" /><Relationship Id="rId7" Type="http://schemas.openxmlformats.org/officeDocument/2006/relationships/tags" Target="../tags/tag598.xml" /><Relationship Id="rId8" Type="http://schemas.openxmlformats.org/officeDocument/2006/relationships/tags" Target="../tags/tag599.xml" /><Relationship Id="rId9" Type="http://schemas.openxmlformats.org/officeDocument/2006/relationships/tags" Target="../tags/tag600.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77.png" /><Relationship Id="rId11" Type="http://schemas.openxmlformats.org/officeDocument/2006/relationships/tags" Target="../tags/tag612.xml" /><Relationship Id="rId12" Type="http://schemas.openxmlformats.org/officeDocument/2006/relationships/tags" Target="../tags/tag613.xml" /><Relationship Id="rId13" Type="http://schemas.openxmlformats.org/officeDocument/2006/relationships/tags" Target="../tags/tag614.xml" /><Relationship Id="rId14" Type="http://schemas.openxmlformats.org/officeDocument/2006/relationships/hyperlink" Target="https://www.dol.gov/agencies/eta" TargetMode="External" /><Relationship Id="rId15" Type="http://schemas.openxmlformats.org/officeDocument/2006/relationships/tags" Target="../tags/tag615.xml" /><Relationship Id="rId2" Type="http://schemas.openxmlformats.org/officeDocument/2006/relationships/notesSlide" Target="../notesSlides/notesSlide74.xml" /><Relationship Id="rId3" Type="http://schemas.openxmlformats.org/officeDocument/2006/relationships/tags" Target="../tags/tag605.xml" /><Relationship Id="rId4" Type="http://schemas.openxmlformats.org/officeDocument/2006/relationships/tags" Target="../tags/tag606.xml" /><Relationship Id="rId5" Type="http://schemas.openxmlformats.org/officeDocument/2006/relationships/tags" Target="../tags/tag607.xml" /><Relationship Id="rId6" Type="http://schemas.openxmlformats.org/officeDocument/2006/relationships/tags" Target="../tags/tag608.xml" /><Relationship Id="rId7" Type="http://schemas.openxmlformats.org/officeDocument/2006/relationships/tags" Target="../tags/tag609.xml" /><Relationship Id="rId8" Type="http://schemas.openxmlformats.org/officeDocument/2006/relationships/tags" Target="../tags/tag610.xml" /><Relationship Id="rId9" Type="http://schemas.openxmlformats.org/officeDocument/2006/relationships/tags" Target="../tags/tag611.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5.xml" /><Relationship Id="rId3" Type="http://schemas.openxmlformats.org/officeDocument/2006/relationships/tags" Target="../tags/tag616.xml" /><Relationship Id="rId4" Type="http://schemas.openxmlformats.org/officeDocument/2006/relationships/tags" Target="../tags/tag617.xml" /><Relationship Id="rId5" Type="http://schemas.openxmlformats.org/officeDocument/2006/relationships/tags" Target="../tags/tag618.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76.xml" /><Relationship Id="rId3" Type="http://schemas.openxmlformats.org/officeDocument/2006/relationships/tags" Target="../tags/tag619.xml" /><Relationship Id="rId4" Type="http://schemas.openxmlformats.org/officeDocument/2006/relationships/tags" Target="../tags/tag620.xml" /><Relationship Id="rId5" Type="http://schemas.openxmlformats.org/officeDocument/2006/relationships/tags" Target="../tags/tag621.xml" /><Relationship Id="rId6" Type="http://schemas.openxmlformats.org/officeDocument/2006/relationships/tags" Target="../tags/tag622.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77.xml" /><Relationship Id="rId3" Type="http://schemas.openxmlformats.org/officeDocument/2006/relationships/tags" Target="../tags/tag623.xml" /><Relationship Id="rId4" Type="http://schemas.openxmlformats.org/officeDocument/2006/relationships/tags" Target="../tags/tag624.xml" /><Relationship Id="rId5" Type="http://schemas.openxmlformats.org/officeDocument/2006/relationships/tags" Target="../tags/tag625.xml" /><Relationship Id="rId6" Type="http://schemas.openxmlformats.org/officeDocument/2006/relationships/tags" Target="../tags/tag626.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78.xml" /><Relationship Id="rId3" Type="http://schemas.openxmlformats.org/officeDocument/2006/relationships/tags" Target="../tags/tag627.xml" /><Relationship Id="rId4" Type="http://schemas.openxmlformats.org/officeDocument/2006/relationships/tags" Target="../tags/tag628.xml" /><Relationship Id="rId5" Type="http://schemas.openxmlformats.org/officeDocument/2006/relationships/tags" Target="../tags/tag629.xml" /><Relationship Id="rId6" Type="http://schemas.openxmlformats.org/officeDocument/2006/relationships/tags" Target="../tags/tag630.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636.xml" /><Relationship Id="rId11" Type="http://schemas.openxmlformats.org/officeDocument/2006/relationships/hyperlink" Target="https://www.doleta.gov/grants/docs/ETA_Grantee_Handbook.pdf" TargetMode="External" /><Relationship Id="rId12" Type="http://schemas.openxmlformats.org/officeDocument/2006/relationships/tags" Target="../tags/tag637.xml" /><Relationship Id="rId13" Type="http://schemas.openxmlformats.org/officeDocument/2006/relationships/tags" Target="../tags/tag638.xml" /><Relationship Id="rId14" Type="http://schemas.openxmlformats.org/officeDocument/2006/relationships/hyperlink" Target="https://www.dol.gov/agencies/eta/skills-grants/h1-b-skills-training" TargetMode="External" /><Relationship Id="rId15" Type="http://schemas.openxmlformats.org/officeDocument/2006/relationships/tags" Target="../tags/tag639.xml" /><Relationship Id="rId2" Type="http://schemas.openxmlformats.org/officeDocument/2006/relationships/notesSlide" Target="../notesSlides/notesSlide79.xml" /><Relationship Id="rId3" Type="http://schemas.openxmlformats.org/officeDocument/2006/relationships/tags" Target="../tags/tag631.xml" /><Relationship Id="rId4" Type="http://schemas.openxmlformats.org/officeDocument/2006/relationships/tags" Target="../tags/tag632.xml" /><Relationship Id="rId5" Type="http://schemas.openxmlformats.org/officeDocument/2006/relationships/tags" Target="../tags/tag633.xml" /><Relationship Id="rId6" Type="http://schemas.openxmlformats.org/officeDocument/2006/relationships/image" Target="../media/image78.png" /><Relationship Id="rId7" Type="http://schemas.openxmlformats.org/officeDocument/2006/relationships/tags" Target="../tags/tag634.xml" /><Relationship Id="rId8" Type="http://schemas.openxmlformats.org/officeDocument/2006/relationships/tags" Target="../tags/tag635.xml" /><Relationship Id="rId9" Type="http://schemas.openxmlformats.org/officeDocument/2006/relationships/hyperlink" Target="https://grantsapplicationandmanagement.workforcegps.org/resources/2019/12/15/21/50/SMART_3-0_Webinar_Training_Series"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0.xml" /><Relationship Id="rId10" Type="http://schemas.openxmlformats.org/officeDocument/2006/relationships/tags" Target="../tags/tag294.xml" /><Relationship Id="rId11" Type="http://schemas.openxmlformats.org/officeDocument/2006/relationships/tags" Target="../tags/tag295.xml" /><Relationship Id="rId2" Type="http://schemas.openxmlformats.org/officeDocument/2006/relationships/notesSlide" Target="../notesSlides/notesSlide8.xml" /><Relationship Id="rId3" Type="http://schemas.openxmlformats.org/officeDocument/2006/relationships/tags" Target="../tags/tag287.xml" /><Relationship Id="rId4" Type="http://schemas.openxmlformats.org/officeDocument/2006/relationships/tags" Target="../tags/tag288.xml" /><Relationship Id="rId5" Type="http://schemas.openxmlformats.org/officeDocument/2006/relationships/tags" Target="../tags/tag289.xml" /><Relationship Id="rId6" Type="http://schemas.openxmlformats.org/officeDocument/2006/relationships/tags" Target="../tags/tag290.xml" /><Relationship Id="rId7" Type="http://schemas.openxmlformats.org/officeDocument/2006/relationships/tags" Target="../tags/tag291.xml" /><Relationship Id="rId8" Type="http://schemas.openxmlformats.org/officeDocument/2006/relationships/tags" Target="../tags/tag292.xml" /><Relationship Id="rId9" Type="http://schemas.openxmlformats.org/officeDocument/2006/relationships/tags" Target="../tags/tag293.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notesSlide" Target="../notesSlides/notesSlide80.xml" /><Relationship Id="rId3" Type="http://schemas.openxmlformats.org/officeDocument/2006/relationships/tags" Target="../tags/tag640.xml" /><Relationship Id="rId4" Type="http://schemas.openxmlformats.org/officeDocument/2006/relationships/tags" Target="../tags/tag641.xml" /><Relationship Id="rId5" Type="http://schemas.openxmlformats.org/officeDocument/2006/relationships/tags" Target="../tags/tag642.xm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36.xml" /><Relationship Id="rId10" Type="http://schemas.openxmlformats.org/officeDocument/2006/relationships/tags" Target="../tags/tag645.xml" /><Relationship Id="rId11" Type="http://schemas.openxmlformats.org/officeDocument/2006/relationships/tags" Target="../tags/tag646.xml" /><Relationship Id="rId12" Type="http://schemas.openxmlformats.org/officeDocument/2006/relationships/tags" Target="../tags/tag647.xml" /><Relationship Id="rId13" Type="http://schemas.openxmlformats.org/officeDocument/2006/relationships/hyperlink" Target="mailto:OneWorkforce@dol.gov" TargetMode="External" /><Relationship Id="rId14" Type="http://schemas.openxmlformats.org/officeDocument/2006/relationships/tags" Target="../tags/tag648.xml" /><Relationship Id="rId2" Type="http://schemas.openxmlformats.org/officeDocument/2006/relationships/notesSlide" Target="../notesSlides/notesSlide81.xml" /><Relationship Id="rId3" Type="http://schemas.openxmlformats.org/officeDocument/2006/relationships/tags" Target="../tags/tag643.xml" /><Relationship Id="rId4" Type="http://schemas.openxmlformats.org/officeDocument/2006/relationships/tags" Target="../tags/tag644.xml" /><Relationship Id="rId5" Type="http://schemas.openxmlformats.org/officeDocument/2006/relationships/hyperlink" Target="mailto:Ruggles.Brinda@dol.gov" TargetMode="External" /><Relationship Id="rId6" Type="http://schemas.openxmlformats.org/officeDocument/2006/relationships/hyperlink" Target="mailto:Chism.Andrea.N@dol.gov" TargetMode="External" /><Relationship Id="rId7" Type="http://schemas.openxmlformats.org/officeDocument/2006/relationships/hyperlink" Target="mailto:Kelley.Maya@dol.gov" TargetMode="External" /><Relationship Id="rId8" Type="http://schemas.openxmlformats.org/officeDocument/2006/relationships/hyperlink" Target="mailto:Scheib.Gregory@dol.gov" TargetMode="External" /><Relationship Id="rId9" Type="http://schemas.openxmlformats.org/officeDocument/2006/relationships/hyperlink" Target="mailto:Kittrell.Danielle.H@dol.gov" TargetMode="Externa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82.xml" /><Relationship Id="rId3" Type="http://schemas.openxmlformats.org/officeDocument/2006/relationships/tags" Target="../tags/tag649.xml" /><Relationship Id="rId4" Type="http://schemas.openxmlformats.org/officeDocument/2006/relationships/tags" Target="../tags/tag650.xml" /><Relationship Id="rId5" Type="http://schemas.openxmlformats.org/officeDocument/2006/relationships/tags" Target="../tags/tag651.xml" /><Relationship Id="rId6" Type="http://schemas.openxmlformats.org/officeDocument/2006/relationships/hyperlink" Target="Support@workforceGPS.org" TargetMode="External" /><Relationship Id="rId7" Type="http://schemas.openxmlformats.org/officeDocument/2006/relationships/tags" Target="../tags/tag65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9.xml" /><Relationship Id="rId3" Type="http://schemas.openxmlformats.org/officeDocument/2006/relationships/tags" Target="../tags/tag296.xml" /><Relationship Id="rId4" Type="http://schemas.openxmlformats.org/officeDocument/2006/relationships/tags" Target="../tags/tag297.xml" /><Relationship Id="rId5" Type="http://schemas.openxmlformats.org/officeDocument/2006/relationships/tags" Target="../tags/tag298.xml" /><Relationship Id="rId6" Type="http://schemas.openxmlformats.org/officeDocument/2006/relationships/tags" Target="../tags/tag299.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custDataLst>
              <p:tags r:id="rId3"/>
            </p:custDataLst>
          </p:nvPr>
        </p:nvSpPr>
        <p:spPr/>
        <p:txBody>
          <a:bodyPr/>
          <a:lstStyle/>
          <a:p>
            <a:fld id="{158B7785-F6D6-45F8-833E-07BD84680091}" type="slidenum">
              <a:rPr lang="en-US" smtClean="0"/>
              <a:t>1</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custDataLst>
              <p:tags r:id="rId4"/>
            </p:custDataLst>
          </p:nvPr>
        </p:nvSpPr>
        <p:spPr/>
        <p:txBody>
          <a:bodyPr/>
          <a:lstStyle/>
          <a:p>
            <a:r>
              <a:rPr lang="en-US"/>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custDataLst>
              <p:tags r:id="rId5"/>
            </p:custDataLst>
          </p:nvPr>
        </p:nvSpPr>
        <p:spPr/>
        <p:txBody>
          <a:bodyPr/>
          <a:lstStyle/>
          <a:p>
            <a:r>
              <a:rPr lang="en-US"/>
              <a:t>Please enter your location in the chat window</a:t>
            </a:r>
          </a:p>
          <a:p>
            <a:pPr lvl="1"/>
            <a:r>
              <a:rPr lang="en-US"/>
              <a:t>(lower left of screen)</a:t>
            </a:r>
          </a:p>
        </p:txBody>
      </p:sp>
      <p:pic>
        <p:nvPicPr>
          <p:cNvPr id="6" name="Picture 5">
            <a:extLst>
              <a:ext uri="{FF2B5EF4-FFF2-40B4-BE49-F238E27FC236}">
                <a16:creationId xmlns:a16="http://schemas.microsoft.com/office/drawing/2014/main" id="{A8A186EB-1C7E-964F-9AB7-71C98381FA81}"/>
              </a:ext>
            </a:extLst>
          </p:cNvPr>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8"/>
    </p:custDataLst>
    <p:extLst>
      <p:ext uri="{BB962C8B-B14F-4D97-AF65-F5344CB8AC3E}">
        <p14:creationId xmlns:p14="http://schemas.microsoft.com/office/powerpoint/2010/main" val="53801040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10</a:t>
            </a:fld>
            <a:endParaRPr lang="en-US"/>
          </a:p>
        </p:txBody>
      </p:sp>
      <p:sp>
        <p:nvSpPr>
          <p:cNvPr id="3" name="Title 2"/>
          <p:cNvSpPr>
            <a:spLocks noGrp="1"/>
          </p:cNvSpPr>
          <p:nvPr>
            <p:ph type="title"/>
            <p:custDataLst>
              <p:tags r:id="rId4"/>
            </p:custDataLst>
          </p:nvPr>
        </p:nvSpPr>
        <p:spPr/>
        <p:txBody>
          <a:bodyPr/>
          <a:lstStyle/>
          <a:p>
            <a:r>
              <a:rPr lang="en-US"/>
              <a:t>H-1B One Workforce Grants </a:t>
            </a:r>
          </a:p>
        </p:txBody>
      </p:sp>
      <p:sp>
        <p:nvSpPr>
          <p:cNvPr id="4" name="Text Placeholder 3"/>
          <p:cNvSpPr>
            <a:spLocks noGrp="1"/>
          </p:cNvSpPr>
          <p:nvPr>
            <p:ph type="body" idx="1"/>
            <p:custDataLst>
              <p:tags r:id="rId5"/>
            </p:custDataLst>
          </p:nvPr>
        </p:nvSpPr>
        <p:spPr>
          <a:xfrm>
            <a:off x="800100" y="4269493"/>
            <a:ext cx="6553200" cy="1807457"/>
          </a:xfrm>
        </p:spPr>
        <p:txBody>
          <a:bodyPr/>
          <a:lstStyle/>
          <a:p>
            <a:r>
              <a:rPr lang="en-US"/>
              <a:t>Grant Program Overview</a:t>
            </a:r>
          </a:p>
        </p:txBody>
      </p:sp>
    </p:spTree>
    <p:custDataLst>
      <p:tags r:id="rId6"/>
    </p:custDataLst>
    <p:extLst>
      <p:ext uri="{BB962C8B-B14F-4D97-AF65-F5344CB8AC3E}">
        <p14:creationId xmlns:p14="http://schemas.microsoft.com/office/powerpoint/2010/main" val="2151554208"/>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11</a:t>
            </a:fld>
            <a:endParaRPr lang="en-US"/>
          </a:p>
        </p:txBody>
      </p:sp>
      <p:sp>
        <p:nvSpPr>
          <p:cNvPr id="3" name="Title 2"/>
          <p:cNvSpPr>
            <a:spLocks noGrp="1"/>
          </p:cNvSpPr>
          <p:nvPr>
            <p:ph type="title"/>
            <p:custDataLst>
              <p:tags r:id="rId4"/>
            </p:custDataLst>
          </p:nvPr>
        </p:nvSpPr>
        <p:spPr/>
        <p:txBody>
          <a:bodyPr/>
          <a:lstStyle/>
          <a:p>
            <a:r>
              <a:rPr lang="en-US"/>
              <a:t>Polling Question: Preparing to Launch your Grant</a:t>
            </a:r>
          </a:p>
        </p:txBody>
      </p:sp>
      <p:sp>
        <p:nvSpPr>
          <p:cNvPr id="4" name="Text Placeholder 3"/>
          <p:cNvSpPr>
            <a:spLocks noGrp="1"/>
          </p:cNvSpPr>
          <p:nvPr>
            <p:ph type="body" idx="14"/>
            <p:custDataLst>
              <p:tags r:id="rId5"/>
            </p:custDataLst>
          </p:nvPr>
        </p:nvSpPr>
        <p:spPr/>
        <p:txBody>
          <a:bodyPr/>
          <a:lstStyle/>
          <a:p>
            <a:r>
              <a:rPr lang="en-US"/>
              <a:t>Which resources have you reviewed in advance prior to  today’s webinar? </a:t>
            </a:r>
          </a:p>
        </p:txBody>
      </p:sp>
      <p:sp>
        <p:nvSpPr>
          <p:cNvPr id="5" name="Text Placeholder 4"/>
          <p:cNvSpPr>
            <a:spLocks noGrp="1"/>
          </p:cNvSpPr>
          <p:nvPr>
            <p:ph type="body" sz="quarter" idx="13"/>
            <p:custDataLst>
              <p:tags r:id="rId6"/>
            </p:custDataLst>
          </p:nvPr>
        </p:nvSpPr>
        <p:spPr/>
        <p:txBody>
          <a:bodyPr/>
          <a:lstStyle/>
          <a:p>
            <a:r>
              <a:rPr lang="en-US"/>
              <a:t>(Choose all that apply)</a:t>
            </a:r>
          </a:p>
        </p:txBody>
      </p:sp>
      <p:sp>
        <p:nvSpPr>
          <p:cNvPr id="6" name="Content Placeholder 5"/>
          <p:cNvSpPr>
            <a:spLocks noGrp="1"/>
          </p:cNvSpPr>
          <p:nvPr>
            <p:ph idx="1"/>
            <p:custDataLst>
              <p:tags r:id="rId7"/>
            </p:custDataLst>
          </p:nvPr>
        </p:nvSpPr>
        <p:spPr/>
        <p:txBody>
          <a:bodyPr>
            <a:normAutofit/>
          </a:bodyPr>
          <a:lstStyle/>
          <a:p>
            <a:r>
              <a:rPr lang="en-US"/>
              <a:t>Grant Award Package</a:t>
            </a:r>
          </a:p>
          <a:p>
            <a:r>
              <a:rPr lang="en-US"/>
              <a:t>Grantee Handbook </a:t>
            </a:r>
          </a:p>
          <a:p>
            <a:r>
              <a:rPr lang="en-US"/>
              <a:t>Rise Module: Competitive Grant Program Basics Reference Guide (Reference Guide)</a:t>
            </a:r>
          </a:p>
          <a:p>
            <a:r>
              <a:rPr lang="en-US"/>
              <a:t>All of the above</a:t>
            </a:r>
          </a:p>
        </p:txBody>
      </p:sp>
    </p:spTree>
    <p:custDataLst>
      <p:tags r:id="rId8"/>
    </p:custDataLst>
    <p:extLst>
      <p:ext uri="{BB962C8B-B14F-4D97-AF65-F5344CB8AC3E}">
        <p14:creationId xmlns:p14="http://schemas.microsoft.com/office/powerpoint/2010/main" val="930514832"/>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a:xfrm>
            <a:off x="939452" y="128239"/>
            <a:ext cx="9157978" cy="990600"/>
          </a:xfrm>
        </p:spPr>
        <p:txBody>
          <a:bodyPr>
            <a:normAutofit/>
          </a:bodyPr>
          <a:lstStyle/>
          <a:p>
            <a:r>
              <a:rPr lang="en-US"/>
              <a:t>H-1B One Workforce Grant Program Objectives</a:t>
            </a:r>
          </a:p>
        </p:txBody>
      </p:sp>
      <p:sp>
        <p:nvSpPr>
          <p:cNvPr id="3" name="Content Placeholder 2"/>
          <p:cNvSpPr>
            <a:spLocks noGrp="1"/>
          </p:cNvSpPr>
          <p:nvPr>
            <p:ph idx="1"/>
            <p:custDataLst>
              <p:tags r:id="rId4"/>
            </p:custDataLst>
          </p:nvPr>
        </p:nvSpPr>
        <p:spPr>
          <a:xfrm>
            <a:off x="939452" y="1072757"/>
            <a:ext cx="11022904" cy="5338175"/>
          </a:xfrm>
        </p:spPr>
        <p:txBody>
          <a:bodyPr>
            <a:noAutofit/>
          </a:bodyPr>
          <a:lstStyle/>
          <a:p>
            <a:pPr lvl="0"/>
            <a:r>
              <a:rPr lang="en-US" sz="2800"/>
              <a:t>Develop replicable, comprehensive workforce strategies for preparing the workforce for middle-to high-skilled H-1B occupations within the information technology, advanced manufacturing, and transportation sectors. </a:t>
            </a:r>
          </a:p>
          <a:p>
            <a:r>
              <a:rPr lang="en-US" sz="2800"/>
              <a:t>Form public-private partnerships, known as H-1B One Workforce Partnerships, to engage industry through sector partnerships to develop and deploy innovative workforce solutions to address common workforce challenges.  </a:t>
            </a:r>
          </a:p>
          <a:p>
            <a:r>
              <a:rPr lang="en-US" sz="2800"/>
              <a:t>Support the </a:t>
            </a:r>
            <a:r>
              <a:rPr lang="en-US" sz="2800" b="1"/>
              <a:t>IT/cybersecurity</a:t>
            </a:r>
            <a:r>
              <a:rPr lang="en-US" sz="2800"/>
              <a:t>, </a:t>
            </a:r>
            <a:r>
              <a:rPr lang="en-US" sz="2800" b="1"/>
              <a:t>advanced manufacturing</a:t>
            </a:r>
            <a:r>
              <a:rPr lang="en-US" sz="2800"/>
              <a:t>, and </a:t>
            </a:r>
            <a:r>
              <a:rPr lang="en-US" sz="2800" b="1"/>
              <a:t>transportation</a:t>
            </a:r>
            <a:r>
              <a:rPr lang="en-US" sz="2800"/>
              <a:t> sectors to upskill its present workforce and train a new generation of workers to build a pipeline for the future workforce.  </a:t>
            </a:r>
          </a:p>
          <a:p>
            <a:pPr lvl="0"/>
            <a:endParaRPr lang="en-US"/>
          </a:p>
        </p:txBody>
      </p:sp>
    </p:spTree>
    <p:custDataLst>
      <p:tags r:id="rId5"/>
    </p:custDataLst>
    <p:extLst>
      <p:ext uri="{BB962C8B-B14F-4D97-AF65-F5344CB8AC3E}">
        <p14:creationId xmlns:p14="http://schemas.microsoft.com/office/powerpoint/2010/main" val="4232543410"/>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a:xfrm>
            <a:off x="977030" y="0"/>
            <a:ext cx="9033354" cy="1066800"/>
          </a:xfrm>
        </p:spPr>
        <p:txBody>
          <a:bodyPr>
            <a:normAutofit/>
          </a:bodyPr>
          <a:lstStyle/>
          <a:p>
            <a:r>
              <a:rPr lang="en-US"/>
              <a:t>Grant Award Information</a:t>
            </a:r>
          </a:p>
        </p:txBody>
      </p:sp>
      <p:sp>
        <p:nvSpPr>
          <p:cNvPr id="3" name="Content Placeholder 2"/>
          <p:cNvSpPr>
            <a:spLocks noGrp="1"/>
          </p:cNvSpPr>
          <p:nvPr>
            <p:ph idx="1"/>
            <p:custDataLst>
              <p:tags r:id="rId4"/>
            </p:custDataLst>
          </p:nvPr>
        </p:nvSpPr>
        <p:spPr>
          <a:xfrm>
            <a:off x="977030" y="1203543"/>
            <a:ext cx="9233770" cy="4669536"/>
          </a:xfrm>
        </p:spPr>
        <p:txBody>
          <a:bodyPr>
            <a:noAutofit/>
          </a:bodyPr>
          <a:lstStyle/>
          <a:p>
            <a:r>
              <a:rPr lang="en-US" sz="3400" b="1"/>
              <a:t>$145 million </a:t>
            </a:r>
            <a:r>
              <a:rPr lang="en-US" sz="3400"/>
              <a:t>awarded</a:t>
            </a:r>
          </a:p>
          <a:p>
            <a:r>
              <a:rPr lang="en-US" sz="3400"/>
              <a:t>Awarded to </a:t>
            </a:r>
            <a:r>
              <a:rPr lang="en-US" sz="3400" b="1"/>
              <a:t>19 grantees</a:t>
            </a:r>
            <a:r>
              <a:rPr lang="en-US" sz="3400"/>
              <a:t> </a:t>
            </a:r>
          </a:p>
          <a:p>
            <a:r>
              <a:rPr lang="en-US" sz="3400"/>
              <a:t>Awards ranging from </a:t>
            </a:r>
            <a:r>
              <a:rPr lang="en-US" sz="3400" b="1"/>
              <a:t>$3.2 to $10 million</a:t>
            </a:r>
          </a:p>
          <a:p>
            <a:r>
              <a:rPr lang="en-US" sz="3400"/>
              <a:t>The period of performance is </a:t>
            </a:r>
            <a:r>
              <a:rPr lang="en-US" sz="3400" b="1"/>
              <a:t>48 months</a:t>
            </a:r>
            <a:r>
              <a:rPr lang="en-US" sz="3400"/>
              <a:t> </a:t>
            </a:r>
          </a:p>
          <a:p>
            <a:pPr lvl="1"/>
            <a:r>
              <a:rPr lang="en-US" sz="3400"/>
              <a:t>February 1, 2021 – January 31, 2025</a:t>
            </a:r>
          </a:p>
          <a:p>
            <a:r>
              <a:rPr lang="en-US" sz="3400"/>
              <a:t>Leveraged funds </a:t>
            </a:r>
            <a:r>
              <a:rPr lang="en-US" sz="3400" u="sng"/>
              <a:t>must</a:t>
            </a:r>
            <a:r>
              <a:rPr lang="en-US" sz="3400"/>
              <a:t> be at least </a:t>
            </a:r>
            <a:r>
              <a:rPr lang="en-US" sz="3400" b="1">
                <a:solidFill>
                  <a:schemeClr val="tx1">
                    <a:lumMod val="90000"/>
                    <a:lumOff val="10000"/>
                  </a:schemeClr>
                </a:solidFill>
              </a:rPr>
              <a:t>25 percent </a:t>
            </a:r>
            <a:r>
              <a:rPr lang="en-US" sz="3400"/>
              <a:t>of the total amount requested to support the grant project. </a:t>
            </a:r>
          </a:p>
        </p:txBody>
      </p:sp>
    </p:spTree>
    <p:custDataLst>
      <p:tags r:id="rId5"/>
    </p:custDataLst>
    <p:extLst>
      <p:ext uri="{BB962C8B-B14F-4D97-AF65-F5344CB8AC3E}">
        <p14:creationId xmlns:p14="http://schemas.microsoft.com/office/powerpoint/2010/main" val="2435102352"/>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14</a:t>
            </a:fld>
            <a:endParaRPr lang="en-US"/>
          </a:p>
        </p:txBody>
      </p:sp>
      <p:sp>
        <p:nvSpPr>
          <p:cNvPr id="3" name="Title 2"/>
          <p:cNvSpPr>
            <a:spLocks noGrp="1"/>
          </p:cNvSpPr>
          <p:nvPr>
            <p:ph type="title"/>
            <p:custDataLst>
              <p:tags r:id="rId4"/>
            </p:custDataLst>
          </p:nvPr>
        </p:nvSpPr>
        <p:spPr/>
        <p:txBody>
          <a:bodyPr/>
          <a:lstStyle/>
          <a:p>
            <a:r>
              <a:rPr lang="en-US"/>
              <a:t>Overview of H-1B One Workforce Grantees</a:t>
            </a:r>
          </a:p>
        </p:txBody>
      </p:sp>
      <p:sp>
        <p:nvSpPr>
          <p:cNvPr id="4" name="Content Placeholder 3"/>
          <p:cNvSpPr>
            <a:spLocks noGrp="1"/>
          </p:cNvSpPr>
          <p:nvPr>
            <p:ph idx="1"/>
            <p:custDataLst>
              <p:tags r:id="rId5"/>
            </p:custDataLst>
          </p:nvPr>
        </p:nvSpPr>
        <p:spPr/>
        <p:txBody>
          <a:bodyPr>
            <a:normAutofit fontScale="85000" lnSpcReduction="20000"/>
          </a:bodyPr>
          <a:lstStyle/>
          <a:p>
            <a:pPr marL="0" lvl="0" indent="0">
              <a:buNone/>
            </a:pPr>
            <a:endParaRPr lang="en-US" sz="3600"/>
          </a:p>
          <a:p>
            <a:r>
              <a:rPr lang="en-US" sz="3600" b="1"/>
              <a:t>  5</a:t>
            </a:r>
            <a:r>
              <a:rPr lang="en-US" sz="3600"/>
              <a:t> are institutions of higher education</a:t>
            </a:r>
          </a:p>
          <a:p>
            <a:pPr>
              <a:spcBef>
                <a:spcPts val="1200"/>
              </a:spcBef>
            </a:pPr>
            <a:endParaRPr lang="en-US" sz="3600"/>
          </a:p>
          <a:p>
            <a:r>
              <a:rPr lang="en-US" sz="3600" b="1"/>
              <a:t>  7</a:t>
            </a:r>
            <a:r>
              <a:rPr lang="en-US" sz="3600"/>
              <a:t> are public workforce development entities</a:t>
            </a:r>
          </a:p>
          <a:p>
            <a:pPr>
              <a:spcBef>
                <a:spcPts val="1200"/>
              </a:spcBef>
            </a:pPr>
            <a:endParaRPr lang="en-US" sz="3600"/>
          </a:p>
          <a:p>
            <a:r>
              <a:rPr lang="en-US" sz="3600" b="1"/>
              <a:t>  6</a:t>
            </a:r>
            <a:r>
              <a:rPr lang="en-US" sz="3600"/>
              <a:t> are non-profit organizations; and </a:t>
            </a:r>
          </a:p>
          <a:p>
            <a:endParaRPr lang="en-US" sz="3600"/>
          </a:p>
          <a:p>
            <a:r>
              <a:rPr lang="en-US" sz="3600" b="1"/>
              <a:t>  1</a:t>
            </a:r>
            <a:r>
              <a:rPr lang="en-US" sz="3600"/>
              <a:t> is an economic development organization </a:t>
            </a:r>
          </a:p>
          <a:p>
            <a:pPr marL="0" lvl="0" indent="0">
              <a:buNone/>
            </a:pPr>
            <a:r>
              <a:rPr lang="en-US" sz="3600"/>
              <a:t> </a:t>
            </a:r>
          </a:p>
          <a:p>
            <a:pPr marL="457200" lvl="1" indent="0">
              <a:buNone/>
            </a:pPr>
            <a:endParaRPr lang="en-US"/>
          </a:p>
          <a:p>
            <a:pPr lvl="0"/>
            <a:endParaRPr lang="en-US"/>
          </a:p>
        </p:txBody>
      </p:sp>
    </p:spTree>
    <p:custDataLst>
      <p:tags r:id="rId6"/>
    </p:custDataLst>
    <p:extLst>
      <p:ext uri="{BB962C8B-B14F-4D97-AF65-F5344CB8AC3E}">
        <p14:creationId xmlns:p14="http://schemas.microsoft.com/office/powerpoint/2010/main" val="4226260727"/>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a:xfrm>
            <a:off x="939452" y="121085"/>
            <a:ext cx="9183665" cy="838200"/>
          </a:xfrm>
        </p:spPr>
        <p:txBody>
          <a:bodyPr/>
          <a:lstStyle/>
          <a:p>
            <a:r>
              <a:rPr lang="en-US"/>
              <a:t>Lead Applicants</a:t>
            </a:r>
          </a:p>
        </p:txBody>
      </p:sp>
      <p:sp>
        <p:nvSpPr>
          <p:cNvPr id="3" name="Content Placeholder 2"/>
          <p:cNvSpPr>
            <a:spLocks noGrp="1"/>
          </p:cNvSpPr>
          <p:nvPr>
            <p:ph idx="1"/>
            <p:custDataLst>
              <p:tags r:id="rId4"/>
            </p:custDataLst>
          </p:nvPr>
        </p:nvSpPr>
        <p:spPr>
          <a:xfrm>
            <a:off x="939452" y="959285"/>
            <a:ext cx="10672174" cy="5466567"/>
          </a:xfrm>
        </p:spPr>
        <p:txBody>
          <a:bodyPr>
            <a:noAutofit/>
          </a:bodyPr>
          <a:lstStyle/>
          <a:p>
            <a:pPr>
              <a:spcBef>
                <a:spcPts val="600"/>
              </a:spcBef>
            </a:pPr>
            <a:r>
              <a:rPr lang="en-US"/>
              <a:t>For the purposes of this FOA, the following four types of entities qualified as eligible lead applicants: </a:t>
            </a:r>
          </a:p>
          <a:p>
            <a:pPr lvl="1">
              <a:spcBef>
                <a:spcPts val="600"/>
              </a:spcBef>
            </a:pPr>
            <a:r>
              <a:rPr lang="en-US" sz="2200" b="1" i="1"/>
              <a:t>Businesses</a:t>
            </a:r>
            <a:r>
              <a:rPr lang="en-US" sz="2200"/>
              <a:t>, business-related nonprofit organizations, such as industry and trade associations, and organizations functioning as a workforce intermediary for the express purpose of serving the needs of an industry</a:t>
            </a:r>
          </a:p>
          <a:p>
            <a:pPr lvl="1">
              <a:spcBef>
                <a:spcPct val="0"/>
              </a:spcBef>
            </a:pPr>
            <a:endParaRPr lang="en-US" sz="2200"/>
          </a:p>
          <a:p>
            <a:pPr lvl="1">
              <a:spcBef>
                <a:spcPct val="0"/>
              </a:spcBef>
            </a:pPr>
            <a:r>
              <a:rPr lang="en-US" sz="2200" b="1" i="1"/>
              <a:t>Education and training providers</a:t>
            </a:r>
            <a:r>
              <a:rPr lang="en-US" sz="2200"/>
              <a:t>, including community colleges, other community-based organizations, and for-profit educational and training institutions</a:t>
            </a:r>
          </a:p>
          <a:p>
            <a:pPr lvl="1">
              <a:spcBef>
                <a:spcPct val="0"/>
              </a:spcBef>
            </a:pPr>
            <a:endParaRPr lang="en-US" sz="2200"/>
          </a:p>
          <a:p>
            <a:pPr lvl="1">
              <a:spcBef>
                <a:spcPct val="0"/>
              </a:spcBef>
            </a:pPr>
            <a:r>
              <a:rPr lang="en-US" sz="2200" b="1"/>
              <a:t>Entities involved in administering the public workforce system </a:t>
            </a:r>
            <a:r>
              <a:rPr lang="en-US" sz="2200"/>
              <a:t>established under the Workforce Innovation and Opportunity Act (WIOA)</a:t>
            </a:r>
          </a:p>
          <a:p>
            <a:pPr lvl="1">
              <a:spcBef>
                <a:spcPct val="0"/>
              </a:spcBef>
            </a:pPr>
            <a:endParaRPr lang="en-US" sz="2200"/>
          </a:p>
          <a:p>
            <a:pPr lvl="1">
              <a:spcBef>
                <a:spcPct val="0"/>
              </a:spcBef>
            </a:pPr>
            <a:r>
              <a:rPr lang="en-US" sz="2200" b="1" i="1"/>
              <a:t>Economic development agencies </a:t>
            </a:r>
            <a:r>
              <a:rPr lang="en-US" sz="2200"/>
              <a:t>working closely with employers to understand regional economic needs, and are involved in activities that help to generate and retain existing jobs, and stimulate industrial and commercial growth</a:t>
            </a:r>
            <a:endParaRPr lang="en-US" sz="2200" b="1" i="1"/>
          </a:p>
        </p:txBody>
      </p:sp>
    </p:spTree>
    <p:custDataLst>
      <p:tags r:id="rId5"/>
    </p:custDataLst>
    <p:extLst>
      <p:ext uri="{BB962C8B-B14F-4D97-AF65-F5344CB8AC3E}">
        <p14:creationId xmlns:p14="http://schemas.microsoft.com/office/powerpoint/2010/main" val="1337675190"/>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p:txBody>
          <a:bodyPr>
            <a:normAutofit/>
          </a:bodyPr>
          <a:lstStyle/>
          <a:p>
            <a:r>
              <a:rPr lang="en-US"/>
              <a:t>H-1B One Workforce Partnerships: </a:t>
            </a:r>
            <a:r>
              <a:rPr lang="en-US" i="1"/>
              <a:t>Required Partners</a:t>
            </a:r>
            <a:r>
              <a:rPr lang="en-US"/>
              <a:t> </a:t>
            </a:r>
          </a:p>
        </p:txBody>
      </p:sp>
      <p:sp>
        <p:nvSpPr>
          <p:cNvPr id="3" name="Content Placeholder 2"/>
          <p:cNvSpPr>
            <a:spLocks noGrp="1"/>
          </p:cNvSpPr>
          <p:nvPr>
            <p:ph idx="1"/>
            <p:custDataLst>
              <p:tags r:id="rId4"/>
            </p:custDataLst>
          </p:nvPr>
        </p:nvSpPr>
        <p:spPr>
          <a:xfrm>
            <a:off x="805866" y="1034210"/>
            <a:ext cx="11081334" cy="5039517"/>
          </a:xfrm>
        </p:spPr>
        <p:txBody>
          <a:bodyPr numCol="1">
            <a:noAutofit/>
          </a:bodyPr>
          <a:lstStyle/>
          <a:p>
            <a:r>
              <a:rPr lang="en-US" b="1"/>
              <a:t>Businesses </a:t>
            </a:r>
            <a:r>
              <a:rPr lang="en-US"/>
              <a:t>(at least five employers or an industry/trade association): Businesses, business-related nonprofit organizations, such as industry and trade associations, and organizations functioning as a workforce intermediary for the express purpose of serving the needs of an industry </a:t>
            </a:r>
          </a:p>
          <a:p>
            <a:r>
              <a:rPr lang="en-US" b="1"/>
              <a:t>Education and training providers</a:t>
            </a:r>
            <a:r>
              <a:rPr lang="en-US"/>
              <a:t> including include institutions of higher education including community and technical colleges and systems; joint labor-management training partnerships; nonprofit, community-based, and faith-based organizations that offer job training; organizations that have been approved as WIOA Eligible Training Providers; and for-profit educational institutions</a:t>
            </a:r>
          </a:p>
          <a:p>
            <a:r>
              <a:rPr lang="en-US" b="1"/>
              <a:t>Workforce development entities</a:t>
            </a:r>
            <a:r>
              <a:rPr lang="en-US"/>
              <a:t>: publicly-funded Workforce Development System entities are State Workforce Agencies, and state and local Workforce Development Boards that administer WIOA funds </a:t>
            </a:r>
          </a:p>
        </p:txBody>
      </p:sp>
    </p:spTree>
    <p:custDataLst>
      <p:tags r:id="rId5"/>
    </p:custDataLst>
    <p:extLst>
      <p:ext uri="{BB962C8B-B14F-4D97-AF65-F5344CB8AC3E}">
        <p14:creationId xmlns:p14="http://schemas.microsoft.com/office/powerpoint/2010/main" val="3438198327"/>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p:txBody>
          <a:bodyPr>
            <a:noAutofit/>
          </a:bodyPr>
          <a:lstStyle/>
          <a:p>
            <a:r>
              <a:rPr lang="en-US"/>
              <a:t>H-1B One Workforce Partnerships: </a:t>
            </a:r>
            <a:r>
              <a:rPr lang="en-US" i="1"/>
              <a:t>Optional Partners</a:t>
            </a:r>
          </a:p>
        </p:txBody>
      </p:sp>
      <p:sp>
        <p:nvSpPr>
          <p:cNvPr id="3" name="Content Placeholder 2"/>
          <p:cNvSpPr>
            <a:spLocks noGrp="1"/>
          </p:cNvSpPr>
          <p:nvPr>
            <p:ph idx="1"/>
            <p:custDataLst>
              <p:tags r:id="rId4"/>
            </p:custDataLst>
          </p:nvPr>
        </p:nvSpPr>
        <p:spPr>
          <a:xfrm>
            <a:off x="805866" y="1048958"/>
            <a:ext cx="11081334" cy="5039517"/>
          </a:xfrm>
        </p:spPr>
        <p:txBody>
          <a:bodyPr numCol="1">
            <a:noAutofit/>
          </a:bodyPr>
          <a:lstStyle/>
          <a:p>
            <a:pPr lvl="1"/>
            <a:r>
              <a:rPr lang="en-US" sz="2800" b="1"/>
              <a:t>Workforce and industry intermediaries </a:t>
            </a:r>
          </a:p>
          <a:p>
            <a:pPr lvl="1"/>
            <a:r>
              <a:rPr lang="en-US" sz="2800" b="1"/>
              <a:t>Industry associations</a:t>
            </a:r>
            <a:endParaRPr lang="en-US" sz="2800"/>
          </a:p>
          <a:p>
            <a:pPr lvl="1"/>
            <a:r>
              <a:rPr lang="en-US" sz="2800" b="1"/>
              <a:t>Foundations and philanthropic organizations</a:t>
            </a:r>
            <a:r>
              <a:rPr lang="en-US" sz="2800"/>
              <a:t>;</a:t>
            </a:r>
          </a:p>
          <a:p>
            <a:pPr lvl="1"/>
            <a:r>
              <a:rPr lang="en-US" sz="2800" b="1"/>
              <a:t>Agencies administering federal funding</a:t>
            </a:r>
            <a:r>
              <a:rPr lang="en-US" sz="2800"/>
              <a:t> </a:t>
            </a:r>
          </a:p>
          <a:p>
            <a:pPr lvl="1"/>
            <a:r>
              <a:rPr lang="en-US" sz="2800" b="1"/>
              <a:t>State Apprenticeship Agencies</a:t>
            </a:r>
            <a:r>
              <a:rPr lang="en-US" sz="2800"/>
              <a:t> </a:t>
            </a:r>
          </a:p>
          <a:p>
            <a:pPr lvl="1"/>
            <a:r>
              <a:rPr lang="en-US" sz="2800" b="1"/>
              <a:t>State Transportation Agencies</a:t>
            </a:r>
            <a:endParaRPr lang="en-US" sz="2800"/>
          </a:p>
          <a:p>
            <a:pPr lvl="1"/>
            <a:r>
              <a:rPr lang="en-US" sz="2800" b="1"/>
              <a:t>Providers of supportive and specialized services</a:t>
            </a:r>
            <a:endParaRPr lang="en-US" sz="2800"/>
          </a:p>
          <a:p>
            <a:pPr lvl="1"/>
            <a:r>
              <a:rPr lang="en-US" sz="2800" b="1"/>
              <a:t>For-profit job training organizations</a:t>
            </a:r>
            <a:r>
              <a:rPr lang="en-US" sz="2800"/>
              <a:t> </a:t>
            </a:r>
          </a:p>
          <a:p>
            <a:pPr lvl="1"/>
            <a:r>
              <a:rPr lang="en-US" sz="2800" b="1"/>
              <a:t>Disability service providers</a:t>
            </a:r>
            <a:r>
              <a:rPr lang="en-US" sz="2800"/>
              <a:t> </a:t>
            </a:r>
          </a:p>
          <a:p>
            <a:pPr lvl="1"/>
            <a:r>
              <a:rPr lang="en-US" sz="2800" b="1"/>
              <a:t>Faith-based organizations</a:t>
            </a:r>
            <a:endParaRPr lang="en-US" sz="2800"/>
          </a:p>
        </p:txBody>
      </p:sp>
    </p:spTree>
    <p:custDataLst>
      <p:tags r:id="rId5"/>
    </p:custDataLst>
    <p:extLst>
      <p:ext uri="{BB962C8B-B14F-4D97-AF65-F5344CB8AC3E}">
        <p14:creationId xmlns:p14="http://schemas.microsoft.com/office/powerpoint/2010/main" val="2347876898"/>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a:xfrm>
            <a:off x="878910" y="97076"/>
            <a:ext cx="8229600" cy="838200"/>
          </a:xfrm>
        </p:spPr>
        <p:txBody>
          <a:bodyPr>
            <a:normAutofit/>
          </a:bodyPr>
          <a:lstStyle/>
          <a:p>
            <a:pPr algn="ctr"/>
            <a:r>
              <a:rPr lang="en-US" altLang="en-US" sz="3600"/>
              <a:t>Targeted H-1B Industries and Occupations</a:t>
            </a:r>
            <a:endParaRPr lang="en-US" b="1"/>
          </a:p>
        </p:txBody>
      </p:sp>
      <p:sp>
        <p:nvSpPr>
          <p:cNvPr id="3" name="Content Placeholder 2"/>
          <p:cNvSpPr>
            <a:spLocks noGrp="1"/>
          </p:cNvSpPr>
          <p:nvPr>
            <p:ph idx="1"/>
            <p:custDataLst>
              <p:tags r:id="rId4"/>
            </p:custDataLst>
          </p:nvPr>
        </p:nvSpPr>
        <p:spPr>
          <a:xfrm>
            <a:off x="878910" y="1289421"/>
            <a:ext cx="10707665" cy="5603310"/>
          </a:xfrm>
        </p:spPr>
        <p:txBody>
          <a:bodyPr>
            <a:noAutofit/>
          </a:bodyPr>
          <a:lstStyle/>
          <a:p>
            <a:pPr>
              <a:spcBef>
                <a:spcPct val="0"/>
              </a:spcBef>
            </a:pPr>
            <a:r>
              <a:rPr lang="en-US" sz="2800"/>
              <a:t>Advanced Manufacturing only – </a:t>
            </a:r>
            <a:r>
              <a:rPr lang="en-US" sz="2800" b="1"/>
              <a:t>4 grants</a:t>
            </a:r>
          </a:p>
          <a:p>
            <a:pPr>
              <a:spcBef>
                <a:spcPct val="0"/>
              </a:spcBef>
            </a:pPr>
            <a:endParaRPr lang="en-US" sz="2800"/>
          </a:p>
          <a:p>
            <a:pPr>
              <a:spcBef>
                <a:spcPct val="0"/>
              </a:spcBef>
            </a:pPr>
            <a:r>
              <a:rPr lang="en-US" sz="2800"/>
              <a:t>IT and IT-related industries only –</a:t>
            </a:r>
            <a:r>
              <a:rPr lang="en-US" sz="2800" b="1"/>
              <a:t> 8 grants</a:t>
            </a:r>
          </a:p>
          <a:p>
            <a:pPr>
              <a:spcBef>
                <a:spcPct val="0"/>
              </a:spcBef>
            </a:pPr>
            <a:endParaRPr lang="en-US" sz="2800"/>
          </a:p>
          <a:p>
            <a:pPr>
              <a:spcBef>
                <a:spcPct val="0"/>
              </a:spcBef>
            </a:pPr>
            <a:r>
              <a:rPr lang="en-US" sz="2800"/>
              <a:t>Advanced Manufacturing and IT and IT-Related Industries – </a:t>
            </a:r>
            <a:r>
              <a:rPr lang="en-US" sz="2800" b="1"/>
              <a:t>4 grants </a:t>
            </a:r>
          </a:p>
          <a:p>
            <a:pPr>
              <a:spcBef>
                <a:spcPct val="0"/>
              </a:spcBef>
            </a:pPr>
            <a:endParaRPr lang="en-US" sz="2800"/>
          </a:p>
          <a:p>
            <a:pPr>
              <a:spcBef>
                <a:spcPct val="0"/>
              </a:spcBef>
            </a:pPr>
            <a:r>
              <a:rPr lang="en-US" sz="2800"/>
              <a:t>Advanced Manufacturing, IT and IT-Related Industries, and Transportation – </a:t>
            </a:r>
            <a:r>
              <a:rPr lang="en-US" sz="2800" b="1"/>
              <a:t>2 grants </a:t>
            </a:r>
          </a:p>
          <a:p>
            <a:pPr>
              <a:spcBef>
                <a:spcPct val="0"/>
              </a:spcBef>
            </a:pPr>
            <a:endParaRPr lang="en-US" sz="2800"/>
          </a:p>
          <a:p>
            <a:pPr>
              <a:spcBef>
                <a:spcPct val="0"/>
              </a:spcBef>
            </a:pPr>
            <a:r>
              <a:rPr lang="en-US" sz="2800"/>
              <a:t>Advanced Manufacturing, IT and IT-Related Industries, and Biotechnology – </a:t>
            </a:r>
            <a:r>
              <a:rPr lang="en-US" sz="2800" b="1"/>
              <a:t>1 grant </a:t>
            </a:r>
          </a:p>
          <a:p>
            <a:pPr marL="109728" indent="0">
              <a:buNone/>
            </a:pPr>
            <a:endParaRPr lang="en-US" sz="2800"/>
          </a:p>
        </p:txBody>
      </p:sp>
    </p:spTree>
    <p:custDataLst>
      <p:tags r:id="rId5"/>
    </p:custDataLst>
    <p:extLst>
      <p:ext uri="{BB962C8B-B14F-4D97-AF65-F5344CB8AC3E}">
        <p14:creationId xmlns:p14="http://schemas.microsoft.com/office/powerpoint/2010/main" val="2773336615"/>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Table 3"/>
          <p:cNvGraphicFramePr>
            <a:graphicFrameLocks noGrp="1"/>
          </p:cNvGraphicFramePr>
          <p:nvPr>
            <p:custDataLst>
              <p:tags r:id="rId3"/>
            </p:custDataLst>
            <p:extLst/>
          </p:nvPr>
        </p:nvGraphicFramePr>
        <p:xfrm>
          <a:off x="1057127" y="967492"/>
          <a:ext cx="10578812" cy="5253958"/>
        </p:xfrm>
        <a:graphic>
          <a:graphicData uri="http://schemas.openxmlformats.org/drawingml/2006/table">
            <a:tbl>
              <a:tblPr firstRow="1" bandRow="1">
                <a:tableStyleId>{7DF18680-E054-41AD-8BC1-D1AEF772440D}</a:tableStyleId>
              </a:tblPr>
              <a:tblGrid>
                <a:gridCol w="5196990">
                  <a:extLst>
                    <a:ext uri="{9D8B030D-6E8A-4147-A177-3AD203B41FA5}">
                      <a16:colId xmlns:a16="http://schemas.microsoft.com/office/drawing/2014/main" val="3964600372"/>
                    </a:ext>
                  </a:extLst>
                </a:gridCol>
                <a:gridCol w="1187207">
                  <a:extLst>
                    <a:ext uri="{9D8B030D-6E8A-4147-A177-3AD203B41FA5}">
                      <a16:colId xmlns:a16="http://schemas.microsoft.com/office/drawing/2014/main" val="3988353350"/>
                    </a:ext>
                  </a:extLst>
                </a:gridCol>
                <a:gridCol w="1889369">
                  <a:extLst>
                    <a:ext uri="{9D8B030D-6E8A-4147-A177-3AD203B41FA5}">
                      <a16:colId xmlns:a16="http://schemas.microsoft.com/office/drawing/2014/main" val="444531730"/>
                    </a:ext>
                  </a:extLst>
                </a:gridCol>
                <a:gridCol w="2305246">
                  <a:extLst>
                    <a:ext uri="{9D8B030D-6E8A-4147-A177-3AD203B41FA5}">
                      <a16:colId xmlns:a16="http://schemas.microsoft.com/office/drawing/2014/main" val="1062235367"/>
                    </a:ext>
                  </a:extLst>
                </a:gridCol>
              </a:tblGrid>
              <a:tr h="413613">
                <a:tc>
                  <a:txBody>
                    <a:bodyPr vert="horz" wrap="square"/>
                    <a:lstStyle/>
                    <a:p>
                      <a:pPr algn="ctr" fontAlgn="ctr"/>
                      <a:r>
                        <a:rPr lang="en-US" sz="1400" u="none" strike="noStrike">
                          <a:effectLst/>
                        </a:rPr>
                        <a:t>Applicant Legal Name</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vert="horz" wrap="square"/>
                    <a:lstStyle/>
                    <a:p>
                      <a:pPr algn="ctr" fontAlgn="ctr"/>
                      <a:r>
                        <a:rPr lang="en-US" sz="1400" u="none" strike="noStrike">
                          <a:effectLst/>
                        </a:rPr>
                        <a:t>Grantee Location</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vert="horz" wrap="square"/>
                    <a:lstStyle/>
                    <a:p>
                      <a:pPr algn="ctr" fontAlgn="ctr"/>
                      <a:r>
                        <a:rPr lang="en-US" sz="1400" u="none" strike="noStrike">
                          <a:effectLst/>
                        </a:rPr>
                        <a:t>Funding Amount</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vert="horz" wrap="square"/>
                    <a:lstStyle/>
                    <a:p>
                      <a:pPr algn="ctr" fontAlgn="ctr"/>
                      <a:r>
                        <a:rPr lang="en-US" sz="1400" u="none" strike="noStrike">
                          <a:effectLst/>
                        </a:rPr>
                        <a:t>Federal Project</a:t>
                      </a:r>
                      <a:r>
                        <a:rPr lang="en-US" sz="1400" u="none" strike="noStrike" baseline="0">
                          <a:effectLst/>
                        </a:rPr>
                        <a:t> Officer</a:t>
                      </a:r>
                      <a:endParaRPr lang="en-US"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52400911"/>
                  </a:ext>
                </a:extLst>
              </a:tr>
              <a:tr h="273797">
                <a:tc>
                  <a:txBody>
                    <a:bodyPr vert="horz" wrap="square"/>
                    <a:lstStyle/>
                    <a:p>
                      <a:pPr algn="l" fontAlgn="b"/>
                      <a:r>
                        <a:rPr lang="en-US" sz="1200" b="1" u="none" strike="noStrike">
                          <a:effectLst/>
                        </a:rPr>
                        <a:t>Capital Workforce Partners</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CT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$10,000,000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Christopher Ransome</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0480294"/>
                  </a:ext>
                </a:extLst>
              </a:tr>
              <a:tr h="236015">
                <a:tc>
                  <a:txBody>
                    <a:bodyPr vert="horz" wrap="square"/>
                    <a:lstStyle/>
                    <a:p>
                      <a:pPr algn="l" fontAlgn="b"/>
                      <a:r>
                        <a:rPr lang="en-US" sz="1200" b="1" u="none" strike="noStrike">
                          <a:effectLst/>
                        </a:rPr>
                        <a:t>Jobs for the Future, Inc.</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MA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$10,000,000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Michael LaBonte</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3471775"/>
                  </a:ext>
                </a:extLst>
              </a:tr>
              <a:tr h="291945">
                <a:tc>
                  <a:txBody>
                    <a:bodyPr vert="horz" wrap="square"/>
                    <a:lstStyle/>
                    <a:p>
                      <a:pPr algn="l" fontAlgn="b"/>
                      <a:r>
                        <a:rPr lang="en-US" sz="1200" b="1" u="none" strike="noStrike">
                          <a:effectLst/>
                        </a:rPr>
                        <a:t>Trustees of Clark University</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MA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$10,000,000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Michael LaBonte</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3284358"/>
                  </a:ext>
                </a:extLst>
              </a:tr>
              <a:tr h="280937">
                <a:tc>
                  <a:txBody>
                    <a:bodyPr vert="horz" wrap="square"/>
                    <a:lstStyle/>
                    <a:p>
                      <a:pPr algn="l" fontAlgn="b"/>
                      <a:r>
                        <a:rPr lang="en-US" sz="1200" b="1" u="none" strike="noStrike">
                          <a:effectLst/>
                        </a:rPr>
                        <a:t>Workforce Development Board of Herkimer, Madison and Oneida Counties</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NY</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$3,206,002</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Michael LaBonte</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45794954"/>
                  </a:ext>
                </a:extLst>
              </a:tr>
              <a:tr h="269929">
                <a:tc>
                  <a:txBody>
                    <a:bodyPr vert="horz" wrap="square"/>
                    <a:lstStyle/>
                    <a:p>
                      <a:pPr algn="l" fontAlgn="b"/>
                      <a:r>
                        <a:rPr lang="en-US" sz="1200" b="1" u="none" strike="noStrike">
                          <a:effectLst/>
                        </a:rPr>
                        <a:t>Delaware Department of Labor</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DE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$9,193,902</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Christopher Ransome</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3049596"/>
                  </a:ext>
                </a:extLst>
              </a:tr>
              <a:tr h="360854">
                <a:tc>
                  <a:txBody>
                    <a:bodyPr vert="horz" wrap="square"/>
                    <a:lstStyle/>
                    <a:p>
                      <a:pPr algn="l" fontAlgn="b"/>
                      <a:r>
                        <a:rPr lang="en-US" sz="1200" b="1" u="none" strike="noStrike">
                          <a:effectLst/>
                        </a:rPr>
                        <a:t>Inner City Fund, Incorporated, LLC</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VA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$8,597,017</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Christopher Ransome</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6220471"/>
                  </a:ext>
                </a:extLst>
              </a:tr>
              <a:tr h="274690">
                <a:tc>
                  <a:txBody>
                    <a:bodyPr vert="horz" wrap="square"/>
                    <a:lstStyle/>
                    <a:p>
                      <a:pPr algn="l" fontAlgn="b"/>
                      <a:r>
                        <a:rPr lang="en-US" sz="1200" b="1" u="none" strike="noStrike">
                          <a:effectLst/>
                        </a:rPr>
                        <a:t>Augusta Economic Development Authority </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GA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$8,480,250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Eric Dent</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3254"/>
                  </a:ext>
                </a:extLst>
              </a:tr>
              <a:tr h="214086">
                <a:tc>
                  <a:txBody>
                    <a:bodyPr vert="horz" wrap="square"/>
                    <a:lstStyle/>
                    <a:p>
                      <a:pPr algn="l" fontAlgn="b"/>
                      <a:r>
                        <a:rPr lang="en-US" sz="1200" b="1" u="none" strike="noStrike">
                          <a:effectLst/>
                        </a:rPr>
                        <a:t>City of Refuge, Inc.</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GA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$5,452,594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Adrian Barrett</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2444428"/>
                  </a:ext>
                </a:extLst>
              </a:tr>
              <a:tr h="225900">
                <a:tc>
                  <a:txBody>
                    <a:bodyPr vert="horz" wrap="square"/>
                    <a:lstStyle/>
                    <a:p>
                      <a:pPr algn="l" fontAlgn="b"/>
                      <a:r>
                        <a:rPr lang="en-US" sz="1200" b="1" u="none" strike="noStrike">
                          <a:effectLst/>
                        </a:rPr>
                        <a:t>City and County of Denver</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CO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$7,383,999</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Edgar Garcia</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9898072"/>
                  </a:ext>
                </a:extLst>
              </a:tr>
              <a:tr h="214893">
                <a:tc>
                  <a:txBody>
                    <a:bodyPr vert="horz" wrap="square"/>
                    <a:lstStyle/>
                    <a:p>
                      <a:pPr algn="l" fontAlgn="b"/>
                      <a:r>
                        <a:rPr lang="en-US" sz="1200" b="1" u="none" strike="noStrike">
                          <a:effectLst/>
                        </a:rPr>
                        <a:t>Dallas College</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TX</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$10,000,000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Edgar Garcia</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5060359"/>
                  </a:ext>
                </a:extLst>
              </a:tr>
              <a:tr h="257434">
                <a:tc>
                  <a:txBody>
                    <a:bodyPr vert="horz" wrap="square"/>
                    <a:lstStyle/>
                    <a:p>
                      <a:pPr algn="l" fontAlgn="b"/>
                      <a:r>
                        <a:rPr lang="en-US" sz="1200" b="1" u="none" strike="noStrike">
                          <a:effectLst/>
                        </a:rPr>
                        <a:t>Calumet Area Industrial Commission</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IL</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$8,910,018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John MacLennan</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465116"/>
                  </a:ext>
                </a:extLst>
              </a:tr>
              <a:tr h="219652">
                <a:tc>
                  <a:txBody>
                    <a:bodyPr vert="horz" wrap="square"/>
                    <a:lstStyle/>
                    <a:p>
                      <a:pPr algn="l" fontAlgn="b"/>
                      <a:r>
                        <a:rPr lang="en-US" sz="1200" b="1" u="none" strike="noStrike">
                          <a:effectLst/>
                        </a:rPr>
                        <a:t>Clark State Community College</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OH</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$3,503,325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Michael Tukes</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9186846"/>
                  </a:ext>
                </a:extLst>
              </a:tr>
              <a:tr h="214086">
                <a:tc>
                  <a:txBody>
                    <a:bodyPr vert="horz" wrap="square"/>
                    <a:lstStyle/>
                    <a:p>
                      <a:pPr algn="l" fontAlgn="b"/>
                      <a:r>
                        <a:rPr lang="en-US" sz="1200" b="1" u="none" strike="noStrike">
                          <a:effectLst/>
                        </a:rPr>
                        <a:t>Grand Rapids Community College</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MI</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$9,816,563</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Marium Baker</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4110262"/>
                  </a:ext>
                </a:extLst>
              </a:tr>
              <a:tr h="214086">
                <a:tc>
                  <a:txBody>
                    <a:bodyPr vert="horz" wrap="square"/>
                    <a:lstStyle/>
                    <a:p>
                      <a:pPr algn="l" fontAlgn="b"/>
                      <a:r>
                        <a:rPr lang="en-US" sz="1200" b="1" u="none" strike="noStrike">
                          <a:effectLst/>
                        </a:rPr>
                        <a:t>Southeast Michigan Community Alliance</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MI</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$10,000,000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Marium Baker</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3059521"/>
                  </a:ext>
                </a:extLst>
              </a:tr>
              <a:tr h="226792">
                <a:tc>
                  <a:txBody>
                    <a:bodyPr vert="horz" wrap="square"/>
                    <a:lstStyle/>
                    <a:p>
                      <a:pPr algn="l" fontAlgn="b"/>
                      <a:r>
                        <a:rPr lang="en-US" sz="1200" b="1" u="none" strike="noStrike">
                          <a:effectLst/>
                        </a:rPr>
                        <a:t>United Migrant Opportunity Services, Inc.</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WI</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$3,926,880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Timmy Jordan</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7880883"/>
                  </a:ext>
                </a:extLst>
              </a:tr>
              <a:tr h="282722">
                <a:tc>
                  <a:txBody>
                    <a:bodyPr vert="horz" wrap="square"/>
                    <a:lstStyle/>
                    <a:p>
                      <a:pPr algn="l" fontAlgn="b"/>
                      <a:r>
                        <a:rPr lang="en-US" sz="1200" b="1" u="none" strike="noStrike">
                          <a:effectLst/>
                        </a:rPr>
                        <a:t>Workforce Alliance of South Central Kansas, Inc.</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KS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$9,999,856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John MacLennan</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41622435"/>
                  </a:ext>
                </a:extLst>
              </a:tr>
              <a:tr h="285101">
                <a:tc>
                  <a:txBody>
                    <a:bodyPr vert="horz" wrap="square"/>
                    <a:lstStyle/>
                    <a:p>
                      <a:pPr algn="l" fontAlgn="b"/>
                      <a:r>
                        <a:rPr lang="en-US" sz="1200" b="1" u="none" strike="noStrike">
                          <a:effectLst/>
                        </a:rPr>
                        <a:t>Arizona Board of Regents on behalf of Arizona State University</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AZ</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$8,029,594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Elina Mnatsakanova</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690978"/>
                  </a:ext>
                </a:extLst>
              </a:tr>
              <a:tr h="260708">
                <a:tc>
                  <a:txBody>
                    <a:bodyPr vert="horz" wrap="square"/>
                    <a:lstStyle/>
                    <a:p>
                      <a:pPr algn="l" fontAlgn="b"/>
                      <a:r>
                        <a:rPr lang="en-US" sz="1200" b="1" u="none" strike="noStrike">
                          <a:effectLst/>
                        </a:rPr>
                        <a:t>Pima County</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AZ</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$4,000,000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Elina Mnatsakanova</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4728328"/>
                  </a:ext>
                </a:extLst>
              </a:tr>
              <a:tr h="214086">
                <a:tc>
                  <a:txBody>
                    <a:bodyPr vert="horz" wrap="square"/>
                    <a:lstStyle/>
                    <a:p>
                      <a:pPr algn="l" fontAlgn="b"/>
                      <a:r>
                        <a:rPr lang="en-US" sz="1200" b="1" u="none" strike="noStrike">
                          <a:effectLst/>
                        </a:rPr>
                        <a:t>United Auto Workers - Labor Employment and Training Corporation</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CA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ctr" fontAlgn="b"/>
                      <a:r>
                        <a:rPr lang="en-US" sz="1200" u="none" strike="noStrike">
                          <a:effectLst/>
                        </a:rPr>
                        <a:t>$4,500,000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vert="horz" wrap="square"/>
                    <a:lstStyle/>
                    <a:p>
                      <a:pPr algn="l" fontAlgn="b"/>
                      <a:r>
                        <a:rPr lang="en-US" sz="1200" u="none" strike="noStrike">
                          <a:effectLst/>
                        </a:rPr>
                        <a:t>Elina Mnatsakanova</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1644001"/>
                  </a:ext>
                </a:extLst>
              </a:tr>
            </a:tbl>
          </a:graphicData>
        </a:graphic>
      </p:graphicFrame>
      <p:sp>
        <p:nvSpPr>
          <p:cNvPr id="2" name="Slide Number Placeholder 1"/>
          <p:cNvSpPr>
            <a:spLocks noGrp="1"/>
          </p:cNvSpPr>
          <p:nvPr>
            <p:ph type="sldNum" sz="quarter" idx="12"/>
            <p:custDataLst>
              <p:tags r:id="rId4"/>
            </p:custDataLst>
          </p:nvPr>
        </p:nvSpPr>
        <p:spPr/>
        <p:txBody>
          <a:bodyPr/>
          <a:lstStyle/>
          <a:p>
            <a:fld id="{158B7785-F6D6-45F8-833E-07BD84680091}" type="slidenum">
              <a:rPr lang="en-US" smtClean="0"/>
              <a:t>19</a:t>
            </a:fld>
            <a:endParaRPr lang="en-US"/>
          </a:p>
        </p:txBody>
      </p:sp>
      <p:sp>
        <p:nvSpPr>
          <p:cNvPr id="3" name="Title 2"/>
          <p:cNvSpPr>
            <a:spLocks noGrp="1"/>
          </p:cNvSpPr>
          <p:nvPr>
            <p:ph type="title"/>
            <p:custDataLst>
              <p:tags r:id="rId5"/>
            </p:custDataLst>
          </p:nvPr>
        </p:nvSpPr>
        <p:spPr/>
        <p:txBody>
          <a:bodyPr/>
          <a:lstStyle/>
          <a:p>
            <a:r>
              <a:rPr lang="en-US"/>
              <a:t>Overview of H-1B One Workforce Grantees</a:t>
            </a:r>
          </a:p>
        </p:txBody>
      </p:sp>
    </p:spTree>
    <p:custDataLst>
      <p:tags r:id="rId6"/>
    </p:custDataLst>
    <p:extLst>
      <p:ext uri="{BB962C8B-B14F-4D97-AF65-F5344CB8AC3E}">
        <p14:creationId xmlns:p14="http://schemas.microsoft.com/office/powerpoint/2010/main" val="1991460894"/>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2</a:t>
            </a:fld>
            <a:endParaRPr lang="en-US"/>
          </a:p>
        </p:txBody>
      </p:sp>
      <p:sp>
        <p:nvSpPr>
          <p:cNvPr id="3" name="Title 2"/>
          <p:cNvSpPr>
            <a:spLocks noGrp="1"/>
          </p:cNvSpPr>
          <p:nvPr>
            <p:ph type="title"/>
            <p:custDataLst>
              <p:tags r:id="rId4"/>
            </p:custDataLst>
          </p:nvPr>
        </p:nvSpPr>
        <p:spPr/>
        <p:txBody>
          <a:bodyPr/>
          <a:lstStyle/>
          <a:p>
            <a:r>
              <a:rPr lang="en-US"/>
              <a:t>Polling Question:  Who’s on the call?</a:t>
            </a:r>
          </a:p>
        </p:txBody>
      </p:sp>
      <p:sp>
        <p:nvSpPr>
          <p:cNvPr id="4" name="Text Placeholder 3"/>
          <p:cNvSpPr>
            <a:spLocks noGrp="1"/>
          </p:cNvSpPr>
          <p:nvPr>
            <p:ph type="body" idx="14"/>
            <p:custDataLst>
              <p:tags r:id="rId5"/>
            </p:custDataLst>
          </p:nvPr>
        </p:nvSpPr>
        <p:spPr/>
        <p:txBody>
          <a:bodyPr>
            <a:normAutofit/>
          </a:bodyPr>
          <a:lstStyle/>
          <a:p>
            <a:r>
              <a:rPr lang="en-US" sz="3200"/>
              <a:t>What role do you play in your One Workforce Grant? </a:t>
            </a:r>
          </a:p>
        </p:txBody>
      </p:sp>
      <p:sp>
        <p:nvSpPr>
          <p:cNvPr id="5" name="Text Placeholder 4"/>
          <p:cNvSpPr>
            <a:spLocks noGrp="1"/>
          </p:cNvSpPr>
          <p:nvPr>
            <p:ph type="body" sz="quarter" idx="13"/>
            <p:custDataLst>
              <p:tags r:id="rId6"/>
            </p:custDataLst>
          </p:nvPr>
        </p:nvSpPr>
        <p:spPr>
          <a:xfrm>
            <a:off x="805866" y="5013434"/>
            <a:ext cx="4624388" cy="1155700"/>
          </a:xfrm>
        </p:spPr>
        <p:txBody>
          <a:bodyPr/>
          <a:lstStyle/>
          <a:p>
            <a:r>
              <a:rPr lang="en-US"/>
              <a:t>Choose the best answer that reflect your role in your H-1B One Workforce grant project!</a:t>
            </a:r>
          </a:p>
        </p:txBody>
      </p:sp>
      <p:sp>
        <p:nvSpPr>
          <p:cNvPr id="6" name="Content Placeholder 5"/>
          <p:cNvSpPr>
            <a:spLocks noGrp="1"/>
          </p:cNvSpPr>
          <p:nvPr>
            <p:ph idx="1"/>
            <p:custDataLst>
              <p:tags r:id="rId7"/>
            </p:custDataLst>
          </p:nvPr>
        </p:nvSpPr>
        <p:spPr>
          <a:xfrm>
            <a:off x="5786005" y="1137447"/>
            <a:ext cx="5925134" cy="5039516"/>
          </a:xfrm>
        </p:spPr>
        <p:txBody>
          <a:bodyPr/>
          <a:lstStyle/>
          <a:p>
            <a:r>
              <a:rPr lang="en-US" sz="2000"/>
              <a:t>Authorized Representative</a:t>
            </a:r>
          </a:p>
          <a:p>
            <a:r>
              <a:rPr lang="en-US" sz="2000"/>
              <a:t>Program Director/Manager</a:t>
            </a:r>
          </a:p>
          <a:p>
            <a:r>
              <a:rPr lang="en-US" sz="2000"/>
              <a:t>Training provider</a:t>
            </a:r>
          </a:p>
          <a:p>
            <a:r>
              <a:rPr lang="en-US" sz="2000"/>
              <a:t>Employer partner</a:t>
            </a:r>
          </a:p>
          <a:p>
            <a:r>
              <a:rPr lang="en-US" sz="2000"/>
              <a:t>Other type of partner supporting the grant </a:t>
            </a:r>
          </a:p>
          <a:p>
            <a:r>
              <a:rPr lang="en-US" sz="2000"/>
              <a:t>Case Manager / Career Navigator</a:t>
            </a:r>
          </a:p>
          <a:p>
            <a:r>
              <a:rPr lang="en-US" sz="2000"/>
              <a:t>Performance / Data Analyst </a:t>
            </a:r>
          </a:p>
        </p:txBody>
      </p:sp>
    </p:spTree>
    <p:custDataLst>
      <p:tags r:id="rId8"/>
    </p:custDataLst>
    <p:extLst>
      <p:ext uri="{BB962C8B-B14F-4D97-AF65-F5344CB8AC3E}">
        <p14:creationId xmlns:p14="http://schemas.microsoft.com/office/powerpoint/2010/main" val="2816760806"/>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20</a:t>
            </a:fld>
            <a:endParaRPr lang="en-US"/>
          </a:p>
        </p:txBody>
      </p:sp>
      <p:sp>
        <p:nvSpPr>
          <p:cNvPr id="3" name="Title 2"/>
          <p:cNvSpPr>
            <a:spLocks noGrp="1"/>
          </p:cNvSpPr>
          <p:nvPr>
            <p:ph type="title"/>
            <p:custDataLst>
              <p:tags r:id="rId4"/>
            </p:custDataLst>
          </p:nvPr>
        </p:nvSpPr>
        <p:spPr/>
        <p:txBody>
          <a:bodyPr/>
          <a:lstStyle/>
          <a:p>
            <a:r>
              <a:rPr lang="en-US"/>
              <a:t>Overview of H-1B One Workforce Grantees</a:t>
            </a:r>
          </a:p>
        </p:txBody>
      </p:sp>
      <p:pic>
        <p:nvPicPr>
          <p:cNvPr id="5" name="Picture 4"/>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354837" y="879846"/>
            <a:ext cx="11356302" cy="5429250"/>
          </a:xfrm>
          <a:prstGeom prst="rect">
            <a:avLst/>
          </a:prstGeom>
          <a:ln>
            <a:noFill/>
          </a:ln>
          <a:effectLst>
            <a:outerShdw blurRad="292100" dist="139700" dir="2700000" algn="tl" rotWithShape="0">
              <a:srgbClr val="333333">
                <a:alpha val="65000"/>
              </a:srgbClr>
            </a:outerShdw>
          </a:effectLst>
        </p:spPr>
      </p:pic>
    </p:spTree>
    <p:custDataLst>
      <p:tags r:id="rId7"/>
    </p:custDataLst>
    <p:extLst>
      <p:ext uri="{BB962C8B-B14F-4D97-AF65-F5344CB8AC3E}">
        <p14:creationId xmlns:p14="http://schemas.microsoft.com/office/powerpoint/2010/main" val="3168324878"/>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custDataLst>
              <p:tags r:id="rId3"/>
            </p:custDataLst>
          </p:nvPr>
        </p:nvSpPr>
        <p:spPr/>
        <p:txBody>
          <a:bodyPr/>
          <a:lstStyle/>
          <a:p>
            <a:fld id="{158B7785-F6D6-45F8-833E-07BD84680091}" type="slidenum">
              <a:rPr lang="en-US" smtClean="0"/>
              <a:t>21</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custDataLst>
              <p:tags r:id="rId4"/>
            </p:custDataLst>
          </p:nvPr>
        </p:nvSpPr>
        <p:spPr/>
        <p:txBody>
          <a:bodyPr/>
          <a:lstStyle/>
          <a:p>
            <a:r>
              <a:rPr lang="en-US"/>
              <a:t>Any Questions?</a:t>
            </a:r>
          </a:p>
        </p:txBody>
      </p:sp>
    </p:spTree>
    <p:custDataLst>
      <p:tags r:id="rId5"/>
    </p:custDataLst>
    <p:extLst>
      <p:ext uri="{BB962C8B-B14F-4D97-AF65-F5344CB8AC3E}">
        <p14:creationId xmlns:p14="http://schemas.microsoft.com/office/powerpoint/2010/main" val="653030099"/>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a:xfrm>
            <a:off x="841331" y="146137"/>
            <a:ext cx="8229600" cy="693107"/>
          </a:xfrm>
        </p:spPr>
        <p:txBody>
          <a:bodyPr/>
          <a:lstStyle/>
          <a:p>
            <a:r>
              <a:rPr lang="en-US"/>
              <a:t>Geographic Scope</a:t>
            </a:r>
          </a:p>
        </p:txBody>
      </p:sp>
      <p:sp>
        <p:nvSpPr>
          <p:cNvPr id="3" name="Content Placeholder 2"/>
          <p:cNvSpPr>
            <a:spLocks noGrp="1"/>
          </p:cNvSpPr>
          <p:nvPr>
            <p:ph idx="1"/>
            <p:custDataLst>
              <p:tags r:id="rId4"/>
            </p:custDataLst>
          </p:nvPr>
        </p:nvSpPr>
        <p:spPr>
          <a:xfrm>
            <a:off x="841331" y="1010433"/>
            <a:ext cx="10908083" cy="4325112"/>
          </a:xfrm>
        </p:spPr>
        <p:txBody>
          <a:bodyPr>
            <a:noAutofit/>
          </a:bodyPr>
          <a:lstStyle/>
          <a:p>
            <a:pPr lvl="0">
              <a:spcBef>
                <a:spcPts val="600"/>
              </a:spcBef>
            </a:pPr>
            <a:r>
              <a:rPr lang="en-US" sz="2800" b="1"/>
              <a:t>Local/regional </a:t>
            </a:r>
            <a:r>
              <a:rPr lang="en-US" sz="2800"/>
              <a:t>means serving a part of one state or a contiguous area that includes multiple sites in a regional workforce area or economic region that may cross more than one state – </a:t>
            </a:r>
            <a:r>
              <a:rPr lang="en-US" sz="2800" b="1"/>
              <a:t>8 grants</a:t>
            </a:r>
          </a:p>
          <a:p>
            <a:pPr lvl="0">
              <a:spcBef>
                <a:spcPts val="600"/>
              </a:spcBef>
            </a:pPr>
            <a:endParaRPr lang="en-US" sz="2800" b="1"/>
          </a:p>
          <a:p>
            <a:pPr lvl="0">
              <a:spcBef>
                <a:spcPts val="600"/>
              </a:spcBef>
            </a:pPr>
            <a:r>
              <a:rPr lang="en-US" sz="2800"/>
              <a:t> </a:t>
            </a:r>
            <a:r>
              <a:rPr lang="en-US" sz="2800" b="1"/>
              <a:t>Statewide </a:t>
            </a:r>
            <a:r>
              <a:rPr lang="en-US" sz="2800"/>
              <a:t>means serving an entire state or multiple non-contiguous sites (or economic regions) within one state – </a:t>
            </a:r>
            <a:r>
              <a:rPr lang="en-US" sz="2800" b="1"/>
              <a:t>6 grants</a:t>
            </a:r>
          </a:p>
          <a:p>
            <a:pPr marL="0" lvl="0" indent="0">
              <a:spcBef>
                <a:spcPts val="600"/>
              </a:spcBef>
              <a:buNone/>
            </a:pPr>
            <a:endParaRPr lang="en-US" sz="2800" b="1"/>
          </a:p>
          <a:p>
            <a:pPr>
              <a:spcBef>
                <a:spcPts val="600"/>
              </a:spcBef>
            </a:pPr>
            <a:r>
              <a:rPr lang="en-US" sz="2800"/>
              <a:t> </a:t>
            </a:r>
            <a:r>
              <a:rPr lang="en-US" sz="2800" b="1"/>
              <a:t>National </a:t>
            </a:r>
            <a:r>
              <a:rPr lang="en-US" sz="2800"/>
              <a:t>means serving multiple economic regions in multiple states across the country. The service area does not need to be contiguous       </a:t>
            </a:r>
            <a:r>
              <a:rPr lang="en-US" sz="2800" b="1"/>
              <a:t>– 5 grants</a:t>
            </a:r>
          </a:p>
        </p:txBody>
      </p:sp>
    </p:spTree>
    <p:custDataLst>
      <p:tags r:id="rId5"/>
    </p:custDataLst>
    <p:extLst>
      <p:ext uri="{BB962C8B-B14F-4D97-AF65-F5344CB8AC3E}">
        <p14:creationId xmlns:p14="http://schemas.microsoft.com/office/powerpoint/2010/main" val="1867147738"/>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a:xfrm>
            <a:off x="892480" y="168419"/>
            <a:ext cx="8229600" cy="609600"/>
          </a:xfrm>
        </p:spPr>
        <p:txBody>
          <a:bodyPr>
            <a:normAutofit/>
          </a:bodyPr>
          <a:lstStyle/>
          <a:p>
            <a:r>
              <a:rPr lang="en-US"/>
              <a:t>Allowable Activities</a:t>
            </a:r>
          </a:p>
        </p:txBody>
      </p:sp>
      <p:sp>
        <p:nvSpPr>
          <p:cNvPr id="3" name="Content Placeholder 2"/>
          <p:cNvSpPr>
            <a:spLocks noGrp="1"/>
          </p:cNvSpPr>
          <p:nvPr>
            <p:ph idx="1"/>
            <p:custDataLst>
              <p:tags r:id="rId4"/>
            </p:custDataLst>
          </p:nvPr>
        </p:nvSpPr>
        <p:spPr>
          <a:xfrm>
            <a:off x="892480" y="951978"/>
            <a:ext cx="11044824" cy="5753622"/>
          </a:xfrm>
        </p:spPr>
        <p:txBody>
          <a:bodyPr>
            <a:noAutofit/>
          </a:bodyPr>
          <a:lstStyle/>
          <a:p>
            <a:pPr marL="109728" indent="0">
              <a:spcBef>
                <a:spcPts val="600"/>
              </a:spcBef>
              <a:spcAft>
                <a:spcPts val="600"/>
              </a:spcAft>
              <a:buNone/>
            </a:pPr>
            <a:r>
              <a:rPr lang="en-US" sz="2800" b="1"/>
              <a:t>Workforce development strategies that support: </a:t>
            </a:r>
          </a:p>
          <a:p>
            <a:r>
              <a:rPr lang="en-US"/>
              <a:t>Build new or expand existing sector partnerships that develop a workforce strategy across state and regional workforce and related sector agencies, including employers within the proposed sector-based initiative(s) and education and training entities;</a:t>
            </a:r>
          </a:p>
          <a:p>
            <a:r>
              <a:rPr lang="en-US"/>
              <a:t>Establish new or expand career pathways in the proposed sector-based initiative(s) that focus on the skills, competencies, and credentials needed for jobs within the targeted H-1B industries and occupations;</a:t>
            </a:r>
            <a:endParaRPr lang="en-US" sz="2800"/>
          </a:p>
          <a:p>
            <a:r>
              <a:rPr lang="en-US"/>
              <a:t>Offer high-quality training options (such as work-based learning training models) to prepare individuals to successfully move into middle- to high-skilled employment within the targeted H-1B industries and occupations; </a:t>
            </a:r>
          </a:p>
          <a:p>
            <a:endParaRPr lang="en-US"/>
          </a:p>
        </p:txBody>
      </p:sp>
    </p:spTree>
    <p:custDataLst>
      <p:tags r:id="rId5"/>
    </p:custDataLst>
    <p:extLst>
      <p:ext uri="{BB962C8B-B14F-4D97-AF65-F5344CB8AC3E}">
        <p14:creationId xmlns:p14="http://schemas.microsoft.com/office/powerpoint/2010/main" val="1950537492"/>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a:xfrm>
            <a:off x="867428" y="143367"/>
            <a:ext cx="8229600" cy="609600"/>
          </a:xfrm>
        </p:spPr>
        <p:txBody>
          <a:bodyPr>
            <a:normAutofit/>
          </a:bodyPr>
          <a:lstStyle/>
          <a:p>
            <a:r>
              <a:rPr lang="en-US"/>
              <a:t>Allowable Activities</a:t>
            </a:r>
          </a:p>
        </p:txBody>
      </p:sp>
      <p:sp>
        <p:nvSpPr>
          <p:cNvPr id="3" name="Content Placeholder 2"/>
          <p:cNvSpPr>
            <a:spLocks noGrp="1"/>
          </p:cNvSpPr>
          <p:nvPr>
            <p:ph idx="1"/>
            <p:custDataLst>
              <p:tags r:id="rId4"/>
            </p:custDataLst>
          </p:nvPr>
        </p:nvSpPr>
        <p:spPr>
          <a:xfrm>
            <a:off x="867427" y="1191378"/>
            <a:ext cx="10719147" cy="5514222"/>
          </a:xfrm>
        </p:spPr>
        <p:txBody>
          <a:bodyPr>
            <a:noAutofit/>
          </a:bodyPr>
          <a:lstStyle/>
          <a:p>
            <a:pPr marL="109728" indent="0">
              <a:spcBef>
                <a:spcPts val="600"/>
              </a:spcBef>
              <a:spcAft>
                <a:spcPts val="600"/>
              </a:spcAft>
              <a:buNone/>
            </a:pPr>
            <a:r>
              <a:rPr lang="en-US" sz="2800" b="1"/>
              <a:t>Workforce development strategies that support: </a:t>
            </a:r>
            <a:endParaRPr lang="en-US"/>
          </a:p>
          <a:p>
            <a:r>
              <a:rPr lang="en-US"/>
              <a:t>Ensure that participants receive the supportive services necessary to participate fully in employment and training activities; </a:t>
            </a:r>
          </a:p>
          <a:p>
            <a:r>
              <a:rPr lang="en-US"/>
              <a:t>Develop a new or leverage an existing system for reviewing and collecting data, and monitor results to assess program performance; and </a:t>
            </a:r>
          </a:p>
          <a:p>
            <a:r>
              <a:rPr lang="en-US"/>
              <a:t>Create a new or leverage an existing infrastructure to successfully sustain the program components and partnerships after the life of the grant. </a:t>
            </a:r>
          </a:p>
          <a:p>
            <a:pPr marL="0" indent="0">
              <a:buNone/>
            </a:pPr>
            <a:endParaRPr lang="en-US" sz="2800"/>
          </a:p>
        </p:txBody>
      </p:sp>
    </p:spTree>
    <p:custDataLst>
      <p:tags r:id="rId5"/>
    </p:custDataLst>
    <p:extLst>
      <p:ext uri="{BB962C8B-B14F-4D97-AF65-F5344CB8AC3E}">
        <p14:creationId xmlns:p14="http://schemas.microsoft.com/office/powerpoint/2010/main" val="1379973182"/>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a:xfrm>
            <a:off x="839788" y="346363"/>
            <a:ext cx="3932237" cy="1310640"/>
          </a:xfrm>
        </p:spPr>
        <p:txBody>
          <a:bodyPr>
            <a:normAutofit/>
          </a:bodyPr>
          <a:lstStyle/>
          <a:p>
            <a:r>
              <a:rPr lang="en-US"/>
              <a:t>Allowable Training Activities</a:t>
            </a:r>
          </a:p>
        </p:txBody>
      </p:sp>
      <p:sp>
        <p:nvSpPr>
          <p:cNvPr id="4" name="Text Placeholder 3"/>
          <p:cNvSpPr>
            <a:spLocks noGrp="1"/>
          </p:cNvSpPr>
          <p:nvPr>
            <p:ph type="body" sz="half" idx="2"/>
            <p:custDataLst>
              <p:tags r:id="rId4"/>
            </p:custDataLst>
          </p:nvPr>
        </p:nvSpPr>
        <p:spPr>
          <a:xfrm>
            <a:off x="839787" y="2053821"/>
            <a:ext cx="3932237" cy="3807229"/>
          </a:xfrm>
        </p:spPr>
        <p:txBody>
          <a:bodyPr/>
          <a:lstStyle/>
          <a:p>
            <a:pPr algn="just"/>
            <a:r>
              <a:rPr lang="en-US">
                <a:solidFill>
                  <a:schemeClr val="tx1"/>
                </a:solidFill>
              </a:rPr>
              <a:t>Grantees may also incorporate online training strategies and virtual service delivery models to address challenges related to the COVID-19 pandemic.  </a:t>
            </a:r>
          </a:p>
          <a:p>
            <a:endParaRPr lang="en-US"/>
          </a:p>
        </p:txBody>
      </p:sp>
      <p:sp>
        <p:nvSpPr>
          <p:cNvPr id="3" name="Content Placeholder 2"/>
          <p:cNvSpPr>
            <a:spLocks noGrp="1"/>
          </p:cNvSpPr>
          <p:nvPr>
            <p:ph idx="1"/>
            <p:custDataLst>
              <p:tags r:id="rId5"/>
            </p:custDataLst>
          </p:nvPr>
        </p:nvSpPr>
        <p:spPr>
          <a:xfrm>
            <a:off x="5127769" y="263234"/>
            <a:ext cx="6828703" cy="5985165"/>
          </a:xfrm>
        </p:spPr>
        <p:txBody>
          <a:bodyPr numCol="2">
            <a:normAutofit fontScale="85000" lnSpcReduction="20000"/>
          </a:bodyPr>
          <a:lstStyle/>
          <a:p>
            <a:pPr marL="742950" lvl="1" indent="-285750">
              <a:buFont typeface="Wingdings" panose="05000000000000000000" pitchFamily="2" charset="2"/>
              <a:buChar char="Ø"/>
            </a:pPr>
            <a:r>
              <a:rPr lang="en-US">
                <a:solidFill>
                  <a:schemeClr val="tx1"/>
                </a:solidFill>
              </a:rPr>
              <a:t>On-the-Job Training (OJT) </a:t>
            </a:r>
          </a:p>
          <a:p>
            <a:pPr marL="742950" lvl="1" indent="-285750">
              <a:buFont typeface="Wingdings" panose="05000000000000000000" pitchFamily="2" charset="2"/>
              <a:buChar char="Ø"/>
            </a:pPr>
            <a:r>
              <a:rPr lang="en-US">
                <a:solidFill>
                  <a:schemeClr val="tx1"/>
                </a:solidFill>
              </a:rPr>
              <a:t>Customized Cohort Training </a:t>
            </a:r>
          </a:p>
          <a:p>
            <a:pPr marL="742950" lvl="1" indent="-285750">
              <a:buFont typeface="Wingdings" panose="05000000000000000000" pitchFamily="2" charset="2"/>
              <a:buChar char="Ø"/>
            </a:pPr>
            <a:r>
              <a:rPr lang="en-US">
                <a:solidFill>
                  <a:schemeClr val="tx1"/>
                </a:solidFill>
              </a:rPr>
              <a:t>Incumbent Worker Training</a:t>
            </a:r>
          </a:p>
          <a:p>
            <a:pPr marL="742950" lvl="1" indent="-285750">
              <a:buFont typeface="Wingdings" panose="05000000000000000000" pitchFamily="2" charset="2"/>
              <a:buChar char="Ø"/>
            </a:pPr>
            <a:r>
              <a:rPr lang="en-US">
                <a:solidFill>
                  <a:schemeClr val="tx1"/>
                </a:solidFill>
              </a:rPr>
              <a:t>Registered Apprenticeship Programs (RAPs)</a:t>
            </a:r>
          </a:p>
          <a:p>
            <a:pPr marL="742950" lvl="1" indent="-285750">
              <a:buFont typeface="Wingdings" panose="05000000000000000000" pitchFamily="2" charset="2"/>
              <a:buChar char="Ø"/>
            </a:pPr>
            <a:r>
              <a:rPr lang="en-US">
                <a:solidFill>
                  <a:schemeClr val="tx1"/>
                </a:solidFill>
              </a:rPr>
              <a:t>Industry-Recognized Apprenticeship Programs (IRAPs)</a:t>
            </a:r>
          </a:p>
          <a:p>
            <a:pPr marL="742950" lvl="1" indent="-285750">
              <a:buFont typeface="Wingdings" panose="05000000000000000000" pitchFamily="2" charset="2"/>
              <a:buChar char="Ø"/>
            </a:pPr>
            <a:r>
              <a:rPr lang="en-US">
                <a:solidFill>
                  <a:schemeClr val="tx1"/>
                </a:solidFill>
              </a:rPr>
              <a:t>Pre-apprenticeship programs that articulate to to grant-funded apprenticeship programs</a:t>
            </a:r>
          </a:p>
          <a:p>
            <a:pPr marL="742950" lvl="1" indent="-285750">
              <a:buFont typeface="Wingdings" panose="05000000000000000000" pitchFamily="2" charset="2"/>
              <a:buChar char="Ø"/>
            </a:pPr>
            <a:endParaRPr lang="en-US">
              <a:solidFill>
                <a:schemeClr val="tx1"/>
              </a:solidFill>
            </a:endParaRPr>
          </a:p>
          <a:p>
            <a:pPr marL="742950" lvl="1" indent="-285750">
              <a:buFont typeface="Wingdings" panose="05000000000000000000" pitchFamily="2" charset="2"/>
              <a:buChar char="Ø"/>
            </a:pPr>
            <a:r>
              <a:rPr lang="en-US">
                <a:solidFill>
                  <a:schemeClr val="tx1"/>
                </a:solidFill>
              </a:rPr>
              <a:t>Paid work and paid internships, classroom training, and technology-based training strategies</a:t>
            </a:r>
          </a:p>
          <a:p>
            <a:pPr marL="742950" lvl="1" indent="-285750">
              <a:buFont typeface="Wingdings" panose="05000000000000000000" pitchFamily="2" charset="2"/>
              <a:buChar char="Ø"/>
            </a:pPr>
            <a:r>
              <a:rPr lang="en-US">
                <a:solidFill>
                  <a:schemeClr val="tx1"/>
                </a:solidFill>
              </a:rPr>
              <a:t>Classroom, Competency-Based, and Online Accelerated Training Strategies </a:t>
            </a:r>
          </a:p>
          <a:p>
            <a:pPr marL="742950" lvl="1" indent="-285750">
              <a:buFont typeface="Wingdings" panose="05000000000000000000" pitchFamily="2" charset="2"/>
              <a:buChar char="Ø"/>
            </a:pPr>
            <a:r>
              <a:rPr lang="en-US">
                <a:solidFill>
                  <a:schemeClr val="tx1"/>
                </a:solidFill>
              </a:rPr>
              <a:t>Supportive Service Strategies</a:t>
            </a:r>
          </a:p>
          <a:p>
            <a:pPr marL="742950" lvl="1" indent="-285750">
              <a:buFont typeface="Wingdings" panose="05000000000000000000" pitchFamily="2" charset="2"/>
              <a:buChar char="Ø"/>
            </a:pPr>
            <a:r>
              <a:rPr lang="en-US">
                <a:solidFill>
                  <a:schemeClr val="tx1"/>
                </a:solidFill>
              </a:rPr>
              <a:t>Other Activities </a:t>
            </a:r>
            <a:r>
              <a:rPr lang="en-US" sz="1200" b="1"/>
              <a:t> </a:t>
            </a:r>
            <a:endParaRPr lang="en-US" sz="1200"/>
          </a:p>
          <a:p>
            <a:endParaRPr lang="en-US" sz="1200"/>
          </a:p>
          <a:p>
            <a:pPr marL="742950" lvl="1" indent="-285750">
              <a:buFont typeface="Wingdings" panose="05000000000000000000" pitchFamily="2" charset="2"/>
              <a:buChar char="Ø"/>
            </a:pPr>
            <a:endParaRPr lang="en-US"/>
          </a:p>
          <a:p>
            <a:pPr marL="514350" indent="-514350">
              <a:buFont typeface="Arial" panose="020b0604020202020204" pitchFamily="34" charset="0"/>
              <a:buAutoNum type="arabicParenR"/>
            </a:pPr>
            <a:endParaRPr lang="en-US"/>
          </a:p>
        </p:txBody>
      </p:sp>
    </p:spTree>
    <p:custDataLst>
      <p:tags r:id="rId6"/>
    </p:custDataLst>
    <p:extLst>
      <p:ext uri="{BB962C8B-B14F-4D97-AF65-F5344CB8AC3E}">
        <p14:creationId xmlns:p14="http://schemas.microsoft.com/office/powerpoint/2010/main" val="3808819610"/>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a:xfrm>
            <a:off x="867428" y="143367"/>
            <a:ext cx="8229600" cy="609600"/>
          </a:xfrm>
        </p:spPr>
        <p:txBody>
          <a:bodyPr>
            <a:normAutofit fontScale="90000"/>
          </a:bodyPr>
          <a:lstStyle/>
          <a:p>
            <a:r>
              <a:rPr lang="en-US"/>
              <a:t>Individuals Eligible to Participate in the Program</a:t>
            </a:r>
          </a:p>
        </p:txBody>
      </p:sp>
      <p:sp>
        <p:nvSpPr>
          <p:cNvPr id="3" name="Content Placeholder 2"/>
          <p:cNvSpPr>
            <a:spLocks noGrp="1"/>
          </p:cNvSpPr>
          <p:nvPr>
            <p:ph idx="1"/>
            <p:custDataLst>
              <p:tags r:id="rId4"/>
            </p:custDataLst>
          </p:nvPr>
        </p:nvSpPr>
        <p:spPr>
          <a:xfrm>
            <a:off x="867427" y="1191378"/>
            <a:ext cx="10719147" cy="5514222"/>
          </a:xfrm>
        </p:spPr>
        <p:txBody>
          <a:bodyPr>
            <a:noAutofit/>
          </a:bodyPr>
          <a:lstStyle/>
          <a:p>
            <a:r>
              <a:rPr lang="en-US" sz="2800" b="1"/>
              <a:t>Unemployed</a:t>
            </a:r>
            <a:r>
              <a:rPr lang="en-US" sz="2800"/>
              <a:t>, </a:t>
            </a:r>
            <a:r>
              <a:rPr lang="en-US" sz="2800" b="1"/>
              <a:t>underemployed</a:t>
            </a:r>
            <a:r>
              <a:rPr lang="en-US" sz="2800"/>
              <a:t>, and </a:t>
            </a:r>
            <a:r>
              <a:rPr lang="en-US" sz="2800" b="1"/>
              <a:t>incumbent workers</a:t>
            </a:r>
          </a:p>
          <a:p>
            <a:pPr lvl="1"/>
            <a:r>
              <a:rPr lang="en-US" sz="2600"/>
              <a:t>Participants must be at least 17 years old and not currently enrolled in secondary school within a local educational agency (high school)</a:t>
            </a:r>
            <a:endParaRPr lang="en-US"/>
          </a:p>
          <a:p>
            <a:r>
              <a:rPr lang="en-US"/>
              <a:t>Within these eligible participant categories (unemployed, underemployed and incumbent workers), applicants may specifically target:</a:t>
            </a:r>
          </a:p>
          <a:p>
            <a:pPr lvl="1"/>
            <a:r>
              <a:rPr lang="en-US"/>
              <a:t>Veterans </a:t>
            </a:r>
          </a:p>
          <a:p>
            <a:pPr lvl="1"/>
            <a:r>
              <a:rPr lang="en-US"/>
              <a:t>Military spouses </a:t>
            </a:r>
          </a:p>
          <a:p>
            <a:pPr lvl="1"/>
            <a:r>
              <a:rPr lang="en-US"/>
              <a:t>Transitioning service members</a:t>
            </a:r>
          </a:p>
          <a:p>
            <a:pPr lvl="1"/>
            <a:r>
              <a:rPr lang="en-US"/>
              <a:t>Underrepresented populations including women, people of color, ex-offenders, individuals with disabilities, and other populations. </a:t>
            </a:r>
            <a:endParaRPr lang="en-US" sz="2600"/>
          </a:p>
          <a:p>
            <a:pPr lvl="1"/>
            <a:endParaRPr lang="en-US" sz="2600"/>
          </a:p>
          <a:p>
            <a:pPr marL="0" indent="0">
              <a:buNone/>
            </a:pPr>
            <a:endParaRPr lang="en-US" sz="2800"/>
          </a:p>
        </p:txBody>
      </p:sp>
    </p:spTree>
    <p:custDataLst>
      <p:tags r:id="rId5"/>
    </p:custDataLst>
    <p:extLst>
      <p:ext uri="{BB962C8B-B14F-4D97-AF65-F5344CB8AC3E}">
        <p14:creationId xmlns:p14="http://schemas.microsoft.com/office/powerpoint/2010/main" val="709617147"/>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27</a:t>
            </a:fld>
            <a:endParaRPr lang="en-US"/>
          </a:p>
        </p:txBody>
      </p:sp>
      <p:sp>
        <p:nvSpPr>
          <p:cNvPr id="3" name="Title 2"/>
          <p:cNvSpPr>
            <a:spLocks noGrp="1"/>
          </p:cNvSpPr>
          <p:nvPr>
            <p:ph type="title"/>
            <p:custDataLst>
              <p:tags r:id="rId4"/>
            </p:custDataLst>
          </p:nvPr>
        </p:nvSpPr>
        <p:spPr/>
        <p:txBody>
          <a:bodyPr/>
          <a:lstStyle/>
          <a:p>
            <a:r>
              <a:rPr lang="en-US"/>
              <a:t>Polling Question: Preparing to Launch your Grant</a:t>
            </a:r>
          </a:p>
        </p:txBody>
      </p:sp>
      <p:sp>
        <p:nvSpPr>
          <p:cNvPr id="4" name="Text Placeholder 3"/>
          <p:cNvSpPr>
            <a:spLocks noGrp="1"/>
          </p:cNvSpPr>
          <p:nvPr>
            <p:ph type="body" idx="14"/>
            <p:custDataLst>
              <p:tags r:id="rId5"/>
            </p:custDataLst>
          </p:nvPr>
        </p:nvSpPr>
        <p:spPr/>
        <p:txBody>
          <a:bodyPr/>
          <a:lstStyle/>
          <a:p>
            <a:r>
              <a:rPr lang="en-US" sz="3600"/>
              <a:t>When do you anticipate starting to serve participants?  </a:t>
            </a:r>
          </a:p>
          <a:p>
            <a:endParaRPr lang="en-US"/>
          </a:p>
        </p:txBody>
      </p:sp>
      <p:sp>
        <p:nvSpPr>
          <p:cNvPr id="6" name="Content Placeholder 5"/>
          <p:cNvSpPr>
            <a:spLocks noGrp="1"/>
          </p:cNvSpPr>
          <p:nvPr>
            <p:ph idx="1"/>
            <p:custDataLst>
              <p:tags r:id="rId6"/>
            </p:custDataLst>
          </p:nvPr>
        </p:nvSpPr>
        <p:spPr/>
        <p:txBody>
          <a:bodyPr/>
          <a:lstStyle/>
          <a:p>
            <a:pPr>
              <a:buFont typeface="+mj-lt"/>
              <a:buAutoNum type="alphaUcPeriod"/>
            </a:pPr>
            <a:r>
              <a:rPr lang="en-US"/>
              <a:t>We are serving them now!</a:t>
            </a:r>
          </a:p>
          <a:p>
            <a:pPr>
              <a:buFont typeface="+mj-lt"/>
              <a:buAutoNum type="alphaUcPeriod"/>
            </a:pPr>
            <a:r>
              <a:rPr lang="en-US"/>
              <a:t>The next 3 months</a:t>
            </a:r>
          </a:p>
          <a:p>
            <a:pPr>
              <a:buFont typeface="+mj-lt"/>
              <a:buAutoNum type="alphaUcPeriod"/>
            </a:pPr>
            <a:r>
              <a:rPr lang="en-US"/>
              <a:t>The next 6 months</a:t>
            </a:r>
          </a:p>
          <a:p>
            <a:pPr>
              <a:buFont typeface="+mj-lt"/>
              <a:buAutoNum type="alphaUcPeriod"/>
            </a:pPr>
            <a:r>
              <a:rPr lang="en-US"/>
              <a:t>The next 9 months</a:t>
            </a:r>
          </a:p>
        </p:txBody>
      </p:sp>
    </p:spTree>
    <p:custDataLst>
      <p:tags r:id="rId7"/>
    </p:custDataLst>
    <p:extLst>
      <p:ext uri="{BB962C8B-B14F-4D97-AF65-F5344CB8AC3E}">
        <p14:creationId xmlns:p14="http://schemas.microsoft.com/office/powerpoint/2010/main" val="15719462"/>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28</a:t>
            </a:fld>
            <a:endParaRPr lang="en-US"/>
          </a:p>
        </p:txBody>
      </p:sp>
      <p:sp>
        <p:nvSpPr>
          <p:cNvPr id="3" name="Title 2"/>
          <p:cNvSpPr>
            <a:spLocks noGrp="1"/>
          </p:cNvSpPr>
          <p:nvPr>
            <p:ph type="title"/>
            <p:custDataLst>
              <p:tags r:id="rId4"/>
            </p:custDataLst>
          </p:nvPr>
        </p:nvSpPr>
        <p:spPr/>
        <p:txBody>
          <a:bodyPr/>
          <a:lstStyle/>
          <a:p>
            <a:r>
              <a:rPr lang="en-US"/>
              <a:t>Your Federal Team</a:t>
            </a:r>
          </a:p>
        </p:txBody>
      </p:sp>
      <p:sp>
        <p:nvSpPr>
          <p:cNvPr id="4" name="Text Placeholder 3"/>
          <p:cNvSpPr>
            <a:spLocks noGrp="1"/>
          </p:cNvSpPr>
          <p:nvPr>
            <p:ph type="body" idx="1"/>
            <p:custDataLst>
              <p:tags r:id="rId5"/>
            </p:custDataLst>
          </p:nvPr>
        </p:nvSpPr>
        <p:spPr>
          <a:xfrm>
            <a:off x="800100" y="4269493"/>
            <a:ext cx="6553200" cy="1940807"/>
          </a:xfrm>
        </p:spPr>
        <p:txBody>
          <a:bodyPr>
            <a:normAutofit/>
          </a:bodyPr>
          <a:lstStyle/>
          <a:p>
            <a:r>
              <a:rPr lang="en-US"/>
              <a:t>Collaboration and Coordination</a:t>
            </a:r>
          </a:p>
        </p:txBody>
      </p:sp>
    </p:spTree>
    <p:custDataLst>
      <p:tags r:id="rId6"/>
    </p:custDataLst>
    <p:extLst>
      <p:ext uri="{BB962C8B-B14F-4D97-AF65-F5344CB8AC3E}">
        <p14:creationId xmlns:p14="http://schemas.microsoft.com/office/powerpoint/2010/main" val="3837828868"/>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4663B85-6D63-472E-A426-32BE69272F31}"/>
              </a:ext>
            </a:extLst>
          </p:cNvPr>
          <p:cNvSpPr>
            <a:spLocks noGrp="1"/>
          </p:cNvSpPr>
          <p:nvPr>
            <p:ph type="title"/>
            <p:custDataLst>
              <p:tags r:id="rId3"/>
            </p:custDataLst>
          </p:nvPr>
        </p:nvSpPr>
        <p:spPr>
          <a:xfrm>
            <a:off x="933369" y="136463"/>
            <a:ext cx="9974775" cy="712390"/>
          </a:xfrm>
        </p:spPr>
        <p:txBody>
          <a:bodyPr anchor="t">
            <a:noAutofit/>
          </a:bodyPr>
          <a:lstStyle/>
          <a:p>
            <a:r>
              <a:rPr lang="en-US" sz="3400"/>
              <a:t>Your Federal Team at the Department of Labor (DOL) </a:t>
            </a:r>
            <a:br>
              <a:rPr lang="en-US" sz="3400"/>
            </a:br>
            <a:endParaRPr lang="en-US" sz="3400"/>
          </a:p>
        </p:txBody>
      </p:sp>
      <p:sp>
        <p:nvSpPr>
          <p:cNvPr id="3" name="Slide Number Placeholder 2">
            <a:extLst>
              <a:ext uri="{FF2B5EF4-FFF2-40B4-BE49-F238E27FC236}">
                <a16:creationId xmlns:a16="http://schemas.microsoft.com/office/drawing/2014/main" id="{09753BAE-F322-4BF0-9CC2-66812477A713}"/>
              </a:ext>
            </a:extLst>
          </p:cNvPr>
          <p:cNvSpPr>
            <a:spLocks noGrp="1"/>
          </p:cNvSpPr>
          <p:nvPr>
            <p:ph type="sldNum" sz="quarter" idx="10"/>
            <p:custDataLst>
              <p:tags r:id="rId4"/>
            </p:custDataLst>
          </p:nvPr>
        </p:nvSpPr>
        <p:spPr/>
        <p:txBody>
          <a:bodyPr/>
          <a:lstStyle/>
          <a:p>
            <a:pPr algn="r" defTabSz="457200">
              <a:defRPr/>
            </a:pPr>
            <a:fld id="{706D636C-90A3-4979-BA37-BAB384B22101}" type="slidenum">
              <a:rPr lang="en-US" sz="1400" b="0">
                <a:solidFill>
                  <a:srgbClr val="303030">
                    <a:lumMod val="75000"/>
                    <a:lumOff val="25000"/>
                  </a:srgbClr>
                </a:solidFill>
                <a:latin typeface="Arial"/>
              </a:rPr>
              <a:pPr algn="r" defTabSz="457200">
                <a:defRPr/>
              </a:pPr>
              <a:t>29</a:t>
            </a:fld>
            <a:endParaRPr lang="en-US" sz="1400" b="0">
              <a:solidFill>
                <a:srgbClr val="303030">
                  <a:lumMod val="75000"/>
                  <a:lumOff val="25000"/>
                </a:srgbClr>
              </a:solidFill>
              <a:latin typeface="Arial"/>
            </a:endParaRPr>
          </a:p>
        </p:txBody>
      </p:sp>
      <p:graphicFrame>
        <p:nvGraphicFramePr>
          <p:cNvPr id="4" name="Diagram 3">
            <a:extLst>
              <a:ext uri="{FF2B5EF4-FFF2-40B4-BE49-F238E27FC236}">
                <a16:creationId xmlns:a16="http://schemas.microsoft.com/office/drawing/2014/main" id="{C2C01568-9047-48CC-9BEE-1D4A1E9B035F}"/>
              </a:ext>
            </a:extLst>
          </p:cNvPr>
          <p:cNvGraphicFramePr/>
          <p:nvPr>
            <p:custDataLst>
              <p:tags r:id="rId5"/>
            </p:custDataLst>
            <p:extLst>
              <p:ext uri="{D42A27DB-BD31-4B8C-83A1-F6EECF244321}">
                <p14:modId xmlns:p14="http://schemas.microsoft.com/office/powerpoint/2010/main" val="725033510"/>
              </p:ext>
            </p:extLst>
          </p:nvPr>
        </p:nvGraphicFramePr>
        <p:xfrm>
          <a:off x="683491" y="1397001"/>
          <a:ext cx="7618925" cy="3978564"/>
        </p:xfrm>
        <a:graphic>
          <a:graphicData uri="http://schemas.openxmlformats.org/drawingml/2006/diagram">
            <dgm:relIds xmlns:dgm="http://schemas.openxmlformats.org/drawingml/2006/diagram" r:dm="rId7" r:lo="rId8" r:qs="rId9" r:cs="rId10"/>
          </a:graphicData>
        </a:graphic>
      </p:graphicFrame>
      <p:grpSp>
        <p:nvGrpSpPr>
          <p:cNvPr id="5" name="Group 4">
            <a:extLst>
              <a:ext uri="{FF2B5EF4-FFF2-40B4-BE49-F238E27FC236}">
                <a16:creationId xmlns:a16="http://schemas.microsoft.com/office/drawing/2014/main" id="{715127FF-6C8B-4063-84F9-6472069BE2DC}"/>
              </a:ext>
            </a:extLst>
          </p:cNvPr>
          <p:cNvGrpSpPr/>
          <p:nvPr>
            <p:custDataLst>
              <p:tags r:id="rId11"/>
            </p:custDataLst>
          </p:nvPr>
        </p:nvGrpSpPr>
        <p:grpSpPr>
          <a:xfrm>
            <a:off x="8545671" y="3429000"/>
            <a:ext cx="49899" cy="997982"/>
            <a:chOff x="4361055" y="1123384"/>
            <a:chExt cx="49899" cy="997982"/>
          </a:xfrm>
        </p:grpSpPr>
        <p:sp>
          <p:nvSpPr>
            <p:cNvPr id="6" name="Straight Connector 3">
              <a:extLst>
                <a:ext uri="{FF2B5EF4-FFF2-40B4-BE49-F238E27FC236}">
                  <a16:creationId xmlns:a16="http://schemas.microsoft.com/office/drawing/2014/main" id="{FAB42C4D-AECA-4AC6-8C89-697B4FAC97FD}"/>
                </a:ext>
              </a:extLst>
            </p:cNvPr>
            <p:cNvSpPr/>
            <p:nvPr>
              <p:custDataLst>
                <p:tags r:id="rId12"/>
              </p:custDataLst>
            </p:nvPr>
          </p:nvSpPr>
          <p:spPr>
            <a:xfrm rot="18289468">
              <a:off x="3887013" y="1606599"/>
              <a:ext cx="997982" cy="31552"/>
            </a:xfrm>
            <a:custGeom>
              <a:rect l="0" t="0" r="0" b="0"/>
              <a:pathLst>
                <a:path>
                  <a:moveTo>
                    <a:pt x="0" y="15776"/>
                  </a:moveTo>
                  <a:lnTo>
                    <a:pt x="997982" y="15776"/>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p:txBody>
        </p:sp>
        <p:sp>
          <p:nvSpPr>
            <p:cNvPr id="7" name="Straight Connector 4">
              <a:extLst>
                <a:ext uri="{FF2B5EF4-FFF2-40B4-BE49-F238E27FC236}">
                  <a16:creationId xmlns:a16="http://schemas.microsoft.com/office/drawing/2014/main" id="{5562B938-735C-40D1-9A80-7842D308141A}"/>
                </a:ext>
              </a:extLst>
            </p:cNvPr>
            <p:cNvSpPr txBox="1"/>
            <p:nvPr>
              <p:custDataLst>
                <p:tags r:id="rId13"/>
              </p:custDataLst>
            </p:nvPr>
          </p:nvSpPr>
          <p:spPr>
            <a:xfrm rot="18289468">
              <a:off x="4361055" y="1597425"/>
              <a:ext cx="49899" cy="498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p>
          </p:txBody>
        </p:sp>
      </p:grpSp>
      <p:grpSp>
        <p:nvGrpSpPr>
          <p:cNvPr id="8" name="Group 7">
            <a:extLst>
              <a:ext uri="{FF2B5EF4-FFF2-40B4-BE49-F238E27FC236}">
                <a16:creationId xmlns:a16="http://schemas.microsoft.com/office/drawing/2014/main" id="{54E0DE9A-0FA9-4F2E-8DE5-CF03E917123A}"/>
              </a:ext>
            </a:extLst>
          </p:cNvPr>
          <p:cNvGrpSpPr/>
          <p:nvPr>
            <p:custDataLst>
              <p:tags r:id="rId14"/>
            </p:custDataLst>
          </p:nvPr>
        </p:nvGrpSpPr>
        <p:grpSpPr>
          <a:xfrm>
            <a:off x="8285664" y="3486275"/>
            <a:ext cx="569912" cy="31552"/>
            <a:chOff x="4101048" y="2016223"/>
            <a:chExt cx="569912" cy="31552"/>
          </a:xfrm>
        </p:grpSpPr>
        <p:sp>
          <p:nvSpPr>
            <p:cNvPr id="9" name="Straight Connector 3">
              <a:extLst>
                <a:ext uri="{FF2B5EF4-FFF2-40B4-BE49-F238E27FC236}">
                  <a16:creationId xmlns:a16="http://schemas.microsoft.com/office/drawing/2014/main" id="{17EECF2E-E3AA-4AFC-BA8D-63F7B0D2C7E6}"/>
                </a:ext>
              </a:extLst>
            </p:cNvPr>
            <p:cNvSpPr/>
            <p:nvPr>
              <p:custDataLst>
                <p:tags r:id="rId15"/>
              </p:custDataLst>
            </p:nvPr>
          </p:nvSpPr>
          <p:spPr>
            <a:xfrm>
              <a:off x="4101048" y="2016223"/>
              <a:ext cx="569912" cy="31552"/>
            </a:xfrm>
            <a:custGeom>
              <a:rect l="0" t="0" r="0" b="0"/>
              <a:pathLst>
                <a:path>
                  <a:moveTo>
                    <a:pt x="0" y="15776"/>
                  </a:moveTo>
                  <a:lnTo>
                    <a:pt x="569912" y="15776"/>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p:txBody>
        </p:sp>
        <p:sp>
          <p:nvSpPr>
            <p:cNvPr id="10" name="Straight Connector 4">
              <a:extLst>
                <a:ext uri="{FF2B5EF4-FFF2-40B4-BE49-F238E27FC236}">
                  <a16:creationId xmlns:a16="http://schemas.microsoft.com/office/drawing/2014/main" id="{7D670A9A-CFC5-4C36-B787-F921FFC5BA9C}"/>
                </a:ext>
              </a:extLst>
            </p:cNvPr>
            <p:cNvSpPr txBox="1"/>
            <p:nvPr>
              <p:custDataLst>
                <p:tags r:id="rId16"/>
              </p:custDataLst>
            </p:nvPr>
          </p:nvSpPr>
          <p:spPr>
            <a:xfrm>
              <a:off x="4371757" y="2017752"/>
              <a:ext cx="28495" cy="284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p>
          </p:txBody>
        </p:sp>
      </p:grpSp>
      <p:grpSp>
        <p:nvGrpSpPr>
          <p:cNvPr id="11" name="Group 10">
            <a:extLst>
              <a:ext uri="{FF2B5EF4-FFF2-40B4-BE49-F238E27FC236}">
                <a16:creationId xmlns:a16="http://schemas.microsoft.com/office/drawing/2014/main" id="{50D892E2-9560-4F76-9DEF-CD9E9CAAB0E7}"/>
              </a:ext>
            </a:extLst>
          </p:cNvPr>
          <p:cNvGrpSpPr/>
          <p:nvPr>
            <p:custDataLst>
              <p:tags r:id="rId17"/>
            </p:custDataLst>
          </p:nvPr>
        </p:nvGrpSpPr>
        <p:grpSpPr>
          <a:xfrm>
            <a:off x="8544929" y="2604510"/>
            <a:ext cx="49899" cy="997982"/>
            <a:chOff x="4361055" y="1942633"/>
            <a:chExt cx="49899" cy="997982"/>
          </a:xfrm>
        </p:grpSpPr>
        <p:sp>
          <p:nvSpPr>
            <p:cNvPr id="12" name="Straight Connector 3">
              <a:extLst>
                <a:ext uri="{FF2B5EF4-FFF2-40B4-BE49-F238E27FC236}">
                  <a16:creationId xmlns:a16="http://schemas.microsoft.com/office/drawing/2014/main" id="{079C0F67-8A73-4EA5-8404-44DB4A75D71A}"/>
                </a:ext>
              </a:extLst>
            </p:cNvPr>
            <p:cNvSpPr/>
            <p:nvPr>
              <p:custDataLst>
                <p:tags r:id="rId18"/>
              </p:custDataLst>
            </p:nvPr>
          </p:nvSpPr>
          <p:spPr>
            <a:xfrm rot="3310531">
              <a:off x="3887013" y="2425848"/>
              <a:ext cx="997982" cy="31552"/>
            </a:xfrm>
            <a:custGeom>
              <a:rect l="0" t="0" r="0" b="0"/>
              <a:pathLst>
                <a:path>
                  <a:moveTo>
                    <a:pt x="0" y="15776"/>
                  </a:moveTo>
                  <a:lnTo>
                    <a:pt x="997982" y="15776"/>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p:txBody>
        </p:sp>
        <p:sp>
          <p:nvSpPr>
            <p:cNvPr id="13" name="Straight Connector 4">
              <a:extLst>
                <a:ext uri="{FF2B5EF4-FFF2-40B4-BE49-F238E27FC236}">
                  <a16:creationId xmlns:a16="http://schemas.microsoft.com/office/drawing/2014/main" id="{D0E2D9B4-A72A-4F78-BAF8-07168A2D533C}"/>
                </a:ext>
              </a:extLst>
            </p:cNvPr>
            <p:cNvSpPr txBox="1"/>
            <p:nvPr>
              <p:custDataLst>
                <p:tags r:id="rId19"/>
              </p:custDataLst>
            </p:nvPr>
          </p:nvSpPr>
          <p:spPr>
            <a:xfrm rot="3310531">
              <a:off x="4361055" y="2416675"/>
              <a:ext cx="49899" cy="498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p>
          </p:txBody>
        </p:sp>
      </p:grpSp>
      <p:grpSp>
        <p:nvGrpSpPr>
          <p:cNvPr id="14" name="Group 13">
            <a:extLst>
              <a:ext uri="{FF2B5EF4-FFF2-40B4-BE49-F238E27FC236}">
                <a16:creationId xmlns:a16="http://schemas.microsoft.com/office/drawing/2014/main" id="{7FB46A4C-E725-46DF-81EE-FC269ECDAD6F}"/>
              </a:ext>
            </a:extLst>
          </p:cNvPr>
          <p:cNvGrpSpPr/>
          <p:nvPr>
            <p:custDataLst>
              <p:tags r:id="rId20"/>
            </p:custDataLst>
          </p:nvPr>
        </p:nvGrpSpPr>
        <p:grpSpPr>
          <a:xfrm>
            <a:off x="8888650" y="3103501"/>
            <a:ext cx="1424781" cy="712390"/>
            <a:chOff x="4670961" y="856555"/>
            <a:chExt cx="1424781" cy="712390"/>
          </a:xfrm>
        </p:grpSpPr>
        <p:sp>
          <p:nvSpPr>
            <p:cNvPr id="15" name="Rectangle: Rounded Corners 14">
              <a:extLst>
                <a:ext uri="{FF2B5EF4-FFF2-40B4-BE49-F238E27FC236}">
                  <a16:creationId xmlns:a16="http://schemas.microsoft.com/office/drawing/2014/main" id="{66D6FC6A-8AD1-41B0-9ABB-E17A5024E3B1}"/>
                </a:ext>
              </a:extLst>
            </p:cNvPr>
            <p:cNvSpPr/>
            <p:nvPr>
              <p:custDataLst>
                <p:tags r:id="rId21"/>
              </p:custDataLst>
            </p:nvPr>
          </p:nvSpPr>
          <p:spPr>
            <a:xfrm>
              <a:off x="4670961" y="856555"/>
              <a:ext cx="1424781" cy="712390"/>
            </a:xfrm>
            <a:prstGeom prst="roundRect">
              <a:avLst>
                <a:gd name="adj" fmla="val 10000"/>
              </a:avLst>
            </a:prstGeom>
          </p:spPr>
          <p:style>
            <a:lnRef idx="0">
              <a:schemeClr val="accent6"/>
            </a:lnRef>
            <a:fillRef idx="3">
              <a:schemeClr val="accent6"/>
            </a:fillRef>
            <a:effectRef idx="3">
              <a:schemeClr val="accent6"/>
            </a:effectRef>
            <a:fontRef idx="minor">
              <a:schemeClr val="lt1"/>
            </a:fontRef>
          </p:style>
          <p:txBody>
            <a:bodyPr/>
            <a:lstStyle/>
            <a:p/>
          </p:txBody>
        </p:sp>
        <p:sp>
          <p:nvSpPr>
            <p:cNvPr id="16" name="Rectangle: Rounded Corners 4">
              <a:extLst>
                <a:ext uri="{FF2B5EF4-FFF2-40B4-BE49-F238E27FC236}">
                  <a16:creationId xmlns:a16="http://schemas.microsoft.com/office/drawing/2014/main" id="{61899717-4820-4278-85C8-C00A2F51890B}"/>
                </a:ext>
              </a:extLst>
            </p:cNvPr>
            <p:cNvSpPr txBox="1"/>
            <p:nvPr>
              <p:custDataLst>
                <p:tags r:id="rId22"/>
              </p:custDataLst>
            </p:nvPr>
          </p:nvSpPr>
          <p:spPr>
            <a:xfrm>
              <a:off x="4691826" y="877420"/>
              <a:ext cx="1383051" cy="670660"/>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en-US" sz="2400"/>
                <a:t>Grantee</a:t>
              </a:r>
            </a:p>
          </p:txBody>
        </p:sp>
      </p:grpSp>
    </p:spTree>
    <p:custDataLst>
      <p:tags r:id="rId23"/>
    </p:custDataLst>
    <p:extLst>
      <p:ext uri="{BB962C8B-B14F-4D97-AF65-F5344CB8AC3E}">
        <p14:creationId xmlns:p14="http://schemas.microsoft.com/office/powerpoint/2010/main" val="913432195"/>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custDataLst>
              <p:tags r:id="rId3"/>
            </p:custDataLst>
          </p:nvPr>
        </p:nvSpPr>
        <p:spPr/>
        <p:txBody>
          <a:bodyPr/>
          <a:lstStyle/>
          <a:p>
            <a:r>
              <a:rPr lang="en-US"/>
              <a:t>H-1B One Workforce Grant Program</a:t>
            </a:r>
          </a:p>
        </p:txBody>
      </p:sp>
      <p:sp>
        <p:nvSpPr>
          <p:cNvPr id="3" name="Subtitle 1">
            <a:extLst>
              <a:ext uri="{FF2B5EF4-FFF2-40B4-BE49-F238E27FC236}">
                <a16:creationId xmlns:a16="http://schemas.microsoft.com/office/drawing/2014/main" id="{0DCE6580-02A5-4B5B-8FD9-9A15C6CEA398}"/>
              </a:ext>
            </a:extLst>
          </p:cNvPr>
          <p:cNvSpPr>
            <a:spLocks noGrp="1"/>
          </p:cNvSpPr>
          <p:nvPr>
            <p:ph type="subTitle" idx="1"/>
            <p:custDataLst>
              <p:tags r:id="rId4"/>
            </p:custDataLst>
          </p:nvPr>
        </p:nvSpPr>
        <p:spPr/>
        <p:txBody>
          <a:bodyPr/>
          <a:lstStyle/>
          <a:p>
            <a:r>
              <a:rPr lang="en-US"/>
              <a:t>Grantee Orientation</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custDataLst>
              <p:tags r:id="rId5"/>
            </p:custDataLst>
          </p:nvPr>
        </p:nvSpPr>
        <p:spPr/>
        <p:txBody>
          <a:bodyPr/>
          <a:lstStyle/>
          <a:p>
            <a:r>
              <a:rPr lang="en-US"/>
              <a:t>February 22, 2021</a:t>
            </a:r>
          </a:p>
        </p:txBody>
      </p:sp>
    </p:spTree>
    <p:custDataLst>
      <p:tags r:id="rId6"/>
    </p:custDataLst>
    <p:extLst>
      <p:ext uri="{BB962C8B-B14F-4D97-AF65-F5344CB8AC3E}">
        <p14:creationId xmlns:p14="http://schemas.microsoft.com/office/powerpoint/2010/main" val="2663552957"/>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a:extLst>
              <a:ext uri="{FF2B5EF4-FFF2-40B4-BE49-F238E27FC236}">
                <a16:creationId xmlns:a16="http://schemas.microsoft.com/office/drawing/2014/main" id="{2B7B170A-09BE-4A36-94D0-89D0B1F85D36}"/>
              </a:ext>
            </a:extLst>
          </p:cNvPr>
          <p:cNvSpPr>
            <a:spLocks noGrp="1"/>
          </p:cNvSpPr>
          <p:nvPr>
            <p:ph type="title"/>
            <p:custDataLst>
              <p:tags r:id="rId3"/>
            </p:custDataLst>
          </p:nvPr>
        </p:nvSpPr>
        <p:spPr>
          <a:xfrm>
            <a:off x="3593875" y="5757166"/>
            <a:ext cx="5283132" cy="966370"/>
          </a:xfrm>
        </p:spPr>
        <p:txBody>
          <a:bodyPr anchor="t">
            <a:normAutofit/>
          </a:bodyPr>
          <a:lstStyle/>
          <a:p>
            <a:pPr algn="ctr"/>
            <a:r>
              <a:rPr lang="en-US" sz="1800" b="0"/>
              <a:t>Your FPO is identified in your grant package.</a:t>
            </a:r>
          </a:p>
        </p:txBody>
      </p:sp>
      <p:sp>
        <p:nvSpPr>
          <p:cNvPr id="3" name="Slide Number Placeholder 2">
            <a:extLst>
              <a:ext uri="{FF2B5EF4-FFF2-40B4-BE49-F238E27FC236}">
                <a16:creationId xmlns:a16="http://schemas.microsoft.com/office/drawing/2014/main" id="{152C93ED-9DCD-44E8-BB16-87CA3D6D3AD8}"/>
              </a:ext>
            </a:extLst>
          </p:cNvPr>
          <p:cNvSpPr>
            <a:spLocks noGrp="1"/>
          </p:cNvSpPr>
          <p:nvPr>
            <p:ph type="sldNum" sz="quarter" idx="10"/>
            <p:custDataLst>
              <p:tags r:id="rId4"/>
            </p:custDataLst>
          </p:nvPr>
        </p:nvSpPr>
        <p:spPr/>
        <p:txBody>
          <a:bodyPr/>
          <a:lstStyle/>
          <a:p>
            <a:fld id="{706D636C-90A3-4979-BA37-BAB384B22101}" type="slidenum">
              <a:rPr lang="en-US" smtClean="0"/>
              <a:t>30</a:t>
            </a:fld>
            <a:endParaRPr lang="en-US"/>
          </a:p>
        </p:txBody>
      </p:sp>
      <p:graphicFrame>
        <p:nvGraphicFramePr>
          <p:cNvPr id="10" name="Diagram 9">
            <a:extLst>
              <a:ext uri="{FF2B5EF4-FFF2-40B4-BE49-F238E27FC236}">
                <a16:creationId xmlns:a16="http://schemas.microsoft.com/office/drawing/2014/main" id="{AE33B6DD-8139-4758-BC4D-5F4FD6EFD98A}"/>
              </a:ext>
            </a:extLst>
          </p:cNvPr>
          <p:cNvGraphicFramePr/>
          <p:nvPr>
            <p:custDataLst>
              <p:tags r:id="rId5"/>
            </p:custDataLst>
            <p:extLst>
              <p:ext uri="{D42A27DB-BD31-4B8C-83A1-F6EECF244321}">
                <p14:modId xmlns:p14="http://schemas.microsoft.com/office/powerpoint/2010/main" val="2952988308"/>
              </p:ext>
            </p:extLst>
          </p:nvPr>
        </p:nvGraphicFramePr>
        <p:xfrm>
          <a:off x="577950" y="1744641"/>
          <a:ext cx="4458870" cy="3530991"/>
        </p:xfrm>
        <a:graphic>
          <a:graphicData uri="http://schemas.openxmlformats.org/drawingml/2006/diagram">
            <dgm:relIds xmlns:dgm="http://schemas.openxmlformats.org/drawingml/2006/diagram" r:dm="rId7" r:lo="rId8" r:qs="rId9" r:cs="rId10"/>
          </a:graphicData>
        </a:graphic>
      </p:graphicFrame>
      <p:sp>
        <p:nvSpPr>
          <p:cNvPr id="5" name="Title 3">
            <a:extLst>
              <a:ext uri="{FF2B5EF4-FFF2-40B4-BE49-F238E27FC236}">
                <a16:creationId xmlns:a16="http://schemas.microsoft.com/office/drawing/2014/main" id="{00B842E5-0445-4D2E-85D1-60DE539942D4}"/>
              </a:ext>
            </a:extLst>
          </p:cNvPr>
          <p:cNvSpPr txBox="1"/>
          <p:nvPr>
            <p:custDataLst>
              <p:tags r:id="rId11"/>
            </p:custDataLst>
          </p:nvPr>
        </p:nvSpPr>
        <p:spPr>
          <a:xfrm>
            <a:off x="2102407" y="1322611"/>
            <a:ext cx="7987186" cy="8440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400" b="1" i="0" u="none"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sz="2400" b="0">
                <a:latin typeface="+mn-lt"/>
              </a:rPr>
              <a:t>Your FPO is critical to the success of your grant program.</a:t>
            </a:r>
          </a:p>
        </p:txBody>
      </p:sp>
      <p:sp>
        <p:nvSpPr>
          <p:cNvPr id="2" name="TextBox 1">
            <a:extLst>
              <a:ext uri="{FF2B5EF4-FFF2-40B4-BE49-F238E27FC236}">
                <a16:creationId xmlns:a16="http://schemas.microsoft.com/office/drawing/2014/main" id="{15642F75-25CF-4B1B-B96E-3C998BE5FCEA}"/>
              </a:ext>
            </a:extLst>
          </p:cNvPr>
          <p:cNvSpPr txBox="1"/>
          <p:nvPr>
            <p:custDataLst>
              <p:tags r:id="rId12"/>
            </p:custDataLst>
          </p:nvPr>
        </p:nvSpPr>
        <p:spPr>
          <a:xfrm>
            <a:off x="784861" y="121921"/>
            <a:ext cx="5028108" cy="584775"/>
          </a:xfrm>
          <a:prstGeom prst="rect">
            <a:avLst/>
          </a:prstGeom>
          <a:noFill/>
        </p:spPr>
        <p:txBody>
          <a:bodyPr wrap="none" rtlCol="0">
            <a:spAutoFit/>
          </a:bodyPr>
          <a:lstStyle/>
          <a:p>
            <a:r>
              <a:rPr lang="en-US" sz="3200" b="1">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ea typeface="+mj-ea"/>
                <a:cs typeface="+mj-cs"/>
              </a:rPr>
              <a:t>Federal Project Officer (FPO)</a:t>
            </a:r>
          </a:p>
        </p:txBody>
      </p:sp>
      <p:pic>
        <p:nvPicPr>
          <p:cNvPr id="7" name="Content Placeholder 5" descr="United States broken into 6 regions">
            <a:extLst>
              <a:ext uri="{FF2B5EF4-FFF2-40B4-BE49-F238E27FC236}">
                <a16:creationId xmlns:a16="http://schemas.microsoft.com/office/drawing/2014/main" id="{A35CC0A4-58B7-4F74-AFF4-5DFE145F668E}"/>
              </a:ext>
            </a:extLst>
          </p:cNvPr>
          <p:cNvPicPr>
            <a:picLocks noChangeAspect="1"/>
          </p:cNvPicPr>
          <p:nvPr>
            <p:custDataLst>
              <p:tags r:id="rId14"/>
            </p:custDataLst>
          </p:nvPr>
        </p:nvPicPr>
        <p:blipFill>
          <a:blip r:embed="rId13">
            <a:extLst>
              <a:ext uri="{28A0092B-C50C-407E-A947-70E740481C1C}">
                <a14:useLocalDpi xmlns:a14="http://schemas.microsoft.com/office/drawing/2010/main" val="0"/>
              </a:ext>
            </a:extLst>
          </a:blip>
          <a:stretch>
            <a:fillRect/>
          </a:stretch>
        </p:blipFill>
        <p:spPr>
          <a:xfrm>
            <a:off x="5792093" y="2042859"/>
            <a:ext cx="4557039" cy="3432349"/>
          </a:xfrm>
          <a:prstGeom prst="rect">
            <a:avLst/>
          </a:prstGeom>
        </p:spPr>
      </p:pic>
    </p:spTree>
    <p:custDataLst>
      <p:tags r:id="rId15"/>
    </p:custDataLst>
    <p:extLst>
      <p:ext uri="{BB962C8B-B14F-4D97-AF65-F5344CB8AC3E}">
        <p14:creationId xmlns:p14="http://schemas.microsoft.com/office/powerpoint/2010/main" val="326008183"/>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E622721D-729D-42BA-8BB1-60C49197BD4E}"/>
              </a:ext>
            </a:extLst>
          </p:cNvPr>
          <p:cNvSpPr>
            <a:spLocks noGrp="1"/>
          </p:cNvSpPr>
          <p:nvPr>
            <p:ph type="sldNum" sz="quarter" idx="10"/>
            <p:custDataLst>
              <p:tags r:id="rId3"/>
            </p:custDataLst>
          </p:nvPr>
        </p:nvSpPr>
        <p:spPr/>
        <p:txBody>
          <a:bodyPr/>
          <a:lstStyle/>
          <a:p>
            <a:pPr algn="r" defTabSz="457200">
              <a:defRPr/>
            </a:pPr>
            <a:fld id="{706D636C-90A3-4979-BA37-BAB384B22101}" type="slidenum">
              <a:rPr lang="en-US" sz="1400" b="0">
                <a:solidFill>
                  <a:srgbClr val="303030">
                    <a:lumMod val="75000"/>
                    <a:lumOff val="25000"/>
                  </a:srgbClr>
                </a:solidFill>
                <a:latin typeface="Arial"/>
              </a:rPr>
              <a:pPr algn="r" defTabSz="457200">
                <a:defRPr/>
              </a:pPr>
              <a:t>31</a:t>
            </a:fld>
            <a:endParaRPr lang="en-US" sz="1400" b="0">
              <a:solidFill>
                <a:srgbClr val="303030">
                  <a:lumMod val="75000"/>
                  <a:lumOff val="25000"/>
                </a:srgbClr>
              </a:solidFill>
              <a:latin typeface="Arial"/>
            </a:endParaRPr>
          </a:p>
        </p:txBody>
      </p:sp>
      <p:sp>
        <p:nvSpPr>
          <p:cNvPr id="8" name="Title 1">
            <a:extLst>
              <a:ext uri="{FF2B5EF4-FFF2-40B4-BE49-F238E27FC236}">
                <a16:creationId xmlns:a16="http://schemas.microsoft.com/office/drawing/2014/main" id="{5039E5F2-05DE-4099-AE08-E28DA8F0E485}"/>
              </a:ext>
            </a:extLst>
          </p:cNvPr>
          <p:cNvSpPr txBox="1"/>
          <p:nvPr>
            <p:custDataLst>
              <p:tags r:id="rId4"/>
            </p:custDataLst>
          </p:nvPr>
        </p:nvSpPr>
        <p:spPr>
          <a:xfrm>
            <a:off x="2229874" y="5543749"/>
            <a:ext cx="8894839" cy="79286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400" b="1" i="0" u="none"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sz="2000"/>
              <a:t>OGM staff provide guidance and training on policy issues and fiscal/administrative requirements of the grant.</a:t>
            </a:r>
          </a:p>
          <a:p>
            <a:endParaRPr lang="en-US" sz="2000"/>
          </a:p>
        </p:txBody>
      </p:sp>
      <p:sp>
        <p:nvSpPr>
          <p:cNvPr id="5" name="Title 4">
            <a:extLst>
              <a:ext uri="{FF2B5EF4-FFF2-40B4-BE49-F238E27FC236}">
                <a16:creationId xmlns:a16="http://schemas.microsoft.com/office/drawing/2014/main" id="{7ED54CF5-578A-4242-8A25-93EF4FC01237}"/>
              </a:ext>
            </a:extLst>
          </p:cNvPr>
          <p:cNvSpPr>
            <a:spLocks noGrp="1"/>
          </p:cNvSpPr>
          <p:nvPr>
            <p:ph type="title"/>
            <p:custDataLst>
              <p:tags r:id="rId5"/>
            </p:custDataLst>
          </p:nvPr>
        </p:nvSpPr>
        <p:spPr>
          <a:xfrm>
            <a:off x="822960" y="175055"/>
            <a:ext cx="7955280" cy="792865"/>
          </a:xfrm>
        </p:spPr>
        <p:txBody>
          <a:bodyPr anchor="t"/>
          <a:lstStyle/>
          <a:p>
            <a:r>
              <a:rPr lang="en-US"/>
              <a:t>Grant Officer (OGM)</a:t>
            </a:r>
          </a:p>
        </p:txBody>
      </p:sp>
      <p:pic>
        <p:nvPicPr>
          <p:cNvPr id="3" name="Picture 2" descr="The word Granted displaying on a laptop monitor.">
            <a:extLst>
              <a:ext uri="{FF2B5EF4-FFF2-40B4-BE49-F238E27FC236}">
                <a16:creationId xmlns:a16="http://schemas.microsoft.com/office/drawing/2014/main" id="{BC748102-EE1B-4C77-88DC-871BE0B493B6}"/>
              </a:ext>
            </a:extLst>
          </p:cNvPr>
          <p:cNvPicPr>
            <a:picLocks noChangeAspect="1"/>
          </p:cNvPicPr>
          <p:nvPr>
            <p:custDataLst>
              <p:tags r:id="rId7"/>
            </p:custDataLst>
          </p:nvPr>
        </p:nvPicPr>
        <p:blipFill>
          <a:blip r:embed="rId6">
            <a:extLst>
              <a:ext uri="{28A0092B-C50C-407E-A947-70E740481C1C}">
                <a14:useLocalDpi xmlns:a14="http://schemas.microsoft.com/office/drawing/2010/main" val="0"/>
              </a:ext>
            </a:extLst>
          </a:blip>
          <a:srcRect l="15172" r="0"/>
          <a:stretch>
            <a:fillRect/>
          </a:stretch>
        </p:blipFill>
        <p:spPr>
          <a:xfrm>
            <a:off x="1898754" y="2195596"/>
            <a:ext cx="4051111" cy="3123568"/>
          </a:xfrm>
          <a:prstGeom prst="rect">
            <a:avLst/>
          </a:prstGeom>
          <a:ln w="19050">
            <a:solidFill>
              <a:schemeClr val="accent1"/>
            </a:solidFill>
          </a:ln>
        </p:spPr>
      </p:pic>
      <p:sp>
        <p:nvSpPr>
          <p:cNvPr id="7" name="Rectangle 6">
            <a:extLst>
              <a:ext uri="{FF2B5EF4-FFF2-40B4-BE49-F238E27FC236}">
                <a16:creationId xmlns:a16="http://schemas.microsoft.com/office/drawing/2014/main" id="{F9F4D14C-ADFE-4BE5-A430-4CAEFFDB48AD}"/>
              </a:ext>
            </a:extLst>
          </p:cNvPr>
          <p:cNvSpPr/>
          <p:nvPr>
            <p:custDataLst>
              <p:tags r:id="rId8"/>
            </p:custDataLst>
          </p:nvPr>
        </p:nvSpPr>
        <p:spPr>
          <a:xfrm>
            <a:off x="5987906" y="2195596"/>
            <a:ext cx="4410986" cy="592912"/>
          </a:xfrm>
          <a:prstGeom prst="rect">
            <a:avLst/>
          </a:prstGeom>
          <a:solidFill>
            <a:schemeClr val="tx2">
              <a:lumMod val="10000"/>
              <a:lumOff val="9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a:t>Maintains official grant documents</a:t>
            </a:r>
          </a:p>
        </p:txBody>
      </p:sp>
      <p:sp>
        <p:nvSpPr>
          <p:cNvPr id="9" name="Rectangle 8">
            <a:extLst>
              <a:ext uri="{FF2B5EF4-FFF2-40B4-BE49-F238E27FC236}">
                <a16:creationId xmlns:a16="http://schemas.microsoft.com/office/drawing/2014/main" id="{2AEF123E-FE90-4274-851A-13D766149B22}"/>
              </a:ext>
            </a:extLst>
          </p:cNvPr>
          <p:cNvSpPr/>
          <p:nvPr>
            <p:custDataLst>
              <p:tags r:id="rId9"/>
            </p:custDataLst>
          </p:nvPr>
        </p:nvSpPr>
        <p:spPr>
          <a:xfrm>
            <a:off x="5987905" y="2786200"/>
            <a:ext cx="4410986" cy="1051560"/>
          </a:xfrm>
          <a:prstGeom prst="rect">
            <a:avLst/>
          </a:prstGeom>
          <a:solidFill>
            <a:schemeClr val="tx2">
              <a:lumMod val="10000"/>
              <a:lumOff val="9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a:t>Regional Grant Officer can approve grant modifications and equipment purchases </a:t>
            </a:r>
          </a:p>
        </p:txBody>
      </p:sp>
      <p:sp>
        <p:nvSpPr>
          <p:cNvPr id="10" name="Rectangle 9">
            <a:extLst>
              <a:ext uri="{FF2B5EF4-FFF2-40B4-BE49-F238E27FC236}">
                <a16:creationId xmlns:a16="http://schemas.microsoft.com/office/drawing/2014/main" id="{13F60B99-F52E-49E3-A802-07B479355802}"/>
              </a:ext>
            </a:extLst>
          </p:cNvPr>
          <p:cNvSpPr/>
          <p:nvPr>
            <p:custDataLst>
              <p:tags r:id="rId10"/>
            </p:custDataLst>
          </p:nvPr>
        </p:nvSpPr>
        <p:spPr>
          <a:xfrm>
            <a:off x="5987905" y="3857498"/>
            <a:ext cx="4410986" cy="1461667"/>
          </a:xfrm>
          <a:prstGeom prst="rect">
            <a:avLst/>
          </a:prstGeom>
          <a:solidFill>
            <a:schemeClr val="tx2">
              <a:lumMod val="10000"/>
              <a:lumOff val="9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a:t>National Grant Officer approves complicated grant modifications: limited changes to SOW, changes in signatory and NICRA </a:t>
            </a:r>
          </a:p>
        </p:txBody>
      </p:sp>
      <p:sp>
        <p:nvSpPr>
          <p:cNvPr id="11" name="Title 1">
            <a:extLst>
              <a:ext uri="{FF2B5EF4-FFF2-40B4-BE49-F238E27FC236}">
                <a16:creationId xmlns:a16="http://schemas.microsoft.com/office/drawing/2014/main" id="{9B2741F9-C1ED-4146-8A27-B02531C01935}"/>
              </a:ext>
            </a:extLst>
          </p:cNvPr>
          <p:cNvSpPr txBox="1"/>
          <p:nvPr>
            <p:custDataLst>
              <p:tags r:id="rId11"/>
            </p:custDataLst>
          </p:nvPr>
        </p:nvSpPr>
        <p:spPr>
          <a:xfrm>
            <a:off x="1040120" y="935264"/>
            <a:ext cx="8063373" cy="763996"/>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lang="en-US" sz="3400" b="1" i="0" u="none"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sz="2000"/>
              <a:t>Your assigned Grant Officer is listed on the Notice of Award page of the Grant Package.  Only the Grant Officer can approve changes to the Grant Agreement.</a:t>
            </a:r>
          </a:p>
          <a:p>
            <a:endParaRPr lang="en-US" sz="2000"/>
          </a:p>
        </p:txBody>
      </p:sp>
    </p:spTree>
    <p:custDataLst>
      <p:tags r:id="rId12"/>
    </p:custDataLst>
    <p:extLst>
      <p:ext uri="{BB962C8B-B14F-4D97-AF65-F5344CB8AC3E}">
        <p14:creationId xmlns:p14="http://schemas.microsoft.com/office/powerpoint/2010/main" val="371141680"/>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a:extLst>
              <a:ext uri="{FF2B5EF4-FFF2-40B4-BE49-F238E27FC236}">
                <a16:creationId xmlns:a16="http://schemas.microsoft.com/office/drawing/2014/main" id="{9FEB3638-C1D1-4970-8308-02565ABACB75}"/>
              </a:ext>
            </a:extLst>
          </p:cNvPr>
          <p:cNvSpPr>
            <a:spLocks noGrp="1"/>
          </p:cNvSpPr>
          <p:nvPr>
            <p:ph type="title"/>
            <p:custDataLst>
              <p:tags r:id="rId3"/>
            </p:custDataLst>
          </p:nvPr>
        </p:nvSpPr>
        <p:spPr>
          <a:xfrm>
            <a:off x="862677" y="227334"/>
            <a:ext cx="8403839" cy="691709"/>
          </a:xfrm>
        </p:spPr>
        <p:txBody>
          <a:bodyPr anchor="t">
            <a:normAutofit/>
          </a:bodyPr>
          <a:lstStyle/>
          <a:p>
            <a:pPr defTabSz="457200"/>
            <a:r>
              <a:rPr lang="en-US"/>
              <a:t>Program Office Staff</a:t>
            </a:r>
          </a:p>
        </p:txBody>
      </p:sp>
      <p:graphicFrame>
        <p:nvGraphicFramePr>
          <p:cNvPr id="7" name="Content Placeholder 6">
            <a:extLst>
              <a:ext uri="{FF2B5EF4-FFF2-40B4-BE49-F238E27FC236}">
                <a16:creationId xmlns:a16="http://schemas.microsoft.com/office/drawing/2014/main" id="{582C4816-62D3-43B7-9732-9DDEBB4FF12C}"/>
              </a:ext>
            </a:extLst>
          </p:cNvPr>
          <p:cNvGraphicFramePr>
            <a:graphicFrameLocks noGrp="1"/>
          </p:cNvGraphicFramePr>
          <p:nvPr>
            <p:ph idx="1"/>
            <p:custDataLst>
              <p:tags r:id="rId4"/>
            </p:custDataLst>
            <p:extLst>
              <p:ext uri="{D42A27DB-BD31-4B8C-83A1-F6EECF244321}">
                <p14:modId xmlns:p14="http://schemas.microsoft.com/office/powerpoint/2010/main" val="523543587"/>
              </p:ext>
            </p:extLst>
          </p:nvPr>
        </p:nvGraphicFramePr>
        <p:xfrm>
          <a:off x="2083753" y="919043"/>
          <a:ext cx="7954963" cy="4406900"/>
        </p:xfrm>
        <a:graphic>
          <a:graphicData uri="http://schemas.openxmlformats.org/drawingml/2006/diagram">
            <dgm:relIds xmlns:dgm="http://schemas.openxmlformats.org/drawingml/2006/diagram" r:dm="rId6" r:lo="rId7" r:qs="rId8" r:cs="rId9"/>
          </a:graphicData>
        </a:graphic>
      </p:graphicFrame>
      <p:sp>
        <p:nvSpPr>
          <p:cNvPr id="3" name="Slide Number Placeholder 2">
            <a:extLst>
              <a:ext uri="{FF2B5EF4-FFF2-40B4-BE49-F238E27FC236}">
                <a16:creationId xmlns:a16="http://schemas.microsoft.com/office/drawing/2014/main" id="{56EFFE56-586E-40AF-A084-12E403278D4B}"/>
              </a:ext>
            </a:extLst>
          </p:cNvPr>
          <p:cNvSpPr>
            <a:spLocks noGrp="1"/>
          </p:cNvSpPr>
          <p:nvPr>
            <p:ph type="sldNum" sz="quarter" idx="10"/>
            <p:custDataLst>
              <p:tags r:id="rId10"/>
            </p:custDataLst>
          </p:nvPr>
        </p:nvSpPr>
        <p:spPr/>
        <p:txBody>
          <a:bodyPr/>
          <a:lstStyle/>
          <a:p>
            <a:pPr algn="r" defTabSz="457200">
              <a:defRPr/>
            </a:pPr>
            <a:fld id="{706D636C-90A3-4979-BA37-BAB384B22101}" type="slidenum">
              <a:rPr lang="en-US" sz="1400" b="0">
                <a:solidFill>
                  <a:srgbClr val="303030">
                    <a:lumMod val="75000"/>
                    <a:lumOff val="25000"/>
                  </a:srgbClr>
                </a:solidFill>
                <a:latin typeface="Arial"/>
              </a:rPr>
              <a:pPr algn="r" defTabSz="457200">
                <a:defRPr/>
              </a:pPr>
              <a:t>32</a:t>
            </a:fld>
            <a:endParaRPr lang="en-US" sz="1400" b="0">
              <a:solidFill>
                <a:srgbClr val="303030">
                  <a:lumMod val="75000"/>
                  <a:lumOff val="25000"/>
                </a:srgbClr>
              </a:solidFill>
              <a:latin typeface="Arial"/>
            </a:endParaRPr>
          </a:p>
        </p:txBody>
      </p:sp>
      <p:sp>
        <p:nvSpPr>
          <p:cNvPr id="8" name="Title 4">
            <a:extLst>
              <a:ext uri="{FF2B5EF4-FFF2-40B4-BE49-F238E27FC236}">
                <a16:creationId xmlns:a16="http://schemas.microsoft.com/office/drawing/2014/main" id="{AABDE223-F469-418D-BC19-B31804B79F62}"/>
              </a:ext>
            </a:extLst>
          </p:cNvPr>
          <p:cNvSpPr txBox="1"/>
          <p:nvPr>
            <p:custDataLst>
              <p:tags r:id="rId11"/>
            </p:custDataLst>
          </p:nvPr>
        </p:nvSpPr>
        <p:spPr>
          <a:xfrm>
            <a:off x="2083751" y="5149437"/>
            <a:ext cx="8149534" cy="99957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400" b="1" i="0" u="none" kern="120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sz="2000">
                <a:latin typeface="+mn-lt"/>
              </a:rPr>
              <a:t>The Program Office for your grant may periodically request information about your grant outcomes for quarterly reports to Congress.</a:t>
            </a:r>
          </a:p>
        </p:txBody>
      </p:sp>
    </p:spTree>
    <p:custDataLst>
      <p:tags r:id="rId12"/>
    </p:custDataLst>
    <p:extLst>
      <p:ext uri="{BB962C8B-B14F-4D97-AF65-F5344CB8AC3E}">
        <p14:creationId xmlns:p14="http://schemas.microsoft.com/office/powerpoint/2010/main" val="1813968827"/>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custDataLst>
              <p:tags r:id="rId3"/>
            </p:custDataLst>
          </p:nvPr>
        </p:nvSpPr>
        <p:spPr/>
        <p:txBody>
          <a:bodyPr/>
          <a:lstStyle/>
          <a:p>
            <a:fld id="{158B7785-F6D6-45F8-833E-07BD84680091}" type="slidenum">
              <a:rPr lang="en-US" smtClean="0"/>
              <a:t>33</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custDataLst>
              <p:tags r:id="rId4"/>
            </p:custDataLst>
          </p:nvPr>
        </p:nvSpPr>
        <p:spPr/>
        <p:txBody>
          <a:bodyPr/>
          <a:lstStyle/>
          <a:p>
            <a:r>
              <a:rPr lang="en-US"/>
              <a:t>Any Questions?</a:t>
            </a:r>
          </a:p>
        </p:txBody>
      </p:sp>
    </p:spTree>
    <p:custDataLst>
      <p:tags r:id="rId5"/>
    </p:custDataLst>
    <p:extLst>
      <p:ext uri="{BB962C8B-B14F-4D97-AF65-F5344CB8AC3E}">
        <p14:creationId xmlns:p14="http://schemas.microsoft.com/office/powerpoint/2010/main" val="2467212717"/>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custDataLst>
              <p:tags r:id="rId3"/>
            </p:custDataLst>
          </p:nvPr>
        </p:nvSpPr>
        <p:spPr/>
        <p:txBody>
          <a:bodyPr/>
          <a:lstStyle/>
          <a:p>
            <a:r>
              <a:rPr lang="en-US"/>
              <a:t>Grant Award Package and Grant Modifications</a:t>
            </a:r>
          </a:p>
        </p:txBody>
      </p:sp>
      <p:sp>
        <p:nvSpPr>
          <p:cNvPr id="3" name="Text Placeholder 2">
            <a:extLst>
              <a:ext uri="{FF2B5EF4-FFF2-40B4-BE49-F238E27FC236}">
                <a16:creationId xmlns:a16="http://schemas.microsoft.com/office/drawing/2014/main" id="{A8D1E086-E0DD-4320-B921-FE7F1C9BA352}"/>
              </a:ext>
            </a:extLst>
          </p:cNvPr>
          <p:cNvSpPr>
            <a:spLocks noGrp="1"/>
          </p:cNvSpPr>
          <p:nvPr>
            <p:ph type="body" idx="1"/>
            <p:custDataLst>
              <p:tags r:id="rId4"/>
            </p:custDataLst>
          </p:nvPr>
        </p:nvSpPr>
        <p:spPr/>
        <p:txBody>
          <a:bodyPr>
            <a:normAutofit/>
          </a:bodyPr>
          <a:lstStyle/>
          <a:p>
            <a:pPr algn="ctr"/>
            <a:r>
              <a:rPr lang="en-US" sz="2400"/>
              <a:t>Award Letter, Agreement, Terms and Conditions, Attachments</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custDataLst>
              <p:tags r:id="rId5"/>
            </p:custDataLst>
          </p:nvPr>
        </p:nvSpPr>
        <p:spPr>
          <a:xfrm>
            <a:off x="11537950" y="6356350"/>
            <a:ext cx="654050" cy="365125"/>
          </a:xfrm>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706D636C-90A3-4979-BA37-BAB384B2210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34</a:t>
            </a:fld>
            <a:endParaRPr kumimoji="0" lang="en-US" sz="1600" b="1" i="0" u="none" strike="noStrike" kern="1200" cap="none" spc="0" normalizeH="0" baseline="0" noProof="0">
              <a:ln>
                <a:noFill/>
              </a:ln>
              <a:solidFill>
                <a:srgbClr val="2C5261"/>
              </a:solidFill>
              <a:effectLst/>
              <a:uLnTx/>
              <a:uFillTx/>
              <a:latin typeface="Calibri"/>
              <a:ea typeface="+mn-ea"/>
              <a:cs typeface="+mn-cs"/>
            </a:endParaRPr>
          </a:p>
        </p:txBody>
      </p:sp>
    </p:spTree>
    <p:custDataLst>
      <p:tags r:id="rId6"/>
    </p:custDataLst>
    <p:extLst>
      <p:ext uri="{BB962C8B-B14F-4D97-AF65-F5344CB8AC3E}">
        <p14:creationId xmlns:p14="http://schemas.microsoft.com/office/powerpoint/2010/main" val="3390175380"/>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Picture 7">
            <a:extLst>
              <a:ext uri="{FF2B5EF4-FFF2-40B4-BE49-F238E27FC236}">
                <a16:creationId xmlns:a16="http://schemas.microsoft.com/office/drawing/2014/main" id="{C078CF5A-BE38-4893-8C2F-B5D88CFA488A}"/>
              </a:ext>
            </a:extLst>
          </p:cNvPr>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417444" y="116218"/>
            <a:ext cx="9250514" cy="5885233"/>
          </a:xfrm>
          <a:prstGeom prst="rect">
            <a:avLst/>
          </a:prstGeom>
        </p:spPr>
      </p:pic>
      <p:sp>
        <p:nvSpPr>
          <p:cNvPr id="5" name="Title 4">
            <a:extLst>
              <a:ext uri="{FF2B5EF4-FFF2-40B4-BE49-F238E27FC236}">
                <a16:creationId xmlns:a16="http://schemas.microsoft.com/office/drawing/2014/main" id="{5A7CBF53-077F-447F-994B-46B9E79BC9FC}"/>
              </a:ext>
            </a:extLst>
          </p:cNvPr>
          <p:cNvSpPr>
            <a:spLocks noGrp="1"/>
          </p:cNvSpPr>
          <p:nvPr>
            <p:ph type="title"/>
            <p:custDataLst>
              <p:tags r:id="rId5"/>
            </p:custDataLst>
          </p:nvPr>
        </p:nvSpPr>
        <p:spPr>
          <a:xfrm>
            <a:off x="886586" y="466992"/>
            <a:ext cx="4357218" cy="603504"/>
          </a:xfrm>
        </p:spPr>
        <p:txBody>
          <a:bodyPr anchor="t">
            <a:noAutofit/>
          </a:bodyPr>
          <a:lstStyle/>
          <a:p>
            <a:r>
              <a:rPr lang="en-US"/>
              <a:t>Grant Award Package</a:t>
            </a:r>
          </a:p>
        </p:txBody>
      </p:sp>
      <p:sp>
        <p:nvSpPr>
          <p:cNvPr id="6" name="Content Placeholder 5">
            <a:extLst>
              <a:ext uri="{FF2B5EF4-FFF2-40B4-BE49-F238E27FC236}">
                <a16:creationId xmlns:a16="http://schemas.microsoft.com/office/drawing/2014/main" id="{7765C467-6985-44F9-A42E-9F3F30F17602}"/>
              </a:ext>
            </a:extLst>
          </p:cNvPr>
          <p:cNvSpPr>
            <a:spLocks noGrp="1"/>
          </p:cNvSpPr>
          <p:nvPr>
            <p:ph idx="1"/>
            <p:custDataLst>
              <p:tags r:id="rId6"/>
            </p:custDataLst>
          </p:nvPr>
        </p:nvSpPr>
        <p:spPr>
          <a:xfrm>
            <a:off x="1123122" y="1292087"/>
            <a:ext cx="8940740" cy="4801105"/>
          </a:xfrm>
        </p:spPr>
        <p:txBody>
          <a:bodyPr>
            <a:normAutofit fontScale="92500" lnSpcReduction="20000"/>
          </a:bodyPr>
          <a:lstStyle/>
          <a:p>
            <a:pPr>
              <a:spcBef>
                <a:spcPct val="0"/>
              </a:spcBef>
              <a:spcAft>
                <a:spcPts val="600"/>
              </a:spcAft>
              <a:buNone/>
              <a:defRPr/>
            </a:pPr>
            <a:r>
              <a:rPr lang="en-US" b="1"/>
              <a:t>Grant Award Letter, Grantee Handbook &amp; Grant Agreement</a:t>
            </a:r>
            <a:endParaRPr lang="en-US"/>
          </a:p>
          <a:p>
            <a:pPr>
              <a:spcBef>
                <a:spcPct val="0"/>
              </a:spcBef>
              <a:spcAft>
                <a:spcPts val="600"/>
              </a:spcAft>
              <a:buNone/>
              <a:defRPr/>
            </a:pPr>
            <a:endParaRPr lang="en-US" b="1" u="sng"/>
          </a:p>
          <a:p>
            <a:pPr>
              <a:spcBef>
                <a:spcPct val="0"/>
              </a:spcBef>
              <a:spcAft>
                <a:spcPts val="600"/>
              </a:spcAft>
              <a:buNone/>
              <a:defRPr/>
            </a:pPr>
            <a:r>
              <a:rPr lang="en-US" b="1" u="sng"/>
              <a:t>Grant Agreement:</a:t>
            </a:r>
          </a:p>
          <a:p>
            <a:pPr marL="457200" indent="-457200">
              <a:buFont typeface="Arial" panose="020b0604020202020204" pitchFamily="34" charset="0"/>
              <a:buChar char="•"/>
              <a:defRPr/>
            </a:pPr>
            <a:r>
              <a:rPr lang="en-US"/>
              <a:t>Notice of Award (NOA)/Signature Page</a:t>
            </a:r>
          </a:p>
          <a:p>
            <a:pPr marL="457200" indent="-457200">
              <a:buFont typeface="Arial" panose="020b0604020202020204" pitchFamily="34" charset="0"/>
              <a:buChar char="•"/>
              <a:defRPr/>
            </a:pPr>
            <a:r>
              <a:rPr lang="en-US"/>
              <a:t>Condition of Award Page</a:t>
            </a:r>
          </a:p>
          <a:p>
            <a:pPr marL="457200" indent="-457200">
              <a:buFont typeface="Arial" panose="020b0604020202020204" pitchFamily="34" charset="0"/>
              <a:buChar char="•"/>
              <a:defRPr/>
            </a:pPr>
            <a:r>
              <a:rPr lang="en-US"/>
              <a:t>Terms and Conditions</a:t>
            </a:r>
          </a:p>
          <a:p>
            <a:pPr marL="457200" indent="-457200">
              <a:buFont typeface="Arial" panose="020b0604020202020204" pitchFamily="34" charset="0"/>
              <a:buChar char="•"/>
              <a:defRPr/>
            </a:pPr>
            <a:r>
              <a:rPr lang="en-US"/>
              <a:t>Application for Federal Assistance</a:t>
            </a:r>
          </a:p>
          <a:p>
            <a:pPr marL="457200" indent="-457200">
              <a:buFont typeface="Arial" panose="020b0604020202020204" pitchFamily="34" charset="0"/>
              <a:buChar char="•"/>
              <a:defRPr/>
            </a:pPr>
            <a:r>
              <a:rPr lang="en-US"/>
              <a:t>Budget</a:t>
            </a:r>
          </a:p>
          <a:p>
            <a:pPr marL="457200" indent="-457200">
              <a:buFont typeface="Arial" panose="020b0604020202020204" pitchFamily="34" charset="0"/>
              <a:buChar char="•"/>
              <a:defRPr/>
            </a:pPr>
            <a:r>
              <a:rPr lang="en-US"/>
              <a:t>Statement of Work (SOW)</a:t>
            </a:r>
          </a:p>
          <a:p>
            <a:pPr marL="457200" indent="-457200">
              <a:buFont typeface="Arial" panose="020b0604020202020204" pitchFamily="34" charset="0"/>
              <a:buChar char="•"/>
              <a:defRPr/>
            </a:pPr>
            <a:r>
              <a:rPr lang="en-US"/>
              <a:t>Indirect Cost Rate Agreement (if applicable)</a:t>
            </a:r>
          </a:p>
          <a:p>
            <a:endParaRPr lang="en-US"/>
          </a:p>
        </p:txBody>
      </p:sp>
      <p:sp>
        <p:nvSpPr>
          <p:cNvPr id="4" name="Slide Number Placeholder 3">
            <a:extLst>
              <a:ext uri="{FF2B5EF4-FFF2-40B4-BE49-F238E27FC236}">
                <a16:creationId xmlns:a16="http://schemas.microsoft.com/office/drawing/2014/main" id="{6991CACA-3196-4C85-AB67-70A3D482FE99}"/>
              </a:ext>
            </a:extLst>
          </p:cNvPr>
          <p:cNvSpPr>
            <a:spLocks noGrp="1"/>
          </p:cNvSpPr>
          <p:nvPr>
            <p:ph type="sldNum" sz="quarter" idx="10"/>
            <p:custDataLst>
              <p:tags r:id="rId7"/>
            </p:custDataLst>
          </p:nvPr>
        </p:nvSpPr>
        <p:spPr/>
        <p:txBody>
          <a:bodyPr/>
          <a:lstStyle/>
          <a:p>
            <a:fld id="{706D636C-90A3-4979-BA37-BAB384B22101}" type="slidenum">
              <a:rPr lang="en-US" smtClean="0"/>
              <a:t>35</a:t>
            </a:fld>
            <a:endParaRPr lang="en-US"/>
          </a:p>
        </p:txBody>
      </p:sp>
      <p:pic>
        <p:nvPicPr>
          <p:cNvPr id="3" name="Picture 2">
            <a:extLst>
              <a:ext uri="{FF2B5EF4-FFF2-40B4-BE49-F238E27FC236}">
                <a16:creationId xmlns:a16="http://schemas.microsoft.com/office/drawing/2014/main" id="{362E3E31-914D-44A2-A2F5-ABB57A27A33A}"/>
              </a:ext>
            </a:extLst>
          </p:cNvPr>
          <p:cNvPicPr>
            <a:picLocks noChangeAspect="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a:xfrm>
            <a:off x="8679233" y="1"/>
            <a:ext cx="2197271" cy="3822492"/>
          </a:xfrm>
          <a:prstGeom prst="rect">
            <a:avLst/>
          </a:prstGeom>
        </p:spPr>
      </p:pic>
    </p:spTree>
    <p:custDataLst>
      <p:tags r:id="rId10"/>
    </p:custDataLst>
    <p:extLst>
      <p:ext uri="{BB962C8B-B14F-4D97-AF65-F5344CB8AC3E}">
        <p14:creationId xmlns:p14="http://schemas.microsoft.com/office/powerpoint/2010/main" val="2822881924"/>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Picture 8">
            <a:extLst>
              <a:ext uri="{FF2B5EF4-FFF2-40B4-BE49-F238E27FC236}">
                <a16:creationId xmlns:a16="http://schemas.microsoft.com/office/drawing/2014/main" id="{D979F091-0B10-4FDA-8BB9-D26672F81AF2}"/>
              </a:ext>
            </a:extLst>
          </p:cNvPr>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318052" y="0"/>
            <a:ext cx="9349905" cy="6001451"/>
          </a:xfrm>
          <a:prstGeom prst="rect">
            <a:avLst/>
          </a:prstGeom>
        </p:spPr>
      </p:pic>
      <p:sp>
        <p:nvSpPr>
          <p:cNvPr id="6" name="Content Placeholder 5">
            <a:extLst>
              <a:ext uri="{FF2B5EF4-FFF2-40B4-BE49-F238E27FC236}">
                <a16:creationId xmlns:a16="http://schemas.microsoft.com/office/drawing/2014/main" id="{7765C467-6985-44F9-A42E-9F3F30F17602}"/>
              </a:ext>
            </a:extLst>
          </p:cNvPr>
          <p:cNvSpPr>
            <a:spLocks noGrp="1"/>
          </p:cNvSpPr>
          <p:nvPr>
            <p:ph idx="1"/>
            <p:custDataLst>
              <p:tags r:id="rId5"/>
            </p:custDataLst>
          </p:nvPr>
        </p:nvSpPr>
        <p:spPr>
          <a:xfrm>
            <a:off x="992723" y="1242705"/>
            <a:ext cx="7922677" cy="4661138"/>
          </a:xfrm>
        </p:spPr>
        <p:txBody>
          <a:bodyPr>
            <a:noAutofit/>
          </a:bodyPr>
          <a:lstStyle/>
          <a:p>
            <a:pPr algn="ctr">
              <a:buNone/>
              <a:defRPr/>
            </a:pPr>
            <a:r>
              <a:rPr lang="en-US" sz="2000" b="1"/>
              <a:t>Acknowledgements of Award</a:t>
            </a:r>
          </a:p>
          <a:p>
            <a:pPr>
              <a:buNone/>
              <a:defRPr/>
            </a:pPr>
            <a:r>
              <a:rPr lang="en-US" sz="2000" b="1"/>
              <a:t>Payment Management System</a:t>
            </a:r>
          </a:p>
          <a:p>
            <a:pPr lvl="1">
              <a:buFont typeface="Arial" panose="020b0604020202020204" pitchFamily="34" charset="0"/>
              <a:buChar char="–"/>
              <a:defRPr/>
            </a:pPr>
            <a:r>
              <a:rPr lang="en-US" sz="2000">
                <a:solidFill>
                  <a:schemeClr val="tx1"/>
                </a:solidFill>
              </a:rPr>
              <a:t>Information and forms on </a:t>
            </a:r>
            <a:r>
              <a:rPr lang="en-US" sz="2000" u="sng">
                <a:hlinkClick/>
              </a:rPr>
              <a:t>https://www.dol.gov/agencies/eta/grants</a:t>
            </a:r>
            <a:r>
              <a:rPr lang="en-US" sz="2000" u="sng"/>
              <a:t> </a:t>
            </a:r>
            <a:r>
              <a:rPr lang="en-US" sz="2000"/>
              <a:t> </a:t>
            </a:r>
            <a:r>
              <a:rPr lang="en-US" sz="2000">
                <a:solidFill>
                  <a:schemeClr val="tx1"/>
                </a:solidFill>
              </a:rPr>
              <a:t>under Manage your Awarded Grant</a:t>
            </a:r>
          </a:p>
          <a:p>
            <a:pPr>
              <a:buNone/>
              <a:defRPr/>
            </a:pPr>
            <a:r>
              <a:rPr lang="en-US" sz="2000" b="1"/>
              <a:t>ETA’s On-line Grantee Financial Reporting System </a:t>
            </a:r>
          </a:p>
          <a:p>
            <a:pPr lvl="1">
              <a:buFont typeface="Arial" panose="020b0604020202020204" pitchFamily="34" charset="0"/>
              <a:buChar char="–"/>
              <a:defRPr/>
            </a:pPr>
            <a:r>
              <a:rPr lang="en-US" sz="2000">
                <a:solidFill>
                  <a:schemeClr val="tx1"/>
                </a:solidFill>
              </a:rPr>
              <a:t>ETA 9130</a:t>
            </a:r>
          </a:p>
          <a:p>
            <a:pPr lvl="1">
              <a:buFont typeface="Arial" panose="020b0604020202020204" pitchFamily="34" charset="0"/>
              <a:buChar char="–"/>
              <a:defRPr/>
            </a:pPr>
            <a:r>
              <a:rPr lang="en-US" sz="2000">
                <a:solidFill>
                  <a:schemeClr val="tx1"/>
                </a:solidFill>
              </a:rPr>
              <a:t>Information to access system on </a:t>
            </a:r>
            <a:r>
              <a:rPr lang="en-US" sz="2000">
                <a:solidFill>
                  <a:schemeClr val="tx1"/>
                </a:solidFill>
                <a:hlinkClick/>
              </a:rPr>
              <a:t>https://www.dol.gov/agencies/eta/grants</a:t>
            </a:r>
            <a:r>
              <a:rPr lang="en-US" sz="2000">
                <a:solidFill>
                  <a:schemeClr val="tx1"/>
                </a:solidFill>
              </a:rPr>
              <a:t> </a:t>
            </a:r>
            <a:r>
              <a:rPr lang="en-US" sz="2000"/>
              <a:t> </a:t>
            </a:r>
            <a:r>
              <a:rPr lang="en-US" sz="2000">
                <a:solidFill>
                  <a:schemeClr val="tx1"/>
                </a:solidFill>
              </a:rPr>
              <a:t>under Manage your Awarded Grant</a:t>
            </a:r>
          </a:p>
          <a:p>
            <a:pPr marL="0" indent="0">
              <a:buNone/>
              <a:defRPr/>
            </a:pPr>
            <a:r>
              <a:rPr lang="en-US" sz="2000" b="1"/>
              <a:t>Passwords/PINs are sent separately after supplying the necessary information. </a:t>
            </a:r>
          </a:p>
          <a:p>
            <a:pPr algn="ctr">
              <a:buNone/>
              <a:defRPr/>
            </a:pPr>
            <a:r>
              <a:rPr lang="en-US" sz="2000" b="1" u="sng">
                <a:solidFill>
                  <a:srgbClr val="C00000"/>
                </a:solidFill>
              </a:rPr>
              <a:t>Once you receive this please DO NOT LOSE IT!</a:t>
            </a:r>
          </a:p>
        </p:txBody>
      </p:sp>
      <p:sp>
        <p:nvSpPr>
          <p:cNvPr id="4" name="Slide Number Placeholder 3">
            <a:extLst>
              <a:ext uri="{FF2B5EF4-FFF2-40B4-BE49-F238E27FC236}">
                <a16:creationId xmlns:a16="http://schemas.microsoft.com/office/drawing/2014/main" id="{6991CACA-3196-4C85-AB67-70A3D482FE99}"/>
              </a:ext>
            </a:extLst>
          </p:cNvPr>
          <p:cNvSpPr>
            <a:spLocks noGrp="1"/>
          </p:cNvSpPr>
          <p:nvPr>
            <p:ph type="sldNum" sz="quarter" idx="10"/>
            <p:custDataLst>
              <p:tags r:id="rId6"/>
            </p:custDataLst>
          </p:nvPr>
        </p:nvSpPr>
        <p:spPr/>
        <p:txBody>
          <a:bodyPr/>
          <a:lstStyle/>
          <a:p>
            <a:fld id="{706D636C-90A3-4979-BA37-BAB384B22101}" type="slidenum">
              <a:rPr lang="en-US" smtClean="0"/>
              <a:t>36</a:t>
            </a:fld>
            <a:endParaRPr lang="en-US"/>
          </a:p>
        </p:txBody>
      </p:sp>
      <p:pic>
        <p:nvPicPr>
          <p:cNvPr id="7" name="Picture 6">
            <a:extLst>
              <a:ext uri="{FF2B5EF4-FFF2-40B4-BE49-F238E27FC236}">
                <a16:creationId xmlns:a16="http://schemas.microsoft.com/office/drawing/2014/main" id="{E9D40BCA-C2C8-4CB6-9787-FEF7C9CCB79C}"/>
              </a:ext>
            </a:extLst>
          </p:cNvPr>
          <p:cNvPicPr>
            <a:picLocks noChangeAspect="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a:xfrm>
            <a:off x="8679233" y="1"/>
            <a:ext cx="2197271" cy="3822492"/>
          </a:xfrm>
          <a:prstGeom prst="rect">
            <a:avLst/>
          </a:prstGeom>
        </p:spPr>
      </p:pic>
      <p:sp>
        <p:nvSpPr>
          <p:cNvPr id="2" name="Title 1">
            <a:extLst>
              <a:ext uri="{FF2B5EF4-FFF2-40B4-BE49-F238E27FC236}">
                <a16:creationId xmlns:a16="http://schemas.microsoft.com/office/drawing/2014/main" id="{ADC848BD-4503-45BD-A7A2-A5706D960D37}"/>
              </a:ext>
            </a:extLst>
          </p:cNvPr>
          <p:cNvSpPr>
            <a:spLocks noGrp="1"/>
          </p:cNvSpPr>
          <p:nvPr>
            <p:ph type="title"/>
            <p:custDataLst>
              <p:tags r:id="rId9"/>
            </p:custDataLst>
          </p:nvPr>
        </p:nvSpPr>
        <p:spPr>
          <a:xfrm>
            <a:off x="992723" y="321339"/>
            <a:ext cx="7475250" cy="528613"/>
          </a:xfrm>
        </p:spPr>
        <p:txBody>
          <a:bodyPr>
            <a:noAutofit/>
          </a:bodyPr>
          <a:lstStyle/>
          <a:p>
            <a:r>
              <a:rPr lang="en-US"/>
              <a:t>Grant Award Letter</a:t>
            </a:r>
          </a:p>
        </p:txBody>
      </p:sp>
      <p:sp>
        <p:nvSpPr>
          <p:cNvPr id="10" name="New shape"/>
          <p:cNvSpPr/>
          <p:nvPr>
            <p:custDataLst>
              <p:tags r:id="rId10"/>
            </p:custDataLst>
          </p:nvPr>
        </p:nvSpPr>
        <p:spPr>
          <a:xfrm>
            <a:off x="3788766" y="2185858"/>
            <a:ext cx="4953000" cy="254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1"/>
              </a:rPr>
              <a:t>_</a:t>
            </a:r>
          </a:p>
        </p:txBody>
      </p:sp>
      <p:sp>
        <p:nvSpPr>
          <p:cNvPr id="11" name="New shape"/>
          <p:cNvSpPr/>
          <p:nvPr>
            <p:custDataLst>
              <p:tags r:id="rId12"/>
            </p:custDataLst>
          </p:nvPr>
        </p:nvSpPr>
        <p:spPr>
          <a:xfrm>
            <a:off x="1084163" y="4080698"/>
            <a:ext cx="4953000" cy="254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1"/>
              </a:rPr>
              <a:t>_</a:t>
            </a:r>
          </a:p>
        </p:txBody>
      </p:sp>
    </p:spTree>
    <p:custDataLst>
      <p:tags r:id="rId13"/>
    </p:custDataLst>
    <p:extLst>
      <p:ext uri="{BB962C8B-B14F-4D97-AF65-F5344CB8AC3E}">
        <p14:creationId xmlns:p14="http://schemas.microsoft.com/office/powerpoint/2010/main" val="3664503977"/>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p:txBody>
          <a:bodyPr/>
          <a:lstStyle/>
          <a:p>
            <a:r>
              <a:rPr lang="en-US"/>
              <a:t>Quarterly Financial Report</a:t>
            </a:r>
          </a:p>
        </p:txBody>
      </p:sp>
      <p:sp>
        <p:nvSpPr>
          <p:cNvPr id="4" name="Slide Number Placeholder 3"/>
          <p:cNvSpPr>
            <a:spLocks noGrp="1"/>
          </p:cNvSpPr>
          <p:nvPr>
            <p:ph type="sldNum" sz="quarter" idx="10"/>
            <p:custDataLst>
              <p:tags r:id="rId4"/>
            </p:custDataLst>
          </p:nvPr>
        </p:nvSpPr>
        <p:spPr/>
        <p:txBody>
          <a:bodyPr/>
          <a:lstStyle/>
          <a:p>
            <a:pPr algn="r" defTabSz="457200">
              <a:defRPr/>
            </a:pPr>
            <a:fld id="{706D636C-90A3-4979-BA37-BAB384B22101}" type="slidenum">
              <a:rPr lang="en-US" sz="1400" b="0">
                <a:solidFill>
                  <a:srgbClr val="303030">
                    <a:lumMod val="75000"/>
                    <a:lumOff val="25000"/>
                  </a:srgbClr>
                </a:solidFill>
                <a:latin typeface="Arial"/>
              </a:rPr>
              <a:pPr algn="r" defTabSz="457200">
                <a:defRPr/>
              </a:pPr>
              <a:t>37</a:t>
            </a:fld>
            <a:endParaRPr lang="en-US" sz="1400" b="0">
              <a:solidFill>
                <a:srgbClr val="303030">
                  <a:lumMod val="75000"/>
                  <a:lumOff val="25000"/>
                </a:srgbClr>
              </a:solidFill>
              <a:latin typeface="Arial"/>
            </a:endParaRPr>
          </a:p>
        </p:txBody>
      </p:sp>
      <p:pic>
        <p:nvPicPr>
          <p:cNvPr id="6" name="Content Placeholder 5"/>
          <p:cNvPicPr>
            <a:picLocks noGrp="1" noChangeAspect="1"/>
          </p:cNvPicPr>
          <p:nvPr>
            <p:ph idx="1"/>
            <p:custDataLst>
              <p:tags r:id="rId6"/>
            </p:custDataLst>
          </p:nvPr>
        </p:nvPicPr>
        <p:blipFill>
          <a:blip r:embed="rId5"/>
          <a:stretch>
            <a:fillRect/>
          </a:stretch>
        </p:blipFill>
        <p:spPr>
          <a:xfrm>
            <a:off x="944769" y="1138238"/>
            <a:ext cx="10804112" cy="5038725"/>
          </a:xfrm>
          <a:prstGeom prst="rect">
            <a:avLst/>
          </a:prstGeom>
        </p:spPr>
      </p:pic>
    </p:spTree>
    <p:custDataLst>
      <p:tags r:id="rId7"/>
    </p:custDataLst>
    <p:extLst>
      <p:ext uri="{BB962C8B-B14F-4D97-AF65-F5344CB8AC3E}">
        <p14:creationId xmlns:p14="http://schemas.microsoft.com/office/powerpoint/2010/main" val="340207280"/>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Picture 8">
            <a:extLst>
              <a:ext uri="{FF2B5EF4-FFF2-40B4-BE49-F238E27FC236}">
                <a16:creationId xmlns:a16="http://schemas.microsoft.com/office/drawing/2014/main" id="{D979F091-0B10-4FDA-8BB9-D26672F81AF2}"/>
              </a:ext>
            </a:extLst>
          </p:cNvPr>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343757" y="63063"/>
            <a:ext cx="9260453" cy="6249930"/>
          </a:xfrm>
          <a:prstGeom prst="rect">
            <a:avLst/>
          </a:prstGeom>
        </p:spPr>
      </p:pic>
      <p:sp>
        <p:nvSpPr>
          <p:cNvPr id="6" name="Content Placeholder 5">
            <a:extLst>
              <a:ext uri="{FF2B5EF4-FFF2-40B4-BE49-F238E27FC236}">
                <a16:creationId xmlns:a16="http://schemas.microsoft.com/office/drawing/2014/main" id="{7765C467-6985-44F9-A42E-9F3F30F17602}"/>
              </a:ext>
            </a:extLst>
          </p:cNvPr>
          <p:cNvSpPr>
            <a:spLocks noGrp="1"/>
          </p:cNvSpPr>
          <p:nvPr>
            <p:ph idx="1"/>
            <p:custDataLst>
              <p:tags r:id="rId5"/>
            </p:custDataLst>
          </p:nvPr>
        </p:nvSpPr>
        <p:spPr>
          <a:xfrm>
            <a:off x="1191156" y="1702675"/>
            <a:ext cx="6978993" cy="4547255"/>
          </a:xfrm>
        </p:spPr>
        <p:txBody>
          <a:bodyPr>
            <a:normAutofit/>
          </a:bodyPr>
          <a:lstStyle/>
          <a:p>
            <a:pPr>
              <a:defRPr/>
            </a:pPr>
            <a:r>
              <a:rPr lang="en-US" sz="3300"/>
              <a:t>A general resource designed to orient grantees to the grant process in ETA </a:t>
            </a:r>
          </a:p>
          <a:p>
            <a:pPr>
              <a:defRPr/>
            </a:pPr>
            <a:r>
              <a:rPr lang="en-US" sz="3300"/>
              <a:t>It contains pertinent information grantees need to know regarding the goals and expectations for managing ETA grants</a:t>
            </a:r>
          </a:p>
          <a:p>
            <a:pPr marL="0" indent="0">
              <a:buNone/>
              <a:defRPr/>
            </a:pPr>
            <a:endParaRPr lang="en-US" sz="8000" b="1"/>
          </a:p>
          <a:p>
            <a:pPr algn="ctr">
              <a:buNone/>
              <a:defRPr/>
            </a:pPr>
            <a:endParaRPr lang="en-US" sz="7200" b="1" u="sng">
              <a:solidFill>
                <a:srgbClr val="C00000"/>
              </a:solidFill>
            </a:endParaRPr>
          </a:p>
        </p:txBody>
      </p:sp>
      <p:sp>
        <p:nvSpPr>
          <p:cNvPr id="4" name="Slide Number Placeholder 3">
            <a:extLst>
              <a:ext uri="{FF2B5EF4-FFF2-40B4-BE49-F238E27FC236}">
                <a16:creationId xmlns:a16="http://schemas.microsoft.com/office/drawing/2014/main" id="{6991CACA-3196-4C85-AB67-70A3D482FE99}"/>
              </a:ext>
            </a:extLst>
          </p:cNvPr>
          <p:cNvSpPr>
            <a:spLocks noGrp="1"/>
          </p:cNvSpPr>
          <p:nvPr>
            <p:ph type="sldNum" sz="quarter" idx="10"/>
            <p:custDataLst>
              <p:tags r:id="rId6"/>
            </p:custDataLst>
          </p:nvPr>
        </p:nvSpPr>
        <p:spPr/>
        <p:txBody>
          <a:bodyPr/>
          <a:lstStyle/>
          <a:p>
            <a:fld id="{706D636C-90A3-4979-BA37-BAB384B22101}" type="slidenum">
              <a:rPr lang="en-US" smtClean="0"/>
              <a:t>38</a:t>
            </a:fld>
            <a:endParaRPr lang="en-US"/>
          </a:p>
        </p:txBody>
      </p:sp>
      <p:pic>
        <p:nvPicPr>
          <p:cNvPr id="7" name="Picture 6">
            <a:extLst>
              <a:ext uri="{FF2B5EF4-FFF2-40B4-BE49-F238E27FC236}">
                <a16:creationId xmlns:a16="http://schemas.microsoft.com/office/drawing/2014/main" id="{E9D40BCA-C2C8-4CB6-9787-FEF7C9CCB79C}"/>
              </a:ext>
            </a:extLst>
          </p:cNvPr>
          <p:cNvPicPr>
            <a:picLocks noChangeAspect="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a:xfrm>
            <a:off x="8679233" y="1"/>
            <a:ext cx="2197271" cy="3822492"/>
          </a:xfrm>
          <a:prstGeom prst="rect">
            <a:avLst/>
          </a:prstGeom>
        </p:spPr>
      </p:pic>
      <p:sp>
        <p:nvSpPr>
          <p:cNvPr id="2" name="Title 1">
            <a:extLst>
              <a:ext uri="{FF2B5EF4-FFF2-40B4-BE49-F238E27FC236}">
                <a16:creationId xmlns:a16="http://schemas.microsoft.com/office/drawing/2014/main" id="{ADC848BD-4503-45BD-A7A2-A5706D960D37}"/>
              </a:ext>
            </a:extLst>
          </p:cNvPr>
          <p:cNvSpPr>
            <a:spLocks noGrp="1"/>
          </p:cNvSpPr>
          <p:nvPr>
            <p:ph type="title"/>
            <p:custDataLst>
              <p:tags r:id="rId9"/>
            </p:custDataLst>
          </p:nvPr>
        </p:nvSpPr>
        <p:spPr>
          <a:xfrm>
            <a:off x="943028" y="403918"/>
            <a:ext cx="7475250" cy="528613"/>
          </a:xfrm>
        </p:spPr>
        <p:txBody>
          <a:bodyPr>
            <a:noAutofit/>
          </a:bodyPr>
          <a:lstStyle/>
          <a:p>
            <a:r>
              <a:rPr lang="en-US"/>
              <a:t>Grantee Handbook</a:t>
            </a:r>
          </a:p>
        </p:txBody>
      </p:sp>
    </p:spTree>
    <p:custDataLst>
      <p:tags r:id="rId10"/>
    </p:custDataLst>
    <p:extLst>
      <p:ext uri="{BB962C8B-B14F-4D97-AF65-F5344CB8AC3E}">
        <p14:creationId xmlns:p14="http://schemas.microsoft.com/office/powerpoint/2010/main" val="4233283400"/>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Picture 8">
            <a:extLst>
              <a:ext uri="{FF2B5EF4-FFF2-40B4-BE49-F238E27FC236}">
                <a16:creationId xmlns:a16="http://schemas.microsoft.com/office/drawing/2014/main" id="{D979F091-0B10-4FDA-8BB9-D26672F81AF2}"/>
              </a:ext>
            </a:extLst>
          </p:cNvPr>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298174" y="0"/>
            <a:ext cx="9369783" cy="6001451"/>
          </a:xfrm>
          <a:prstGeom prst="rect">
            <a:avLst/>
          </a:prstGeom>
        </p:spPr>
      </p:pic>
      <p:sp>
        <p:nvSpPr>
          <p:cNvPr id="6" name="Content Placeholder 5">
            <a:extLst>
              <a:ext uri="{FF2B5EF4-FFF2-40B4-BE49-F238E27FC236}">
                <a16:creationId xmlns:a16="http://schemas.microsoft.com/office/drawing/2014/main" id="{7765C467-6985-44F9-A42E-9F3F30F17602}"/>
              </a:ext>
            </a:extLst>
          </p:cNvPr>
          <p:cNvSpPr>
            <a:spLocks noGrp="1"/>
          </p:cNvSpPr>
          <p:nvPr>
            <p:ph idx="1"/>
            <p:custDataLst>
              <p:tags r:id="rId5"/>
            </p:custDataLst>
          </p:nvPr>
        </p:nvSpPr>
        <p:spPr>
          <a:xfrm>
            <a:off x="874643" y="1264890"/>
            <a:ext cx="8348869" cy="4245176"/>
          </a:xfrm>
        </p:spPr>
        <p:txBody>
          <a:bodyPr>
            <a:noAutofit/>
          </a:bodyPr>
          <a:lstStyle/>
          <a:p>
            <a:pPr>
              <a:spcBef>
                <a:spcPct val="0"/>
              </a:spcBef>
              <a:spcAft>
                <a:spcPts val="1000"/>
              </a:spcAft>
              <a:defRPr/>
            </a:pPr>
            <a:r>
              <a:rPr lang="en-US" sz="2400" b="1"/>
              <a:t>Project Title </a:t>
            </a:r>
            <a:r>
              <a:rPr lang="en-US" sz="2400"/>
              <a:t>– </a:t>
            </a:r>
            <a:r>
              <a:rPr lang="en-US" sz="2400" b="1" i="1"/>
              <a:t>H-1B One Workforce </a:t>
            </a:r>
          </a:p>
          <a:p>
            <a:pPr>
              <a:spcBef>
                <a:spcPct val="0"/>
              </a:spcBef>
              <a:spcAft>
                <a:spcPts val="1000"/>
              </a:spcAft>
              <a:defRPr/>
            </a:pPr>
            <a:r>
              <a:rPr lang="en-US" sz="2400" b="1"/>
              <a:t>Grant Awardees' Identifying Information </a:t>
            </a:r>
          </a:p>
          <a:p>
            <a:pPr>
              <a:spcBef>
                <a:spcPct val="0"/>
              </a:spcBef>
              <a:spcAft>
                <a:spcPts val="1000"/>
              </a:spcAft>
              <a:defRPr/>
            </a:pPr>
            <a:r>
              <a:rPr lang="en-US" sz="2400" b="1"/>
              <a:t>Federal Award Identification Number (FAIN) </a:t>
            </a:r>
          </a:p>
          <a:p>
            <a:pPr lvl="1">
              <a:spcBef>
                <a:spcPct val="0"/>
              </a:spcBef>
              <a:spcAft>
                <a:spcPts val="1000"/>
              </a:spcAft>
              <a:buFont typeface="Arial" panose="020b0604020202020204" pitchFamily="34" charset="0"/>
              <a:buChar char="–"/>
              <a:defRPr/>
            </a:pPr>
            <a:r>
              <a:rPr lang="en-US">
                <a:solidFill>
                  <a:schemeClr val="tx1"/>
                </a:solidFill>
              </a:rPr>
              <a:t>Grant Number # HG-34XXX-19-60-A-XX</a:t>
            </a:r>
          </a:p>
          <a:p>
            <a:pPr>
              <a:spcBef>
                <a:spcPct val="0"/>
              </a:spcBef>
              <a:spcAft>
                <a:spcPts val="1000"/>
              </a:spcAft>
              <a:defRPr/>
            </a:pPr>
            <a:r>
              <a:rPr lang="en-US" sz="2400" b="1"/>
              <a:t>Period of Performance</a:t>
            </a:r>
          </a:p>
          <a:p>
            <a:pPr>
              <a:spcBef>
                <a:spcPct val="0"/>
              </a:spcBef>
              <a:spcAft>
                <a:spcPts val="1000"/>
              </a:spcAft>
              <a:defRPr/>
            </a:pPr>
            <a:r>
              <a:rPr lang="en-US" sz="2400" b="1"/>
              <a:t>Award Amount</a:t>
            </a:r>
          </a:p>
          <a:p>
            <a:pPr>
              <a:spcBef>
                <a:spcPct val="0"/>
              </a:spcBef>
              <a:spcAft>
                <a:spcPts val="1000"/>
              </a:spcAft>
              <a:defRPr/>
            </a:pPr>
            <a:r>
              <a:rPr lang="en-US" sz="2400" b="1"/>
              <a:t>Uniform Administrative Requirements </a:t>
            </a:r>
          </a:p>
          <a:p>
            <a:pPr>
              <a:spcBef>
                <a:spcPct val="0"/>
              </a:spcBef>
              <a:spcAft>
                <a:spcPts val="1000"/>
              </a:spcAft>
              <a:defRPr/>
            </a:pPr>
            <a:r>
              <a:rPr lang="en-US" sz="2400" b="1"/>
              <a:t>Cost Principles</a:t>
            </a:r>
          </a:p>
          <a:p>
            <a:pPr>
              <a:spcBef>
                <a:spcPct val="0"/>
              </a:spcBef>
              <a:spcAft>
                <a:spcPts val="1000"/>
              </a:spcAft>
              <a:defRPr/>
            </a:pPr>
            <a:r>
              <a:rPr lang="en-US" sz="2400" b="1"/>
              <a:t>Signatures</a:t>
            </a:r>
          </a:p>
        </p:txBody>
      </p:sp>
      <p:sp>
        <p:nvSpPr>
          <p:cNvPr id="4" name="Slide Number Placeholder 3">
            <a:extLst>
              <a:ext uri="{FF2B5EF4-FFF2-40B4-BE49-F238E27FC236}">
                <a16:creationId xmlns:a16="http://schemas.microsoft.com/office/drawing/2014/main" id="{6991CACA-3196-4C85-AB67-70A3D482FE99}"/>
              </a:ext>
            </a:extLst>
          </p:cNvPr>
          <p:cNvSpPr>
            <a:spLocks noGrp="1"/>
          </p:cNvSpPr>
          <p:nvPr>
            <p:ph type="sldNum" sz="quarter" idx="10"/>
            <p:custDataLst>
              <p:tags r:id="rId6"/>
            </p:custDataLst>
          </p:nvPr>
        </p:nvSpPr>
        <p:spPr/>
        <p:txBody>
          <a:bodyPr/>
          <a:lstStyle/>
          <a:p>
            <a:fld id="{706D636C-90A3-4979-BA37-BAB384B22101}" type="slidenum">
              <a:rPr lang="en-US" smtClean="0"/>
              <a:t>39</a:t>
            </a:fld>
            <a:endParaRPr lang="en-US"/>
          </a:p>
        </p:txBody>
      </p:sp>
      <p:pic>
        <p:nvPicPr>
          <p:cNvPr id="7" name="Picture 6">
            <a:extLst>
              <a:ext uri="{FF2B5EF4-FFF2-40B4-BE49-F238E27FC236}">
                <a16:creationId xmlns:a16="http://schemas.microsoft.com/office/drawing/2014/main" id="{E9D40BCA-C2C8-4CB6-9787-FEF7C9CCB79C}"/>
              </a:ext>
            </a:extLst>
          </p:cNvPr>
          <p:cNvPicPr>
            <a:picLocks noChangeAspect="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a:xfrm>
            <a:off x="8679233" y="1"/>
            <a:ext cx="2197271" cy="3822492"/>
          </a:xfrm>
          <a:prstGeom prst="rect">
            <a:avLst/>
          </a:prstGeom>
        </p:spPr>
      </p:pic>
      <p:sp>
        <p:nvSpPr>
          <p:cNvPr id="2" name="Title 1">
            <a:extLst>
              <a:ext uri="{FF2B5EF4-FFF2-40B4-BE49-F238E27FC236}">
                <a16:creationId xmlns:a16="http://schemas.microsoft.com/office/drawing/2014/main" id="{ADC848BD-4503-45BD-A7A2-A5706D960D37}"/>
              </a:ext>
            </a:extLst>
          </p:cNvPr>
          <p:cNvSpPr>
            <a:spLocks noGrp="1"/>
          </p:cNvSpPr>
          <p:nvPr>
            <p:ph type="title"/>
            <p:custDataLst>
              <p:tags r:id="rId9"/>
            </p:custDataLst>
          </p:nvPr>
        </p:nvSpPr>
        <p:spPr>
          <a:xfrm>
            <a:off x="1032480" y="244892"/>
            <a:ext cx="7475250" cy="528613"/>
          </a:xfrm>
        </p:spPr>
        <p:txBody>
          <a:bodyPr>
            <a:noAutofit/>
          </a:bodyPr>
          <a:lstStyle/>
          <a:p>
            <a:r>
              <a:rPr lang="en-US"/>
              <a:t>Grant Agreement Notice of Award</a:t>
            </a:r>
          </a:p>
        </p:txBody>
      </p:sp>
    </p:spTree>
    <p:custDataLst>
      <p:tags r:id="rId10"/>
    </p:custDataLst>
    <p:extLst>
      <p:ext uri="{BB962C8B-B14F-4D97-AF65-F5344CB8AC3E}">
        <p14:creationId xmlns:p14="http://schemas.microsoft.com/office/powerpoint/2010/main" val="2512773146"/>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F3FCCE23-ED81-4E06-B02F-C44C1D2AF4B1}"/>
              </a:ext>
            </a:extLst>
          </p:cNvPr>
          <p:cNvSpPr>
            <a:spLocks noGrp="1"/>
          </p:cNvSpPr>
          <p:nvPr>
            <p:ph type="sldNum" sz="quarter" idx="4294967295"/>
            <p:custDataLst>
              <p:tags r:id="rId3"/>
            </p:custDataLst>
          </p:nvPr>
        </p:nvSpPr>
        <p:spPr/>
        <p:txBody>
          <a:bodyPr/>
          <a:lstStyle/>
          <a:p>
            <a:pPr algn="r" defTabSz="457200">
              <a:defRPr/>
            </a:pPr>
            <a:fld id="{706D636C-90A3-4979-BA37-BAB384B22101}" type="slidenum">
              <a:rPr lang="en-US" sz="1400">
                <a:solidFill>
                  <a:srgbClr val="124D95">
                    <a:lumMod val="40000"/>
                    <a:lumOff val="60000"/>
                  </a:srgbClr>
                </a:solidFill>
                <a:latin typeface="Arial"/>
              </a:rPr>
              <a:pPr algn="r" defTabSz="457200">
                <a:defRPr/>
              </a:pPr>
              <a:t>4</a:t>
            </a:fld>
            <a:endParaRPr lang="en-US" sz="1400">
              <a:solidFill>
                <a:srgbClr val="124D95">
                  <a:lumMod val="40000"/>
                  <a:lumOff val="60000"/>
                </a:srgbClr>
              </a:solidFill>
              <a:latin typeface="Arial"/>
            </a:endParaRPr>
          </a:p>
        </p:txBody>
      </p:sp>
      <p:pic>
        <p:nvPicPr>
          <p:cNvPr id="3" name="Picture 2" descr="People holding up various signs to display information.">
            <a:extLst>
              <a:ext uri="{FF2B5EF4-FFF2-40B4-BE49-F238E27FC236}">
                <a16:creationId xmlns:a16="http://schemas.microsoft.com/office/drawing/2014/main" id="{1091BD31-3636-4089-B481-F4A5FF050B22}"/>
              </a:ext>
            </a:extLst>
          </p:cNvPr>
          <p:cNvPicPr>
            <a:picLocks noChangeAspect="1"/>
          </p:cNvPicPr>
          <p:nvPr>
            <p:custDataLst>
              <p:tags r:id="rId6"/>
            </p:custDataLst>
          </p:nvPr>
        </p:nvPicPr>
        <p:blipFill>
          <a:blip r:embed="rId4">
            <a:extLst>
              <a:ext uri="{BEBA8EAE-BF5A-486C-A8C5-ECC9F3942E4B}">
                <a14:imgProps xmlns:a14="http://schemas.microsoft.com/office/drawing/2010/main">
                  <a14:imgLayer r:embed="rId5">
                    <a14:imgEffect>
                      <a14:backgroundRemoval t="19141" b="99414" l="0" r="99900">
                        <a14:foregroundMark x1="10000" y1="44336" x2="10000" y2="44336"/>
                        <a14:foregroundMark x1="400" y1="21484" x2="99900" y2="24609"/>
                        <a14:foregroundMark x1="4800" y1="89453" x2="87300" y2="90820"/>
                        <a14:foregroundMark x1="79500" y1="95117" x2="79500" y2="95117"/>
                        <a14:foregroundMark x1="73900" y1="45117" x2="73900" y2="45117"/>
                        <a14:foregroundMark x1="49800" y1="33984" x2="49800" y2="33984"/>
                        <a14:foregroundMark x1="41600" y1="95313" x2="41600" y2="95313"/>
                        <a14:foregroundMark x1="43900" y1="39453" x2="43900" y2="39453"/>
                        <a14:backgroundMark x1="94000" y1="97656" x2="99800" y2="67188"/>
                      </a14:backgroundRemoval>
                    </a14:imgEffect>
                  </a14:imgLayer>
                </a14:imgProps>
              </a:ext>
              <a:ext uri="{28A0092B-C50C-407E-A947-70E740481C1C}">
                <a14:useLocalDpi xmlns:a14="http://schemas.microsoft.com/office/drawing/2010/main" val="0"/>
              </a:ext>
            </a:extLst>
          </a:blip>
          <a:srcRect t="18759"/>
          <a:stretch>
            <a:fillRect/>
          </a:stretch>
        </p:blipFill>
        <p:spPr>
          <a:xfrm>
            <a:off x="1573428" y="2401247"/>
            <a:ext cx="8559066" cy="3560165"/>
          </a:xfrm>
          <a:prstGeom prst="rect">
            <a:avLst/>
          </a:prstGeom>
        </p:spPr>
      </p:pic>
      <p:sp>
        <p:nvSpPr>
          <p:cNvPr id="4" name="Rectangle 3">
            <a:extLst>
              <a:ext uri="{FF2B5EF4-FFF2-40B4-BE49-F238E27FC236}">
                <a16:creationId xmlns:a16="http://schemas.microsoft.com/office/drawing/2014/main" id="{2B39192D-56E1-487F-803B-6DC65CE19DAB}"/>
              </a:ext>
            </a:extLst>
          </p:cNvPr>
          <p:cNvSpPr/>
          <p:nvPr>
            <p:custDataLst>
              <p:tags r:id="rId7"/>
            </p:custDataLst>
          </p:nvPr>
        </p:nvSpPr>
        <p:spPr>
          <a:xfrm>
            <a:off x="1855084" y="3328711"/>
            <a:ext cx="1641233" cy="646331"/>
          </a:xfrm>
          <a:prstGeom prst="rect">
            <a:avLst/>
          </a:prstGeom>
        </p:spPr>
        <p:txBody>
          <a:bodyPr wrap="square">
            <a:spAutoFit/>
          </a:bodyPr>
          <a:lstStyle/>
          <a:p>
            <a:pPr algn="ctr"/>
            <a:r>
              <a:rPr lang="en-US">
                <a:solidFill>
                  <a:schemeClr val="accent2"/>
                </a:solidFill>
                <a:latin typeface="Calibri" panose="020f0502020204030204" pitchFamily="34" charset="0"/>
                <a:cs typeface="Calibri" panose="020f0502020204030204" pitchFamily="34" charset="0"/>
              </a:rPr>
              <a:t>What is your name?</a:t>
            </a:r>
          </a:p>
        </p:txBody>
      </p:sp>
      <p:sp>
        <p:nvSpPr>
          <p:cNvPr id="5" name="Rectangle 4">
            <a:extLst>
              <a:ext uri="{FF2B5EF4-FFF2-40B4-BE49-F238E27FC236}">
                <a16:creationId xmlns:a16="http://schemas.microsoft.com/office/drawing/2014/main" id="{DFC6F76D-BF31-4068-9364-ED0B779AD150}"/>
              </a:ext>
            </a:extLst>
          </p:cNvPr>
          <p:cNvSpPr/>
          <p:nvPr>
            <p:custDataLst>
              <p:tags r:id="rId8"/>
            </p:custDataLst>
          </p:nvPr>
        </p:nvSpPr>
        <p:spPr>
          <a:xfrm rot="150024">
            <a:off x="3724754" y="3428550"/>
            <a:ext cx="1185780" cy="830997"/>
          </a:xfrm>
          <a:prstGeom prst="rect">
            <a:avLst/>
          </a:prstGeom>
        </p:spPr>
        <p:txBody>
          <a:bodyPr wrap="square">
            <a:spAutoFit/>
          </a:bodyPr>
          <a:lstStyle/>
          <a:p>
            <a:pPr algn="ctr"/>
            <a:r>
              <a:rPr lang="en-US" sz="1600">
                <a:solidFill>
                  <a:schemeClr val="accent5"/>
                </a:solidFill>
                <a:latin typeface="Calibri" panose="020f0502020204030204" pitchFamily="34" charset="0"/>
                <a:cs typeface="Calibri" panose="020f0502020204030204" pitchFamily="34" charset="0"/>
              </a:rPr>
              <a:t>Where are you </a:t>
            </a:r>
            <a:br>
              <a:rPr lang="en-US" sz="1600">
                <a:solidFill>
                  <a:schemeClr val="accent5"/>
                </a:solidFill>
                <a:latin typeface="Calibri" panose="020f0502020204030204" pitchFamily="34" charset="0"/>
                <a:cs typeface="Calibri" panose="020f0502020204030204" pitchFamily="34" charset="0"/>
              </a:rPr>
            </a:br>
            <a:r>
              <a:rPr lang="en-US" sz="1600">
                <a:solidFill>
                  <a:schemeClr val="accent5"/>
                </a:solidFill>
                <a:latin typeface="Calibri" panose="020f0502020204030204" pitchFamily="34" charset="0"/>
                <a:cs typeface="Calibri" panose="020f0502020204030204" pitchFamily="34" charset="0"/>
              </a:rPr>
              <a:t>located?</a:t>
            </a:r>
          </a:p>
        </p:txBody>
      </p:sp>
      <p:sp>
        <p:nvSpPr>
          <p:cNvPr id="6" name="Rectangle 5">
            <a:extLst>
              <a:ext uri="{FF2B5EF4-FFF2-40B4-BE49-F238E27FC236}">
                <a16:creationId xmlns:a16="http://schemas.microsoft.com/office/drawing/2014/main" id="{FDDD02C9-85E6-4883-BED5-C15D23CED9B1}"/>
              </a:ext>
            </a:extLst>
          </p:cNvPr>
          <p:cNvSpPr/>
          <p:nvPr>
            <p:custDataLst>
              <p:tags r:id="rId9"/>
            </p:custDataLst>
          </p:nvPr>
        </p:nvSpPr>
        <p:spPr>
          <a:xfrm>
            <a:off x="5041175" y="2846961"/>
            <a:ext cx="1524000" cy="923330"/>
          </a:xfrm>
          <a:prstGeom prst="rect">
            <a:avLst/>
          </a:prstGeom>
        </p:spPr>
        <p:txBody>
          <a:bodyPr wrap="square">
            <a:spAutoFit/>
          </a:bodyPr>
          <a:lstStyle/>
          <a:p>
            <a:pPr algn="ctr"/>
            <a:r>
              <a:rPr lang="en-US">
                <a:solidFill>
                  <a:srgbClr val="7030A0"/>
                </a:solidFill>
                <a:latin typeface="Calibri" panose="020f0502020204030204" pitchFamily="34" charset="0"/>
                <a:cs typeface="Calibri" panose="020f0502020204030204" pitchFamily="34" charset="0"/>
              </a:rPr>
              <a:t>What is the name of your project?</a:t>
            </a:r>
          </a:p>
        </p:txBody>
      </p:sp>
      <p:sp>
        <p:nvSpPr>
          <p:cNvPr id="7" name="Rectangle 6">
            <a:extLst>
              <a:ext uri="{FF2B5EF4-FFF2-40B4-BE49-F238E27FC236}">
                <a16:creationId xmlns:a16="http://schemas.microsoft.com/office/drawing/2014/main" id="{687F70F6-8142-40CF-9D52-D64BB7D5D4E9}"/>
              </a:ext>
            </a:extLst>
          </p:cNvPr>
          <p:cNvSpPr/>
          <p:nvPr>
            <p:custDataLst>
              <p:tags r:id="rId10"/>
            </p:custDataLst>
          </p:nvPr>
        </p:nvSpPr>
        <p:spPr>
          <a:xfrm rot="601387">
            <a:off x="6850469" y="3398033"/>
            <a:ext cx="1590230" cy="923330"/>
          </a:xfrm>
          <a:prstGeom prst="rect">
            <a:avLst/>
          </a:prstGeom>
        </p:spPr>
        <p:txBody>
          <a:bodyPr wrap="square">
            <a:spAutoFit/>
          </a:bodyPr>
          <a:lstStyle/>
          <a:p>
            <a:pPr algn="ctr"/>
            <a:r>
              <a:rPr lang="en-US">
                <a:solidFill>
                  <a:srgbClr val="C00000"/>
                </a:solidFill>
                <a:latin typeface="Calibri" panose="020f0502020204030204" pitchFamily="34" charset="0"/>
                <a:cs typeface="Calibri" panose="020f0502020204030204" pitchFamily="34" charset="0"/>
              </a:rPr>
              <a:t>What is your grant project name?</a:t>
            </a:r>
          </a:p>
        </p:txBody>
      </p:sp>
      <p:sp>
        <p:nvSpPr>
          <p:cNvPr id="8" name="Rectangle 7">
            <a:extLst>
              <a:ext uri="{FF2B5EF4-FFF2-40B4-BE49-F238E27FC236}">
                <a16:creationId xmlns:a16="http://schemas.microsoft.com/office/drawing/2014/main" id="{7A163FEB-5D10-4C45-B2C6-88F40653398D}"/>
              </a:ext>
            </a:extLst>
          </p:cNvPr>
          <p:cNvSpPr/>
          <p:nvPr>
            <p:custDataLst>
              <p:tags r:id="rId11"/>
            </p:custDataLst>
          </p:nvPr>
        </p:nvSpPr>
        <p:spPr>
          <a:xfrm rot="271580">
            <a:off x="8558569" y="3256123"/>
            <a:ext cx="1320454" cy="584775"/>
          </a:xfrm>
          <a:prstGeom prst="rect">
            <a:avLst/>
          </a:prstGeom>
        </p:spPr>
        <p:txBody>
          <a:bodyPr wrap="square">
            <a:spAutoFit/>
          </a:bodyPr>
          <a:lstStyle/>
          <a:p>
            <a:pPr algn="ctr"/>
            <a:r>
              <a:rPr lang="en-US" sz="1600">
                <a:solidFill>
                  <a:schemeClr val="accent6">
                    <a:lumMod val="50000"/>
                  </a:schemeClr>
                </a:solidFill>
                <a:latin typeface="Calibri" panose="020f0502020204030204" pitchFamily="34" charset="0"/>
                <a:cs typeface="Calibri" panose="020f0502020204030204" pitchFamily="34" charset="0"/>
              </a:rPr>
              <a:t>What is your email?</a:t>
            </a:r>
          </a:p>
        </p:txBody>
      </p:sp>
      <p:sp>
        <p:nvSpPr>
          <p:cNvPr id="9" name="Rectangle 8">
            <a:extLst>
              <a:ext uri="{FF2B5EF4-FFF2-40B4-BE49-F238E27FC236}">
                <a16:creationId xmlns:a16="http://schemas.microsoft.com/office/drawing/2014/main" id="{9A20B95F-CB56-4BBB-87B2-1D4DB8AF5AE9}"/>
              </a:ext>
            </a:extLst>
          </p:cNvPr>
          <p:cNvSpPr/>
          <p:nvPr>
            <p:custDataLst>
              <p:tags r:id="rId12"/>
            </p:custDataLst>
          </p:nvPr>
        </p:nvSpPr>
        <p:spPr>
          <a:xfrm>
            <a:off x="1855084" y="1672078"/>
            <a:ext cx="8567657" cy="830997"/>
          </a:xfrm>
          <a:prstGeom prst="rect">
            <a:avLst/>
          </a:prstGeom>
        </p:spPr>
        <p:txBody>
          <a:bodyPr wrap="square">
            <a:spAutoFit/>
          </a:bodyPr>
          <a:lstStyle/>
          <a:p>
            <a:pPr algn="ctr"/>
            <a:r>
              <a:rPr lang="en-US" sz="2400" b="1">
                <a:solidFill>
                  <a:schemeClr val="accent1"/>
                </a:solidFill>
                <a:cs typeface="Calibri" panose="020f0502020204030204" pitchFamily="34" charset="0"/>
              </a:rPr>
              <a:t>Enter your name, location, organization name, project name, and contact information into the chat.</a:t>
            </a:r>
          </a:p>
        </p:txBody>
      </p:sp>
      <p:sp>
        <p:nvSpPr>
          <p:cNvPr id="12" name="Title 1">
            <a:extLst>
              <a:ext uri="{FF2B5EF4-FFF2-40B4-BE49-F238E27FC236}">
                <a16:creationId xmlns:a16="http://schemas.microsoft.com/office/drawing/2014/main" id="{2F73BC8E-FB2B-49FE-92CF-35321A56B173}"/>
              </a:ext>
            </a:extLst>
          </p:cNvPr>
          <p:cNvSpPr txBox="1"/>
          <p:nvPr>
            <p:custDataLst>
              <p:tags r:id="rId13"/>
            </p:custDataLst>
          </p:nvPr>
        </p:nvSpPr>
        <p:spPr>
          <a:xfrm>
            <a:off x="397708" y="529867"/>
            <a:ext cx="8821088" cy="1281399"/>
          </a:xfrm>
          <a:prstGeom prst="rect">
            <a:avLst/>
          </a:prstGeom>
        </p:spPr>
        <p:txBody>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r>
              <a:rPr lang="en-US"/>
              <a:t>Welcome and Introductions</a:t>
            </a:r>
            <a:br>
              <a:rPr lang="en-US"/>
            </a:br>
            <a:r>
              <a:rPr lang="en-US" sz="2800">
                <a:solidFill>
                  <a:srgbClr val="C00000"/>
                </a:solidFill>
              </a:rPr>
              <a:t>Let’s get to know one another!</a:t>
            </a:r>
            <a:endParaRPr lang="en-US">
              <a:solidFill>
                <a:srgbClr val="C00000"/>
              </a:solidFill>
            </a:endParaRPr>
          </a:p>
        </p:txBody>
      </p:sp>
    </p:spTree>
    <p:custDataLst>
      <p:tags r:id="rId14"/>
    </p:custDataLst>
    <p:extLst>
      <p:ext uri="{BB962C8B-B14F-4D97-AF65-F5344CB8AC3E}">
        <p14:creationId xmlns:p14="http://schemas.microsoft.com/office/powerpoint/2010/main" val="1690051378"/>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Picture 8">
            <a:extLst>
              <a:ext uri="{FF2B5EF4-FFF2-40B4-BE49-F238E27FC236}">
                <a16:creationId xmlns:a16="http://schemas.microsoft.com/office/drawing/2014/main" id="{D979F091-0B10-4FDA-8BB9-D26672F81AF2}"/>
              </a:ext>
            </a:extLst>
          </p:cNvPr>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288235" y="0"/>
            <a:ext cx="9369783" cy="6001451"/>
          </a:xfrm>
          <a:prstGeom prst="rect">
            <a:avLst/>
          </a:prstGeom>
        </p:spPr>
      </p:pic>
      <p:sp>
        <p:nvSpPr>
          <p:cNvPr id="6" name="Content Placeholder 5">
            <a:extLst>
              <a:ext uri="{FF2B5EF4-FFF2-40B4-BE49-F238E27FC236}">
                <a16:creationId xmlns:a16="http://schemas.microsoft.com/office/drawing/2014/main" id="{7765C467-6985-44F9-A42E-9F3F30F17602}"/>
              </a:ext>
            </a:extLst>
          </p:cNvPr>
          <p:cNvSpPr>
            <a:spLocks noGrp="1"/>
          </p:cNvSpPr>
          <p:nvPr>
            <p:ph idx="1"/>
            <p:custDataLst>
              <p:tags r:id="rId5"/>
            </p:custDataLst>
          </p:nvPr>
        </p:nvSpPr>
        <p:spPr>
          <a:xfrm>
            <a:off x="1095967" y="1303113"/>
            <a:ext cx="7583266" cy="4245176"/>
          </a:xfrm>
        </p:spPr>
        <p:txBody>
          <a:bodyPr>
            <a:noAutofit/>
          </a:bodyPr>
          <a:lstStyle/>
          <a:p>
            <a:pPr marL="342900" lvl="2" indent="-342900">
              <a:buClrTx/>
              <a:defRPr/>
            </a:pPr>
            <a:r>
              <a:rPr lang="en-US" sz="2800" b="1">
                <a:solidFill>
                  <a:schemeClr val="tx1"/>
                </a:solidFill>
              </a:rPr>
              <a:t>2 CFR Part 200</a:t>
            </a:r>
          </a:p>
          <a:p>
            <a:pPr marL="800100" lvl="3" indent="-342900">
              <a:spcBef>
                <a:spcPts val="600"/>
              </a:spcBef>
              <a:buClrTx/>
              <a:buFont typeface="Courier New" panose="02070309020205020404" pitchFamily="49" charset="0"/>
              <a:buChar char="o"/>
              <a:defRPr/>
            </a:pPr>
            <a:r>
              <a:rPr lang="en-US" sz="2800">
                <a:solidFill>
                  <a:schemeClr val="tx1"/>
                </a:solidFill>
              </a:rPr>
              <a:t>Uniform Administrative Requirements</a:t>
            </a:r>
          </a:p>
          <a:p>
            <a:pPr marL="800100" lvl="3" indent="-342900">
              <a:spcBef>
                <a:spcPts val="600"/>
              </a:spcBef>
              <a:buClrTx/>
              <a:buFont typeface="Courier New" panose="02070309020205020404" pitchFamily="49" charset="0"/>
              <a:buChar char="o"/>
              <a:defRPr/>
            </a:pPr>
            <a:r>
              <a:rPr lang="en-US" sz="2800">
                <a:solidFill>
                  <a:schemeClr val="tx1"/>
                </a:solidFill>
              </a:rPr>
              <a:t>Cost Principles, and  </a:t>
            </a:r>
          </a:p>
          <a:p>
            <a:pPr marL="800100" lvl="3" indent="-342900">
              <a:spcBef>
                <a:spcPts val="600"/>
              </a:spcBef>
              <a:buClrTx/>
              <a:buFont typeface="Courier New" panose="02070309020205020404" pitchFamily="49" charset="0"/>
              <a:buChar char="o"/>
              <a:defRPr/>
            </a:pPr>
            <a:r>
              <a:rPr lang="en-US" sz="2800">
                <a:solidFill>
                  <a:schemeClr val="tx1"/>
                </a:solidFill>
              </a:rPr>
              <a:t>Audit Requirements for Federal Awards</a:t>
            </a:r>
          </a:p>
          <a:p>
            <a:pPr marL="342900" lvl="2" indent="-342900">
              <a:buClrTx/>
              <a:buFont typeface="Courier New" panose="02070309020205020404" pitchFamily="49" charset="0"/>
              <a:buChar char="o"/>
              <a:defRPr/>
            </a:pPr>
            <a:endParaRPr lang="en-US" sz="2800">
              <a:solidFill>
                <a:schemeClr val="tx1"/>
              </a:solidFill>
            </a:endParaRPr>
          </a:p>
          <a:p>
            <a:pPr marL="342900" lvl="2" indent="-342900">
              <a:buClrTx/>
              <a:defRPr/>
            </a:pPr>
            <a:r>
              <a:rPr lang="en-US" sz="2800" b="1">
                <a:solidFill>
                  <a:schemeClr val="tx1"/>
                </a:solidFill>
              </a:rPr>
              <a:t>2 CFR Part 2900</a:t>
            </a:r>
          </a:p>
          <a:p>
            <a:pPr marL="800100" lvl="3" indent="-342900">
              <a:spcBef>
                <a:spcPts val="600"/>
              </a:spcBef>
              <a:buClrTx/>
              <a:buFont typeface="Courier New" panose="02070309020205020404" pitchFamily="49" charset="0"/>
              <a:buChar char="o"/>
              <a:defRPr/>
            </a:pPr>
            <a:r>
              <a:rPr lang="en-US" sz="2800">
                <a:solidFill>
                  <a:schemeClr val="tx1"/>
                </a:solidFill>
              </a:rPr>
              <a:t>DOL Exceptions </a:t>
            </a:r>
          </a:p>
          <a:p>
            <a:pPr marL="0" lvl="2" indent="0">
              <a:buClrTx/>
              <a:buNone/>
              <a:defRPr/>
            </a:pPr>
            <a:endParaRPr lang="en-US" sz="2800">
              <a:solidFill>
                <a:schemeClr val="tx1"/>
              </a:solidFill>
            </a:endParaRPr>
          </a:p>
          <a:p>
            <a:pPr marL="342900" lvl="2" indent="-342900">
              <a:buClrTx/>
              <a:defRPr/>
            </a:pPr>
            <a:r>
              <a:rPr lang="en-US" sz="2800" b="1">
                <a:solidFill>
                  <a:schemeClr val="tx1"/>
                </a:solidFill>
              </a:rPr>
              <a:t>Terms and Conditions of Award</a:t>
            </a:r>
          </a:p>
          <a:p>
            <a:pPr marL="0" indent="0">
              <a:buNone/>
            </a:pPr>
            <a:endParaRPr lang="en-US" sz="2800"/>
          </a:p>
        </p:txBody>
      </p:sp>
      <p:sp>
        <p:nvSpPr>
          <p:cNvPr id="4" name="Slide Number Placeholder 3">
            <a:extLst>
              <a:ext uri="{FF2B5EF4-FFF2-40B4-BE49-F238E27FC236}">
                <a16:creationId xmlns:a16="http://schemas.microsoft.com/office/drawing/2014/main" id="{6991CACA-3196-4C85-AB67-70A3D482FE99}"/>
              </a:ext>
            </a:extLst>
          </p:cNvPr>
          <p:cNvSpPr>
            <a:spLocks noGrp="1"/>
          </p:cNvSpPr>
          <p:nvPr>
            <p:ph type="sldNum" sz="quarter" idx="10"/>
            <p:custDataLst>
              <p:tags r:id="rId6"/>
            </p:custDataLst>
          </p:nvPr>
        </p:nvSpPr>
        <p:spPr/>
        <p:txBody>
          <a:bodyPr/>
          <a:lstStyle/>
          <a:p>
            <a:fld id="{706D636C-90A3-4979-BA37-BAB384B22101}" type="slidenum">
              <a:rPr lang="en-US" smtClean="0"/>
              <a:t>40</a:t>
            </a:fld>
            <a:endParaRPr lang="en-US"/>
          </a:p>
        </p:txBody>
      </p:sp>
      <p:pic>
        <p:nvPicPr>
          <p:cNvPr id="7" name="Picture 6">
            <a:extLst>
              <a:ext uri="{FF2B5EF4-FFF2-40B4-BE49-F238E27FC236}">
                <a16:creationId xmlns:a16="http://schemas.microsoft.com/office/drawing/2014/main" id="{E9D40BCA-C2C8-4CB6-9787-FEF7C9CCB79C}"/>
              </a:ext>
            </a:extLst>
          </p:cNvPr>
          <p:cNvPicPr>
            <a:picLocks noChangeAspect="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a:xfrm>
            <a:off x="8679233" y="1"/>
            <a:ext cx="2197271" cy="3822492"/>
          </a:xfrm>
          <a:prstGeom prst="rect">
            <a:avLst/>
          </a:prstGeom>
        </p:spPr>
      </p:pic>
      <p:sp>
        <p:nvSpPr>
          <p:cNvPr id="2" name="Title 1">
            <a:extLst>
              <a:ext uri="{FF2B5EF4-FFF2-40B4-BE49-F238E27FC236}">
                <a16:creationId xmlns:a16="http://schemas.microsoft.com/office/drawing/2014/main" id="{ADC848BD-4503-45BD-A7A2-A5706D960D37}"/>
              </a:ext>
            </a:extLst>
          </p:cNvPr>
          <p:cNvSpPr>
            <a:spLocks noGrp="1"/>
          </p:cNvSpPr>
          <p:nvPr>
            <p:ph type="title"/>
            <p:custDataLst>
              <p:tags r:id="rId9"/>
            </p:custDataLst>
          </p:nvPr>
        </p:nvSpPr>
        <p:spPr>
          <a:xfrm>
            <a:off x="982784" y="321339"/>
            <a:ext cx="7475250" cy="528613"/>
          </a:xfrm>
        </p:spPr>
        <p:txBody>
          <a:bodyPr>
            <a:noAutofit/>
          </a:bodyPr>
          <a:lstStyle/>
          <a:p>
            <a:r>
              <a:rPr lang="en-US"/>
              <a:t>Notice of Award Regulations</a:t>
            </a:r>
          </a:p>
        </p:txBody>
      </p:sp>
    </p:spTree>
    <p:custDataLst>
      <p:tags r:id="rId10"/>
    </p:custDataLst>
    <p:extLst>
      <p:ext uri="{BB962C8B-B14F-4D97-AF65-F5344CB8AC3E}">
        <p14:creationId xmlns:p14="http://schemas.microsoft.com/office/powerpoint/2010/main" val="2359496981"/>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294967295"/>
            <p:custDataLst>
              <p:tags r:id="rId3"/>
            </p:custDataLst>
          </p:nvPr>
        </p:nvSpPr>
        <p:spPr/>
        <p:txBody>
          <a:bodyPr/>
          <a:lstStyle/>
          <a:p>
            <a:fld id="{158B7785-F6D6-45F8-833E-07BD84680091}" type="slidenum">
              <a:rPr lang="en-US" smtClean="0"/>
              <a:t>41</a:t>
            </a:fld>
            <a:endParaRPr lang="en-US"/>
          </a:p>
        </p:txBody>
      </p:sp>
      <p:sp>
        <p:nvSpPr>
          <p:cNvPr id="3" name="Title 2"/>
          <p:cNvSpPr>
            <a:spLocks noGrp="1"/>
          </p:cNvSpPr>
          <p:nvPr>
            <p:ph type="title"/>
            <p:custDataLst>
              <p:tags r:id="rId4"/>
            </p:custDataLst>
          </p:nvPr>
        </p:nvSpPr>
        <p:spPr/>
        <p:txBody>
          <a:bodyPr/>
          <a:lstStyle/>
          <a:p>
            <a:r>
              <a:rPr lang="en-US"/>
              <a:t>Compliance Review Timeline</a:t>
            </a:r>
          </a:p>
        </p:txBody>
      </p:sp>
      <p:sp>
        <p:nvSpPr>
          <p:cNvPr id="4" name="Content Placeholder 3"/>
          <p:cNvSpPr>
            <a:spLocks noGrp="1"/>
          </p:cNvSpPr>
          <p:nvPr>
            <p:ph idx="1"/>
            <p:custDataLst>
              <p:tags r:id="rId5"/>
            </p:custDataLst>
          </p:nvPr>
        </p:nvSpPr>
        <p:spPr/>
        <p:txBody>
          <a:bodyPr>
            <a:normAutofit/>
          </a:bodyPr>
          <a:lstStyle/>
          <a:p>
            <a:r>
              <a:rPr lang="en-US" sz="3200" b="1"/>
              <a:t>February 1, 2021 – Grants Start</a:t>
            </a:r>
          </a:p>
          <a:p>
            <a:pPr lvl="1"/>
            <a:r>
              <a:rPr lang="en-US" sz="3200" b="1"/>
              <a:t>DOL Compliance Reviews</a:t>
            </a:r>
          </a:p>
          <a:p>
            <a:pPr lvl="1"/>
            <a:r>
              <a:rPr lang="en-US" sz="3200" b="1"/>
              <a:t>Compliance Notification Letter</a:t>
            </a:r>
          </a:p>
          <a:p>
            <a:pPr lvl="1"/>
            <a:r>
              <a:rPr lang="en-US" sz="3200" b="1"/>
              <a:t>Condition(s) of Award (if applicable)</a:t>
            </a:r>
          </a:p>
          <a:p>
            <a:pPr lvl="1"/>
            <a:r>
              <a:rPr lang="en-US" sz="3200" b="1"/>
              <a:t>Performance Reviews – February through April </a:t>
            </a:r>
          </a:p>
        </p:txBody>
      </p:sp>
    </p:spTree>
    <p:custDataLst>
      <p:tags r:id="rId6"/>
    </p:custDataLst>
    <p:extLst>
      <p:ext uri="{BB962C8B-B14F-4D97-AF65-F5344CB8AC3E}">
        <p14:creationId xmlns:p14="http://schemas.microsoft.com/office/powerpoint/2010/main" val="1525521666"/>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294967295"/>
            <p:custDataLst>
              <p:tags r:id="rId3"/>
            </p:custDataLst>
          </p:nvPr>
        </p:nvSpPr>
        <p:spPr/>
        <p:txBody>
          <a:bodyPr/>
          <a:lstStyle/>
          <a:p>
            <a:fld id="{158B7785-F6D6-45F8-833E-07BD84680091}" type="slidenum">
              <a:rPr lang="en-US" smtClean="0"/>
              <a:t>42</a:t>
            </a:fld>
            <a:endParaRPr lang="en-US"/>
          </a:p>
        </p:txBody>
      </p:sp>
      <p:sp>
        <p:nvSpPr>
          <p:cNvPr id="3" name="Title 2"/>
          <p:cNvSpPr>
            <a:spLocks noGrp="1"/>
          </p:cNvSpPr>
          <p:nvPr>
            <p:ph type="title"/>
            <p:custDataLst>
              <p:tags r:id="rId4"/>
            </p:custDataLst>
          </p:nvPr>
        </p:nvSpPr>
        <p:spPr/>
        <p:txBody>
          <a:bodyPr>
            <a:normAutofit/>
          </a:bodyPr>
          <a:lstStyle/>
          <a:p>
            <a:r>
              <a:rPr lang="en-US"/>
              <a:t>Compliance Review Process</a:t>
            </a:r>
          </a:p>
        </p:txBody>
      </p:sp>
      <p:sp>
        <p:nvSpPr>
          <p:cNvPr id="4" name="Content Placeholder 3"/>
          <p:cNvSpPr>
            <a:spLocks noGrp="1"/>
          </p:cNvSpPr>
          <p:nvPr>
            <p:ph idx="1"/>
            <p:custDataLst>
              <p:tags r:id="rId5"/>
            </p:custDataLst>
          </p:nvPr>
        </p:nvSpPr>
        <p:spPr/>
        <p:txBody>
          <a:bodyPr>
            <a:normAutofit lnSpcReduction="10000"/>
          </a:bodyPr>
          <a:lstStyle/>
          <a:p>
            <a:r>
              <a:rPr lang="en-US"/>
              <a:t>Starting with the H-1B One Workforce grant awards, we have implemented a new process to better streamline the compliance review process</a:t>
            </a:r>
          </a:p>
          <a:p>
            <a:r>
              <a:rPr lang="en-US"/>
              <a:t>The grant award package included a </a:t>
            </a:r>
            <a:r>
              <a:rPr lang="en-US" i="1"/>
              <a:t>Program Compliance Notification Letter </a:t>
            </a:r>
            <a:r>
              <a:rPr lang="en-US"/>
              <a:t>that highlighted key areas of programmatic grant compliance including:</a:t>
            </a:r>
          </a:p>
          <a:p>
            <a:pPr lvl="1"/>
            <a:r>
              <a:rPr lang="en-US"/>
              <a:t>Key required activities that all grantees must ensure are incorporated into their grant;</a:t>
            </a:r>
          </a:p>
          <a:p>
            <a:pPr lvl="1"/>
            <a:r>
              <a:rPr lang="en-US"/>
              <a:t>Key H-1B grant policies;</a:t>
            </a:r>
          </a:p>
          <a:p>
            <a:pPr lvl="1"/>
            <a:r>
              <a:rPr lang="en-US"/>
              <a:t>Key activities or costs that are not allowable; </a:t>
            </a:r>
          </a:p>
          <a:p>
            <a:pPr lvl="1"/>
            <a:r>
              <a:rPr lang="en-US"/>
              <a:t>Links to existing grantee guidance (e.g., Frequently Asked Questions, and administrative/financial trainings); and</a:t>
            </a:r>
          </a:p>
          <a:p>
            <a:pPr lvl="1"/>
            <a:r>
              <a:rPr lang="en-US"/>
              <a:t>Performance reporting guidance on grantees’ proposed target outcomes for the H-1B performance outcome measures and reporting mechanisms.</a:t>
            </a:r>
          </a:p>
          <a:p>
            <a:pPr lvl="1"/>
            <a:endParaRPr lang="en-US"/>
          </a:p>
          <a:p>
            <a:endParaRPr lang="en-US"/>
          </a:p>
        </p:txBody>
      </p:sp>
    </p:spTree>
    <p:custDataLst>
      <p:tags r:id="rId6"/>
    </p:custDataLst>
    <p:extLst>
      <p:ext uri="{BB962C8B-B14F-4D97-AF65-F5344CB8AC3E}">
        <p14:creationId xmlns:p14="http://schemas.microsoft.com/office/powerpoint/2010/main" val="3552968089"/>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294967295"/>
            <p:custDataLst>
              <p:tags r:id="rId3"/>
            </p:custDataLst>
          </p:nvPr>
        </p:nvSpPr>
        <p:spPr/>
        <p:txBody>
          <a:bodyPr/>
          <a:lstStyle/>
          <a:p>
            <a:fld id="{158B7785-F6D6-45F8-833E-07BD84680091}" type="slidenum">
              <a:rPr lang="en-US" smtClean="0"/>
              <a:t>43</a:t>
            </a:fld>
            <a:endParaRPr lang="en-US"/>
          </a:p>
        </p:txBody>
      </p:sp>
      <p:sp>
        <p:nvSpPr>
          <p:cNvPr id="3" name="Title 2"/>
          <p:cNvSpPr>
            <a:spLocks noGrp="1"/>
          </p:cNvSpPr>
          <p:nvPr>
            <p:ph type="title"/>
            <p:custDataLst>
              <p:tags r:id="rId4"/>
            </p:custDataLst>
          </p:nvPr>
        </p:nvSpPr>
        <p:spPr/>
        <p:txBody>
          <a:bodyPr>
            <a:normAutofit/>
          </a:bodyPr>
          <a:lstStyle/>
          <a:p>
            <a:r>
              <a:rPr lang="en-US"/>
              <a:t>Compliance Review Process</a:t>
            </a:r>
          </a:p>
        </p:txBody>
      </p:sp>
      <p:sp>
        <p:nvSpPr>
          <p:cNvPr id="4" name="Content Placeholder 3"/>
          <p:cNvSpPr>
            <a:spLocks noGrp="1"/>
          </p:cNvSpPr>
          <p:nvPr>
            <p:ph idx="1"/>
            <p:custDataLst>
              <p:tags r:id="rId5"/>
            </p:custDataLst>
          </p:nvPr>
        </p:nvSpPr>
        <p:spPr/>
        <p:txBody>
          <a:bodyPr>
            <a:normAutofit fontScale="70000" lnSpcReduction="20000"/>
          </a:bodyPr>
          <a:lstStyle/>
          <a:p>
            <a:pPr marL="0" indent="0">
              <a:buNone/>
            </a:pPr>
            <a:r>
              <a:rPr lang="en-US" sz="4400"/>
              <a:t>Topics covered in the </a:t>
            </a:r>
            <a:r>
              <a:rPr lang="en-US" sz="4400" i="1"/>
              <a:t>Program Compliance Notification Letter </a:t>
            </a:r>
            <a:r>
              <a:rPr lang="en-US" sz="4400"/>
              <a:t>included: </a:t>
            </a:r>
            <a:endParaRPr lang="en-US" sz="3400"/>
          </a:p>
          <a:p>
            <a:pPr marL="0" indent="0">
              <a:spcBef>
                <a:spcPts val="600"/>
              </a:spcBef>
              <a:buNone/>
            </a:pPr>
            <a:endParaRPr lang="en-US" sz="3400"/>
          </a:p>
          <a:p>
            <a:pPr>
              <a:spcBef>
                <a:spcPts val="600"/>
              </a:spcBef>
            </a:pPr>
            <a:r>
              <a:rPr lang="en-US" sz="3400" b="1"/>
              <a:t>Participant Eligibility </a:t>
            </a:r>
            <a:endParaRPr lang="en-US" sz="3400"/>
          </a:p>
          <a:p>
            <a:pPr>
              <a:spcBef>
                <a:spcPts val="600"/>
              </a:spcBef>
            </a:pPr>
            <a:r>
              <a:rPr lang="en-US" sz="3400" b="1"/>
              <a:t>Use of Grant Funds for Supportive Services</a:t>
            </a:r>
            <a:endParaRPr lang="en-US" sz="3400"/>
          </a:p>
          <a:p>
            <a:pPr>
              <a:spcBef>
                <a:spcPts val="600"/>
              </a:spcBef>
            </a:pPr>
            <a:r>
              <a:rPr lang="en-US" sz="3400" b="1"/>
              <a:t>Use of Grant Funds for Paid Work-based Learning Components:</a:t>
            </a:r>
            <a:endParaRPr lang="en-US" sz="3400"/>
          </a:p>
          <a:p>
            <a:pPr lvl="1"/>
            <a:r>
              <a:rPr lang="en-US" sz="3400"/>
              <a:t>On-the Job Training</a:t>
            </a:r>
          </a:p>
          <a:p>
            <a:pPr lvl="1"/>
            <a:r>
              <a:rPr lang="en-US" sz="3400"/>
              <a:t>Apprenticeships</a:t>
            </a:r>
          </a:p>
          <a:p>
            <a:pPr lvl="1"/>
            <a:r>
              <a:rPr lang="en-US" sz="3400"/>
              <a:t>Work Experience and Internships</a:t>
            </a:r>
          </a:p>
          <a:p>
            <a:pPr lvl="1"/>
            <a:r>
              <a:rPr lang="en-US" sz="3400"/>
              <a:t>Incumbent Worker Salaries </a:t>
            </a:r>
          </a:p>
          <a:p>
            <a:pPr>
              <a:spcBef>
                <a:spcPts val="600"/>
              </a:spcBef>
            </a:pPr>
            <a:r>
              <a:rPr lang="en-US" sz="3400" b="1"/>
              <a:t>Performance Requirements</a:t>
            </a:r>
          </a:p>
          <a:p>
            <a:pPr>
              <a:spcBef>
                <a:spcPts val="600"/>
              </a:spcBef>
            </a:pPr>
            <a:r>
              <a:rPr lang="en-US" sz="3400" b="1"/>
              <a:t>Participation in a National Evaluation (if an evaluation is proposed)</a:t>
            </a:r>
          </a:p>
          <a:p>
            <a:pPr>
              <a:spcBef>
                <a:spcPts val="600"/>
              </a:spcBef>
            </a:pPr>
            <a:r>
              <a:rPr lang="en-US" sz="3400" b="1"/>
              <a:t>Primary Point of Contact (FPOs!)</a:t>
            </a:r>
          </a:p>
        </p:txBody>
      </p:sp>
    </p:spTree>
    <p:custDataLst>
      <p:tags r:id="rId6"/>
    </p:custDataLst>
    <p:extLst>
      <p:ext uri="{BB962C8B-B14F-4D97-AF65-F5344CB8AC3E}">
        <p14:creationId xmlns:p14="http://schemas.microsoft.com/office/powerpoint/2010/main" val="2802755425"/>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p:txBody>
          <a:bodyPr/>
          <a:lstStyle/>
          <a:p>
            <a:r>
              <a:rPr lang="en-US"/>
              <a:t>Conditions of Award</a:t>
            </a:r>
          </a:p>
        </p:txBody>
      </p:sp>
      <p:sp>
        <p:nvSpPr>
          <p:cNvPr id="3" name="Content Placeholder 2"/>
          <p:cNvSpPr>
            <a:spLocks noGrp="1"/>
          </p:cNvSpPr>
          <p:nvPr>
            <p:ph idx="1"/>
            <p:custDataLst>
              <p:tags r:id="rId4"/>
            </p:custDataLst>
          </p:nvPr>
        </p:nvSpPr>
        <p:spPr>
          <a:xfrm>
            <a:off x="447261" y="980304"/>
            <a:ext cx="11231217" cy="5376048"/>
          </a:xfrm>
        </p:spPr>
        <p:txBody>
          <a:bodyPr>
            <a:normAutofit/>
          </a:bodyPr>
          <a:lstStyle/>
          <a:p>
            <a:pPr marL="457200" lvl="1" indent="0">
              <a:buNone/>
            </a:pPr>
            <a:r>
              <a:rPr lang="en-US" sz="2000" b="1" u="sng"/>
              <a:t>Conditionally Approved Funding</a:t>
            </a:r>
            <a:r>
              <a:rPr lang="en-US" sz="2000"/>
              <a:t> (if applicable):  Grantee is conditionally approved with an initial increment of $80,000 drawdown restriction in PMS.  This constitutes a </a:t>
            </a:r>
            <a:r>
              <a:rPr lang="en-US" sz="2000" b="1" i="1"/>
              <a:t>Partial Notice to Proceed</a:t>
            </a:r>
            <a:r>
              <a:rPr lang="en-US" sz="2000"/>
              <a:t>.  Release of additional funds up to the amount approved for the project, will be based on the grantee’s ability to address certain conditions placed on their grants (see Conditions of Award page).  Grantee is not authorized to incur costs above $80,000 until these conditions are resolved </a:t>
            </a:r>
          </a:p>
          <a:p>
            <a:pPr lvl="2">
              <a:buFont typeface="Courier New" panose="02070309020205020404" pitchFamily="49" charset="0"/>
              <a:buChar char="o"/>
            </a:pPr>
            <a:r>
              <a:rPr lang="en-US" sz="2000" i="1">
                <a:solidFill>
                  <a:schemeClr val="tx1"/>
                </a:solidFill>
              </a:rPr>
              <a:t>Financial Assessment Form (All grantees) and/or</a:t>
            </a:r>
          </a:p>
          <a:p>
            <a:pPr lvl="2">
              <a:buFont typeface="Courier New" panose="02070309020205020404" pitchFamily="49" charset="0"/>
              <a:buChar char="o"/>
            </a:pPr>
            <a:r>
              <a:rPr lang="en-US" sz="2000" i="1">
                <a:solidFill>
                  <a:schemeClr val="tx1"/>
                </a:solidFill>
              </a:rPr>
              <a:t>Financial and Administrative Policies and Procedures (Grantees new to ETA)</a:t>
            </a:r>
          </a:p>
          <a:p>
            <a:pPr marL="457200" lvl="1" indent="0">
              <a:buNone/>
            </a:pPr>
            <a:endParaRPr lang="en-US" sz="2000" b="1" u="sng"/>
          </a:p>
          <a:p>
            <a:pPr marL="457200" lvl="1" indent="0">
              <a:buNone/>
            </a:pPr>
            <a:r>
              <a:rPr lang="en-US" sz="2000" b="1" u="sng"/>
              <a:t>New Grantee to ETA</a:t>
            </a:r>
            <a:r>
              <a:rPr lang="en-US" sz="2000"/>
              <a:t>:  Grantees that have never received ETA grants or have not received ETA grants within five (5) years from the closing date of the FOA will receive Conditionally Approved Funding</a:t>
            </a:r>
          </a:p>
          <a:p>
            <a:pPr lvl="1">
              <a:buFont typeface="Arial" panose="020b0604020202020204" pitchFamily="34" charset="0"/>
              <a:buChar char="•"/>
            </a:pPr>
            <a:endParaRPr lang="en-US" sz="2000"/>
          </a:p>
          <a:p>
            <a:pPr marL="457200" lvl="1" indent="0">
              <a:buClr>
                <a:srgbClr val="005A7C"/>
              </a:buClr>
              <a:buNone/>
            </a:pPr>
            <a:r>
              <a:rPr lang="en-US" sz="2000" b="1" u="sng">
                <a:solidFill>
                  <a:srgbClr val="F3F4F4">
                    <a:lumMod val="25000"/>
                  </a:srgbClr>
                </a:solidFill>
              </a:rPr>
              <a:t>Lifting the Drawdown Restriction</a:t>
            </a:r>
            <a:r>
              <a:rPr lang="en-US" sz="2000">
                <a:solidFill>
                  <a:srgbClr val="F3F4F4">
                    <a:lumMod val="25000"/>
                  </a:srgbClr>
                </a:solidFill>
              </a:rPr>
              <a:t>:  Submission of the requested information specified in the Condition of Award page does not in itself constitute approval by ETA.  Should the provided documentation be found satisfactory, a </a:t>
            </a:r>
            <a:r>
              <a:rPr lang="en-US" sz="2000" b="1" i="1">
                <a:solidFill>
                  <a:srgbClr val="F3F4F4">
                    <a:lumMod val="25000"/>
                  </a:srgbClr>
                </a:solidFill>
              </a:rPr>
              <a:t>Full Notice to Proceed </a:t>
            </a:r>
            <a:r>
              <a:rPr lang="en-US" sz="2000">
                <a:solidFill>
                  <a:srgbClr val="F3F4F4">
                    <a:lumMod val="25000"/>
                  </a:srgbClr>
                </a:solidFill>
              </a:rPr>
              <a:t>will be incorporated into the grant agreement as an official modification, and the drawdown restriction will be lifted.</a:t>
            </a:r>
          </a:p>
          <a:p>
            <a:pPr marL="0" indent="0">
              <a:buNone/>
            </a:pPr>
            <a:endParaRPr lang="en-US"/>
          </a:p>
          <a:p>
            <a:pPr marL="457200" lvl="1" indent="0">
              <a:buNone/>
            </a:pPr>
            <a:endParaRPr lang="en-US"/>
          </a:p>
        </p:txBody>
      </p:sp>
      <p:sp>
        <p:nvSpPr>
          <p:cNvPr id="4" name="Slide Number Placeholder 3"/>
          <p:cNvSpPr>
            <a:spLocks noGrp="1"/>
          </p:cNvSpPr>
          <p:nvPr>
            <p:ph type="sldNum" sz="quarter" idx="10"/>
            <p:custDataLst>
              <p:tags r:id="rId5"/>
            </p:custDataLst>
          </p:nvPr>
        </p:nvSpPr>
        <p:spPr/>
        <p:txBody>
          <a:bodyPr/>
          <a:lstStyle/>
          <a:p>
            <a:pPr algn="r" defTabSz="457200">
              <a:defRPr/>
            </a:pPr>
            <a:fld id="{706D636C-90A3-4979-BA37-BAB384B22101}" type="slidenum">
              <a:rPr lang="en-US" sz="1400" b="0">
                <a:solidFill>
                  <a:srgbClr val="303030">
                    <a:lumMod val="75000"/>
                    <a:lumOff val="25000"/>
                  </a:srgbClr>
                </a:solidFill>
                <a:latin typeface="Arial"/>
              </a:rPr>
              <a:pPr algn="r" defTabSz="457200">
                <a:defRPr/>
              </a:pPr>
              <a:t>44</a:t>
            </a:fld>
            <a:endParaRPr lang="en-US" sz="1400" b="0">
              <a:solidFill>
                <a:srgbClr val="303030">
                  <a:lumMod val="75000"/>
                  <a:lumOff val="25000"/>
                </a:srgbClr>
              </a:solidFill>
              <a:latin typeface="Arial"/>
            </a:endParaRPr>
          </a:p>
        </p:txBody>
      </p:sp>
    </p:spTree>
    <p:custDataLst>
      <p:tags r:id="rId6"/>
    </p:custDataLst>
    <p:extLst>
      <p:ext uri="{BB962C8B-B14F-4D97-AF65-F5344CB8AC3E}">
        <p14:creationId xmlns:p14="http://schemas.microsoft.com/office/powerpoint/2010/main" val="3966821907"/>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22983D83-E48D-478C-BCCF-3B110BA921FD}"/>
              </a:ext>
            </a:extLst>
          </p:cNvPr>
          <p:cNvSpPr>
            <a:spLocks noGrp="1"/>
          </p:cNvSpPr>
          <p:nvPr>
            <p:ph type="sldNum" sz="quarter" idx="10"/>
            <p:custDataLst>
              <p:tags r:id="rId3"/>
            </p:custDataLst>
          </p:nvPr>
        </p:nvSpPr>
        <p:spPr/>
        <p:txBody>
          <a:bodyPr/>
          <a:lstStyle/>
          <a:p>
            <a:fld id="{706D636C-90A3-4979-BA37-BAB384B22101}" type="slidenum">
              <a:rPr lang="en-US" smtClean="0"/>
              <a:t>45</a:t>
            </a:fld>
            <a:endParaRPr lang="en-US"/>
          </a:p>
        </p:txBody>
      </p:sp>
      <p:sp>
        <p:nvSpPr>
          <p:cNvPr id="2" name="Title 1">
            <a:extLst>
              <a:ext uri="{FF2B5EF4-FFF2-40B4-BE49-F238E27FC236}">
                <a16:creationId xmlns:a16="http://schemas.microsoft.com/office/drawing/2014/main" id="{37AB6675-3AC9-4450-B781-CF58DFAA2B0F}"/>
              </a:ext>
            </a:extLst>
          </p:cNvPr>
          <p:cNvSpPr>
            <a:spLocks noGrp="1"/>
          </p:cNvSpPr>
          <p:nvPr>
            <p:ph type="title" idx="4294967295"/>
            <p:custDataLst>
              <p:tags r:id="rId4"/>
            </p:custDataLst>
          </p:nvPr>
        </p:nvSpPr>
        <p:spPr>
          <a:xfrm>
            <a:off x="877957" y="152312"/>
            <a:ext cx="10909852" cy="563306"/>
          </a:xfrm>
        </p:spPr>
        <p:txBody>
          <a:bodyPr anchor="t">
            <a:normAutofit/>
          </a:bodyPr>
          <a:lstStyle/>
          <a:p>
            <a:r>
              <a:rPr lang="en-US"/>
              <a:t>Programmatic Conditions of Award</a:t>
            </a:r>
          </a:p>
        </p:txBody>
      </p:sp>
      <p:sp>
        <p:nvSpPr>
          <p:cNvPr id="6" name="Content Placeholder 3"/>
          <p:cNvSpPr txBox="1"/>
          <p:nvPr>
            <p:custDataLst>
              <p:tags r:id="rId5"/>
            </p:custDataLst>
          </p:nvPr>
        </p:nvSpPr>
        <p:spPr>
          <a:xfrm>
            <a:off x="805866" y="1137446"/>
            <a:ext cx="11081334" cy="5039517"/>
          </a:xfrm>
          <a:prstGeom prst="rect">
            <a:avLst/>
          </a:prstGeom>
        </p:spPr>
        <p:txBody>
          <a:bodyPr>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buClrTx/>
              <a:defRPr/>
            </a:pPr>
            <a:r>
              <a:rPr lang="en-US" altLang="en-US" sz="2800"/>
              <a:t>A few grantees have also received programmatic conditions of award</a:t>
            </a:r>
          </a:p>
          <a:p>
            <a:pPr defTabSz="905165">
              <a:lnSpc>
                <a:spcPct val="100000"/>
              </a:lnSpc>
              <a:spcBef>
                <a:spcPct val="0"/>
              </a:spcBef>
              <a:buClrTx/>
              <a:defRPr/>
            </a:pPr>
            <a:endParaRPr lang="en-US" sz="2800"/>
          </a:p>
          <a:p>
            <a:pPr>
              <a:lnSpc>
                <a:spcPct val="100000"/>
              </a:lnSpc>
              <a:spcBef>
                <a:spcPct val="0"/>
              </a:spcBef>
              <a:buClrTx/>
              <a:defRPr/>
            </a:pPr>
            <a:r>
              <a:rPr lang="en-US" sz="2800"/>
              <a:t>Those </a:t>
            </a:r>
            <a:r>
              <a:rPr lang="en-US" altLang="en-US" sz="2800"/>
              <a:t>programmatic conditions of award were </a:t>
            </a:r>
            <a:r>
              <a:rPr lang="en-US" sz="2800"/>
              <a:t>sent out separately after the </a:t>
            </a:r>
            <a:r>
              <a:rPr lang="en-US" sz="2800" i="1"/>
              <a:t>Program Compliance Notification Letter</a:t>
            </a:r>
            <a:endParaRPr lang="en-US" sz="2800"/>
          </a:p>
          <a:p>
            <a:pPr>
              <a:lnSpc>
                <a:spcPct val="100000"/>
              </a:lnSpc>
              <a:spcBef>
                <a:spcPct val="0"/>
              </a:spcBef>
              <a:buClrTx/>
              <a:defRPr/>
            </a:pPr>
            <a:endParaRPr lang="en-US" sz="2800"/>
          </a:p>
          <a:p>
            <a:pPr>
              <a:lnSpc>
                <a:spcPct val="100000"/>
              </a:lnSpc>
              <a:spcBef>
                <a:spcPct val="0"/>
              </a:spcBef>
              <a:buClrTx/>
              <a:defRPr/>
            </a:pPr>
            <a:r>
              <a:rPr lang="en-US" sz="2800"/>
              <a:t>If you did not receive a programmatic condition of award letter already, you do not have any programmatic conditions of award. </a:t>
            </a:r>
          </a:p>
          <a:p>
            <a:pPr defTabSz="905165">
              <a:defRPr/>
            </a:pPr>
            <a:endParaRPr lang="en-US" altLang="en-US" sz="2800"/>
          </a:p>
          <a:p>
            <a:pPr>
              <a:lnSpc>
                <a:spcPct val="100000"/>
              </a:lnSpc>
              <a:spcBef>
                <a:spcPct val="0"/>
              </a:spcBef>
              <a:buClrTx/>
              <a:defRPr/>
            </a:pPr>
            <a:r>
              <a:rPr lang="en-US" sz="2800"/>
              <a:t>If you did receive any programmatic conditions of award, your FPO will follow-up with you to address any questions and resolve the issues</a:t>
            </a:r>
          </a:p>
          <a:p>
            <a:endParaRPr lang="en-US" sz="2800"/>
          </a:p>
          <a:p>
            <a:endParaRPr lang="en-US" sz="2800"/>
          </a:p>
          <a:p>
            <a:endParaRPr lang="en-US" sz="2800"/>
          </a:p>
          <a:p>
            <a:endParaRPr lang="en-US" sz="2800"/>
          </a:p>
          <a:p>
            <a:pPr marL="0" lvl="0" indent="0" defTabSz="905165">
              <a:lnSpc>
                <a:spcPct val="100000"/>
              </a:lnSpc>
              <a:spcBef>
                <a:spcPct val="0"/>
              </a:spcBef>
              <a:buClrTx/>
              <a:buNone/>
              <a:defRPr/>
            </a:pPr>
            <a:endParaRPr lang="en-US" sz="2800"/>
          </a:p>
        </p:txBody>
      </p:sp>
    </p:spTree>
    <p:custDataLst>
      <p:tags r:id="rId6"/>
    </p:custDataLst>
    <p:extLst>
      <p:ext uri="{BB962C8B-B14F-4D97-AF65-F5344CB8AC3E}">
        <p14:creationId xmlns:p14="http://schemas.microsoft.com/office/powerpoint/2010/main" val="3960409086"/>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294967295"/>
            <p:custDataLst>
              <p:tags r:id="rId3"/>
            </p:custDataLst>
          </p:nvPr>
        </p:nvSpPr>
        <p:spPr/>
        <p:txBody>
          <a:bodyPr/>
          <a:lstStyle/>
          <a:p>
            <a:fld id="{158B7785-F6D6-45F8-833E-07BD84680091}" type="slidenum">
              <a:rPr lang="en-US" smtClean="0"/>
              <a:t>46</a:t>
            </a:fld>
            <a:endParaRPr lang="en-US"/>
          </a:p>
        </p:txBody>
      </p:sp>
      <p:sp>
        <p:nvSpPr>
          <p:cNvPr id="3" name="Title 2"/>
          <p:cNvSpPr>
            <a:spLocks noGrp="1"/>
          </p:cNvSpPr>
          <p:nvPr>
            <p:ph type="title"/>
            <p:custDataLst>
              <p:tags r:id="rId4"/>
            </p:custDataLst>
          </p:nvPr>
        </p:nvSpPr>
        <p:spPr/>
        <p:txBody>
          <a:bodyPr/>
          <a:lstStyle/>
          <a:p>
            <a:r>
              <a:rPr lang="en-US"/>
              <a:t>Performance Reporting</a:t>
            </a:r>
          </a:p>
        </p:txBody>
      </p:sp>
      <p:sp>
        <p:nvSpPr>
          <p:cNvPr id="4" name="Content Placeholder 3"/>
          <p:cNvSpPr>
            <a:spLocks noGrp="1"/>
          </p:cNvSpPr>
          <p:nvPr>
            <p:ph idx="1"/>
            <p:custDataLst>
              <p:tags r:id="rId5"/>
            </p:custDataLst>
          </p:nvPr>
        </p:nvSpPr>
        <p:spPr/>
        <p:txBody>
          <a:bodyPr>
            <a:normAutofit/>
          </a:bodyPr>
          <a:lstStyle/>
          <a:p>
            <a:r>
              <a:rPr lang="en-US" sz="2800"/>
              <a:t>Under this compliance review process, performance is addressed separately from programmatic and fiscal compliance issues:</a:t>
            </a:r>
          </a:p>
          <a:p>
            <a:pPr lvl="1"/>
            <a:r>
              <a:rPr lang="en-US"/>
              <a:t>Grantees provided 4-year cumulative targets for performance outcomes</a:t>
            </a:r>
          </a:p>
          <a:p>
            <a:pPr lvl="1"/>
            <a:r>
              <a:rPr lang="en-US"/>
              <a:t>The Funding Opportunity Announcement further requires that grantees provide annual outcome benchmarks within the first year of the grant</a:t>
            </a:r>
          </a:p>
          <a:p>
            <a:pPr lvl="1"/>
            <a:r>
              <a:rPr lang="en-US"/>
              <a:t>We will be working with the grantees to get these annual goals this quarter</a:t>
            </a:r>
          </a:p>
          <a:p>
            <a:pPr lvl="1"/>
            <a:endParaRPr lang="en-US"/>
          </a:p>
          <a:p>
            <a:r>
              <a:rPr lang="en-US" sz="3000"/>
              <a:t>We will follow-up with grantees individually on any additional performance issues we identify</a:t>
            </a:r>
          </a:p>
        </p:txBody>
      </p:sp>
    </p:spTree>
    <p:custDataLst>
      <p:tags r:id="rId6"/>
    </p:custDataLst>
    <p:extLst>
      <p:ext uri="{BB962C8B-B14F-4D97-AF65-F5344CB8AC3E}">
        <p14:creationId xmlns:p14="http://schemas.microsoft.com/office/powerpoint/2010/main" val="2012051405"/>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22983D83-E48D-478C-BCCF-3B110BA921FD}"/>
              </a:ext>
            </a:extLst>
          </p:cNvPr>
          <p:cNvSpPr>
            <a:spLocks noGrp="1"/>
          </p:cNvSpPr>
          <p:nvPr>
            <p:ph type="sldNum" sz="quarter" idx="10"/>
            <p:custDataLst>
              <p:tags r:id="rId3"/>
            </p:custDataLst>
          </p:nvPr>
        </p:nvSpPr>
        <p:spPr/>
        <p:txBody>
          <a:bodyPr/>
          <a:lstStyle/>
          <a:p>
            <a:fld id="{706D636C-90A3-4979-BA37-BAB384B22101}" type="slidenum">
              <a:rPr lang="en-US" smtClean="0"/>
              <a:t>47</a:t>
            </a:fld>
            <a:endParaRPr lang="en-US"/>
          </a:p>
        </p:txBody>
      </p:sp>
      <p:sp>
        <p:nvSpPr>
          <p:cNvPr id="2" name="Title 1">
            <a:extLst>
              <a:ext uri="{FF2B5EF4-FFF2-40B4-BE49-F238E27FC236}">
                <a16:creationId xmlns:a16="http://schemas.microsoft.com/office/drawing/2014/main" id="{37AB6675-3AC9-4450-B781-CF58DFAA2B0F}"/>
              </a:ext>
            </a:extLst>
          </p:cNvPr>
          <p:cNvSpPr>
            <a:spLocks noGrp="1"/>
          </p:cNvSpPr>
          <p:nvPr>
            <p:ph type="title" idx="4294967295"/>
            <p:custDataLst>
              <p:tags r:id="rId4"/>
            </p:custDataLst>
          </p:nvPr>
        </p:nvSpPr>
        <p:spPr>
          <a:xfrm>
            <a:off x="835069" y="200416"/>
            <a:ext cx="7954963" cy="651354"/>
          </a:xfrm>
        </p:spPr>
        <p:txBody>
          <a:bodyPr anchor="t"/>
          <a:lstStyle/>
          <a:p>
            <a:r>
              <a:rPr lang="en-US"/>
              <a:t>Specific Terms &amp; Conditions of Award</a:t>
            </a:r>
          </a:p>
        </p:txBody>
      </p:sp>
      <p:sp>
        <p:nvSpPr>
          <p:cNvPr id="5" name="Rectangle 4"/>
          <p:cNvSpPr/>
          <p:nvPr>
            <p:custDataLst>
              <p:tags r:id="rId5"/>
            </p:custDataLst>
          </p:nvPr>
        </p:nvSpPr>
        <p:spPr>
          <a:xfrm>
            <a:off x="835069" y="1144570"/>
            <a:ext cx="9076322" cy="2862322"/>
          </a:xfrm>
          <a:prstGeom prst="rect">
            <a:avLst/>
          </a:prstGeom>
        </p:spPr>
        <p:txBody>
          <a:bodyPr wrap="square">
            <a:spAutoFit/>
          </a:bodyPr>
          <a:lstStyle/>
          <a:p>
            <a:pPr>
              <a:defRPr/>
            </a:pPr>
            <a:r>
              <a:rPr lang="en-US" sz="3600" b="1"/>
              <a:t>Terms and Conditions</a:t>
            </a:r>
          </a:p>
          <a:p>
            <a:pPr marL="457200" indent="-457200">
              <a:buFont typeface="Arial" panose="020b0604020202020204" pitchFamily="34" charset="0"/>
              <a:buChar char="•"/>
              <a:defRPr/>
            </a:pPr>
            <a:r>
              <a:rPr lang="en-US" sz="3600"/>
              <a:t>Order of Precedence</a:t>
            </a:r>
          </a:p>
          <a:p>
            <a:pPr marL="457200" indent="-457200">
              <a:buFont typeface="Arial" panose="020b0604020202020204" pitchFamily="34" charset="0"/>
              <a:buChar char="•"/>
              <a:defRPr/>
            </a:pPr>
            <a:r>
              <a:rPr lang="en-US" sz="3600"/>
              <a:t>Funding Opportunity Announcement (FOA) and Amendment One (incorporated by reference)</a:t>
            </a:r>
          </a:p>
        </p:txBody>
      </p:sp>
      <p:pic>
        <p:nvPicPr>
          <p:cNvPr id="14" name="Picture 6" descr="p1"/>
          <p:cNvPicPr>
            <a:picLocks noChangeAspect="1" noChangeArrowheads="1"/>
          </p:cNvPicPr>
          <p:nvPr>
            <p:custDataLst>
              <p:tags r:id="rId7"/>
            </p:custDataLst>
          </p:nvPr>
        </p:nvPicPr>
        <p:blipFill>
          <a:blip r:embed="rId6"/>
          <a:stretch>
            <a:fillRect/>
          </a:stretch>
        </p:blipFill>
        <p:spPr bwMode="auto">
          <a:xfrm rot="265552">
            <a:off x="9992393" y="911737"/>
            <a:ext cx="1637745" cy="2162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ustDataLst>
      <p:tags r:id="rId8"/>
    </p:custDataLst>
    <p:extLst>
      <p:ext uri="{BB962C8B-B14F-4D97-AF65-F5344CB8AC3E}">
        <p14:creationId xmlns:p14="http://schemas.microsoft.com/office/powerpoint/2010/main" val="703313996"/>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22983D83-E48D-478C-BCCF-3B110BA921FD}"/>
              </a:ext>
            </a:extLst>
          </p:cNvPr>
          <p:cNvSpPr>
            <a:spLocks noGrp="1"/>
          </p:cNvSpPr>
          <p:nvPr>
            <p:ph type="sldNum" sz="quarter" idx="10"/>
            <p:custDataLst>
              <p:tags r:id="rId3"/>
            </p:custDataLst>
          </p:nvPr>
        </p:nvSpPr>
        <p:spPr/>
        <p:txBody>
          <a:bodyPr/>
          <a:lstStyle/>
          <a:p>
            <a:fld id="{706D636C-90A3-4979-BA37-BAB384B22101}" type="slidenum">
              <a:rPr lang="en-US" smtClean="0"/>
              <a:t>48</a:t>
            </a:fld>
            <a:endParaRPr lang="en-US"/>
          </a:p>
        </p:txBody>
      </p:sp>
      <p:sp>
        <p:nvSpPr>
          <p:cNvPr id="2" name="Title 1">
            <a:extLst>
              <a:ext uri="{FF2B5EF4-FFF2-40B4-BE49-F238E27FC236}">
                <a16:creationId xmlns:a16="http://schemas.microsoft.com/office/drawing/2014/main" id="{37AB6675-3AC9-4450-B781-CF58DFAA2B0F}"/>
              </a:ext>
            </a:extLst>
          </p:cNvPr>
          <p:cNvSpPr>
            <a:spLocks noGrp="1"/>
          </p:cNvSpPr>
          <p:nvPr>
            <p:ph type="title" idx="4294967295"/>
            <p:custDataLst>
              <p:tags r:id="rId4"/>
            </p:custDataLst>
          </p:nvPr>
        </p:nvSpPr>
        <p:spPr>
          <a:xfrm>
            <a:off x="822544" y="170103"/>
            <a:ext cx="7954963" cy="706720"/>
          </a:xfrm>
        </p:spPr>
        <p:txBody>
          <a:bodyPr anchor="t">
            <a:normAutofit/>
          </a:bodyPr>
          <a:lstStyle/>
          <a:p>
            <a:r>
              <a:rPr lang="en-US" sz="3600"/>
              <a:t>Grant Agreement Attachments</a:t>
            </a:r>
          </a:p>
        </p:txBody>
      </p:sp>
      <p:sp>
        <p:nvSpPr>
          <p:cNvPr id="5" name="Rectangle 4"/>
          <p:cNvSpPr/>
          <p:nvPr>
            <p:custDataLst>
              <p:tags r:id="rId5"/>
            </p:custDataLst>
          </p:nvPr>
        </p:nvSpPr>
        <p:spPr>
          <a:xfrm>
            <a:off x="929481" y="1470248"/>
            <a:ext cx="8865872" cy="4721292"/>
          </a:xfrm>
          <a:prstGeom prst="rect">
            <a:avLst/>
          </a:prstGeom>
        </p:spPr>
        <p:txBody>
          <a:bodyPr wrap="square">
            <a:spAutoFit/>
          </a:bodyPr>
          <a:lstStyle/>
          <a:p>
            <a:pPr>
              <a:spcBef>
                <a:spcPct val="45000"/>
              </a:spcBef>
              <a:spcAft>
                <a:spcPts val="600"/>
              </a:spcAft>
              <a:defRPr/>
            </a:pPr>
            <a:r>
              <a:rPr lang="en-US" sz="3600" b="1"/>
              <a:t>Attachment A</a:t>
            </a:r>
            <a:r>
              <a:rPr lang="en-US" sz="3600"/>
              <a:t>: SF-424</a:t>
            </a:r>
          </a:p>
          <a:p>
            <a:pPr>
              <a:spcBef>
                <a:spcPct val="45000"/>
              </a:spcBef>
              <a:spcAft>
                <a:spcPts val="600"/>
              </a:spcAft>
              <a:defRPr/>
            </a:pPr>
            <a:r>
              <a:rPr lang="en-US" sz="3600" b="1"/>
              <a:t>Attachment B</a:t>
            </a:r>
            <a:r>
              <a:rPr lang="en-US" sz="3600"/>
              <a:t>: SF-424A</a:t>
            </a:r>
          </a:p>
          <a:p>
            <a:pPr>
              <a:spcBef>
                <a:spcPct val="45000"/>
              </a:spcBef>
              <a:spcAft>
                <a:spcPts val="600"/>
              </a:spcAft>
              <a:defRPr/>
            </a:pPr>
            <a:r>
              <a:rPr lang="en-US" sz="3600" b="1"/>
              <a:t>Attachment C</a:t>
            </a:r>
            <a:r>
              <a:rPr lang="en-US" sz="3600"/>
              <a:t>: Budget Narrative</a:t>
            </a:r>
          </a:p>
          <a:p>
            <a:pPr>
              <a:spcBef>
                <a:spcPct val="45000"/>
              </a:spcBef>
              <a:spcAft>
                <a:spcPts val="600"/>
              </a:spcAft>
              <a:defRPr/>
            </a:pPr>
            <a:r>
              <a:rPr lang="en-US" sz="3600" b="1"/>
              <a:t>Attachment D</a:t>
            </a:r>
            <a:r>
              <a:rPr lang="en-US" sz="3600"/>
              <a:t>: Statement of Work</a:t>
            </a:r>
          </a:p>
          <a:p>
            <a:pPr>
              <a:spcBef>
                <a:spcPct val="45000"/>
              </a:spcBef>
              <a:spcAft>
                <a:spcPts val="600"/>
              </a:spcAft>
              <a:defRPr/>
            </a:pPr>
            <a:r>
              <a:rPr lang="en-US" sz="3600" b="1"/>
              <a:t>Attachment E</a:t>
            </a:r>
            <a:r>
              <a:rPr lang="en-US" sz="3600"/>
              <a:t>: Indirect Cost Rate Agreement (if applicable)</a:t>
            </a:r>
          </a:p>
        </p:txBody>
      </p:sp>
      <p:pic>
        <p:nvPicPr>
          <p:cNvPr id="14" name="Picture 6" descr="p1"/>
          <p:cNvPicPr>
            <a:picLocks noChangeAspect="1" noChangeArrowheads="1"/>
          </p:cNvPicPr>
          <p:nvPr>
            <p:custDataLst>
              <p:tags r:id="rId7"/>
            </p:custDataLst>
          </p:nvPr>
        </p:nvPicPr>
        <p:blipFill>
          <a:blip r:embed="rId6"/>
          <a:stretch>
            <a:fillRect/>
          </a:stretch>
        </p:blipFill>
        <p:spPr bwMode="auto">
          <a:xfrm rot="265552">
            <a:off x="9992392" y="1230891"/>
            <a:ext cx="1637745" cy="2162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ustDataLst>
      <p:tags r:id="rId8"/>
    </p:custDataLst>
    <p:extLst>
      <p:ext uri="{BB962C8B-B14F-4D97-AF65-F5344CB8AC3E}">
        <p14:creationId xmlns:p14="http://schemas.microsoft.com/office/powerpoint/2010/main" val="2292352398"/>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p:txBody>
          <a:bodyPr>
            <a:normAutofit/>
          </a:bodyPr>
          <a:lstStyle/>
          <a:p>
            <a:r>
              <a:rPr lang="en-US" sz="3600"/>
              <a:t>Terms – Equipment Purchases</a:t>
            </a:r>
          </a:p>
        </p:txBody>
      </p:sp>
      <p:sp>
        <p:nvSpPr>
          <p:cNvPr id="3" name="Content Placeholder 2"/>
          <p:cNvSpPr>
            <a:spLocks noGrp="1"/>
          </p:cNvSpPr>
          <p:nvPr>
            <p:ph idx="1"/>
            <p:custDataLst>
              <p:tags r:id="rId4"/>
            </p:custDataLst>
          </p:nvPr>
        </p:nvSpPr>
        <p:spPr/>
        <p:txBody>
          <a:bodyPr>
            <a:normAutofit/>
          </a:bodyPr>
          <a:lstStyle/>
          <a:p>
            <a:pPr marL="457200" lvl="1" indent="-457200">
              <a:spcBef>
                <a:spcPct val="0"/>
              </a:spcBef>
              <a:spcAft>
                <a:spcPts val="1200"/>
              </a:spcAft>
              <a:buFont typeface="Wingdings" panose="05000000000000000000" pitchFamily="2" charset="2"/>
              <a:buChar char="Ø"/>
              <a:defRPr/>
            </a:pPr>
            <a:r>
              <a:rPr lang="en-US" sz="3200">
                <a:solidFill>
                  <a:schemeClr val="tx1"/>
                </a:solidFill>
              </a:rPr>
              <a:t>Equipment purchases with a per-unit acquisition cost of $5,000 or more, and a useful life of more than one year need prior approval from Grant Officer</a:t>
            </a:r>
          </a:p>
          <a:p>
            <a:pPr marL="457200" lvl="1" indent="-457200">
              <a:spcBef>
                <a:spcPct val="0"/>
              </a:spcBef>
              <a:spcAft>
                <a:spcPts val="1200"/>
              </a:spcAft>
              <a:buFont typeface="Wingdings" panose="05000000000000000000" pitchFamily="2" charset="2"/>
              <a:buChar char="Ø"/>
              <a:defRPr/>
            </a:pPr>
            <a:r>
              <a:rPr lang="en-US" sz="3200">
                <a:solidFill>
                  <a:schemeClr val="tx1"/>
                </a:solidFill>
              </a:rPr>
              <a:t>Submit a detailed equipment purchase list with descriptions of each item to your FPO for review</a:t>
            </a:r>
          </a:p>
          <a:p>
            <a:pPr marL="457200" lvl="1" indent="-457200">
              <a:spcBef>
                <a:spcPct val="0"/>
              </a:spcBef>
              <a:spcAft>
                <a:spcPts val="1200"/>
              </a:spcAft>
              <a:buFont typeface="Wingdings" panose="05000000000000000000" pitchFamily="2" charset="2"/>
              <a:buChar char="Ø"/>
              <a:defRPr/>
            </a:pPr>
            <a:r>
              <a:rPr lang="en-US" sz="3200">
                <a:solidFill>
                  <a:schemeClr val="tx1"/>
                </a:solidFill>
              </a:rPr>
              <a:t>Your FPO will review the items and submit the list for approval.  A modification to your grant will be processed approving the equipment purchase</a:t>
            </a:r>
          </a:p>
          <a:p>
            <a:pPr>
              <a:buFont typeface="Wingdings" panose="05000000000000000000" pitchFamily="2" charset="2"/>
              <a:buChar char="Ø"/>
            </a:pPr>
            <a:endParaRPr lang="en-US" sz="3600"/>
          </a:p>
        </p:txBody>
      </p:sp>
      <p:sp>
        <p:nvSpPr>
          <p:cNvPr id="4" name="Slide Number Placeholder 3"/>
          <p:cNvSpPr>
            <a:spLocks noGrp="1"/>
          </p:cNvSpPr>
          <p:nvPr>
            <p:ph type="sldNum" sz="quarter" idx="4294967295"/>
            <p:custDataLst>
              <p:tags r:id="rId5"/>
            </p:custDataLst>
          </p:nvPr>
        </p:nvSpPr>
        <p:spPr>
          <a:xfrm>
            <a:off x="11537950" y="6356350"/>
            <a:ext cx="654050" cy="365125"/>
          </a:xfrm>
        </p:spPr>
        <p:txBody>
          <a:bodyPr/>
          <a:lstStyle/>
          <a:p>
            <a:pPr algn="r" defTabSz="457200">
              <a:defRPr/>
            </a:pPr>
            <a:fld id="{706D636C-90A3-4979-BA37-BAB384B22101}" type="slidenum">
              <a:rPr lang="en-US" sz="1400" b="0">
                <a:solidFill>
                  <a:srgbClr val="303030">
                    <a:lumMod val="75000"/>
                    <a:lumOff val="25000"/>
                  </a:srgbClr>
                </a:solidFill>
                <a:latin typeface="Arial"/>
              </a:rPr>
              <a:pPr algn="r" defTabSz="457200">
                <a:defRPr/>
              </a:pPr>
              <a:t>49</a:t>
            </a:fld>
            <a:endParaRPr lang="en-US" sz="1400" b="0">
              <a:solidFill>
                <a:srgbClr val="303030">
                  <a:lumMod val="75000"/>
                  <a:lumOff val="25000"/>
                </a:srgbClr>
              </a:solidFill>
              <a:latin typeface="Arial"/>
            </a:endParaRPr>
          </a:p>
        </p:txBody>
      </p:sp>
    </p:spTree>
    <p:custDataLst>
      <p:tags r:id="rId6"/>
    </p:custDataLst>
    <p:extLst>
      <p:ext uri="{BB962C8B-B14F-4D97-AF65-F5344CB8AC3E}">
        <p14:creationId xmlns:p14="http://schemas.microsoft.com/office/powerpoint/2010/main" val="4081764408"/>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5</a:t>
            </a:fld>
            <a:endParaRPr lang="en-US"/>
          </a:p>
        </p:txBody>
      </p:sp>
      <p:sp>
        <p:nvSpPr>
          <p:cNvPr id="3" name="Title 2"/>
          <p:cNvSpPr>
            <a:spLocks noGrp="1"/>
          </p:cNvSpPr>
          <p:nvPr>
            <p:ph type="title"/>
            <p:custDataLst>
              <p:tags r:id="rId4"/>
            </p:custDataLst>
          </p:nvPr>
        </p:nvSpPr>
        <p:spPr/>
        <p:txBody>
          <a:bodyPr>
            <a:normAutofit/>
          </a:bodyPr>
          <a:lstStyle/>
          <a:p>
            <a:r>
              <a:rPr lang="en-US" sz="4000"/>
              <a:t>Moderator</a:t>
            </a:r>
          </a:p>
        </p:txBody>
      </p:sp>
      <p:sp>
        <p:nvSpPr>
          <p:cNvPr id="5" name="Content Placeholder 4"/>
          <p:cNvSpPr>
            <a:spLocks noGrp="1"/>
          </p:cNvSpPr>
          <p:nvPr>
            <p:ph idx="1"/>
            <p:custDataLst>
              <p:tags r:id="rId5"/>
            </p:custDataLst>
          </p:nvPr>
        </p:nvSpPr>
        <p:spPr/>
        <p:txBody>
          <a:bodyPr/>
          <a:lstStyle/>
          <a:p>
            <a:endParaRPr lang="en-US" b="0"/>
          </a:p>
          <a:p>
            <a:pPr>
              <a:spcBef>
                <a:spcPct val="0"/>
              </a:spcBef>
            </a:pPr>
            <a:r>
              <a:rPr lang="en-US" sz="3200">
                <a:solidFill>
                  <a:schemeClr val="accent1"/>
                </a:solidFill>
                <a:ea typeface="+mj-ea"/>
                <a:cs typeface="+mj-cs"/>
              </a:rPr>
              <a:t>Gregory Scheib</a:t>
            </a:r>
          </a:p>
          <a:p>
            <a:pPr>
              <a:spcBef>
                <a:spcPct val="0"/>
              </a:spcBef>
            </a:pPr>
            <a:r>
              <a:rPr lang="en-US"/>
              <a:t>H-1B One Workforce Program Lead</a:t>
            </a:r>
            <a:endParaRPr lang="en-US" b="0"/>
          </a:p>
          <a:p>
            <a:pPr>
              <a:spcBef>
                <a:spcPct val="0"/>
              </a:spcBef>
            </a:pPr>
            <a:r>
              <a:rPr lang="en-US" b="0"/>
              <a:t>Employment and Training Administration, Office of Workforce Investment, Division of Strategic Investments</a:t>
            </a:r>
          </a:p>
        </p:txBody>
      </p:sp>
      <p:pic>
        <p:nvPicPr>
          <p:cNvPr id="6" name="Picture Placeholder 5"/>
          <p:cNvPicPr>
            <a:picLocks noGrp="1" noChangeAspect="1"/>
          </p:cNvPicPr>
          <p:nvPr>
            <p:ph type="pic" sz="quarter" idx="13"/>
            <p:custDataLst>
              <p:tags r:id="rId7"/>
            </p:custDataLst>
          </p:nvPr>
        </p:nvPicPr>
        <p:blipFill>
          <a:blip r:embed="rId6">
            <a:extLst>
              <a:ext uri="{28A0092B-C50C-407E-A947-70E740481C1C}">
                <a14:useLocalDpi xmlns:a14="http://schemas.microsoft.com/office/drawing/2010/main" val="0"/>
              </a:ext>
            </a:extLst>
          </a:blip>
          <a:stretch>
            <a:fillRect/>
          </a:stretch>
        </p:blipFill>
        <p:spPr/>
      </p:pic>
    </p:spTree>
    <p:custDataLst>
      <p:tags r:id="rId8"/>
    </p:custDataLst>
    <p:extLst>
      <p:ext uri="{BB962C8B-B14F-4D97-AF65-F5344CB8AC3E}">
        <p14:creationId xmlns:p14="http://schemas.microsoft.com/office/powerpoint/2010/main" val="3038330460"/>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0"/>
            <p:custDataLst>
              <p:tags r:id="rId3"/>
            </p:custDataLst>
          </p:nvPr>
        </p:nvSpPr>
        <p:spPr/>
        <p:txBody>
          <a:bodyPr/>
          <a:lstStyle/>
          <a:p>
            <a:pPr algn="r" defTabSz="457200">
              <a:defRPr/>
            </a:pPr>
            <a:fld id="{706D636C-90A3-4979-BA37-BAB384B22101}" type="slidenum">
              <a:rPr lang="en-US" sz="1400" b="0">
                <a:solidFill>
                  <a:srgbClr val="303030">
                    <a:lumMod val="75000"/>
                    <a:lumOff val="25000"/>
                  </a:srgbClr>
                </a:solidFill>
                <a:latin typeface="Arial"/>
              </a:rPr>
              <a:pPr algn="r" defTabSz="457200">
                <a:defRPr/>
              </a:pPr>
              <a:t>50</a:t>
            </a:fld>
            <a:endParaRPr lang="en-US" sz="1400" b="0">
              <a:solidFill>
                <a:srgbClr val="303030">
                  <a:lumMod val="75000"/>
                  <a:lumOff val="25000"/>
                </a:srgbClr>
              </a:solidFill>
              <a:latin typeface="Arial"/>
            </a:endParaRPr>
          </a:p>
        </p:txBody>
      </p:sp>
      <p:sp>
        <p:nvSpPr>
          <p:cNvPr id="3" name="Content Placeholder 2"/>
          <p:cNvSpPr>
            <a:spLocks noGrp="1"/>
          </p:cNvSpPr>
          <p:nvPr>
            <p:ph idx="4294967295"/>
            <p:custDataLst>
              <p:tags r:id="rId4"/>
            </p:custDataLst>
          </p:nvPr>
        </p:nvSpPr>
        <p:spPr>
          <a:xfrm>
            <a:off x="608666" y="1063451"/>
            <a:ext cx="10865176" cy="5305425"/>
          </a:xfrm>
        </p:spPr>
        <p:txBody>
          <a:bodyPr>
            <a:noAutofit/>
          </a:bodyPr>
          <a:lstStyle/>
          <a:p>
            <a:pPr marL="0" indent="0">
              <a:buNone/>
              <a:defRPr/>
            </a:pPr>
            <a:r>
              <a:rPr lang="en-US" sz="2800" b="1"/>
              <a:t>Budget Information</a:t>
            </a:r>
          </a:p>
          <a:p>
            <a:pPr lvl="1">
              <a:buFont typeface="Arial" panose="020b0604020202020204" pitchFamily="34" charset="0"/>
              <a:buChar char="–"/>
              <a:defRPr/>
            </a:pPr>
            <a:r>
              <a:rPr lang="en-US" sz="2800">
                <a:solidFill>
                  <a:schemeClr val="tx1"/>
                </a:solidFill>
                <a:ea typeface="Arial Unicode MS" panose="020b0604020202020204" pitchFamily="34" charset="-128"/>
                <a:cs typeface="Arial Unicode MS" panose="020b0604020202020204" pitchFamily="34" charset="-128"/>
              </a:rPr>
              <a:t>SF-424A</a:t>
            </a:r>
          </a:p>
          <a:p>
            <a:pPr lvl="1">
              <a:buFont typeface="Arial" panose="020b0604020202020204" pitchFamily="34" charset="0"/>
              <a:buChar char="–"/>
              <a:defRPr/>
            </a:pPr>
            <a:r>
              <a:rPr lang="en-US" sz="2800">
                <a:solidFill>
                  <a:schemeClr val="tx1"/>
                </a:solidFill>
                <a:ea typeface="Arial Unicode MS" panose="020b0604020202020204" pitchFamily="34" charset="-128"/>
                <a:cs typeface="Arial Unicode MS" panose="020b0604020202020204" pitchFamily="34" charset="-128"/>
              </a:rPr>
              <a:t>Budget Narrative</a:t>
            </a:r>
          </a:p>
          <a:p>
            <a:pPr>
              <a:buNone/>
              <a:defRPr/>
            </a:pPr>
            <a:r>
              <a:rPr lang="en-US" sz="2800" b="1"/>
              <a:t>Grantee’s original proposal </a:t>
            </a:r>
          </a:p>
          <a:p>
            <a:pPr lvl="1">
              <a:buFont typeface="Arial" panose="020b0604020202020204" pitchFamily="34" charset="0"/>
              <a:buChar char="–"/>
              <a:defRPr/>
            </a:pPr>
            <a:r>
              <a:rPr lang="en-US" sz="2800">
                <a:solidFill>
                  <a:schemeClr val="tx1"/>
                </a:solidFill>
                <a:ea typeface="Arial Unicode MS" panose="020b0604020202020204" pitchFamily="34" charset="-128"/>
                <a:cs typeface="Arial Unicode MS" panose="020b0604020202020204" pitchFamily="34" charset="-128"/>
              </a:rPr>
              <a:t>Project Narrative</a:t>
            </a:r>
          </a:p>
          <a:p>
            <a:pPr lvl="1">
              <a:buFont typeface="Arial" panose="020b0604020202020204" pitchFamily="34" charset="0"/>
              <a:buChar char="–"/>
              <a:defRPr/>
            </a:pPr>
            <a:r>
              <a:rPr lang="en-US" sz="2800">
                <a:solidFill>
                  <a:schemeClr val="tx1"/>
                </a:solidFill>
                <a:ea typeface="Arial Unicode MS" panose="020b0604020202020204" pitchFamily="34" charset="-128"/>
                <a:cs typeface="Arial Unicode MS" panose="020b0604020202020204" pitchFamily="34" charset="-128"/>
              </a:rPr>
              <a:t>Abstract</a:t>
            </a:r>
          </a:p>
          <a:p>
            <a:pPr lvl="1">
              <a:buFont typeface="Arial" panose="020b0604020202020204" pitchFamily="34" charset="0"/>
              <a:buChar char="–"/>
              <a:defRPr/>
            </a:pPr>
            <a:r>
              <a:rPr lang="en-US" sz="2800">
                <a:solidFill>
                  <a:schemeClr val="tx1"/>
                </a:solidFill>
                <a:ea typeface="Arial Unicode MS" panose="020b0604020202020204" pitchFamily="34" charset="-128"/>
                <a:cs typeface="Arial Unicode MS" panose="020b0604020202020204" pitchFamily="34" charset="-128"/>
              </a:rPr>
              <a:t>Project Work Plan (if separate attachment)</a:t>
            </a:r>
          </a:p>
          <a:p>
            <a:pPr lvl="1">
              <a:buFont typeface="Arial" panose="020b0604020202020204" pitchFamily="34" charset="0"/>
              <a:buChar char="–"/>
              <a:defRPr/>
            </a:pPr>
            <a:r>
              <a:rPr lang="en-US" sz="2800">
                <a:solidFill>
                  <a:schemeClr val="tx1"/>
                </a:solidFill>
                <a:ea typeface="Arial Unicode MS" panose="020b0604020202020204" pitchFamily="34" charset="-128"/>
                <a:cs typeface="Arial Unicode MS" panose="020b0604020202020204" pitchFamily="34" charset="-128"/>
              </a:rPr>
              <a:t>Performance Outcomes Table</a:t>
            </a:r>
          </a:p>
          <a:p>
            <a:pPr lvl="1">
              <a:buFont typeface="Arial" panose="020b0604020202020204" pitchFamily="34" charset="0"/>
              <a:buChar char="–"/>
              <a:defRPr/>
            </a:pPr>
            <a:r>
              <a:rPr lang="en-US" sz="2800">
                <a:solidFill>
                  <a:schemeClr val="tx1"/>
                </a:solidFill>
                <a:ea typeface="Arial Unicode MS" panose="020b0604020202020204" pitchFamily="34" charset="-128"/>
                <a:cs typeface="Arial Unicode MS" panose="020b0604020202020204" pitchFamily="34" charset="-128"/>
              </a:rPr>
              <a:t>Documentation of Commitment from Required Partners and Optional Partners that  make up the </a:t>
            </a:r>
            <a:r>
              <a:rPr lang="en-US" sz="2800" u="sng">
                <a:solidFill>
                  <a:schemeClr val="tx1"/>
                </a:solidFill>
                <a:ea typeface="Arial Unicode MS" panose="020b0604020202020204" pitchFamily="34" charset="-128"/>
                <a:cs typeface="Arial Unicode MS" panose="020b0604020202020204" pitchFamily="34" charset="-128"/>
              </a:rPr>
              <a:t>One Workforce Partnership</a:t>
            </a:r>
          </a:p>
          <a:p>
            <a:endParaRPr lang="en-US" sz="2800"/>
          </a:p>
        </p:txBody>
      </p:sp>
      <p:sp>
        <p:nvSpPr>
          <p:cNvPr id="2" name="Title 1"/>
          <p:cNvSpPr>
            <a:spLocks noGrp="1"/>
          </p:cNvSpPr>
          <p:nvPr>
            <p:ph type="title" idx="4294967295"/>
            <p:custDataLst>
              <p:tags r:id="rId5"/>
            </p:custDataLst>
          </p:nvPr>
        </p:nvSpPr>
        <p:spPr>
          <a:xfrm>
            <a:off x="708874" y="0"/>
            <a:ext cx="7954962" cy="1050925"/>
          </a:xfrm>
        </p:spPr>
        <p:txBody>
          <a:bodyPr>
            <a:normAutofit/>
          </a:bodyPr>
          <a:lstStyle/>
          <a:p>
            <a:r>
              <a:rPr lang="en-US" sz="3600"/>
              <a:t>Budget and Statement of Work</a:t>
            </a:r>
          </a:p>
        </p:txBody>
      </p:sp>
    </p:spTree>
    <p:custDataLst>
      <p:tags r:id="rId6"/>
    </p:custDataLst>
    <p:extLst>
      <p:ext uri="{BB962C8B-B14F-4D97-AF65-F5344CB8AC3E}">
        <p14:creationId xmlns:p14="http://schemas.microsoft.com/office/powerpoint/2010/main" val="2371952995"/>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0"/>
            <p:custDataLst>
              <p:tags r:id="rId3"/>
            </p:custDataLst>
          </p:nvPr>
        </p:nvSpPr>
        <p:spPr/>
        <p:txBody>
          <a:bodyPr/>
          <a:lstStyle/>
          <a:p>
            <a:pPr algn="r" defTabSz="457200">
              <a:defRPr/>
            </a:pPr>
            <a:fld id="{706D636C-90A3-4979-BA37-BAB384B22101}" type="slidenum">
              <a:rPr lang="en-US" sz="1400" b="0">
                <a:solidFill>
                  <a:srgbClr val="303030">
                    <a:lumMod val="75000"/>
                    <a:lumOff val="25000"/>
                  </a:srgbClr>
                </a:solidFill>
                <a:latin typeface="Arial"/>
              </a:rPr>
              <a:pPr algn="r" defTabSz="457200">
                <a:defRPr/>
              </a:pPr>
              <a:t>51</a:t>
            </a:fld>
            <a:endParaRPr lang="en-US" sz="1400" b="0">
              <a:solidFill>
                <a:srgbClr val="303030">
                  <a:lumMod val="75000"/>
                  <a:lumOff val="25000"/>
                </a:srgbClr>
              </a:solidFill>
              <a:latin typeface="Arial"/>
            </a:endParaRPr>
          </a:p>
        </p:txBody>
      </p:sp>
      <p:sp>
        <p:nvSpPr>
          <p:cNvPr id="2" name="Title 1"/>
          <p:cNvSpPr>
            <a:spLocks noGrp="1"/>
          </p:cNvSpPr>
          <p:nvPr>
            <p:ph type="title" idx="4294967295"/>
            <p:custDataLst>
              <p:tags r:id="rId4"/>
            </p:custDataLst>
          </p:nvPr>
        </p:nvSpPr>
        <p:spPr>
          <a:xfrm>
            <a:off x="831044" y="0"/>
            <a:ext cx="6662057" cy="1050925"/>
          </a:xfrm>
        </p:spPr>
        <p:txBody>
          <a:bodyPr/>
          <a:lstStyle/>
          <a:p>
            <a:r>
              <a:rPr lang="en-US"/>
              <a:t>Indirect Cost Rate Agreement</a:t>
            </a:r>
          </a:p>
        </p:txBody>
      </p:sp>
      <p:sp>
        <p:nvSpPr>
          <p:cNvPr id="3" name="Content Placeholder 2"/>
          <p:cNvSpPr>
            <a:spLocks noGrp="1"/>
          </p:cNvSpPr>
          <p:nvPr>
            <p:ph idx="4294967295"/>
            <p:custDataLst>
              <p:tags r:id="rId5"/>
            </p:custDataLst>
          </p:nvPr>
        </p:nvSpPr>
        <p:spPr>
          <a:xfrm>
            <a:off x="831044" y="1210546"/>
            <a:ext cx="10553634" cy="4651635"/>
          </a:xfrm>
        </p:spPr>
        <p:txBody>
          <a:bodyPr>
            <a:noAutofit/>
          </a:bodyPr>
          <a:lstStyle/>
          <a:p>
            <a:pPr>
              <a:spcBef>
                <a:spcPct val="0"/>
              </a:spcBef>
              <a:buFont typeface="Wingdings" panose="05000000000000000000" pitchFamily="2" charset="2"/>
              <a:buChar char="Ø"/>
              <a:defRPr/>
            </a:pPr>
            <a:r>
              <a:rPr lang="en-US" sz="3200"/>
              <a:t>Only applicable to those claiming indirect costs</a:t>
            </a:r>
          </a:p>
          <a:p>
            <a:pPr>
              <a:spcBef>
                <a:spcPct val="0"/>
              </a:spcBef>
              <a:buFont typeface="Wingdings" panose="05000000000000000000" pitchFamily="2" charset="2"/>
              <a:buChar char="Ø"/>
              <a:defRPr/>
            </a:pPr>
            <a:endParaRPr lang="en-US" sz="3200"/>
          </a:p>
          <a:p>
            <a:pPr>
              <a:spcBef>
                <a:spcPct val="0"/>
              </a:spcBef>
              <a:buFont typeface="Wingdings" panose="05000000000000000000" pitchFamily="2" charset="2"/>
              <a:buChar char="Ø"/>
              <a:defRPr/>
            </a:pPr>
            <a:r>
              <a:rPr lang="en-US" sz="3200"/>
              <a:t>If a grantee is claiming indirect costs but did not provide an agreement, placed on 90-day temporary rate</a:t>
            </a:r>
          </a:p>
          <a:p>
            <a:pPr>
              <a:spcBef>
                <a:spcPct val="0"/>
              </a:spcBef>
              <a:buFont typeface="Wingdings" panose="05000000000000000000" pitchFamily="2" charset="2"/>
              <a:buChar char="Ø"/>
              <a:defRPr/>
            </a:pPr>
            <a:endParaRPr lang="en-US" sz="3200"/>
          </a:p>
          <a:p>
            <a:pPr>
              <a:buFont typeface="Wingdings" panose="05000000000000000000" pitchFamily="2" charset="2"/>
              <a:buChar char="Ø"/>
              <a:defRPr/>
            </a:pPr>
            <a:r>
              <a:rPr lang="en-US" sz="3200"/>
              <a:t>Applicants missing indirect cost rate agreements or submitting expired agreements are limited to the lesser of either total claimed indirect costs or 10% of total Personnel budget</a:t>
            </a:r>
          </a:p>
          <a:p>
            <a:pPr>
              <a:buFont typeface="Wingdings" panose="05000000000000000000" pitchFamily="2" charset="2"/>
              <a:buChar char="Ø"/>
            </a:pPr>
            <a:endParaRPr lang="en-US" sz="3200"/>
          </a:p>
        </p:txBody>
      </p:sp>
    </p:spTree>
    <p:custDataLst>
      <p:tags r:id="rId6"/>
    </p:custDataLst>
    <p:extLst>
      <p:ext uri="{BB962C8B-B14F-4D97-AF65-F5344CB8AC3E}">
        <p14:creationId xmlns:p14="http://schemas.microsoft.com/office/powerpoint/2010/main" val="273295769"/>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custDataLst>
              <p:tags r:id="rId3"/>
            </p:custDataLst>
          </p:nvPr>
        </p:nvSpPr>
        <p:spPr/>
        <p:txBody>
          <a:bodyPr/>
          <a:lstStyle/>
          <a:p>
            <a:fld id="{158B7785-F6D6-45F8-833E-07BD84680091}" type="slidenum">
              <a:rPr lang="en-US" smtClean="0"/>
              <a:t>52</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custDataLst>
              <p:tags r:id="rId4"/>
            </p:custDataLst>
          </p:nvPr>
        </p:nvSpPr>
        <p:spPr/>
        <p:txBody>
          <a:bodyPr/>
          <a:lstStyle/>
          <a:p>
            <a:r>
              <a:rPr lang="en-US"/>
              <a:t>Any Questions?</a:t>
            </a:r>
          </a:p>
        </p:txBody>
      </p:sp>
    </p:spTree>
    <p:custDataLst>
      <p:tags r:id="rId5"/>
    </p:custDataLst>
    <p:extLst>
      <p:ext uri="{BB962C8B-B14F-4D97-AF65-F5344CB8AC3E}">
        <p14:creationId xmlns:p14="http://schemas.microsoft.com/office/powerpoint/2010/main" val="115397135"/>
      </p:ext>
    </p:extLst>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custDataLst>
              <p:tags r:id="rId3"/>
            </p:custDataLst>
          </p:nvPr>
        </p:nvSpPr>
        <p:spPr/>
        <p:txBody>
          <a:bodyPr/>
          <a:lstStyle/>
          <a:p>
            <a:r>
              <a:rPr lang="en-US"/>
              <a:t>Grant Modifications</a:t>
            </a:r>
          </a:p>
        </p:txBody>
      </p:sp>
      <p:sp>
        <p:nvSpPr>
          <p:cNvPr id="3" name="Text Placeholder 2">
            <a:extLst>
              <a:ext uri="{FF2B5EF4-FFF2-40B4-BE49-F238E27FC236}">
                <a16:creationId xmlns:a16="http://schemas.microsoft.com/office/drawing/2014/main" id="{A8D1E086-E0DD-4320-B921-FE7F1C9BA352}"/>
              </a:ext>
            </a:extLst>
          </p:cNvPr>
          <p:cNvSpPr>
            <a:spLocks noGrp="1"/>
          </p:cNvSpPr>
          <p:nvPr>
            <p:ph type="body" idx="1"/>
            <p:custDataLst>
              <p:tags r:id="rId4"/>
            </p:custDataLst>
          </p:nvPr>
        </p:nvSpPr>
        <p:spPr>
          <a:xfrm>
            <a:off x="361950" y="4068561"/>
            <a:ext cx="6553200" cy="636789"/>
          </a:xfrm>
        </p:spPr>
        <p:txBody>
          <a:bodyPr>
            <a:normAutofit/>
          </a:bodyPr>
          <a:lstStyle/>
          <a:p>
            <a:pPr algn="ctr"/>
            <a:r>
              <a:rPr lang="en-US" sz="2400"/>
              <a:t>Requests and Review Process</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custDataLst>
              <p:tags r:id="rId5"/>
            </p:custDataLst>
          </p:nvPr>
        </p:nvSpPr>
        <p:spPr>
          <a:xfrm>
            <a:off x="11537950" y="6356350"/>
            <a:ext cx="654050" cy="365125"/>
          </a:xfrm>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706D636C-90A3-4979-BA37-BAB384B2210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53</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Tree>
    <p:custDataLst>
      <p:tags r:id="rId6"/>
    </p:custDataLst>
    <p:extLst>
      <p:ext uri="{BB962C8B-B14F-4D97-AF65-F5344CB8AC3E}">
        <p14:creationId xmlns:p14="http://schemas.microsoft.com/office/powerpoint/2010/main" val="49343650"/>
      </p:ext>
    </p:extLst>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idx="4294967295"/>
            <p:custDataLst>
              <p:tags r:id="rId3"/>
            </p:custDataLst>
          </p:nvPr>
        </p:nvSpPr>
        <p:spPr>
          <a:xfrm>
            <a:off x="788472" y="0"/>
            <a:ext cx="6796087" cy="1050925"/>
          </a:xfrm>
        </p:spPr>
        <p:txBody>
          <a:bodyPr/>
          <a:lstStyle/>
          <a:p>
            <a:r>
              <a:rPr lang="en-US"/>
              <a:t>Grant Modifications </a:t>
            </a:r>
          </a:p>
        </p:txBody>
      </p:sp>
      <p:sp>
        <p:nvSpPr>
          <p:cNvPr id="3" name="Content Placeholder 2"/>
          <p:cNvSpPr>
            <a:spLocks noGrp="1"/>
          </p:cNvSpPr>
          <p:nvPr>
            <p:ph idx="4294967295"/>
            <p:custDataLst>
              <p:tags r:id="rId4"/>
            </p:custDataLst>
          </p:nvPr>
        </p:nvSpPr>
        <p:spPr>
          <a:xfrm>
            <a:off x="788472" y="1202500"/>
            <a:ext cx="9879528" cy="4679190"/>
          </a:xfrm>
        </p:spPr>
        <p:txBody>
          <a:bodyPr>
            <a:normAutofit/>
          </a:bodyPr>
          <a:lstStyle/>
          <a:p>
            <a:r>
              <a:rPr lang="en-US" sz="3200"/>
              <a:t>What is a modification?</a:t>
            </a:r>
          </a:p>
          <a:p>
            <a:r>
              <a:rPr lang="en-US" sz="3200"/>
              <a:t>Why do a modification?</a:t>
            </a:r>
          </a:p>
          <a:p>
            <a:r>
              <a:rPr lang="en-US" sz="3200"/>
              <a:t>What are modification indicators? </a:t>
            </a:r>
          </a:p>
          <a:p>
            <a:r>
              <a:rPr lang="en-US" sz="3200"/>
              <a:t>FPO Modification Analysis</a:t>
            </a:r>
          </a:p>
          <a:p>
            <a:pPr lvl="1"/>
            <a:r>
              <a:rPr lang="en-US" sz="3200"/>
              <a:t>Reasonable</a:t>
            </a:r>
          </a:p>
          <a:p>
            <a:pPr lvl="1"/>
            <a:r>
              <a:rPr lang="en-US" sz="3200"/>
              <a:t>Performance </a:t>
            </a:r>
          </a:p>
          <a:p>
            <a:pPr lvl="1"/>
            <a:r>
              <a:rPr lang="en-US" sz="3200"/>
              <a:t>Best interest of the government</a:t>
            </a:r>
          </a:p>
          <a:p>
            <a:endParaRPr lang="en-US" sz="3200"/>
          </a:p>
          <a:p>
            <a:endParaRPr lang="en-US" sz="3200"/>
          </a:p>
        </p:txBody>
      </p:sp>
    </p:spTree>
    <p:custDataLst>
      <p:tags r:id="rId5"/>
    </p:custDataLst>
    <p:extLst>
      <p:ext uri="{BB962C8B-B14F-4D97-AF65-F5344CB8AC3E}">
        <p14:creationId xmlns:p14="http://schemas.microsoft.com/office/powerpoint/2010/main" val="843434173"/>
      </p:ext>
    </p:extLst>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idx="4294967295"/>
            <p:custDataLst>
              <p:tags r:id="rId3"/>
            </p:custDataLst>
          </p:nvPr>
        </p:nvSpPr>
        <p:spPr>
          <a:xfrm>
            <a:off x="849508" y="168753"/>
            <a:ext cx="6908800" cy="673100"/>
          </a:xfrm>
        </p:spPr>
        <p:txBody>
          <a:bodyPr/>
          <a:lstStyle/>
          <a:p>
            <a:r>
              <a:rPr lang="en-US"/>
              <a:t>What is Grant Modification?</a:t>
            </a:r>
          </a:p>
        </p:txBody>
      </p:sp>
      <p:sp>
        <p:nvSpPr>
          <p:cNvPr id="3" name="Content Placeholder 2"/>
          <p:cNvSpPr>
            <a:spLocks noGrp="1"/>
          </p:cNvSpPr>
          <p:nvPr>
            <p:ph idx="4294967295"/>
            <p:custDataLst>
              <p:tags r:id="rId4"/>
            </p:custDataLst>
          </p:nvPr>
        </p:nvSpPr>
        <p:spPr>
          <a:xfrm>
            <a:off x="2314705" y="2673785"/>
            <a:ext cx="6934200" cy="1981200"/>
          </a:xfrm>
        </p:spPr>
        <p:txBody>
          <a:bodyPr>
            <a:normAutofit/>
          </a:bodyPr>
          <a:lstStyle/>
          <a:p>
            <a:pPr marL="0" indent="0" algn="ctr">
              <a:spcBef>
                <a:spcPts val="600"/>
              </a:spcBef>
              <a:buClrTx/>
              <a:buNone/>
            </a:pPr>
            <a:r>
              <a:rPr lang="en-US" sz="3600" b="1">
                <a:solidFill>
                  <a:srgbClr val="1F497D"/>
                </a:solidFill>
              </a:rPr>
              <a:t>Mechanism to Change the Terms of the Grant Agreement</a:t>
            </a:r>
          </a:p>
          <a:p>
            <a:pPr marL="0" indent="0">
              <a:buNone/>
            </a:pPr>
            <a:endParaRPr lang="en-US" sz="2800"/>
          </a:p>
        </p:txBody>
      </p:sp>
    </p:spTree>
    <p:custDataLst>
      <p:tags r:id="rId5"/>
    </p:custDataLst>
    <p:extLst>
      <p:ext uri="{BB962C8B-B14F-4D97-AF65-F5344CB8AC3E}">
        <p14:creationId xmlns:p14="http://schemas.microsoft.com/office/powerpoint/2010/main" val="3745594003"/>
      </p:ext>
    </p:extLst>
  </p:cSld>
  <p:clrMapOvr>
    <a:masterClrMapping/>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idx="4294967295"/>
            <p:custDataLst>
              <p:tags r:id="rId3"/>
            </p:custDataLst>
          </p:nvPr>
        </p:nvSpPr>
        <p:spPr>
          <a:xfrm>
            <a:off x="727881" y="0"/>
            <a:ext cx="6796087" cy="1050925"/>
          </a:xfrm>
        </p:spPr>
        <p:txBody>
          <a:bodyPr/>
          <a:lstStyle/>
          <a:p>
            <a:r>
              <a:rPr lang="en-US"/>
              <a:t>Why Do A Modification?</a:t>
            </a:r>
          </a:p>
        </p:txBody>
      </p:sp>
      <p:sp>
        <p:nvSpPr>
          <p:cNvPr id="3" name="Content Placeholder 2"/>
          <p:cNvSpPr>
            <a:spLocks noGrp="1"/>
          </p:cNvSpPr>
          <p:nvPr>
            <p:ph idx="4294967295"/>
            <p:custDataLst>
              <p:tags r:id="rId4"/>
            </p:custDataLst>
          </p:nvPr>
        </p:nvSpPr>
        <p:spPr>
          <a:xfrm>
            <a:off x="727880" y="1222550"/>
            <a:ext cx="10307549" cy="4890151"/>
          </a:xfrm>
        </p:spPr>
        <p:txBody>
          <a:bodyPr>
            <a:normAutofit lnSpcReduction="10000"/>
          </a:bodyPr>
          <a:lstStyle/>
          <a:p>
            <a:pPr>
              <a:spcBef>
                <a:spcPts val="600"/>
              </a:spcBef>
              <a:buClrTx/>
            </a:pPr>
            <a:r>
              <a:rPr lang="en-US" sz="3600">
                <a:solidFill>
                  <a:schemeClr val="tx1"/>
                </a:solidFill>
              </a:rPr>
              <a:t>Typical Scope </a:t>
            </a:r>
            <a:r>
              <a:rPr lang="en-US" sz="3600"/>
              <a:t>C</a:t>
            </a:r>
            <a:r>
              <a:rPr lang="en-US" sz="3600">
                <a:solidFill>
                  <a:schemeClr val="tx1"/>
                </a:solidFill>
              </a:rPr>
              <a:t>hanges</a:t>
            </a:r>
            <a:endParaRPr lang="en-US" sz="3000">
              <a:solidFill>
                <a:schemeClr val="tx1"/>
              </a:solidFill>
            </a:endParaRPr>
          </a:p>
          <a:p>
            <a:pPr lvl="1">
              <a:spcBef>
                <a:spcPts val="600"/>
              </a:spcBef>
              <a:buClrTx/>
            </a:pPr>
            <a:r>
              <a:rPr lang="en-US" sz="3000">
                <a:solidFill>
                  <a:schemeClr val="tx1"/>
                </a:solidFill>
              </a:rPr>
              <a:t>Change in One Workforce partners</a:t>
            </a:r>
          </a:p>
          <a:p>
            <a:pPr lvl="1">
              <a:spcBef>
                <a:spcPts val="600"/>
              </a:spcBef>
              <a:buClrTx/>
            </a:pPr>
            <a:r>
              <a:rPr lang="en-US" sz="3000">
                <a:solidFill>
                  <a:schemeClr val="tx1"/>
                </a:solidFill>
              </a:rPr>
              <a:t>Addition of occupations to training design</a:t>
            </a:r>
          </a:p>
          <a:p>
            <a:pPr lvl="1">
              <a:spcBef>
                <a:spcPts val="600"/>
              </a:spcBef>
              <a:buClrTx/>
            </a:pPr>
            <a:r>
              <a:rPr lang="en-US" sz="3000">
                <a:solidFill>
                  <a:schemeClr val="tx1"/>
                </a:solidFill>
              </a:rPr>
              <a:t>Key personnel changes (Authorized Rep)</a:t>
            </a:r>
          </a:p>
          <a:p>
            <a:pPr marL="457200" lvl="1" indent="0">
              <a:spcBef>
                <a:spcPts val="600"/>
              </a:spcBef>
              <a:buClrTx/>
              <a:buNone/>
            </a:pPr>
            <a:endParaRPr lang="en-US" sz="3000">
              <a:solidFill>
                <a:schemeClr val="tx1"/>
              </a:solidFill>
            </a:endParaRPr>
          </a:p>
          <a:p>
            <a:pPr>
              <a:spcBef>
                <a:spcPts val="600"/>
              </a:spcBef>
              <a:buClrTx/>
            </a:pPr>
            <a:r>
              <a:rPr lang="en-US" sz="3200"/>
              <a:t>Budget Realignments</a:t>
            </a:r>
          </a:p>
          <a:p>
            <a:pPr lvl="1">
              <a:spcBef>
                <a:spcPts val="600"/>
              </a:spcBef>
              <a:buClrTx/>
            </a:pPr>
            <a:r>
              <a:rPr lang="en-US" sz="3000"/>
              <a:t>NICRA</a:t>
            </a:r>
          </a:p>
          <a:p>
            <a:pPr marL="457200" lvl="1" indent="0">
              <a:spcBef>
                <a:spcPts val="600"/>
              </a:spcBef>
              <a:buClrTx/>
              <a:buNone/>
            </a:pPr>
            <a:endParaRPr lang="en-US" sz="3200"/>
          </a:p>
          <a:p>
            <a:pPr>
              <a:spcBef>
                <a:spcPts val="600"/>
              </a:spcBef>
              <a:buClrTx/>
            </a:pPr>
            <a:r>
              <a:rPr lang="en-US" sz="3200"/>
              <a:t>Statement of Work</a:t>
            </a:r>
          </a:p>
          <a:p>
            <a:pPr lvl="1">
              <a:spcBef>
                <a:spcPts val="600"/>
              </a:spcBef>
              <a:buClrTx/>
            </a:pPr>
            <a:r>
              <a:rPr lang="en-US" sz="3000"/>
              <a:t>Service Area (extremely rare)</a:t>
            </a:r>
          </a:p>
        </p:txBody>
      </p:sp>
    </p:spTree>
    <p:custDataLst>
      <p:tags r:id="rId5"/>
    </p:custDataLst>
    <p:extLst>
      <p:ext uri="{BB962C8B-B14F-4D97-AF65-F5344CB8AC3E}">
        <p14:creationId xmlns:p14="http://schemas.microsoft.com/office/powerpoint/2010/main" val="1808408779"/>
      </p:ext>
    </p:extLst>
  </p:cSld>
  <p:clrMapOvr>
    <a:masterClrMapping/>
  </p:clrMapOvr>
  <p:transition/>
  <p:timing/>
</p:sld>
</file>

<file path=ppt/slides/slide5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idx="4294967295"/>
            <p:custDataLst>
              <p:tags r:id="rId3"/>
            </p:custDataLst>
          </p:nvPr>
        </p:nvSpPr>
        <p:spPr>
          <a:xfrm>
            <a:off x="840614" y="0"/>
            <a:ext cx="10858695" cy="1050925"/>
          </a:xfrm>
        </p:spPr>
        <p:txBody>
          <a:bodyPr>
            <a:noAutofit/>
          </a:bodyPr>
          <a:lstStyle/>
          <a:p>
            <a:r>
              <a:rPr lang="en-US" sz="3600"/>
              <a:t>Required Documentation for Modification Requests</a:t>
            </a:r>
          </a:p>
        </p:txBody>
      </p:sp>
      <p:sp>
        <p:nvSpPr>
          <p:cNvPr id="3" name="Content Placeholder 2"/>
          <p:cNvSpPr>
            <a:spLocks noGrp="1"/>
          </p:cNvSpPr>
          <p:nvPr>
            <p:ph idx="4294967295"/>
            <p:custDataLst>
              <p:tags r:id="rId4"/>
            </p:custDataLst>
          </p:nvPr>
        </p:nvSpPr>
        <p:spPr>
          <a:xfrm>
            <a:off x="840615" y="1310058"/>
            <a:ext cx="10720908" cy="4940430"/>
          </a:xfrm>
        </p:spPr>
        <p:txBody>
          <a:bodyPr>
            <a:noAutofit/>
          </a:bodyPr>
          <a:lstStyle/>
          <a:p>
            <a:pPr>
              <a:spcBef>
                <a:spcPts val="600"/>
              </a:spcBef>
              <a:spcAft>
                <a:spcPts val="600"/>
              </a:spcAft>
            </a:pPr>
            <a:r>
              <a:rPr lang="en-US" sz="2800" b="1"/>
              <a:t>Must be submitted on organization’s letterhead</a:t>
            </a:r>
          </a:p>
          <a:p>
            <a:pPr>
              <a:spcBef>
                <a:spcPts val="600"/>
              </a:spcBef>
              <a:spcAft>
                <a:spcPts val="600"/>
              </a:spcAft>
            </a:pPr>
            <a:r>
              <a:rPr lang="en-US" sz="2800" b="1"/>
              <a:t>Must be signed by the Authorized Representative</a:t>
            </a:r>
          </a:p>
          <a:p>
            <a:pPr>
              <a:spcBef>
                <a:spcPts val="600"/>
              </a:spcBef>
              <a:spcAft>
                <a:spcPts val="600"/>
              </a:spcAft>
            </a:pPr>
            <a:r>
              <a:rPr lang="en-US" sz="2800" b="1"/>
              <a:t>Provide the purpose</a:t>
            </a:r>
          </a:p>
          <a:p>
            <a:pPr>
              <a:spcBef>
                <a:spcPts val="600"/>
              </a:spcBef>
              <a:spcAft>
                <a:spcPts val="600"/>
              </a:spcAft>
            </a:pPr>
            <a:r>
              <a:rPr lang="en-US" sz="2800" b="1"/>
              <a:t>Why it’s necessary </a:t>
            </a:r>
          </a:p>
          <a:p>
            <a:pPr>
              <a:spcBef>
                <a:spcPts val="600"/>
              </a:spcBef>
              <a:spcAft>
                <a:spcPts val="600"/>
              </a:spcAft>
            </a:pPr>
            <a:r>
              <a:rPr lang="en-US" sz="2800" b="1"/>
              <a:t>How the change will benefit the program</a:t>
            </a:r>
          </a:p>
          <a:p>
            <a:pPr>
              <a:spcBef>
                <a:spcPts val="600"/>
              </a:spcBef>
              <a:spcAft>
                <a:spcPts val="600"/>
              </a:spcAft>
            </a:pPr>
            <a:r>
              <a:rPr lang="en-US" sz="2800" b="1"/>
              <a:t>Appropriate documentation to support modification</a:t>
            </a:r>
          </a:p>
          <a:p>
            <a:pPr>
              <a:spcAft>
                <a:spcPts val="600"/>
              </a:spcAft>
            </a:pPr>
            <a:endParaRPr lang="en-US" sz="3600"/>
          </a:p>
        </p:txBody>
      </p:sp>
    </p:spTree>
    <p:custDataLst>
      <p:tags r:id="rId5"/>
    </p:custDataLst>
    <p:extLst>
      <p:ext uri="{BB962C8B-B14F-4D97-AF65-F5344CB8AC3E}">
        <p14:creationId xmlns:p14="http://schemas.microsoft.com/office/powerpoint/2010/main" val="198018718"/>
      </p:ext>
    </p:extLst>
  </p:cSld>
  <p:clrMapOvr>
    <a:masterClrMapping/>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idx="4294967295"/>
            <p:custDataLst>
              <p:tags r:id="rId3"/>
            </p:custDataLst>
          </p:nvPr>
        </p:nvSpPr>
        <p:spPr>
          <a:xfrm>
            <a:off x="777985" y="0"/>
            <a:ext cx="6796087" cy="1050925"/>
          </a:xfrm>
        </p:spPr>
        <p:txBody>
          <a:bodyPr>
            <a:normAutofit/>
          </a:bodyPr>
          <a:lstStyle/>
          <a:p>
            <a:r>
              <a:rPr lang="en-US" sz="3600"/>
              <a:t>FPO Modification Analysis</a:t>
            </a:r>
          </a:p>
        </p:txBody>
      </p:sp>
      <p:sp>
        <p:nvSpPr>
          <p:cNvPr id="3" name="Content Placeholder 2"/>
          <p:cNvSpPr>
            <a:spLocks noGrp="1"/>
          </p:cNvSpPr>
          <p:nvPr>
            <p:ph idx="4294967295"/>
            <p:custDataLst>
              <p:tags r:id="rId4"/>
            </p:custDataLst>
          </p:nvPr>
        </p:nvSpPr>
        <p:spPr>
          <a:xfrm>
            <a:off x="777985" y="1159050"/>
            <a:ext cx="10708382" cy="5154068"/>
          </a:xfrm>
        </p:spPr>
        <p:txBody>
          <a:bodyPr>
            <a:noAutofit/>
          </a:bodyPr>
          <a:lstStyle/>
          <a:p>
            <a:pPr>
              <a:spcBef>
                <a:spcPts val="600"/>
              </a:spcBef>
            </a:pPr>
            <a:r>
              <a:rPr lang="en-US" sz="2800" b="1"/>
              <a:t>Grant Quality</a:t>
            </a:r>
          </a:p>
          <a:p>
            <a:pPr lvl="1">
              <a:spcBef>
                <a:spcPts val="600"/>
              </a:spcBef>
            </a:pPr>
            <a:r>
              <a:rPr lang="en-US" sz="2600"/>
              <a:t>Services</a:t>
            </a:r>
          </a:p>
          <a:p>
            <a:pPr lvl="1">
              <a:spcBef>
                <a:spcPts val="600"/>
              </a:spcBef>
            </a:pPr>
            <a:r>
              <a:rPr lang="en-US" sz="2600"/>
              <a:t>Staffing</a:t>
            </a:r>
          </a:p>
          <a:p>
            <a:pPr>
              <a:spcBef>
                <a:spcPts val="600"/>
              </a:spcBef>
            </a:pPr>
            <a:r>
              <a:rPr lang="en-US" sz="2800" b="1"/>
              <a:t>Grant Efficiency</a:t>
            </a:r>
          </a:p>
          <a:p>
            <a:pPr lvl="1">
              <a:spcBef>
                <a:spcPts val="600"/>
              </a:spcBef>
            </a:pPr>
            <a:r>
              <a:rPr lang="en-US" sz="2600"/>
              <a:t>Timely</a:t>
            </a:r>
          </a:p>
          <a:p>
            <a:pPr lvl="1">
              <a:spcBef>
                <a:spcPts val="600"/>
              </a:spcBef>
            </a:pPr>
            <a:r>
              <a:rPr lang="en-US" sz="2600"/>
              <a:t>Cost Effective</a:t>
            </a:r>
          </a:p>
          <a:p>
            <a:pPr>
              <a:spcBef>
                <a:spcPts val="600"/>
              </a:spcBef>
            </a:pPr>
            <a:r>
              <a:rPr lang="en-US" sz="2800" b="1"/>
              <a:t>Grant Performance</a:t>
            </a:r>
          </a:p>
          <a:p>
            <a:pPr lvl="1">
              <a:spcBef>
                <a:spcPts val="600"/>
              </a:spcBef>
            </a:pPr>
            <a:r>
              <a:rPr lang="en-US" sz="2600"/>
              <a:t>Are performance outcomes being met?</a:t>
            </a:r>
          </a:p>
          <a:p>
            <a:pPr lvl="1">
              <a:spcBef>
                <a:spcPts val="600"/>
              </a:spcBef>
            </a:pPr>
            <a:r>
              <a:rPr lang="en-US" sz="2600"/>
              <a:t>Are expenditures on track?</a:t>
            </a:r>
          </a:p>
        </p:txBody>
      </p:sp>
    </p:spTree>
    <p:custDataLst>
      <p:tags r:id="rId5"/>
    </p:custDataLst>
    <p:extLst>
      <p:ext uri="{BB962C8B-B14F-4D97-AF65-F5344CB8AC3E}">
        <p14:creationId xmlns:p14="http://schemas.microsoft.com/office/powerpoint/2010/main" val="4167560831"/>
      </p:ext>
    </p:extLst>
  </p:cSld>
  <p:clrMapOvr>
    <a:masterClrMapping/>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7CCDFA68-D224-40A1-AF40-8D87BCA99A23}"/>
              </a:ext>
            </a:extLst>
          </p:cNvPr>
          <p:cNvSpPr>
            <a:spLocks noGrp="1"/>
          </p:cNvSpPr>
          <p:nvPr>
            <p:ph type="sldNum" sz="quarter" idx="10"/>
            <p:custDataLst>
              <p:tags r:id="rId3"/>
            </p:custDataLst>
          </p:nvPr>
        </p:nvSpPr>
        <p:spPr/>
        <p:txBody>
          <a:bodyPr/>
          <a:lstStyle/>
          <a:p>
            <a:fld id="{706D636C-90A3-4979-BA37-BAB384B22101}" type="slidenum">
              <a:rPr lang="en-US" smtClean="0"/>
              <a:t>59</a:t>
            </a:fld>
            <a:endParaRPr lang="en-US"/>
          </a:p>
        </p:txBody>
      </p:sp>
      <p:sp>
        <p:nvSpPr>
          <p:cNvPr id="5" name="Title 4">
            <a:extLst>
              <a:ext uri="{FF2B5EF4-FFF2-40B4-BE49-F238E27FC236}">
                <a16:creationId xmlns:a16="http://schemas.microsoft.com/office/drawing/2014/main" id="{C359429D-A30E-47FC-99B1-5388819D29EB}"/>
              </a:ext>
            </a:extLst>
          </p:cNvPr>
          <p:cNvSpPr>
            <a:spLocks noGrp="1"/>
          </p:cNvSpPr>
          <p:nvPr>
            <p:ph type="title" idx="4294967295"/>
            <p:custDataLst>
              <p:tags r:id="rId4"/>
            </p:custDataLst>
          </p:nvPr>
        </p:nvSpPr>
        <p:spPr>
          <a:xfrm>
            <a:off x="810017" y="191938"/>
            <a:ext cx="7954963" cy="782638"/>
          </a:xfrm>
        </p:spPr>
        <p:txBody>
          <a:bodyPr anchor="t">
            <a:normAutofit/>
          </a:bodyPr>
          <a:lstStyle/>
          <a:p>
            <a:r>
              <a:rPr lang="en-US" sz="3600"/>
              <a:t>Modification Analysis</a:t>
            </a:r>
          </a:p>
        </p:txBody>
      </p:sp>
      <p:graphicFrame>
        <p:nvGraphicFramePr>
          <p:cNvPr id="2" name="Diagram 1">
            <a:extLst>
              <a:ext uri="{FF2B5EF4-FFF2-40B4-BE49-F238E27FC236}">
                <a16:creationId xmlns:a16="http://schemas.microsoft.com/office/drawing/2014/main" id="{2CE8C99C-0C45-4633-8778-2C1A60616FB4}"/>
              </a:ext>
            </a:extLst>
          </p:cNvPr>
          <p:cNvGraphicFramePr/>
          <p:nvPr>
            <p:custDataLst>
              <p:tags r:id="rId5"/>
            </p:custDataLst>
            <p:extLst/>
          </p:nvPr>
        </p:nvGraphicFramePr>
        <p:xfrm>
          <a:off x="413358" y="957305"/>
          <a:ext cx="11498982" cy="5581607"/>
        </p:xfrm>
        <a:graphic>
          <a:graphicData uri="http://schemas.openxmlformats.org/drawingml/2006/diagram">
            <dgm:relIds xmlns:dgm="http://schemas.openxmlformats.org/drawingml/2006/diagram" r:dm="rId7" r:lo="rId8" r:qs="rId9" r:cs="rId10"/>
          </a:graphicData>
        </a:graphic>
      </p:graphicFrame>
      <p:pic>
        <p:nvPicPr>
          <p:cNvPr id="10" name="Picture 9" descr="Laptop with the word Modification on the screen">
            <a:extLst>
              <a:ext uri="{FF2B5EF4-FFF2-40B4-BE49-F238E27FC236}">
                <a16:creationId xmlns:a16="http://schemas.microsoft.com/office/drawing/2014/main" id="{3B70F8E9-D9AE-4AAA-ABE8-D27918620D0B}"/>
              </a:ext>
            </a:extLst>
          </p:cNvPr>
          <p:cNvPicPr/>
          <p:nvPr>
            <p:custDataLst>
              <p:tags r:id="rId12"/>
            </p:custDataLst>
          </p:nvPr>
        </p:nvPicPr>
        <p:blipFill>
          <a:blip r:embed="rId11">
            <a:extLst>
              <a:ext uri="{28A0092B-C50C-407E-A947-70E740481C1C}">
                <a14:useLocalDpi xmlns:a14="http://schemas.microsoft.com/office/drawing/2010/main" val="0"/>
              </a:ext>
            </a:extLst>
          </a:blip>
          <a:stretch>
            <a:fillRect/>
          </a:stretch>
        </p:blipFill>
        <p:spPr>
          <a:xfrm>
            <a:off x="8909196" y="1818153"/>
            <a:ext cx="2801943" cy="1993392"/>
          </a:xfrm>
          <a:prstGeom prst="rect">
            <a:avLst/>
          </a:prstGeom>
        </p:spPr>
      </p:pic>
    </p:spTree>
    <p:custDataLst>
      <p:tags r:id="rId13"/>
    </p:custDataLst>
    <p:extLst>
      <p:ext uri="{BB962C8B-B14F-4D97-AF65-F5344CB8AC3E}">
        <p14:creationId xmlns:p14="http://schemas.microsoft.com/office/powerpoint/2010/main" val="208017159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6</a:t>
            </a:fld>
            <a:endParaRPr lang="en-US"/>
          </a:p>
        </p:txBody>
      </p:sp>
      <p:sp>
        <p:nvSpPr>
          <p:cNvPr id="15" name="Title 14"/>
          <p:cNvSpPr>
            <a:spLocks noGrp="1"/>
          </p:cNvSpPr>
          <p:nvPr>
            <p:ph type="title"/>
            <p:custDataLst>
              <p:tags r:id="rId4"/>
            </p:custDataLst>
          </p:nvPr>
        </p:nvSpPr>
        <p:spPr/>
        <p:txBody>
          <a:bodyPr>
            <a:normAutofit/>
          </a:bodyPr>
          <a:lstStyle/>
          <a:p>
            <a:r>
              <a:rPr lang="en-US" sz="4000"/>
              <a:t>Speakers</a:t>
            </a:r>
          </a:p>
        </p:txBody>
      </p:sp>
      <p:sp>
        <p:nvSpPr>
          <p:cNvPr id="20" name="Content Placeholder 19"/>
          <p:cNvSpPr>
            <a:spLocks noGrp="1"/>
          </p:cNvSpPr>
          <p:nvPr>
            <p:ph sz="half" idx="15"/>
            <p:custDataLst>
              <p:tags r:id="rId5"/>
            </p:custDataLst>
          </p:nvPr>
        </p:nvSpPr>
        <p:spPr>
          <a:xfrm>
            <a:off x="2155813" y="3698525"/>
            <a:ext cx="3910737" cy="2201789"/>
          </a:xfrm>
        </p:spPr>
        <p:txBody>
          <a:bodyPr/>
          <a:lstStyle/>
          <a:p>
            <a:pPr>
              <a:spcBef>
                <a:spcPct val="0"/>
              </a:spcBef>
            </a:pPr>
            <a:r>
              <a:rPr lang="en-US" sz="3200">
                <a:solidFill>
                  <a:schemeClr val="accent1"/>
                </a:solidFill>
              </a:rPr>
              <a:t>Robin Fernkas </a:t>
            </a:r>
          </a:p>
          <a:p>
            <a:pPr>
              <a:spcBef>
                <a:spcPct val="0"/>
              </a:spcBef>
            </a:pPr>
            <a:r>
              <a:rPr lang="en-US"/>
              <a:t>Deputy Administrator, Office of Workforce Investment</a:t>
            </a:r>
            <a:r>
              <a:rPr lang="en-US" b="0"/>
              <a:t> Employment and Training Administration</a:t>
            </a:r>
          </a:p>
        </p:txBody>
      </p:sp>
      <p:sp>
        <p:nvSpPr>
          <p:cNvPr id="17" name="Content Placeholder 16"/>
          <p:cNvSpPr>
            <a:spLocks noGrp="1"/>
          </p:cNvSpPr>
          <p:nvPr>
            <p:ph sz="half" idx="2"/>
            <p:custDataLst>
              <p:tags r:id="rId6"/>
            </p:custDataLst>
          </p:nvPr>
        </p:nvSpPr>
        <p:spPr>
          <a:xfrm>
            <a:off x="6883270" y="3891029"/>
            <a:ext cx="3159087" cy="2201789"/>
          </a:xfrm>
        </p:spPr>
        <p:txBody>
          <a:bodyPr/>
          <a:lstStyle/>
          <a:p>
            <a:pPr>
              <a:spcBef>
                <a:spcPct val="0"/>
              </a:spcBef>
            </a:pPr>
            <a:r>
              <a:rPr lang="en-US" sz="3200">
                <a:solidFill>
                  <a:schemeClr val="accent1"/>
                </a:solidFill>
              </a:rPr>
              <a:t>Maya Kelley</a:t>
            </a:r>
          </a:p>
          <a:p>
            <a:pPr>
              <a:spcBef>
                <a:spcPct val="0"/>
              </a:spcBef>
            </a:pPr>
            <a:r>
              <a:rPr lang="en-US"/>
              <a:t>Unit Chief, Office of Workforce Investment</a:t>
            </a:r>
            <a:r>
              <a:rPr lang="en-US" b="0"/>
              <a:t> Division of Strategic Investments</a:t>
            </a:r>
          </a:p>
          <a:p>
            <a:pPr>
              <a:spcBef>
                <a:spcPct val="0"/>
              </a:spcBef>
            </a:pPr>
            <a:endParaRPr lang="en-US" b="0"/>
          </a:p>
        </p:txBody>
      </p:sp>
      <p:pic>
        <p:nvPicPr>
          <p:cNvPr id="3" name="Picture Placeholder 2"/>
          <p:cNvPicPr>
            <a:picLocks noGrp="1" noChangeAspect="1"/>
          </p:cNvPicPr>
          <p:nvPr>
            <p:ph type="pic" sz="quarter" idx="13"/>
            <p:custDataLst>
              <p:tags r:id="rId8"/>
            </p:custDataLst>
          </p:nvPr>
        </p:nvPicPr>
        <p:blipFill>
          <a:blip r:embed="rId7">
            <a:extLst>
              <a:ext uri="{28A0092B-C50C-407E-A947-70E740481C1C}">
                <a14:useLocalDpi xmlns:a14="http://schemas.microsoft.com/office/drawing/2010/main" val="0"/>
              </a:ext>
            </a:extLst>
          </a:blip>
          <a:stretch>
            <a:fillRect/>
          </a:stretch>
        </p:blipFill>
        <p:spPr>
          <a:xfrm>
            <a:off x="2693988" y="1095375"/>
            <a:ext cx="2133600" cy="2133600"/>
          </a:xfrm>
        </p:spPr>
      </p:pic>
      <p:pic>
        <p:nvPicPr>
          <p:cNvPr id="11" name="Picture Placeholder 7"/>
          <p:cNvPicPr>
            <a:picLocks noChangeAspect="1"/>
          </p:cNvPicPr>
          <p:nvPr>
            <p:custDataLst>
              <p:tags r:id="rId10"/>
            </p:custDataLst>
          </p:nvPr>
        </p:nvPicPr>
        <p:blipFill>
          <a:blip r:embed="rId9">
            <a:extLst>
              <a:ext uri="{28A0092B-C50C-407E-A947-70E740481C1C}">
                <a14:useLocalDpi xmlns:a14="http://schemas.microsoft.com/office/drawing/2010/main" val="0"/>
              </a:ext>
            </a:extLst>
          </a:blip>
          <a:stretch>
            <a:fillRect/>
          </a:stretch>
        </p:blipFill>
        <p:spPr>
          <a:xfrm>
            <a:off x="7181850" y="1095374"/>
            <a:ext cx="1943489" cy="2199785"/>
          </a:xfrm>
          <a:prstGeom prst="round2DiagRect">
            <a:avLst/>
          </a:prstGeom>
          <a:solidFill>
            <a:srgbClr val="F3F4F4"/>
          </a:solidFill>
          <a:ln>
            <a:solidFill>
              <a:schemeClr val="accent4"/>
            </a:solidFill>
          </a:ln>
        </p:spPr>
      </p:pic>
    </p:spTree>
    <p:custDataLst>
      <p:tags r:id="rId11"/>
    </p:custDataLst>
    <p:extLst>
      <p:ext uri="{BB962C8B-B14F-4D97-AF65-F5344CB8AC3E}">
        <p14:creationId xmlns:p14="http://schemas.microsoft.com/office/powerpoint/2010/main" val="2003624012"/>
      </p:ext>
    </p:extLst>
  </p:cSld>
  <p:clrMapOvr>
    <a:masterClrMapping/>
  </p:clrMapOvr>
  <p:transition/>
  <p:timing/>
</p:sld>
</file>

<file path=ppt/slides/slide6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7CCDFA68-D224-40A1-AF40-8D87BCA99A23}"/>
              </a:ext>
            </a:extLst>
          </p:cNvPr>
          <p:cNvSpPr>
            <a:spLocks noGrp="1"/>
          </p:cNvSpPr>
          <p:nvPr>
            <p:ph type="sldNum" sz="quarter" idx="10"/>
            <p:custDataLst>
              <p:tags r:id="rId3"/>
            </p:custDataLst>
          </p:nvPr>
        </p:nvSpPr>
        <p:spPr/>
        <p:txBody>
          <a:bodyPr/>
          <a:lstStyle/>
          <a:p>
            <a:fld id="{706D636C-90A3-4979-BA37-BAB384B22101}" type="slidenum">
              <a:rPr lang="en-US" smtClean="0"/>
              <a:t>60</a:t>
            </a:fld>
            <a:endParaRPr lang="en-US"/>
          </a:p>
        </p:txBody>
      </p:sp>
      <p:sp>
        <p:nvSpPr>
          <p:cNvPr id="5" name="Title 4">
            <a:extLst>
              <a:ext uri="{FF2B5EF4-FFF2-40B4-BE49-F238E27FC236}">
                <a16:creationId xmlns:a16="http://schemas.microsoft.com/office/drawing/2014/main" id="{C359429D-A30E-47FC-99B1-5388819D29EB}"/>
              </a:ext>
            </a:extLst>
          </p:cNvPr>
          <p:cNvSpPr>
            <a:spLocks noGrp="1"/>
          </p:cNvSpPr>
          <p:nvPr>
            <p:ph type="title" idx="4294967295"/>
            <p:custDataLst>
              <p:tags r:id="rId4"/>
            </p:custDataLst>
          </p:nvPr>
        </p:nvSpPr>
        <p:spPr>
          <a:xfrm>
            <a:off x="772440" y="112736"/>
            <a:ext cx="7954963" cy="688932"/>
          </a:xfrm>
        </p:spPr>
        <p:txBody>
          <a:bodyPr anchor="t">
            <a:normAutofit/>
          </a:bodyPr>
          <a:lstStyle/>
          <a:p>
            <a:r>
              <a:rPr lang="en-US" sz="3600"/>
              <a:t>Modification Process</a:t>
            </a:r>
          </a:p>
        </p:txBody>
      </p:sp>
      <p:graphicFrame>
        <p:nvGraphicFramePr>
          <p:cNvPr id="2" name="Diagram 1">
            <a:extLst>
              <a:ext uri="{FF2B5EF4-FFF2-40B4-BE49-F238E27FC236}">
                <a16:creationId xmlns:a16="http://schemas.microsoft.com/office/drawing/2014/main" id="{54B286B6-35E5-4AE2-AA0D-889818036A22}"/>
              </a:ext>
            </a:extLst>
          </p:cNvPr>
          <p:cNvGraphicFramePr/>
          <p:nvPr>
            <p:custDataLst>
              <p:tags r:id="rId5"/>
            </p:custDataLst>
            <p:extLst/>
          </p:nvPr>
        </p:nvGraphicFramePr>
        <p:xfrm>
          <a:off x="772440" y="1202499"/>
          <a:ext cx="10350672" cy="4872836"/>
        </p:xfrm>
        <a:graphic>
          <a:graphicData uri="http://schemas.openxmlformats.org/drawingml/2006/diagram">
            <dgm:relIds xmlns:dgm="http://schemas.openxmlformats.org/drawingml/2006/diagram" r:dm="rId7" r:lo="rId8" r:qs="rId9" r:cs="rId10"/>
          </a:graphicData>
        </a:graphic>
      </p:graphicFrame>
    </p:spTree>
    <p:custDataLst>
      <p:tags r:id="rId11"/>
    </p:custDataLst>
    <p:extLst>
      <p:ext uri="{BB962C8B-B14F-4D97-AF65-F5344CB8AC3E}">
        <p14:creationId xmlns:p14="http://schemas.microsoft.com/office/powerpoint/2010/main" val="3938150707"/>
      </p:ext>
    </p:extLst>
  </p:cSld>
  <p:clrMapOvr>
    <a:masterClrMapping/>
  </p:clrMapOvr>
  <p:transition/>
  <p:timing/>
</p:sld>
</file>

<file path=ppt/slides/slide6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p:txBody>
          <a:bodyPr>
            <a:normAutofit/>
          </a:bodyPr>
          <a:lstStyle/>
          <a:p>
            <a:r>
              <a:rPr lang="en-US" sz="4000"/>
              <a:t>POP QUIZ! </a:t>
            </a:r>
          </a:p>
        </p:txBody>
      </p:sp>
      <p:sp>
        <p:nvSpPr>
          <p:cNvPr id="7" name="Text Placeholder 6"/>
          <p:cNvSpPr>
            <a:spLocks noGrp="1"/>
          </p:cNvSpPr>
          <p:nvPr>
            <p:ph type="body" idx="14"/>
            <p:custDataLst>
              <p:tags r:id="rId4"/>
            </p:custDataLst>
          </p:nvPr>
        </p:nvSpPr>
        <p:spPr>
          <a:xfrm>
            <a:off x="702562" y="945003"/>
            <a:ext cx="10847914" cy="1828193"/>
          </a:xfrm>
        </p:spPr>
        <p:txBody>
          <a:bodyPr/>
          <a:lstStyle/>
          <a:p>
            <a:r>
              <a:rPr lang="en-US" sz="2800"/>
              <a:t>You would like to add a new industry or occupation to your grant.  </a:t>
            </a:r>
          </a:p>
          <a:p>
            <a:r>
              <a:rPr lang="en-US" sz="2800"/>
              <a:t>Which answer provides the best response that describes the process for submitting a Grant Modification? </a:t>
            </a:r>
          </a:p>
        </p:txBody>
      </p:sp>
      <p:sp>
        <p:nvSpPr>
          <p:cNvPr id="4" name="Text Placeholder 3"/>
          <p:cNvSpPr>
            <a:spLocks noGrp="1"/>
          </p:cNvSpPr>
          <p:nvPr>
            <p:ph type="body" idx="1"/>
            <p:custDataLst>
              <p:tags r:id="rId5"/>
            </p:custDataLst>
          </p:nvPr>
        </p:nvSpPr>
        <p:spPr>
          <a:xfrm>
            <a:off x="1869002" y="3018447"/>
            <a:ext cx="4160044" cy="1039986"/>
          </a:xfrm>
        </p:spPr>
        <p:txBody>
          <a:bodyPr>
            <a:normAutofit/>
          </a:bodyPr>
          <a:lstStyle/>
          <a:p>
            <a:pPr algn="r"/>
            <a:r>
              <a:rPr lang="en-US"/>
              <a:t>Launch your training program in a new industry and begin enrolling participants</a:t>
            </a:r>
          </a:p>
        </p:txBody>
      </p:sp>
      <p:sp>
        <p:nvSpPr>
          <p:cNvPr id="5" name="Text Placeholder 4"/>
          <p:cNvSpPr>
            <a:spLocks noGrp="1"/>
          </p:cNvSpPr>
          <p:nvPr>
            <p:ph type="body" sz="quarter" idx="3"/>
            <p:custDataLst>
              <p:tags r:id="rId6"/>
            </p:custDataLst>
          </p:nvPr>
        </p:nvSpPr>
        <p:spPr>
          <a:xfrm>
            <a:off x="7407085" y="2968738"/>
            <a:ext cx="4160044" cy="1089695"/>
          </a:xfrm>
        </p:spPr>
        <p:txBody>
          <a:bodyPr/>
          <a:lstStyle/>
          <a:p>
            <a:pPr algn="r"/>
            <a:r>
              <a:rPr lang="en-US"/>
              <a:t>Send an email request to your FPO</a:t>
            </a:r>
          </a:p>
        </p:txBody>
      </p:sp>
      <p:sp>
        <p:nvSpPr>
          <p:cNvPr id="9" name="Text Placeholder 8"/>
          <p:cNvSpPr>
            <a:spLocks noGrp="1"/>
          </p:cNvSpPr>
          <p:nvPr>
            <p:ph type="body" idx="16"/>
            <p:custDataLst>
              <p:tags r:id="rId7"/>
            </p:custDataLst>
          </p:nvPr>
        </p:nvSpPr>
        <p:spPr>
          <a:xfrm>
            <a:off x="1869002" y="4546947"/>
            <a:ext cx="4160044" cy="1415441"/>
          </a:xfrm>
        </p:spPr>
        <p:txBody>
          <a:bodyPr>
            <a:normAutofit lnSpcReduction="10000"/>
          </a:bodyPr>
          <a:lstStyle/>
          <a:p>
            <a:pPr algn="r"/>
            <a:r>
              <a:rPr lang="en-US"/>
              <a:t>Write a formal letter of request to the Grant Officer, provide justification, and ensure it is signed by your Authorized Representative</a:t>
            </a:r>
          </a:p>
        </p:txBody>
      </p:sp>
      <p:sp>
        <p:nvSpPr>
          <p:cNvPr id="10" name="Text Placeholder 9"/>
          <p:cNvSpPr>
            <a:spLocks noGrp="1"/>
          </p:cNvSpPr>
          <p:nvPr>
            <p:ph type="body" sz="quarter" idx="17"/>
            <p:custDataLst>
              <p:tags r:id="rId8"/>
            </p:custDataLst>
          </p:nvPr>
        </p:nvSpPr>
        <p:spPr>
          <a:xfrm>
            <a:off x="7407085" y="4546947"/>
            <a:ext cx="4160044" cy="1415441"/>
          </a:xfrm>
        </p:spPr>
        <p:txBody>
          <a:bodyPr>
            <a:normAutofit/>
          </a:bodyPr>
          <a:lstStyle/>
          <a:p>
            <a:pPr algn="r"/>
            <a:r>
              <a:rPr lang="en-US"/>
              <a:t>Reach out to your employer partners to determine if the new industry or occupation is in-demand </a:t>
            </a:r>
          </a:p>
        </p:txBody>
      </p:sp>
      <p:sp>
        <p:nvSpPr>
          <p:cNvPr id="2" name="Slide Number Placeholder 1"/>
          <p:cNvSpPr>
            <a:spLocks noGrp="1"/>
          </p:cNvSpPr>
          <p:nvPr>
            <p:ph type="sldNum" sz="quarter" idx="4294967295"/>
            <p:custDataLst>
              <p:tags r:id="rId9"/>
            </p:custDataLst>
          </p:nvPr>
        </p:nvSpPr>
        <p:spPr>
          <a:xfrm>
            <a:off x="11537950" y="6356350"/>
            <a:ext cx="654050" cy="365125"/>
          </a:xfrm>
        </p:spPr>
        <p:txBody>
          <a:bodyPr/>
          <a:lstStyle/>
          <a:p>
            <a:pPr algn="r" defTabSz="457200">
              <a:defRPr/>
            </a:pPr>
            <a:fld id="{706D636C-90A3-4979-BA37-BAB384B22101}" type="slidenum">
              <a:rPr lang="en-US" sz="1400" b="0" smtClean="0">
                <a:solidFill>
                  <a:srgbClr val="303030">
                    <a:lumMod val="75000"/>
                    <a:lumOff val="25000"/>
                  </a:srgbClr>
                </a:solidFill>
                <a:latin typeface="Arial"/>
              </a:rPr>
              <a:pPr algn="r" defTabSz="457200">
                <a:defRPr/>
              </a:pPr>
              <a:t>61</a:t>
            </a:fld>
            <a:endParaRPr lang="en-US" sz="1400" b="0">
              <a:solidFill>
                <a:srgbClr val="303030">
                  <a:lumMod val="75000"/>
                  <a:lumOff val="25000"/>
                </a:srgbClr>
              </a:solidFill>
              <a:latin typeface="Arial"/>
            </a:endParaRPr>
          </a:p>
        </p:txBody>
      </p:sp>
      <p:sp>
        <p:nvSpPr>
          <p:cNvPr id="13" name="Rectangle 12"/>
          <p:cNvSpPr/>
          <p:nvPr>
            <p:custDataLst>
              <p:tags r:id="rId10"/>
            </p:custDataLst>
          </p:nvPr>
        </p:nvSpPr>
        <p:spPr>
          <a:xfrm>
            <a:off x="1264349" y="2968738"/>
            <a:ext cx="604653"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A</a:t>
            </a:r>
          </a:p>
        </p:txBody>
      </p:sp>
      <p:sp>
        <p:nvSpPr>
          <p:cNvPr id="14" name="Rectangle 13"/>
          <p:cNvSpPr/>
          <p:nvPr>
            <p:custDataLst>
              <p:tags r:id="rId11"/>
            </p:custDataLst>
          </p:nvPr>
        </p:nvSpPr>
        <p:spPr>
          <a:xfrm>
            <a:off x="1200020" y="4713801"/>
            <a:ext cx="572593"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B</a:t>
            </a:r>
          </a:p>
        </p:txBody>
      </p:sp>
      <p:sp>
        <p:nvSpPr>
          <p:cNvPr id="15" name="Rectangle 14"/>
          <p:cNvSpPr/>
          <p:nvPr>
            <p:custDataLst>
              <p:tags r:id="rId12"/>
            </p:custDataLst>
          </p:nvPr>
        </p:nvSpPr>
        <p:spPr>
          <a:xfrm>
            <a:off x="6828882" y="2919029"/>
            <a:ext cx="551754" cy="923330"/>
          </a:xfrm>
          <a:prstGeom prst="rect">
            <a:avLst/>
          </a:prstGeom>
          <a:noFill/>
        </p:spPr>
        <p:txBody>
          <a:bodyPr wrap="none" lIns="91440" tIns="45720" rIns="91440" bIns="45720">
            <a:spAutoFit/>
          </a:bodyPr>
          <a:lstStyle/>
          <a:p>
            <a:pPr algn="ctr"/>
            <a:r>
              <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C</a:t>
            </a:r>
            <a:endPar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Rectangle 15"/>
          <p:cNvSpPr/>
          <p:nvPr>
            <p:custDataLst>
              <p:tags r:id="rId13"/>
            </p:custDataLst>
          </p:nvPr>
        </p:nvSpPr>
        <p:spPr>
          <a:xfrm>
            <a:off x="6794417" y="4862104"/>
            <a:ext cx="620683"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D</a:t>
            </a:r>
          </a:p>
        </p:txBody>
      </p:sp>
    </p:spTree>
    <p:custDataLst>
      <p:tags r:id="rId14"/>
    </p:custDataLst>
    <p:extLst>
      <p:ext uri="{BB962C8B-B14F-4D97-AF65-F5344CB8AC3E}">
        <p14:creationId xmlns:p14="http://schemas.microsoft.com/office/powerpoint/2010/main" val="2362565035"/>
      </p:ext>
    </p:extLst>
  </p:cSld>
  <p:clrMapOvr>
    <a:masterClrMapping/>
  </p:clrMapOvr>
  <p:transition/>
  <p:timing/>
</p:sld>
</file>

<file path=ppt/slides/slide6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custDataLst>
              <p:tags r:id="rId3"/>
            </p:custDataLst>
          </p:nvPr>
        </p:nvSpPr>
        <p:spPr/>
        <p:txBody>
          <a:bodyPr/>
          <a:lstStyle/>
          <a:p>
            <a:fld id="{158B7785-F6D6-45F8-833E-07BD84680091}" type="slidenum">
              <a:rPr lang="en-US" smtClean="0"/>
              <a:t>62</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custDataLst>
              <p:tags r:id="rId4"/>
            </p:custDataLst>
          </p:nvPr>
        </p:nvSpPr>
        <p:spPr/>
        <p:txBody>
          <a:bodyPr/>
          <a:lstStyle/>
          <a:p>
            <a:r>
              <a:rPr lang="en-US"/>
              <a:t>Any Questions?</a:t>
            </a:r>
          </a:p>
        </p:txBody>
      </p:sp>
    </p:spTree>
    <p:custDataLst>
      <p:tags r:id="rId5"/>
    </p:custDataLst>
    <p:extLst>
      <p:ext uri="{BB962C8B-B14F-4D97-AF65-F5344CB8AC3E}">
        <p14:creationId xmlns:p14="http://schemas.microsoft.com/office/powerpoint/2010/main" val="1898586793"/>
      </p:ext>
    </p:extLst>
  </p:cSld>
  <p:clrMapOvr>
    <a:masterClrMapping/>
  </p:clrMapOvr>
  <p:transition/>
  <p:timing/>
</p:sld>
</file>

<file path=ppt/slides/slide6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p:txBody>
          <a:bodyPr/>
          <a:lstStyle/>
          <a:p>
            <a:r>
              <a:rPr lang="en-US"/>
              <a:t>Performance Reporting Guidance</a:t>
            </a:r>
          </a:p>
        </p:txBody>
      </p:sp>
    </p:spTree>
    <p:custDataLst>
      <p:tags r:id="rId4"/>
    </p:custDataLst>
    <p:extLst>
      <p:ext uri="{BB962C8B-B14F-4D97-AF65-F5344CB8AC3E}">
        <p14:creationId xmlns:p14="http://schemas.microsoft.com/office/powerpoint/2010/main" val="2289294595"/>
      </p:ext>
    </p:extLst>
  </p:cSld>
  <p:clrMapOvr>
    <a:masterClrMapping/>
  </p:clrMapOvr>
  <p:transition/>
  <p:timing/>
</p:sld>
</file>

<file path=ppt/slides/slide6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64</a:t>
            </a:fld>
            <a:endParaRPr lang="en-US"/>
          </a:p>
        </p:txBody>
      </p:sp>
      <p:sp>
        <p:nvSpPr>
          <p:cNvPr id="3" name="Title 2"/>
          <p:cNvSpPr>
            <a:spLocks noGrp="1"/>
          </p:cNvSpPr>
          <p:nvPr>
            <p:ph type="title"/>
            <p:custDataLst>
              <p:tags r:id="rId4"/>
            </p:custDataLst>
          </p:nvPr>
        </p:nvSpPr>
        <p:spPr/>
        <p:txBody>
          <a:bodyPr/>
          <a:lstStyle/>
          <a:p>
            <a:r>
              <a:rPr lang="en-US"/>
              <a:t>The Value of Reporting</a:t>
            </a:r>
          </a:p>
        </p:txBody>
      </p:sp>
      <p:sp>
        <p:nvSpPr>
          <p:cNvPr id="4" name="Text Placeholder 3"/>
          <p:cNvSpPr>
            <a:spLocks noGrp="1"/>
          </p:cNvSpPr>
          <p:nvPr>
            <p:ph type="body" idx="1"/>
            <p:custDataLst>
              <p:tags r:id="rId5"/>
            </p:custDataLst>
          </p:nvPr>
        </p:nvSpPr>
        <p:spPr>
          <a:xfrm>
            <a:off x="470586" y="1013990"/>
            <a:ext cx="5212080" cy="823912"/>
          </a:xfrm>
        </p:spPr>
        <p:txBody>
          <a:bodyPr/>
          <a:lstStyle/>
          <a:p>
            <a:r>
              <a:rPr lang="en-US" b="1"/>
              <a:t>Department of Labor</a:t>
            </a:r>
          </a:p>
        </p:txBody>
      </p:sp>
      <p:sp>
        <p:nvSpPr>
          <p:cNvPr id="5" name="Content Placeholder 4"/>
          <p:cNvSpPr>
            <a:spLocks noGrp="1"/>
          </p:cNvSpPr>
          <p:nvPr>
            <p:ph sz="half" idx="2"/>
            <p:custDataLst>
              <p:tags r:id="rId6"/>
            </p:custDataLst>
          </p:nvPr>
        </p:nvSpPr>
        <p:spPr>
          <a:xfrm>
            <a:off x="582346" y="1989878"/>
            <a:ext cx="5212080" cy="4199785"/>
          </a:xfrm>
        </p:spPr>
        <p:txBody>
          <a:bodyPr/>
          <a:lstStyle/>
          <a:p>
            <a:r>
              <a:rPr lang="en-US"/>
              <a:t>Report the success of high profile programs to Congress, Administration, OMB, GAO, etc.</a:t>
            </a:r>
          </a:p>
          <a:p>
            <a:r>
              <a:rPr lang="en-US"/>
              <a:t>Inform the design of future grant investments</a:t>
            </a:r>
          </a:p>
          <a:p>
            <a:r>
              <a:rPr lang="en-US"/>
              <a:t>Demonstrate the impact of these grant investments</a:t>
            </a:r>
          </a:p>
          <a:p>
            <a:r>
              <a:rPr lang="en-US"/>
              <a:t>Capture effective program design models and service delivery strategies.</a:t>
            </a:r>
          </a:p>
          <a:p>
            <a:endParaRPr lang="en-US"/>
          </a:p>
        </p:txBody>
      </p:sp>
      <p:sp>
        <p:nvSpPr>
          <p:cNvPr id="6" name="Text Placeholder 5"/>
          <p:cNvSpPr>
            <a:spLocks noGrp="1"/>
          </p:cNvSpPr>
          <p:nvPr>
            <p:ph type="body" sz="quarter" idx="3"/>
            <p:custDataLst>
              <p:tags r:id="rId7"/>
            </p:custDataLst>
          </p:nvPr>
        </p:nvSpPr>
        <p:spPr/>
        <p:txBody>
          <a:bodyPr/>
          <a:lstStyle/>
          <a:p>
            <a:r>
              <a:rPr lang="en-US" b="1"/>
              <a:t>One Workforce Grants</a:t>
            </a:r>
          </a:p>
        </p:txBody>
      </p:sp>
      <p:sp>
        <p:nvSpPr>
          <p:cNvPr id="7" name="Content Placeholder 6"/>
          <p:cNvSpPr>
            <a:spLocks noGrp="1"/>
          </p:cNvSpPr>
          <p:nvPr>
            <p:ph sz="quarter" idx="4"/>
            <p:custDataLst>
              <p:tags r:id="rId8"/>
            </p:custDataLst>
          </p:nvPr>
        </p:nvSpPr>
        <p:spPr>
          <a:xfrm>
            <a:off x="6172200" y="1989878"/>
            <a:ext cx="5865400" cy="4543002"/>
          </a:xfrm>
        </p:spPr>
        <p:txBody>
          <a:bodyPr/>
          <a:lstStyle/>
          <a:p>
            <a:pPr>
              <a:spcBef>
                <a:spcPts val="1200"/>
              </a:spcBef>
              <a:spcAft>
                <a:spcPts val="1200"/>
              </a:spcAft>
              <a:buFont typeface="Arial" panose="020b0604020202020204" pitchFamily="34" charset="0"/>
              <a:buChar char="•"/>
              <a:defRPr/>
            </a:pPr>
            <a:r>
              <a:rPr lang="en-US"/>
              <a:t>Demonstrate grant outcomes to investors and partners</a:t>
            </a:r>
          </a:p>
          <a:p>
            <a:pPr>
              <a:spcBef>
                <a:spcPts val="1200"/>
              </a:spcBef>
              <a:spcAft>
                <a:spcPts val="1200"/>
              </a:spcAft>
              <a:buFont typeface="Arial" panose="020b0604020202020204" pitchFamily="34" charset="0"/>
              <a:buChar char="•"/>
              <a:defRPr/>
            </a:pPr>
            <a:r>
              <a:rPr lang="en-US"/>
              <a:t>Illustrate Return on Investment (ROI) to employer partners</a:t>
            </a:r>
          </a:p>
          <a:p>
            <a:pPr>
              <a:spcBef>
                <a:spcPts val="1200"/>
              </a:spcBef>
              <a:spcAft>
                <a:spcPts val="1200"/>
              </a:spcAft>
              <a:buFont typeface="Arial" panose="020b0604020202020204" pitchFamily="34" charset="0"/>
              <a:buChar char="•"/>
              <a:defRPr/>
            </a:pPr>
            <a:r>
              <a:rPr lang="en-US"/>
              <a:t>Build additional strategic partnerships and leveraging resources</a:t>
            </a:r>
          </a:p>
          <a:p>
            <a:pPr>
              <a:spcBef>
                <a:spcPts val="1200"/>
              </a:spcBef>
              <a:spcAft>
                <a:spcPts val="1200"/>
              </a:spcAft>
              <a:buFont typeface="Arial" panose="020b0604020202020204" pitchFamily="34" charset="0"/>
              <a:buChar char="•"/>
              <a:defRPr/>
            </a:pPr>
            <a:r>
              <a:rPr lang="en-US"/>
              <a:t>Sustainability of the project and partnership</a:t>
            </a:r>
          </a:p>
          <a:p>
            <a:pPr>
              <a:spcBef>
                <a:spcPts val="1200"/>
              </a:spcBef>
              <a:spcAft>
                <a:spcPts val="1200"/>
              </a:spcAft>
              <a:buFont typeface="Arial" panose="020b0604020202020204" pitchFamily="34" charset="0"/>
              <a:buChar char="•"/>
              <a:defRPr/>
            </a:pPr>
            <a:r>
              <a:rPr lang="en-US"/>
              <a:t>Continuously improve program design to meet the needs of participants</a:t>
            </a:r>
          </a:p>
          <a:p>
            <a:pPr marL="0" indent="0">
              <a:buNone/>
            </a:pPr>
            <a:endParaRPr lang="en-US"/>
          </a:p>
        </p:txBody>
      </p:sp>
    </p:spTree>
    <p:custDataLst>
      <p:tags r:id="rId9"/>
    </p:custDataLst>
    <p:extLst>
      <p:ext uri="{BB962C8B-B14F-4D97-AF65-F5344CB8AC3E}">
        <p14:creationId xmlns:p14="http://schemas.microsoft.com/office/powerpoint/2010/main" val="173568008"/>
      </p:ext>
    </p:extLst>
  </p:cSld>
  <p:clrMapOvr>
    <a:masterClrMapping/>
  </p:clrMapOvr>
  <p:transition/>
  <p:timing/>
</p:sld>
</file>

<file path=ppt/slides/slide6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p:txBody>
          <a:bodyPr/>
          <a:lstStyle/>
          <a:p>
            <a:r>
              <a:rPr lang="en-US"/>
              <a:t>Reporting Requirements</a:t>
            </a:r>
          </a:p>
        </p:txBody>
      </p:sp>
      <p:sp>
        <p:nvSpPr>
          <p:cNvPr id="3" name="Content Placeholder 2"/>
          <p:cNvSpPr>
            <a:spLocks noGrp="1"/>
          </p:cNvSpPr>
          <p:nvPr>
            <p:ph idx="1"/>
            <p:custDataLst>
              <p:tags r:id="rId4"/>
            </p:custDataLst>
          </p:nvPr>
        </p:nvSpPr>
        <p:spPr/>
        <p:txBody>
          <a:bodyPr>
            <a:normAutofit/>
          </a:bodyPr>
          <a:lstStyle/>
          <a:p>
            <a:pPr marL="0" indent="0">
              <a:spcBef>
                <a:spcPts val="600"/>
              </a:spcBef>
              <a:spcAft>
                <a:spcPts val="600"/>
              </a:spcAft>
              <a:buNone/>
            </a:pPr>
            <a:r>
              <a:rPr lang="en-US" sz="3200" b="1"/>
              <a:t>One Workforce grantees are required to submit progress reports </a:t>
            </a:r>
            <a:r>
              <a:rPr lang="en-US" sz="3200" b="1" u="sng"/>
              <a:t>quarterly</a:t>
            </a:r>
            <a:r>
              <a:rPr lang="en-US" sz="3200" b="1"/>
              <a:t> to ETA, including a final report: </a:t>
            </a:r>
          </a:p>
          <a:p>
            <a:pPr marL="0" indent="0">
              <a:spcBef>
                <a:spcPts val="600"/>
              </a:spcBef>
              <a:spcAft>
                <a:spcPts val="600"/>
              </a:spcAft>
              <a:buNone/>
            </a:pPr>
            <a:endParaRPr lang="en-US" sz="1050" b="1"/>
          </a:p>
          <a:p>
            <a:pPr>
              <a:lnSpc>
                <a:spcPct val="80000"/>
              </a:lnSpc>
              <a:spcBef>
                <a:spcPts val="600"/>
              </a:spcBef>
              <a:spcAft>
                <a:spcPts val="600"/>
              </a:spcAft>
              <a:defRPr/>
            </a:pPr>
            <a:r>
              <a:rPr lang="en-US" sz="3000" b="1">
                <a:solidFill>
                  <a:schemeClr val="tx1"/>
                </a:solidFill>
              </a:rPr>
              <a:t>Quarterly Progress Report (2 components)</a:t>
            </a:r>
          </a:p>
          <a:p>
            <a:pPr lvl="2">
              <a:lnSpc>
                <a:spcPct val="80000"/>
              </a:lnSpc>
              <a:spcBef>
                <a:spcPts val="600"/>
              </a:spcBef>
              <a:spcAft>
                <a:spcPts val="600"/>
              </a:spcAft>
              <a:defRPr/>
            </a:pPr>
            <a:r>
              <a:rPr lang="en-US" sz="2400">
                <a:solidFill>
                  <a:schemeClr val="tx1"/>
                </a:solidFill>
              </a:rPr>
              <a:t>Quarterly Performance Report</a:t>
            </a:r>
          </a:p>
          <a:p>
            <a:pPr lvl="2">
              <a:lnSpc>
                <a:spcPct val="80000"/>
              </a:lnSpc>
              <a:spcBef>
                <a:spcPts val="600"/>
              </a:spcBef>
              <a:spcAft>
                <a:spcPts val="600"/>
              </a:spcAft>
              <a:defRPr/>
            </a:pPr>
            <a:r>
              <a:rPr lang="en-US" sz="2400">
                <a:solidFill>
                  <a:schemeClr val="tx1"/>
                </a:solidFill>
              </a:rPr>
              <a:t>Quarterly Narrative Report</a:t>
            </a:r>
          </a:p>
          <a:p>
            <a:pPr>
              <a:lnSpc>
                <a:spcPct val="80000"/>
              </a:lnSpc>
              <a:spcBef>
                <a:spcPts val="600"/>
              </a:spcBef>
              <a:spcAft>
                <a:spcPts val="600"/>
              </a:spcAft>
              <a:defRPr/>
            </a:pPr>
            <a:r>
              <a:rPr lang="en-US" sz="3000" b="1"/>
              <a:t>Final Report</a:t>
            </a:r>
          </a:p>
          <a:p>
            <a:endParaRPr lang="en-US" sz="2800"/>
          </a:p>
        </p:txBody>
      </p:sp>
      <p:sp>
        <p:nvSpPr>
          <p:cNvPr id="4" name="Slide Number Placeholder 3"/>
          <p:cNvSpPr>
            <a:spLocks noGrp="1"/>
          </p:cNvSpPr>
          <p:nvPr>
            <p:ph type="sldNum" sz="quarter" idx="10"/>
            <p:custDataLst>
              <p:tags r:id="rId5"/>
            </p:custDataLst>
          </p:nvPr>
        </p:nvSpPr>
        <p:spPr/>
        <p:txBody>
          <a:bodyPr/>
          <a:lstStyle/>
          <a:p>
            <a:pPr algn="r" defTabSz="457200">
              <a:defRPr/>
            </a:pPr>
            <a:fld id="{706D636C-90A3-4979-BA37-BAB384B22101}" type="slidenum">
              <a:rPr lang="en-US" sz="1400" b="0">
                <a:solidFill>
                  <a:srgbClr val="303030">
                    <a:lumMod val="75000"/>
                    <a:lumOff val="25000"/>
                  </a:srgbClr>
                </a:solidFill>
                <a:latin typeface="Arial"/>
              </a:rPr>
              <a:pPr algn="r" defTabSz="457200">
                <a:defRPr/>
              </a:pPr>
              <a:t>65</a:t>
            </a:fld>
            <a:endParaRPr lang="en-US" sz="1400" b="0">
              <a:solidFill>
                <a:srgbClr val="303030">
                  <a:lumMod val="75000"/>
                  <a:lumOff val="25000"/>
                </a:srgbClr>
              </a:solidFill>
              <a:latin typeface="Arial"/>
            </a:endParaRPr>
          </a:p>
        </p:txBody>
      </p:sp>
    </p:spTree>
    <p:custDataLst>
      <p:tags r:id="rId6"/>
    </p:custDataLst>
    <p:extLst>
      <p:ext uri="{BB962C8B-B14F-4D97-AF65-F5344CB8AC3E}">
        <p14:creationId xmlns:p14="http://schemas.microsoft.com/office/powerpoint/2010/main" val="688881089"/>
      </p:ext>
    </p:extLst>
  </p:cSld>
  <p:clrMapOvr>
    <a:masterClrMapping/>
  </p:clrMapOvr>
  <p:transition/>
  <p:timing/>
</p:sld>
</file>

<file path=ppt/slides/slide6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p:txBody>
          <a:bodyPr/>
          <a:lstStyle/>
          <a:p>
            <a:r>
              <a:rPr lang="en-US"/>
              <a:t>Quarterly Progress Report</a:t>
            </a:r>
          </a:p>
        </p:txBody>
      </p:sp>
      <p:sp>
        <p:nvSpPr>
          <p:cNvPr id="3" name="Content Placeholder 2"/>
          <p:cNvSpPr>
            <a:spLocks noGrp="1"/>
          </p:cNvSpPr>
          <p:nvPr>
            <p:ph idx="1"/>
            <p:custDataLst>
              <p:tags r:id="rId4"/>
            </p:custDataLst>
          </p:nvPr>
        </p:nvSpPr>
        <p:spPr>
          <a:xfrm>
            <a:off x="769963" y="944880"/>
            <a:ext cx="10461574" cy="5516880"/>
          </a:xfrm>
        </p:spPr>
        <p:txBody>
          <a:bodyPr>
            <a:noAutofit/>
          </a:bodyPr>
          <a:lstStyle/>
          <a:p>
            <a:pPr marL="0" indent="0">
              <a:lnSpc>
                <a:spcPct val="110000"/>
              </a:lnSpc>
              <a:spcBef>
                <a:spcPct val="0"/>
              </a:spcBef>
              <a:buNone/>
              <a:defRPr/>
            </a:pPr>
            <a:r>
              <a:rPr lang="en-US" sz="2800" b="1">
                <a:latin typeface="Calibri" panose="020f0502020204030204"/>
              </a:rPr>
              <a:t>Each grantee must submit a Quarterly Progress Report</a:t>
            </a:r>
          </a:p>
          <a:p>
            <a:pPr marL="285750" lvl="1">
              <a:lnSpc>
                <a:spcPct val="110000"/>
              </a:lnSpc>
              <a:spcBef>
                <a:spcPts val="1200"/>
              </a:spcBef>
              <a:defRPr/>
            </a:pPr>
            <a:r>
              <a:rPr lang="en-US">
                <a:solidFill>
                  <a:schemeClr val="tx1"/>
                </a:solidFill>
                <a:latin typeface="Calibri" panose="020f0502020204030204"/>
              </a:rPr>
              <a:t>Due no later than 45 days after the end of a quarter</a:t>
            </a:r>
          </a:p>
          <a:p>
            <a:pPr marL="285750" lvl="1">
              <a:spcBef>
                <a:spcPct val="0"/>
              </a:spcBef>
              <a:defRPr/>
            </a:pPr>
            <a:r>
              <a:rPr lang="en-US" i="1">
                <a:solidFill>
                  <a:schemeClr val="tx1"/>
                </a:solidFill>
                <a:latin typeface="Calibri" panose="020f0502020204030204"/>
              </a:rPr>
              <a:t>More information and training will be provided</a:t>
            </a:r>
          </a:p>
          <a:p>
            <a:pPr marL="285750" lvl="1">
              <a:spcBef>
                <a:spcPct val="0"/>
              </a:spcBef>
              <a:defRPr/>
            </a:pPr>
            <a:endParaRPr lang="en-US" b="1" i="1">
              <a:solidFill>
                <a:schemeClr val="tx1"/>
              </a:solidFill>
              <a:latin typeface="Calibri"/>
            </a:endParaRPr>
          </a:p>
          <a:p>
            <a:pPr marL="0" indent="0">
              <a:buNone/>
            </a:pPr>
            <a:endParaRPr lang="en-US" sz="2000" b="1">
              <a:solidFill>
                <a:srgbClr val="C00000"/>
              </a:solidFill>
            </a:endParaRPr>
          </a:p>
          <a:p>
            <a:pPr marL="0" indent="0">
              <a:buNone/>
            </a:pPr>
            <a:endParaRPr lang="en-US" sz="2000" b="1">
              <a:solidFill>
                <a:srgbClr val="C00000"/>
              </a:solidFill>
            </a:endParaRPr>
          </a:p>
          <a:p>
            <a:pPr marL="0" indent="0">
              <a:buNone/>
            </a:pPr>
            <a:endParaRPr lang="en-US" sz="2000" b="1">
              <a:solidFill>
                <a:srgbClr val="C00000"/>
              </a:solidFill>
            </a:endParaRPr>
          </a:p>
          <a:p>
            <a:pPr marL="0" indent="0">
              <a:buNone/>
            </a:pPr>
            <a:endParaRPr lang="en-US" sz="2000" b="1">
              <a:solidFill>
                <a:srgbClr val="C00000"/>
              </a:solidFill>
            </a:endParaRPr>
          </a:p>
          <a:p>
            <a:pPr marL="0" indent="0">
              <a:buNone/>
            </a:pPr>
            <a:endParaRPr lang="en-US" sz="2000" b="1">
              <a:solidFill>
                <a:srgbClr val="C00000"/>
              </a:solidFill>
            </a:endParaRPr>
          </a:p>
          <a:p>
            <a:pPr marL="0" indent="0">
              <a:spcBef>
                <a:spcPts val="600"/>
              </a:spcBef>
              <a:buNone/>
            </a:pPr>
            <a:endParaRPr lang="en-US" sz="2000" b="1">
              <a:solidFill>
                <a:srgbClr val="C00000"/>
              </a:solidFill>
            </a:endParaRPr>
          </a:p>
          <a:p>
            <a:pPr marL="0" indent="0" algn="ctr">
              <a:spcBef>
                <a:spcPts val="600"/>
              </a:spcBef>
              <a:buNone/>
            </a:pPr>
            <a:r>
              <a:rPr lang="en-US" sz="2400" b="1">
                <a:solidFill>
                  <a:srgbClr val="C00000"/>
                </a:solidFill>
              </a:rPr>
              <a:t>Your 1</a:t>
            </a:r>
            <a:r>
              <a:rPr lang="en-US" sz="2400" b="1" baseline="30000">
                <a:solidFill>
                  <a:srgbClr val="C00000"/>
                </a:solidFill>
              </a:rPr>
              <a:t>st</a:t>
            </a:r>
            <a:r>
              <a:rPr lang="en-US" sz="2400" b="1">
                <a:solidFill>
                  <a:srgbClr val="C00000"/>
                </a:solidFill>
              </a:rPr>
              <a:t> progress report is due no later than May 15, 2021</a:t>
            </a:r>
          </a:p>
          <a:p>
            <a:pPr marL="0" indent="0" algn="ctr">
              <a:spcBef>
                <a:spcPts val="600"/>
              </a:spcBef>
              <a:buNone/>
            </a:pPr>
            <a:r>
              <a:rPr lang="en-US" sz="2400" b="1">
                <a:solidFill>
                  <a:srgbClr val="C00000"/>
                </a:solidFill>
              </a:rPr>
              <a:t>Covers activities from February  1 through March 31</a:t>
            </a:r>
            <a:r>
              <a:rPr lang="en-US" sz="2400" b="1" baseline="30000">
                <a:solidFill>
                  <a:srgbClr val="C00000"/>
                </a:solidFill>
              </a:rPr>
              <a:t>st</a:t>
            </a:r>
            <a:r>
              <a:rPr lang="en-US" sz="2400" b="1">
                <a:solidFill>
                  <a:srgbClr val="C00000"/>
                </a:solidFill>
              </a:rPr>
              <a:t>. </a:t>
            </a:r>
          </a:p>
          <a:p>
            <a:pPr marL="0" indent="0">
              <a:buNone/>
            </a:pPr>
            <a:endParaRPr lang="en-US" sz="2800"/>
          </a:p>
          <a:p>
            <a:pPr marL="0" indent="0">
              <a:buNone/>
            </a:pPr>
            <a:endParaRPr lang="en-US" sz="2800"/>
          </a:p>
        </p:txBody>
      </p:sp>
      <p:sp>
        <p:nvSpPr>
          <p:cNvPr id="4" name="Slide Number Placeholder 3"/>
          <p:cNvSpPr>
            <a:spLocks noGrp="1"/>
          </p:cNvSpPr>
          <p:nvPr>
            <p:ph type="sldNum" sz="quarter" idx="10"/>
            <p:custDataLst>
              <p:tags r:id="rId5"/>
            </p:custDataLst>
          </p:nvPr>
        </p:nvSpPr>
        <p:spPr/>
        <p:txBody>
          <a:bodyPr/>
          <a:lstStyle/>
          <a:p>
            <a:pPr algn="r" defTabSz="457200">
              <a:defRPr/>
            </a:pPr>
            <a:fld id="{706D636C-90A3-4979-BA37-BAB384B22101}" type="slidenum">
              <a:rPr lang="en-US" sz="1400" b="0">
                <a:solidFill>
                  <a:srgbClr val="303030">
                    <a:lumMod val="75000"/>
                    <a:lumOff val="25000"/>
                  </a:srgbClr>
                </a:solidFill>
                <a:latin typeface="Arial"/>
              </a:rPr>
              <a:pPr algn="r" defTabSz="457200">
                <a:defRPr/>
              </a:pPr>
              <a:t>66</a:t>
            </a:fld>
            <a:endParaRPr lang="en-US" sz="1400" b="0">
              <a:solidFill>
                <a:srgbClr val="303030">
                  <a:lumMod val="75000"/>
                  <a:lumOff val="25000"/>
                </a:srgbClr>
              </a:solidFill>
              <a:latin typeface="Arial"/>
            </a:endParaRPr>
          </a:p>
        </p:txBody>
      </p:sp>
      <p:graphicFrame>
        <p:nvGraphicFramePr>
          <p:cNvPr id="6" name="Table 5"/>
          <p:cNvGraphicFramePr>
            <a:graphicFrameLocks noGrp="1"/>
          </p:cNvGraphicFramePr>
          <p:nvPr>
            <p:custDataLst>
              <p:tags r:id="rId6"/>
            </p:custDataLst>
            <p:extLst>
              <p:ext uri="{D42A27DB-BD31-4B8C-83A1-F6EECF244321}">
                <p14:modId xmlns:p14="http://schemas.microsoft.com/office/powerpoint/2010/main" val="2588131058"/>
              </p:ext>
            </p:extLst>
          </p:nvPr>
        </p:nvGraphicFramePr>
        <p:xfrm>
          <a:off x="1309753" y="2668046"/>
          <a:ext cx="9381994" cy="2737819"/>
        </p:xfrm>
        <a:graphic>
          <a:graphicData uri="http://schemas.openxmlformats.org/drawingml/2006/table">
            <a:tbl>
              <a:tblPr firstRow="1" firstCol="1" bandRow="1"/>
              <a:tblGrid>
                <a:gridCol w="3042181">
                  <a:extLst>
                    <a:ext uri="{9D8B030D-6E8A-4147-A177-3AD203B41FA5}">
                      <a16:colId xmlns:a16="http://schemas.microsoft.com/office/drawing/2014/main" val="20000"/>
                    </a:ext>
                  </a:extLst>
                </a:gridCol>
                <a:gridCol w="2693840">
                  <a:extLst>
                    <a:ext uri="{9D8B030D-6E8A-4147-A177-3AD203B41FA5}">
                      <a16:colId xmlns:a16="http://schemas.microsoft.com/office/drawing/2014/main" val="20001"/>
                    </a:ext>
                  </a:extLst>
                </a:gridCol>
                <a:gridCol w="3645973">
                  <a:extLst>
                    <a:ext uri="{9D8B030D-6E8A-4147-A177-3AD203B41FA5}">
                      <a16:colId xmlns:a16="http://schemas.microsoft.com/office/drawing/2014/main" val="20002"/>
                    </a:ext>
                  </a:extLst>
                </a:gridCol>
              </a:tblGrid>
              <a:tr h="846625">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Quarter End Date</a:t>
                      </a:r>
                      <a:endParaRPr lang="en-US" sz="2000">
                        <a:effectLst/>
                        <a:latin typeface="Calibri" panose="020f0502020204030204"/>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DB3E2"/>
                    </a:solidFill>
                  </a:tcPr>
                </a:tc>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Progress Report Due Date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DB3E2"/>
                    </a:solidFill>
                  </a:tcPr>
                </a:tc>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Report Activities Occurring Between</a:t>
                      </a:r>
                      <a:endParaRPr lang="en-US" sz="2000">
                        <a:effectLst/>
                        <a:latin typeface="Calibri" panose="020f0502020204030204"/>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DB3E2"/>
                    </a:solidFill>
                  </a:tcPr>
                </a:tc>
                <a:extLst>
                  <a:ext uri="{0D108BD9-81ED-4DB2-BD59-A6C34878D82A}">
                    <a16:rowId xmlns:a16="http://schemas.microsoft.com/office/drawing/2014/main" val="10000"/>
                  </a:ext>
                </a:extLst>
              </a:tr>
              <a:tr h="467156">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March 31</a:t>
                      </a:r>
                      <a:endParaRPr lang="en-US" sz="2000">
                        <a:effectLst/>
                        <a:latin typeface="Calibri" panose="020f0502020204030204"/>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May 15</a:t>
                      </a:r>
                      <a:endParaRPr lang="en-US" sz="2000">
                        <a:effectLst/>
                        <a:latin typeface="Calibri" panose="020f0502020204030204"/>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January 1 – March 31</a:t>
                      </a:r>
                      <a:endParaRPr lang="en-US" sz="2000">
                        <a:effectLst/>
                        <a:latin typeface="Calibri" panose="020f0502020204030204"/>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467156">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June 30</a:t>
                      </a:r>
                      <a:endParaRPr lang="en-US" sz="2000">
                        <a:effectLst/>
                        <a:latin typeface="Calibri" panose="020f0502020204030204"/>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August 14</a:t>
                      </a:r>
                      <a:endParaRPr lang="en-US" sz="2000">
                        <a:effectLst/>
                        <a:latin typeface="Calibri" panose="020f0502020204030204"/>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April 1 – June 30</a:t>
                      </a:r>
                      <a:endParaRPr lang="en-US" sz="2000">
                        <a:effectLst/>
                        <a:latin typeface="Calibri" panose="020f0502020204030204"/>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489726">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September 30</a:t>
                      </a:r>
                      <a:endParaRPr lang="en-US" sz="2000">
                        <a:effectLst/>
                        <a:latin typeface="Calibri" panose="020f0502020204030204"/>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November 14</a:t>
                      </a:r>
                      <a:endParaRPr lang="en-US" sz="2000">
                        <a:effectLst/>
                        <a:latin typeface="Calibri" panose="020f0502020204030204"/>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July 1 – September 30</a:t>
                      </a:r>
                      <a:endParaRPr lang="en-US" sz="2000">
                        <a:effectLst/>
                        <a:latin typeface="Calibri" panose="020f0502020204030204"/>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467156">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December 31</a:t>
                      </a:r>
                      <a:endParaRPr lang="en-US" sz="2000">
                        <a:effectLst/>
                        <a:latin typeface="Calibri" panose="020f0502020204030204"/>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February 14</a:t>
                      </a:r>
                      <a:endParaRPr lang="en-US" sz="2000">
                        <a:effectLst/>
                        <a:latin typeface="Calibri" panose="020f0502020204030204"/>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vert="horz" wrap="square"/>
                    <a:lstStyle/>
                    <a:p>
                      <a:pPr marL="0" marR="0" algn="ctr">
                        <a:lnSpc>
                          <a:spcPct val="115000"/>
                        </a:lnSpc>
                        <a:spcBef>
                          <a:spcPct val="0"/>
                        </a:spcBef>
                        <a:spcAft>
                          <a:spcPct val="0"/>
                        </a:spcAft>
                      </a:pPr>
                      <a:r>
                        <a:rPr lang="en-US" sz="2000" b="1">
                          <a:effectLst/>
                          <a:latin typeface="Calibri" panose="020f0502020204030204"/>
                          <a:ea typeface="Calibri"/>
                          <a:cs typeface="Times New Roman"/>
                        </a:rPr>
                        <a:t>October 1 – December 31</a:t>
                      </a:r>
                      <a:endParaRPr lang="en-US" sz="20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bl>
          </a:graphicData>
        </a:graphic>
      </p:graphicFrame>
    </p:spTree>
    <p:custDataLst>
      <p:tags r:id="rId7"/>
    </p:custDataLst>
    <p:extLst>
      <p:ext uri="{BB962C8B-B14F-4D97-AF65-F5344CB8AC3E}">
        <p14:creationId xmlns:p14="http://schemas.microsoft.com/office/powerpoint/2010/main" val="1686963078"/>
      </p:ext>
    </p:extLst>
  </p:cSld>
  <p:clrMapOvr>
    <a:masterClrMapping/>
  </p:clrMapOvr>
  <p:transition/>
  <p:timing/>
</p:sld>
</file>

<file path=ppt/slides/slide6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4" name="Diagram 13"/>
          <p:cNvGraphicFramePr/>
          <p:nvPr>
            <p:custDataLst>
              <p:tags r:id="rId3"/>
            </p:custDataLst>
            <p:extLst/>
          </p:nvPr>
        </p:nvGraphicFramePr>
        <p:xfrm>
          <a:off x="6872809" y="1596073"/>
          <a:ext cx="3543237" cy="3457520"/>
        </p:xfrm>
        <a:graphic>
          <a:graphicData uri="http://schemas.openxmlformats.org/drawingml/2006/diagram">
            <dgm:relIds xmlns:dgm="http://schemas.openxmlformats.org/drawingml/2006/diagram" r:dm="rId5" r:lo="rId6" r:qs="rId7" r:cs="rId8"/>
          </a:graphicData>
        </a:graphic>
      </p:graphicFrame>
      <p:sp>
        <p:nvSpPr>
          <p:cNvPr id="2" name="Title 1"/>
          <p:cNvSpPr>
            <a:spLocks noGrp="1"/>
          </p:cNvSpPr>
          <p:nvPr>
            <p:ph type="title"/>
            <p:custDataLst>
              <p:tags r:id="rId9"/>
            </p:custDataLst>
          </p:nvPr>
        </p:nvSpPr>
        <p:spPr/>
        <p:txBody>
          <a:bodyPr/>
          <a:lstStyle/>
          <a:p>
            <a:r>
              <a:rPr lang="en-US"/>
              <a:t>Quarterly Progress Reports</a:t>
            </a:r>
          </a:p>
        </p:txBody>
      </p:sp>
      <p:sp>
        <p:nvSpPr>
          <p:cNvPr id="5" name="Content Placeholder 4"/>
          <p:cNvSpPr>
            <a:spLocks noGrp="1"/>
          </p:cNvSpPr>
          <p:nvPr>
            <p:ph idx="1"/>
            <p:custDataLst>
              <p:tags r:id="rId10"/>
            </p:custDataLst>
          </p:nvPr>
        </p:nvSpPr>
        <p:spPr>
          <a:xfrm>
            <a:off x="568620" y="1090178"/>
            <a:ext cx="5715206" cy="4406348"/>
          </a:xfrm>
        </p:spPr>
        <p:txBody>
          <a:bodyPr>
            <a:noAutofit/>
          </a:bodyPr>
          <a:lstStyle/>
          <a:p>
            <a:r>
              <a:rPr lang="en-US" sz="3200"/>
              <a:t>Submitted </a:t>
            </a:r>
            <a:r>
              <a:rPr lang="en-US" sz="3200">
                <a:solidFill>
                  <a:schemeClr val="tx1"/>
                </a:solidFill>
              </a:rPr>
              <a:t>through the Workforce Integrated Performance System (WIPS)</a:t>
            </a:r>
            <a:endParaRPr lang="en-US" sz="3200"/>
          </a:p>
          <a:p>
            <a:r>
              <a:rPr lang="en-US" sz="3200"/>
              <a:t>Progress reports in WIPS:</a:t>
            </a:r>
          </a:p>
          <a:p>
            <a:pPr marL="914400" lvl="1" indent="-457200">
              <a:buFont typeface="+mj-lt"/>
              <a:buAutoNum type="arabicPeriod"/>
            </a:pPr>
            <a:r>
              <a:rPr lang="en-US" sz="2800"/>
              <a:t>Data file = Quarterly Performance Report (QPR)</a:t>
            </a:r>
          </a:p>
          <a:p>
            <a:pPr marL="914400" lvl="1" indent="-457200">
              <a:buFont typeface="+mj-lt"/>
              <a:buAutoNum type="arabicPeriod"/>
            </a:pPr>
            <a:r>
              <a:rPr lang="en-US" sz="2800"/>
              <a:t>Quarterly Narrative Report (QNR)</a:t>
            </a:r>
            <a:endParaRPr lang="en-US" sz="2800">
              <a:solidFill>
                <a:schemeClr val="tx1"/>
              </a:solidFill>
            </a:endParaRPr>
          </a:p>
          <a:p>
            <a:pPr lvl="1"/>
            <a:endParaRPr lang="en-US" sz="2800">
              <a:solidFill>
                <a:schemeClr val="tx1"/>
              </a:solidFill>
            </a:endParaRPr>
          </a:p>
        </p:txBody>
      </p:sp>
      <p:sp>
        <p:nvSpPr>
          <p:cNvPr id="4" name="Slide Number Placeholder 3"/>
          <p:cNvSpPr>
            <a:spLocks noGrp="1"/>
          </p:cNvSpPr>
          <p:nvPr>
            <p:ph type="sldNum" sz="quarter" idx="10"/>
            <p:custDataLst>
              <p:tags r:id="rId11"/>
            </p:custDataLst>
          </p:nvPr>
        </p:nvSpPr>
        <p:spPr/>
        <p:txBody>
          <a:bodyPr/>
          <a:lstStyle/>
          <a:p>
            <a:pPr algn="r" defTabSz="457200">
              <a:defRPr/>
            </a:pPr>
            <a:fld id="{706D636C-90A3-4979-BA37-BAB384B22101}" type="slidenum">
              <a:rPr lang="en-US" sz="1400" b="0">
                <a:solidFill>
                  <a:srgbClr val="303030">
                    <a:lumMod val="75000"/>
                    <a:lumOff val="25000"/>
                  </a:srgbClr>
                </a:solidFill>
                <a:latin typeface="Arial"/>
              </a:rPr>
              <a:pPr algn="r" defTabSz="457200">
                <a:defRPr/>
              </a:pPr>
              <a:t>67</a:t>
            </a:fld>
            <a:endParaRPr lang="en-US" sz="1400" b="0">
              <a:solidFill>
                <a:srgbClr val="303030">
                  <a:lumMod val="75000"/>
                  <a:lumOff val="25000"/>
                </a:srgbClr>
              </a:solidFill>
              <a:latin typeface="Arial"/>
            </a:endParaRPr>
          </a:p>
        </p:txBody>
      </p:sp>
      <p:sp>
        <p:nvSpPr>
          <p:cNvPr id="15" name="TextBox 14"/>
          <p:cNvSpPr txBox="1"/>
          <p:nvPr>
            <p:custDataLst>
              <p:tags r:id="rId12"/>
            </p:custDataLst>
          </p:nvPr>
        </p:nvSpPr>
        <p:spPr>
          <a:xfrm>
            <a:off x="7715788" y="1770615"/>
            <a:ext cx="1268296" cy="707886"/>
          </a:xfrm>
          <a:prstGeom prst="rect">
            <a:avLst/>
          </a:prstGeom>
          <a:noFill/>
        </p:spPr>
        <p:txBody>
          <a:bodyPr wrap="none" rtlCol="0">
            <a:spAutoFit/>
          </a:bodyPr>
          <a:lstStyle/>
          <a:p>
            <a:r>
              <a:rPr lang="en-US" sz="4000" i="1">
                <a:solidFill>
                  <a:srgbClr val="7030A0"/>
                </a:solidFill>
              </a:rPr>
              <a:t>WIPS</a:t>
            </a:r>
          </a:p>
        </p:txBody>
      </p:sp>
      <p:sp>
        <p:nvSpPr>
          <p:cNvPr id="3" name="TextBox 2"/>
          <p:cNvSpPr txBox="1"/>
          <p:nvPr>
            <p:custDataLst>
              <p:tags r:id="rId13"/>
            </p:custDataLst>
          </p:nvPr>
        </p:nvSpPr>
        <p:spPr>
          <a:xfrm>
            <a:off x="3086504" y="5585076"/>
            <a:ext cx="5904693" cy="830997"/>
          </a:xfrm>
          <a:prstGeom prst="rect">
            <a:avLst/>
          </a:prstGeom>
          <a:noFill/>
        </p:spPr>
        <p:txBody>
          <a:bodyPr wrap="none" rtlCol="0">
            <a:spAutoFit/>
          </a:bodyPr>
          <a:lstStyle/>
          <a:p>
            <a:pPr algn="ctr"/>
            <a:r>
              <a:rPr lang="en-US" sz="2400" b="1">
                <a:solidFill>
                  <a:srgbClr val="FF0000"/>
                </a:solidFill>
              </a:rPr>
              <a:t>Grantees should prepare to track and collect </a:t>
            </a:r>
          </a:p>
          <a:p>
            <a:pPr algn="ctr"/>
            <a:r>
              <a:rPr lang="en-US" sz="2400" b="1">
                <a:solidFill>
                  <a:srgbClr val="FF0000"/>
                </a:solidFill>
              </a:rPr>
              <a:t>participant-level data for the QPR.</a:t>
            </a:r>
          </a:p>
        </p:txBody>
      </p:sp>
      <p:sp>
        <p:nvSpPr>
          <p:cNvPr id="11" name="Rounded Rectangle 4"/>
          <p:cNvSpPr txBox="1"/>
          <p:nvPr>
            <p:custDataLst>
              <p:tags r:id="rId14"/>
            </p:custDataLst>
          </p:nvPr>
        </p:nvSpPr>
        <p:spPr>
          <a:xfrm>
            <a:off x="6872808" y="2595500"/>
            <a:ext cx="1243438" cy="697853"/>
          </a:xfrm>
          <a:prstGeom prst="rect">
            <a:avLst/>
          </a:prstGeom>
          <a:ln w="57150">
            <a:solidFill>
              <a:schemeClr val="tx1"/>
            </a:solidFill>
          </a:ln>
        </p:spPr>
        <p:style>
          <a:lnRef idx="1">
            <a:schemeClr val="accent2"/>
          </a:lnRef>
          <a:fillRef idx="2">
            <a:schemeClr val="accent2"/>
          </a:fillRef>
          <a:effectRef idx="1">
            <a:schemeClr val="accent2"/>
          </a:effectRef>
          <a:fontRef idx="minor">
            <a:schemeClr val="dk1"/>
          </a:fontRef>
        </p:style>
        <p:txBody>
          <a:bodyPr spcFirstLastPara="0" vert="horz" wrap="square" lIns="106680" tIns="106680" rIns="106680" bIns="106680" numCol="1" spcCol="1270" anchor="ctr" anchorCtr="0">
            <a:noAutofit/>
          </a:bodyPr>
          <a:lstStyle/>
          <a:p>
            <a:pPr algn="ctr" defTabSz="1244538">
              <a:lnSpc>
                <a:spcPct val="90000"/>
              </a:lnSpc>
              <a:spcBef>
                <a:spcPct val="0"/>
              </a:spcBef>
              <a:spcAft>
                <a:spcPct val="35000"/>
              </a:spcAft>
            </a:pPr>
            <a:r>
              <a:rPr lang="en-US" sz="2800">
                <a:solidFill>
                  <a:prstClr val="white"/>
                </a:solidFill>
                <a:latin typeface="Arial"/>
              </a:rPr>
              <a:t>QNR</a:t>
            </a:r>
          </a:p>
        </p:txBody>
      </p:sp>
      <p:sp>
        <p:nvSpPr>
          <p:cNvPr id="12" name="Rounded Rectangle 4"/>
          <p:cNvSpPr txBox="1"/>
          <p:nvPr>
            <p:custDataLst>
              <p:tags r:id="rId15"/>
            </p:custDataLst>
          </p:nvPr>
        </p:nvSpPr>
        <p:spPr>
          <a:xfrm>
            <a:off x="8644426" y="2595499"/>
            <a:ext cx="1243438" cy="697853"/>
          </a:xfrm>
          <a:prstGeom prst="rect">
            <a:avLst/>
          </a:prstGeom>
          <a:ln w="38100">
            <a:solidFill>
              <a:schemeClr val="tx1"/>
            </a:solidFill>
            <a:prstDash val="lgDash"/>
          </a:ln>
        </p:spPr>
        <p:style>
          <a:lnRef idx="1">
            <a:schemeClr val="accent2"/>
          </a:lnRef>
          <a:fillRef idx="2">
            <a:schemeClr val="accent2"/>
          </a:fillRef>
          <a:effectRef idx="1">
            <a:schemeClr val="accent2"/>
          </a:effectRef>
          <a:fontRef idx="minor">
            <a:schemeClr val="dk1"/>
          </a:fontRef>
        </p:style>
        <p:txBody>
          <a:bodyPr spcFirstLastPara="0" vert="horz" wrap="square" lIns="106680" tIns="106680" rIns="106680" bIns="106680" numCol="1" spcCol="1270" anchor="ctr" anchorCtr="0">
            <a:noAutofit/>
          </a:bodyPr>
          <a:lstStyle/>
          <a:p>
            <a:pPr algn="ctr" defTabSz="1244538">
              <a:lnSpc>
                <a:spcPct val="90000"/>
              </a:lnSpc>
              <a:spcBef>
                <a:spcPct val="0"/>
              </a:spcBef>
              <a:spcAft>
                <a:spcPct val="35000"/>
              </a:spcAft>
            </a:pPr>
            <a:r>
              <a:rPr lang="en-US" sz="2800">
                <a:solidFill>
                  <a:prstClr val="white"/>
                </a:solidFill>
                <a:latin typeface="Arial"/>
              </a:rPr>
              <a:t>QPR</a:t>
            </a:r>
          </a:p>
        </p:txBody>
      </p:sp>
      <p:cxnSp>
        <p:nvCxnSpPr>
          <p:cNvPr id="7" name="Straight Arrow Connector 6"/>
          <p:cNvCxnSpPr/>
          <p:nvPr>
            <p:custDataLst>
              <p:tags r:id="rId16"/>
            </p:custDataLst>
          </p:nvPr>
        </p:nvCxnSpPr>
        <p:spPr>
          <a:xfrm flipH="1" flipV="1">
            <a:off x="9229036" y="3369208"/>
            <a:ext cx="1" cy="70487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custDataLst>
              <p:tags r:id="rId17"/>
            </p:custDataLst>
          </p:nvPr>
        </p:nvSpPr>
        <p:spPr>
          <a:xfrm>
            <a:off x="6468535" y="1364075"/>
            <a:ext cx="3947511" cy="4132451"/>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8"/>
    </p:custDataLst>
    <p:extLst>
      <p:ext uri="{BB962C8B-B14F-4D97-AF65-F5344CB8AC3E}">
        <p14:creationId xmlns:p14="http://schemas.microsoft.com/office/powerpoint/2010/main" val="3770516331"/>
      </p:ext>
    </p:extLst>
  </p:cSld>
  <p:clrMapOvr>
    <a:masterClrMapping/>
  </p:clrMapOvr>
  <p:transition/>
  <p:timing/>
</p:sld>
</file>

<file path=ppt/slides/slide6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custDataLst>
              <p:tags r:id="rId3"/>
            </p:custDataLst>
          </p:nvPr>
        </p:nvSpPr>
        <p:spPr/>
        <p:txBody>
          <a:bodyPr>
            <a:normAutofit/>
          </a:bodyPr>
          <a:lstStyle/>
          <a:p>
            <a:r>
              <a:rPr lang="en-US" sz="3600"/>
              <a:t>Reporting Process for the Quarter Ending 03.31.21</a:t>
            </a:r>
            <a:endParaRPr lang="en-US"/>
          </a:p>
        </p:txBody>
      </p:sp>
      <p:sp>
        <p:nvSpPr>
          <p:cNvPr id="3" name="Content Placeholder 2"/>
          <p:cNvSpPr>
            <a:spLocks noGrp="1"/>
          </p:cNvSpPr>
          <p:nvPr>
            <p:ph idx="1"/>
            <p:custDataLst>
              <p:tags r:id="rId4"/>
            </p:custDataLst>
          </p:nvPr>
        </p:nvSpPr>
        <p:spPr>
          <a:xfrm>
            <a:off x="506730" y="1049255"/>
            <a:ext cx="11268710" cy="5168665"/>
          </a:xfrm>
        </p:spPr>
        <p:txBody>
          <a:bodyPr>
            <a:noAutofit/>
          </a:bodyPr>
          <a:lstStyle/>
          <a:p>
            <a:pPr marL="457200" indent="-457200">
              <a:lnSpc>
                <a:spcPct val="110000"/>
              </a:lnSpc>
              <a:buFont typeface="Wingdings" panose="05000000000000000000" pitchFamily="2" charset="2"/>
              <a:buChar char="Ø"/>
              <a:defRPr/>
            </a:pPr>
            <a:r>
              <a:rPr lang="en-US" sz="2000" b="1"/>
              <a:t>Grantees </a:t>
            </a:r>
            <a:r>
              <a:rPr lang="en-US" sz="2000" b="1" u="sng"/>
              <a:t>will</a:t>
            </a:r>
            <a:r>
              <a:rPr lang="en-US" sz="2000" b="1"/>
              <a:t> submit a Quarterly Narrative Report (QNR) to ETA for this quarter</a:t>
            </a:r>
          </a:p>
          <a:p>
            <a:pPr lvl="1" indent="-285750">
              <a:lnSpc>
                <a:spcPct val="110000"/>
              </a:lnSpc>
              <a:buFont typeface="Wingdings" panose="05000000000000000000" pitchFamily="2" charset="2"/>
              <a:buChar char="§"/>
              <a:defRPr/>
            </a:pPr>
            <a:r>
              <a:rPr lang="en-US" sz="2000">
                <a:solidFill>
                  <a:schemeClr val="tx1"/>
                </a:solidFill>
              </a:rPr>
              <a:t>Grantees will receive an interim reporting guidance email that includes </a:t>
            </a:r>
            <a:r>
              <a:rPr lang="en-US" sz="2000"/>
              <a:t>information on how to request a WIPS account</a:t>
            </a:r>
            <a:endParaRPr lang="en-US" sz="2000">
              <a:solidFill>
                <a:schemeClr val="tx1"/>
              </a:solidFill>
            </a:endParaRPr>
          </a:p>
          <a:p>
            <a:pPr lvl="1" indent="-285750">
              <a:lnSpc>
                <a:spcPct val="110000"/>
              </a:lnSpc>
              <a:buFont typeface="Wingdings" panose="05000000000000000000" pitchFamily="2" charset="2"/>
              <a:buChar char="§"/>
              <a:defRPr/>
            </a:pPr>
            <a:r>
              <a:rPr lang="en-US" sz="2000">
                <a:solidFill>
                  <a:schemeClr val="tx1"/>
                </a:solidFill>
              </a:rPr>
              <a:t>QNRs will be submitted through WIPS no later than the reporting due date of May 15, 2021</a:t>
            </a:r>
          </a:p>
          <a:p>
            <a:pPr marL="400050" lvl="1" indent="0">
              <a:lnSpc>
                <a:spcPct val="110000"/>
              </a:lnSpc>
              <a:buNone/>
              <a:defRPr/>
            </a:pPr>
            <a:endParaRPr lang="en-US" sz="2000">
              <a:solidFill>
                <a:schemeClr val="tx1"/>
              </a:solidFill>
            </a:endParaRPr>
          </a:p>
          <a:p>
            <a:pPr marL="457200" indent="-457200">
              <a:lnSpc>
                <a:spcPct val="110000"/>
              </a:lnSpc>
              <a:spcBef>
                <a:spcPct val="0"/>
              </a:spcBef>
              <a:buFont typeface="Wingdings" panose="05000000000000000000" pitchFamily="2" charset="2"/>
              <a:buChar char="Ø"/>
              <a:defRPr/>
            </a:pPr>
            <a:r>
              <a:rPr lang="en-US" sz="2000" b="1"/>
              <a:t>Grantees </a:t>
            </a:r>
            <a:r>
              <a:rPr lang="en-US" sz="2000" b="1" u="sng"/>
              <a:t>will NOT </a:t>
            </a:r>
            <a:r>
              <a:rPr lang="en-US" sz="2000" b="1"/>
              <a:t>submit a Quarterly Performance Report (QPR) to ETA for this reporting quarter</a:t>
            </a:r>
          </a:p>
          <a:p>
            <a:pPr marL="0" indent="0">
              <a:lnSpc>
                <a:spcPct val="110000"/>
              </a:lnSpc>
              <a:spcBef>
                <a:spcPct val="0"/>
              </a:spcBef>
              <a:buNone/>
              <a:defRPr/>
            </a:pPr>
            <a:endParaRPr lang="en-US" sz="1800" b="1"/>
          </a:p>
          <a:p>
            <a:pPr lvl="1" indent="-342900">
              <a:lnSpc>
                <a:spcPct val="110000"/>
              </a:lnSpc>
              <a:spcBef>
                <a:spcPct val="0"/>
              </a:spcBef>
              <a:buFont typeface="Wingdings" panose="05000000000000000000" pitchFamily="2" charset="2"/>
              <a:buChar char="§"/>
              <a:defRPr/>
            </a:pPr>
            <a:r>
              <a:rPr lang="en-US" sz="2000">
                <a:solidFill>
                  <a:schemeClr val="tx1"/>
                </a:solidFill>
              </a:rPr>
              <a:t>However, if you have participants, you </a:t>
            </a:r>
            <a:r>
              <a:rPr lang="en-US" sz="2000"/>
              <a:t>should start tracking and collecting participant information in preparation for reporting participant activities later this year</a:t>
            </a:r>
            <a:endParaRPr lang="en-US" sz="2000">
              <a:solidFill>
                <a:schemeClr val="tx1"/>
              </a:solidFill>
            </a:endParaRPr>
          </a:p>
          <a:p>
            <a:pPr marL="400050" lvl="1" indent="0" algn="ctr">
              <a:lnSpc>
                <a:spcPct val="110000"/>
              </a:lnSpc>
              <a:buNone/>
              <a:defRPr/>
            </a:pPr>
            <a:endParaRPr lang="en-US" b="1">
              <a:solidFill>
                <a:srgbClr val="FF0000"/>
              </a:solidFill>
            </a:endParaRPr>
          </a:p>
          <a:p>
            <a:pPr marL="400050" lvl="1" indent="0" algn="ctr">
              <a:lnSpc>
                <a:spcPct val="110000"/>
              </a:lnSpc>
              <a:buNone/>
              <a:defRPr/>
            </a:pPr>
            <a:r>
              <a:rPr lang="en-US" b="1">
                <a:solidFill>
                  <a:srgbClr val="FF0000"/>
                </a:solidFill>
              </a:rPr>
              <a:t>This performance reporting  guidance is </a:t>
            </a:r>
            <a:r>
              <a:rPr lang="en-US" b="1" u="sng">
                <a:solidFill>
                  <a:srgbClr val="FF0000"/>
                </a:solidFill>
              </a:rPr>
              <a:t>only </a:t>
            </a:r>
            <a:r>
              <a:rPr lang="en-US" b="1">
                <a:solidFill>
                  <a:srgbClr val="FF0000"/>
                </a:solidFill>
              </a:rPr>
              <a:t>for the quarter ending March 31, 2021.  Additional information will be provided soon.</a:t>
            </a:r>
          </a:p>
          <a:p>
            <a:endParaRPr lang="en-US" sz="1600"/>
          </a:p>
        </p:txBody>
      </p:sp>
      <p:sp>
        <p:nvSpPr>
          <p:cNvPr id="4" name="Slide Number Placeholder 3"/>
          <p:cNvSpPr>
            <a:spLocks noGrp="1"/>
          </p:cNvSpPr>
          <p:nvPr>
            <p:ph type="sldNum" sz="quarter" idx="10"/>
            <p:custDataLst>
              <p:tags r:id="rId5"/>
            </p:custDataLst>
          </p:nvPr>
        </p:nvSpPr>
        <p:spPr/>
        <p:txBody>
          <a:bodyPr/>
          <a:lstStyle/>
          <a:p>
            <a:pPr algn="r" defTabSz="457200">
              <a:defRPr/>
            </a:pPr>
            <a:fld id="{706D636C-90A3-4979-BA37-BAB384B22101}" type="slidenum">
              <a:rPr lang="en-US" sz="1400" b="0">
                <a:solidFill>
                  <a:srgbClr val="303030">
                    <a:lumMod val="75000"/>
                    <a:lumOff val="25000"/>
                  </a:srgbClr>
                </a:solidFill>
                <a:latin typeface="Arial"/>
              </a:rPr>
              <a:pPr algn="r" defTabSz="457200">
                <a:defRPr/>
              </a:pPr>
              <a:t>68</a:t>
            </a:fld>
            <a:endParaRPr lang="en-US" sz="1400" b="0">
              <a:solidFill>
                <a:srgbClr val="303030">
                  <a:lumMod val="75000"/>
                  <a:lumOff val="25000"/>
                </a:srgbClr>
              </a:solidFill>
              <a:latin typeface="Arial"/>
            </a:endParaRPr>
          </a:p>
        </p:txBody>
      </p:sp>
    </p:spTree>
    <p:custDataLst>
      <p:tags r:id="rId6"/>
    </p:custDataLst>
    <p:extLst>
      <p:ext uri="{BB962C8B-B14F-4D97-AF65-F5344CB8AC3E}">
        <p14:creationId xmlns:p14="http://schemas.microsoft.com/office/powerpoint/2010/main" val="3602008943"/>
      </p:ext>
    </p:extLst>
  </p:cSld>
  <p:clrMapOvr>
    <a:masterClrMapping/>
  </p:clrMapOvr>
  <p:transition/>
  <p:timing/>
</p:sld>
</file>

<file path=ppt/slides/slide6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custDataLst>
              <p:tags r:id="rId3"/>
            </p:custDataLst>
          </p:nvPr>
        </p:nvSpPr>
        <p:spPr/>
        <p:txBody>
          <a:bodyPr/>
          <a:lstStyle/>
          <a:p>
            <a:fld id="{158B7785-F6D6-45F8-833E-07BD84680091}" type="slidenum">
              <a:rPr lang="en-US" smtClean="0"/>
              <a:t>69</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custDataLst>
              <p:tags r:id="rId4"/>
            </p:custDataLst>
          </p:nvPr>
        </p:nvSpPr>
        <p:spPr/>
        <p:txBody>
          <a:bodyPr/>
          <a:lstStyle/>
          <a:p>
            <a:r>
              <a:rPr lang="en-US"/>
              <a:t>Any Questions?</a:t>
            </a:r>
          </a:p>
        </p:txBody>
      </p:sp>
    </p:spTree>
    <p:custDataLst>
      <p:tags r:id="rId5"/>
    </p:custDataLst>
    <p:extLst>
      <p:ext uri="{BB962C8B-B14F-4D97-AF65-F5344CB8AC3E}">
        <p14:creationId xmlns:p14="http://schemas.microsoft.com/office/powerpoint/2010/main" val="2044263748"/>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7</a:t>
            </a:fld>
            <a:endParaRPr lang="en-US"/>
          </a:p>
        </p:txBody>
      </p:sp>
      <p:sp>
        <p:nvSpPr>
          <p:cNvPr id="15" name="Title 14"/>
          <p:cNvSpPr>
            <a:spLocks noGrp="1"/>
          </p:cNvSpPr>
          <p:nvPr>
            <p:ph type="title"/>
            <p:custDataLst>
              <p:tags r:id="rId4"/>
            </p:custDataLst>
          </p:nvPr>
        </p:nvSpPr>
        <p:spPr/>
        <p:txBody>
          <a:bodyPr>
            <a:normAutofit/>
          </a:bodyPr>
          <a:lstStyle/>
          <a:p>
            <a:r>
              <a:rPr lang="en-US" sz="4000"/>
              <a:t>Speakers</a:t>
            </a:r>
          </a:p>
        </p:txBody>
      </p:sp>
      <p:sp>
        <p:nvSpPr>
          <p:cNvPr id="20" name="Content Placeholder 19"/>
          <p:cNvSpPr>
            <a:spLocks noGrp="1"/>
          </p:cNvSpPr>
          <p:nvPr>
            <p:ph sz="half" idx="15"/>
            <p:custDataLst>
              <p:tags r:id="rId5"/>
            </p:custDataLst>
          </p:nvPr>
        </p:nvSpPr>
        <p:spPr>
          <a:xfrm>
            <a:off x="5058456" y="3698524"/>
            <a:ext cx="3040515" cy="2201789"/>
          </a:xfrm>
        </p:spPr>
        <p:txBody>
          <a:bodyPr/>
          <a:lstStyle/>
          <a:p>
            <a:pPr>
              <a:spcBef>
                <a:spcPct val="0"/>
              </a:spcBef>
            </a:pPr>
            <a:r>
              <a:rPr lang="en-US" sz="3200">
                <a:solidFill>
                  <a:schemeClr val="accent1"/>
                </a:solidFill>
              </a:rPr>
              <a:t>Andrea Chism</a:t>
            </a:r>
          </a:p>
          <a:p>
            <a:pPr>
              <a:spcBef>
                <a:spcPct val="0"/>
              </a:spcBef>
            </a:pPr>
            <a:r>
              <a:rPr lang="en-US"/>
              <a:t>Grants Management Specialist</a:t>
            </a:r>
            <a:endParaRPr lang="en-US" b="0"/>
          </a:p>
          <a:p>
            <a:pPr>
              <a:spcBef>
                <a:spcPct val="0"/>
              </a:spcBef>
            </a:pPr>
            <a:r>
              <a:rPr lang="en-US" b="0"/>
              <a:t>Office of Grants </a:t>
            </a:r>
          </a:p>
          <a:p>
            <a:pPr>
              <a:spcBef>
                <a:spcPct val="0"/>
              </a:spcBef>
            </a:pPr>
            <a:r>
              <a:rPr lang="en-US" b="0"/>
              <a:t>Management</a:t>
            </a:r>
          </a:p>
        </p:txBody>
      </p:sp>
      <p:sp>
        <p:nvSpPr>
          <p:cNvPr id="17" name="Content Placeholder 16"/>
          <p:cNvSpPr>
            <a:spLocks noGrp="1"/>
          </p:cNvSpPr>
          <p:nvPr>
            <p:ph sz="half" idx="2"/>
            <p:custDataLst>
              <p:tags r:id="rId6"/>
            </p:custDataLst>
          </p:nvPr>
        </p:nvSpPr>
        <p:spPr>
          <a:xfrm>
            <a:off x="8906289" y="3687071"/>
            <a:ext cx="3159087" cy="2201789"/>
          </a:xfrm>
        </p:spPr>
        <p:txBody>
          <a:bodyPr/>
          <a:lstStyle/>
          <a:p>
            <a:pPr>
              <a:spcBef>
                <a:spcPct val="0"/>
              </a:spcBef>
            </a:pPr>
            <a:r>
              <a:rPr lang="en-US" sz="3200">
                <a:solidFill>
                  <a:schemeClr val="accent1"/>
                </a:solidFill>
              </a:rPr>
              <a:t>Danielle Kittrell</a:t>
            </a:r>
          </a:p>
          <a:p>
            <a:pPr>
              <a:spcBef>
                <a:spcPct val="0"/>
              </a:spcBef>
            </a:pPr>
            <a:r>
              <a:rPr lang="en-US"/>
              <a:t>Workforce Analyst </a:t>
            </a:r>
            <a:r>
              <a:rPr lang="en-US" b="0"/>
              <a:t>Division of Strategic Investments</a:t>
            </a:r>
          </a:p>
          <a:p>
            <a:pPr>
              <a:spcBef>
                <a:spcPct val="0"/>
              </a:spcBef>
            </a:pPr>
            <a:endParaRPr lang="en-US" b="0"/>
          </a:p>
        </p:txBody>
      </p:sp>
      <p:pic>
        <p:nvPicPr>
          <p:cNvPr id="3" name="Picture Placeholder 2"/>
          <p:cNvPicPr>
            <a:picLocks noGrp="1" noChangeAspect="1"/>
          </p:cNvPicPr>
          <p:nvPr>
            <p:ph type="pic" sz="quarter" idx="16"/>
            <p:custDataLst>
              <p:tags r:id="rId8"/>
            </p:custDataLst>
          </p:nvPr>
        </p:nvPicPr>
        <p:blipFill>
          <a:blip r:embed="rId7">
            <a:extLst>
              <a:ext uri="{28A0092B-C50C-407E-A947-70E740481C1C}">
                <a14:useLocalDpi xmlns:a14="http://schemas.microsoft.com/office/drawing/2010/main" val="0"/>
              </a:ext>
            </a:extLst>
          </a:blip>
          <a:srcRect t="11400" b="11400"/>
          <a:stretch>
            <a:fillRect/>
          </a:stretch>
        </p:blipFill>
        <p:spPr>
          <a:xfrm>
            <a:off x="9017000" y="1095375"/>
            <a:ext cx="2133600" cy="2133600"/>
          </a:xfrm>
        </p:spPr>
      </p:pic>
      <p:sp>
        <p:nvSpPr>
          <p:cNvPr id="10" name="Content Placeholder 19"/>
          <p:cNvSpPr>
            <a:spLocks noGrp="1"/>
          </p:cNvSpPr>
          <p:nvPr>
            <p:ph sz="half" idx="15"/>
            <p:custDataLst>
              <p:tags r:id="rId9"/>
            </p:custDataLst>
          </p:nvPr>
        </p:nvSpPr>
        <p:spPr>
          <a:xfrm>
            <a:off x="1297000" y="3590163"/>
            <a:ext cx="3070139" cy="2201789"/>
          </a:xfrm>
        </p:spPr>
        <p:txBody>
          <a:bodyPr/>
          <a:lstStyle/>
          <a:p>
            <a:pPr>
              <a:spcBef>
                <a:spcPct val="0"/>
              </a:spcBef>
            </a:pPr>
            <a:r>
              <a:rPr lang="en-US" sz="3200">
                <a:solidFill>
                  <a:schemeClr val="accent1"/>
                </a:solidFill>
              </a:rPr>
              <a:t>Brinda Ruggles</a:t>
            </a:r>
          </a:p>
          <a:p>
            <a:pPr>
              <a:spcBef>
                <a:spcPct val="0"/>
              </a:spcBef>
            </a:pPr>
            <a:r>
              <a:rPr lang="en-US"/>
              <a:t>Grants Officer</a:t>
            </a:r>
          </a:p>
          <a:p>
            <a:pPr>
              <a:spcBef>
                <a:spcPct val="0"/>
              </a:spcBef>
            </a:pPr>
            <a:r>
              <a:rPr lang="en-US" b="0"/>
              <a:t>Office of Grants Management</a:t>
            </a:r>
          </a:p>
        </p:txBody>
      </p:sp>
      <p:sp>
        <p:nvSpPr>
          <p:cNvPr id="11" name="Picture Placeholder 3"/>
          <p:cNvSpPr>
            <a:spLocks noGrp="1"/>
          </p:cNvSpPr>
          <p:nvPr>
            <p:ph type="pic" sz="quarter" idx="13"/>
            <p:custDataLst>
              <p:tags r:id="rId10"/>
            </p:custDataLst>
          </p:nvPr>
        </p:nvSpPr>
        <p:spPr>
          <a:xfrm>
            <a:off x="1499166" y="1096123"/>
            <a:ext cx="2133600" cy="2133600"/>
          </a:xfrm>
        </p:spPr>
        <p:txBody>
          <a:bodyPr/>
          <a:lstStyle/>
          <a:p/>
        </p:txBody>
      </p:sp>
      <p:pic>
        <p:nvPicPr>
          <p:cNvPr id="12" name="Picture Placeholder 4"/>
          <p:cNvPicPr>
            <a:picLocks noGrp="1" noChangeAspect="1"/>
          </p:cNvPicPr>
          <p:nvPr>
            <p:ph type="pic" sz="quarter" idx="13"/>
            <p:custDataLst>
              <p:tags r:id="rId12"/>
            </p:custDataLst>
          </p:nvPr>
        </p:nvPicPr>
        <p:blipFill>
          <a:blip r:embed="rId11">
            <a:extLst>
              <a:ext uri="{28A0092B-C50C-407E-A947-70E740481C1C}">
                <a14:useLocalDpi xmlns:a14="http://schemas.microsoft.com/office/drawing/2010/main" val="0"/>
              </a:ext>
            </a:extLst>
          </a:blip>
          <a:srcRect t="5909" b="5909"/>
          <a:stretch>
            <a:fillRect/>
          </a:stretch>
        </p:blipFill>
        <p:spPr>
          <a:xfrm>
            <a:off x="1498600" y="1095375"/>
            <a:ext cx="2133600" cy="2133600"/>
          </a:xfrm>
        </p:spPr>
      </p:pic>
      <p:pic>
        <p:nvPicPr>
          <p:cNvPr id="13" name="Picture Placeholder 8"/>
          <p:cNvPicPr>
            <a:picLocks noGrp="1" noChangeAspect="1"/>
          </p:cNvPicPr>
          <p:nvPr>
            <p:ph type="pic" sz="quarter" idx="13"/>
            <p:custDataLst>
              <p:tags r:id="rId14"/>
            </p:custDataLst>
          </p:nvPr>
        </p:nvPicPr>
        <p:blipFill>
          <a:blip r:embed="rId13">
            <a:extLst>
              <a:ext uri="{28A0092B-C50C-407E-A947-70E740481C1C}">
                <a14:useLocalDpi xmlns:a14="http://schemas.microsoft.com/office/drawing/2010/main" val="0"/>
              </a:ext>
            </a:extLst>
          </a:blip>
          <a:srcRect t="3020" b="3020"/>
          <a:stretch>
            <a:fillRect/>
          </a:stretch>
        </p:blipFill>
        <p:spPr>
          <a:xfrm>
            <a:off x="5260975" y="1095375"/>
            <a:ext cx="2133600" cy="2133600"/>
          </a:xfrm>
        </p:spPr>
      </p:pic>
    </p:spTree>
    <p:custDataLst>
      <p:tags r:id="rId15"/>
    </p:custDataLst>
    <p:extLst>
      <p:ext uri="{BB962C8B-B14F-4D97-AF65-F5344CB8AC3E}">
        <p14:creationId xmlns:p14="http://schemas.microsoft.com/office/powerpoint/2010/main" val="2415820162"/>
      </p:ext>
    </p:extLst>
  </p:cSld>
  <p:clrMapOvr>
    <a:masterClrMapping/>
  </p:clrMapOvr>
  <p:transition/>
  <p:timing/>
</p:sld>
</file>

<file path=ppt/slides/slide7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custDataLst>
              <p:tags r:id="rId3"/>
            </p:custDataLst>
          </p:nvPr>
        </p:nvSpPr>
        <p:spPr/>
        <p:txBody>
          <a:bodyPr/>
          <a:lstStyle/>
          <a:p>
            <a:r>
              <a:rPr lang="en-US"/>
              <a:t>Communication</a:t>
            </a:r>
          </a:p>
        </p:txBody>
      </p:sp>
      <p:sp>
        <p:nvSpPr>
          <p:cNvPr id="3" name="Text Placeholder 2">
            <a:extLst>
              <a:ext uri="{FF2B5EF4-FFF2-40B4-BE49-F238E27FC236}">
                <a16:creationId xmlns:a16="http://schemas.microsoft.com/office/drawing/2014/main" id="{A8D1E086-E0DD-4320-B921-FE7F1C9BA352}"/>
              </a:ext>
            </a:extLst>
          </p:cNvPr>
          <p:cNvSpPr>
            <a:spLocks noGrp="1"/>
          </p:cNvSpPr>
          <p:nvPr>
            <p:ph type="body" idx="1"/>
            <p:custDataLst>
              <p:tags r:id="rId4"/>
            </p:custDataLst>
          </p:nvPr>
        </p:nvSpPr>
        <p:spPr/>
        <p:txBody>
          <a:bodyPr>
            <a:normAutofit/>
          </a:bodyPr>
          <a:lstStyle/>
          <a:p>
            <a:pPr algn="ctr"/>
            <a:r>
              <a:rPr lang="en-US"/>
              <a:t>Communication Plan, Point of Contact and Community of Practice</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custDataLst>
              <p:tags r:id="rId5"/>
            </p:custDataLst>
          </p:nvPr>
        </p:nvSpPr>
        <p:spPr>
          <a:xfrm>
            <a:off x="11537950" y="6356350"/>
            <a:ext cx="654050" cy="365125"/>
          </a:xfrm>
        </p:spPr>
        <p:txBody>
          <a:bodyPr/>
          <a:lstStyle/>
          <a:p>
            <a:fld id="{706D636C-90A3-4979-BA37-BAB384B22101}" type="slidenum">
              <a:rPr lang="en-US" smtClean="0"/>
              <a:t>70</a:t>
            </a:fld>
            <a:endParaRPr lang="en-US"/>
          </a:p>
        </p:txBody>
      </p:sp>
    </p:spTree>
    <p:custDataLst>
      <p:tags r:id="rId6"/>
    </p:custDataLst>
    <p:extLst>
      <p:ext uri="{BB962C8B-B14F-4D97-AF65-F5344CB8AC3E}">
        <p14:creationId xmlns:p14="http://schemas.microsoft.com/office/powerpoint/2010/main" val="4105527748"/>
      </p:ext>
    </p:extLst>
  </p:cSld>
  <p:clrMapOvr>
    <a:masterClrMapping/>
  </p:clrMapOvr>
  <p:transition/>
  <p:timing/>
</p:sld>
</file>

<file path=ppt/slides/slide7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76FBE0C-26B5-4FBC-98A0-F5692D44E744}"/>
              </a:ext>
            </a:extLst>
          </p:cNvPr>
          <p:cNvSpPr>
            <a:spLocks noGrp="1"/>
          </p:cNvSpPr>
          <p:nvPr>
            <p:ph type="title"/>
            <p:custDataLst>
              <p:tags r:id="rId3"/>
            </p:custDataLst>
          </p:nvPr>
        </p:nvSpPr>
        <p:spPr>
          <a:xfrm>
            <a:off x="805866" y="197659"/>
            <a:ext cx="7955280" cy="1051560"/>
          </a:xfrm>
        </p:spPr>
        <p:txBody>
          <a:bodyPr anchor="t">
            <a:normAutofit/>
          </a:bodyPr>
          <a:lstStyle/>
          <a:p>
            <a:r>
              <a:rPr lang="en-US" sz="3600"/>
              <a:t>Your Primary Point of Contact (POC)</a:t>
            </a:r>
          </a:p>
        </p:txBody>
      </p:sp>
      <p:sp>
        <p:nvSpPr>
          <p:cNvPr id="3" name="Content Placeholder 2">
            <a:extLst>
              <a:ext uri="{FF2B5EF4-FFF2-40B4-BE49-F238E27FC236}">
                <a16:creationId xmlns:a16="http://schemas.microsoft.com/office/drawing/2014/main" id="{F2104050-9A66-4FFE-BD45-A169890D2CCB}"/>
              </a:ext>
            </a:extLst>
          </p:cNvPr>
          <p:cNvSpPr>
            <a:spLocks noGrp="1"/>
          </p:cNvSpPr>
          <p:nvPr>
            <p:ph idx="1"/>
            <p:custDataLst>
              <p:tags r:id="rId4"/>
            </p:custDataLst>
          </p:nvPr>
        </p:nvSpPr>
        <p:spPr/>
        <p:txBody>
          <a:bodyPr anchor="t">
            <a:noAutofit/>
          </a:bodyPr>
          <a:lstStyle/>
          <a:p>
            <a:pPr marL="0" indent="0">
              <a:spcBef>
                <a:spcPct val="0"/>
              </a:spcBef>
              <a:buNone/>
              <a:defRPr/>
            </a:pPr>
            <a:r>
              <a:rPr lang="en-US" sz="2800" b="1">
                <a:solidFill>
                  <a:srgbClr val="4F81BD">
                    <a:lumMod val="50000"/>
                  </a:srgbClr>
                </a:solidFill>
              </a:rPr>
              <a:t>Role of POC</a:t>
            </a:r>
          </a:p>
          <a:p>
            <a:pPr marL="0" indent="0">
              <a:spcBef>
                <a:spcPct val="0"/>
              </a:spcBef>
              <a:buNone/>
              <a:defRPr/>
            </a:pPr>
            <a:endParaRPr lang="en-US" sz="2800">
              <a:solidFill>
                <a:srgbClr val="4F81BD">
                  <a:lumMod val="50000"/>
                </a:srgbClr>
              </a:solidFill>
            </a:endParaRPr>
          </a:p>
          <a:p>
            <a:pPr>
              <a:spcBef>
                <a:spcPct val="0"/>
              </a:spcBef>
              <a:defRPr/>
            </a:pPr>
            <a:r>
              <a:rPr lang="en-US" sz="2800">
                <a:solidFill>
                  <a:srgbClr val="4F81BD">
                    <a:lumMod val="50000"/>
                  </a:srgbClr>
                </a:solidFill>
              </a:rPr>
              <a:t>Receives communication from ETA</a:t>
            </a:r>
            <a:br>
              <a:rPr lang="en-US" sz="2800">
                <a:solidFill>
                  <a:srgbClr val="4F81BD">
                    <a:lumMod val="50000"/>
                  </a:srgbClr>
                </a:solidFill>
              </a:rPr>
            </a:br>
            <a:endParaRPr lang="en-US" sz="2800">
              <a:solidFill>
                <a:srgbClr val="4F81BD">
                  <a:lumMod val="50000"/>
                </a:srgbClr>
              </a:solidFill>
            </a:endParaRPr>
          </a:p>
          <a:p>
            <a:pPr>
              <a:spcBef>
                <a:spcPct val="0"/>
              </a:spcBef>
              <a:defRPr/>
            </a:pPr>
            <a:r>
              <a:rPr lang="en-US" sz="2800">
                <a:solidFill>
                  <a:srgbClr val="4F81BD">
                    <a:lumMod val="50000"/>
                  </a:srgbClr>
                </a:solidFill>
              </a:rPr>
              <a:t>Is responsible for sharing information with project team and consortium members</a:t>
            </a:r>
          </a:p>
        </p:txBody>
      </p:sp>
      <p:sp>
        <p:nvSpPr>
          <p:cNvPr id="4" name="Slide Number Placeholder 3">
            <a:extLst>
              <a:ext uri="{FF2B5EF4-FFF2-40B4-BE49-F238E27FC236}">
                <a16:creationId xmlns:a16="http://schemas.microsoft.com/office/drawing/2014/main" id="{42C9FA55-2C7E-4655-ABCD-55E80C8B9FC6}"/>
              </a:ext>
            </a:extLst>
          </p:cNvPr>
          <p:cNvSpPr>
            <a:spLocks noGrp="1"/>
          </p:cNvSpPr>
          <p:nvPr>
            <p:ph type="sldNum" sz="quarter" idx="10"/>
            <p:custDataLst>
              <p:tags r:id="rId5"/>
            </p:custDataLst>
          </p:nvPr>
        </p:nvSpPr>
        <p:spPr/>
        <p:txBody>
          <a:bodyPr/>
          <a:lstStyle/>
          <a:p>
            <a:fld id="{706D636C-90A3-4979-BA37-BAB384B22101}" type="slidenum">
              <a:rPr lang="en-US" smtClean="0"/>
              <a:t>71</a:t>
            </a:fld>
            <a:endParaRPr lang="en-US"/>
          </a:p>
        </p:txBody>
      </p:sp>
      <p:sp>
        <p:nvSpPr>
          <p:cNvPr id="9" name="Content Placeholder 2">
            <a:extLst>
              <a:ext uri="{FF2B5EF4-FFF2-40B4-BE49-F238E27FC236}">
                <a16:creationId xmlns:a16="http://schemas.microsoft.com/office/drawing/2014/main" id="{ACA1F0F6-279D-4E3B-8A2F-9C9502D21C11}"/>
              </a:ext>
            </a:extLst>
          </p:cNvPr>
          <p:cNvSpPr txBox="1"/>
          <p:nvPr>
            <p:custDataLst>
              <p:tags r:id="rId6"/>
            </p:custDataLst>
          </p:nvPr>
        </p:nvSpPr>
        <p:spPr>
          <a:xfrm>
            <a:off x="3624989" y="4247654"/>
            <a:ext cx="6584649" cy="1092063"/>
          </a:xfrm>
          <a:prstGeom prst="rect">
            <a:avLst/>
          </a:prstGeom>
        </p:spPr>
        <p:txBody>
          <a:bodyPr vert="horz" lIns="91440" tIns="45720" rIns="91440" bIns="45720" rtlCol="0" anchor="t">
            <a:noAutofit/>
          </a:bodyPr>
          <a:lstStyle>
            <a:lvl1pPr marL="274320" indent="-274320" algn="l" defTabSz="914400" rtl="0" eaLnBrk="1" latinLnBrk="0" hangingPunct="1">
              <a:lnSpc>
                <a:spcPct val="90000"/>
              </a:lnSpc>
              <a:spcBef>
                <a:spcPts val="24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 typeface="Wingdings 2" panose="05020102010507070707" pitchFamily="18" charset="2"/>
              <a:buChar char="ê"/>
              <a:defRPr/>
            </a:pPr>
            <a:r>
              <a:rPr lang="en-US" sz="2000">
                <a:solidFill>
                  <a:schemeClr val="tx2"/>
                </a:solidFill>
              </a:rPr>
              <a:t>Any time the main point of contact for your grant changes, please remember to contact the Federal Project Officer (FPO) and Program Office by email. </a:t>
            </a:r>
          </a:p>
        </p:txBody>
      </p:sp>
      <p:pic>
        <p:nvPicPr>
          <p:cNvPr id="10" name="Picture 9">
            <a:extLst>
              <a:ext uri="{FF2B5EF4-FFF2-40B4-BE49-F238E27FC236}">
                <a16:creationId xmlns:a16="http://schemas.microsoft.com/office/drawing/2014/main" id="{BBD402B1-0365-4672-A881-662ECBA202FC}"/>
              </a:ext>
            </a:extLst>
          </p:cNvPr>
          <p:cNvPicPr>
            <a:picLocks noChangeAspect="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a:xfrm flipV="1">
            <a:off x="2431219" y="4142479"/>
            <a:ext cx="1092063" cy="1092063"/>
          </a:xfrm>
          <a:prstGeom prst="rect">
            <a:avLst/>
          </a:prstGeom>
        </p:spPr>
      </p:pic>
    </p:spTree>
    <p:custDataLst>
      <p:tags r:id="rId9"/>
    </p:custDataLst>
    <p:extLst>
      <p:ext uri="{BB962C8B-B14F-4D97-AF65-F5344CB8AC3E}">
        <p14:creationId xmlns:p14="http://schemas.microsoft.com/office/powerpoint/2010/main" val="1127196985"/>
      </p:ext>
    </p:extLst>
  </p:cSld>
  <p:clrMapOvr>
    <a:masterClrMapping/>
  </p:clrMapOvr>
  <p:transition/>
  <p:timing/>
</p:sld>
</file>

<file path=ppt/slides/slide7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Title 5">
            <a:extLst>
              <a:ext uri="{FF2B5EF4-FFF2-40B4-BE49-F238E27FC236}">
                <a16:creationId xmlns:a16="http://schemas.microsoft.com/office/drawing/2014/main" id="{914153CD-AC37-4A90-9F5B-281DE0EEF41D}"/>
              </a:ext>
            </a:extLst>
          </p:cNvPr>
          <p:cNvSpPr>
            <a:spLocks noGrp="1"/>
          </p:cNvSpPr>
          <p:nvPr>
            <p:ph type="title"/>
            <p:custDataLst>
              <p:tags r:id="rId3"/>
            </p:custDataLst>
          </p:nvPr>
        </p:nvSpPr>
        <p:spPr>
          <a:xfrm>
            <a:off x="881149" y="203785"/>
            <a:ext cx="7955280" cy="652791"/>
          </a:xfrm>
        </p:spPr>
        <p:txBody>
          <a:bodyPr anchor="t">
            <a:normAutofit/>
          </a:bodyPr>
          <a:lstStyle/>
          <a:p>
            <a:r>
              <a:rPr lang="en-US" sz="3600"/>
              <a:t>Communication Plan</a:t>
            </a:r>
          </a:p>
        </p:txBody>
      </p:sp>
      <p:sp>
        <p:nvSpPr>
          <p:cNvPr id="7" name="Content Placeholder 6">
            <a:extLst>
              <a:ext uri="{FF2B5EF4-FFF2-40B4-BE49-F238E27FC236}">
                <a16:creationId xmlns:a16="http://schemas.microsoft.com/office/drawing/2014/main" id="{21A91435-4976-43EA-84E0-5841018E9621}"/>
              </a:ext>
            </a:extLst>
          </p:cNvPr>
          <p:cNvSpPr>
            <a:spLocks noGrp="1"/>
          </p:cNvSpPr>
          <p:nvPr>
            <p:ph idx="1"/>
            <p:custDataLst>
              <p:tags r:id="rId4"/>
            </p:custDataLst>
          </p:nvPr>
        </p:nvSpPr>
        <p:spPr>
          <a:xfrm>
            <a:off x="881149" y="1819942"/>
            <a:ext cx="10110124" cy="506034"/>
          </a:xfrm>
        </p:spPr>
        <p:txBody>
          <a:bodyPr>
            <a:noAutofit/>
          </a:bodyPr>
          <a:lstStyle/>
          <a:p>
            <a:pPr marL="0" indent="0" algn="ctr">
              <a:buNone/>
            </a:pPr>
            <a:r>
              <a:rPr lang="en-US" sz="2800">
                <a:solidFill>
                  <a:schemeClr val="accent2"/>
                </a:solidFill>
              </a:rPr>
              <a:t>Always contact your FPO first if you have questions.</a:t>
            </a:r>
          </a:p>
        </p:txBody>
      </p:sp>
      <p:sp>
        <p:nvSpPr>
          <p:cNvPr id="5" name="Slide Number Placeholder 4">
            <a:extLst>
              <a:ext uri="{FF2B5EF4-FFF2-40B4-BE49-F238E27FC236}">
                <a16:creationId xmlns:a16="http://schemas.microsoft.com/office/drawing/2014/main" id="{0BBEC6CC-DBC8-4E1B-823A-9FA52A594CD8}"/>
              </a:ext>
            </a:extLst>
          </p:cNvPr>
          <p:cNvSpPr>
            <a:spLocks noGrp="1"/>
          </p:cNvSpPr>
          <p:nvPr>
            <p:ph type="sldNum" sz="quarter" idx="10"/>
            <p:custDataLst>
              <p:tags r:id="rId5"/>
            </p:custDataLst>
          </p:nvPr>
        </p:nvSpPr>
        <p:spPr/>
        <p:txBody>
          <a:bodyPr/>
          <a:lstStyle/>
          <a:p>
            <a:fld id="{706D636C-90A3-4979-BA37-BAB384B22101}" type="slidenum">
              <a:rPr lang="en-US" smtClean="0"/>
              <a:t>72</a:t>
            </a:fld>
            <a:endParaRPr lang="en-US"/>
          </a:p>
        </p:txBody>
      </p:sp>
      <p:graphicFrame>
        <p:nvGraphicFramePr>
          <p:cNvPr id="9" name="Table 8">
            <a:extLst>
              <a:ext uri="{FF2B5EF4-FFF2-40B4-BE49-F238E27FC236}">
                <a16:creationId xmlns:a16="http://schemas.microsoft.com/office/drawing/2014/main" id="{679BA060-D5D0-4034-B448-C8423F35BC9F}"/>
              </a:ext>
            </a:extLst>
          </p:cNvPr>
          <p:cNvGraphicFramePr>
            <a:graphicFrameLocks noGrp="1"/>
          </p:cNvGraphicFramePr>
          <p:nvPr>
            <p:custDataLst>
              <p:tags r:id="rId8"/>
            </p:custDataLst>
            <p:extLst>
              <p:ext uri="{D42A27DB-BD31-4B8C-83A1-F6EECF244321}">
                <p14:modId xmlns:p14="http://schemas.microsoft.com/office/powerpoint/2010/main" val="1836135702"/>
              </p:ext>
            </p:extLst>
          </p:nvPr>
        </p:nvGraphicFramePr>
        <p:xfrm>
          <a:off x="720436" y="2384496"/>
          <a:ext cx="10664242" cy="4381812"/>
        </p:xfrm>
        <a:graphic>
          <a:graphicData uri="http://schemas.openxmlformats.org/drawingml/2006/table">
            <a:tbl>
              <a:tblPr firstRow="1" bandRow="1">
                <a:tableStyleId>{B301B821-A1FF-4177-AEE7-76D212191A09}</a:tableStyleId>
              </a:tblPr>
              <a:tblGrid>
                <a:gridCol w="5095148">
                  <a:extLst>
                    <a:ext uri="{9D8B030D-6E8A-4147-A177-3AD203B41FA5}">
                      <a16:colId xmlns:a16="http://schemas.microsoft.com/office/drawing/2014/main" val="20000"/>
                    </a:ext>
                  </a:extLst>
                </a:gridCol>
                <a:gridCol w="5569094">
                  <a:extLst>
                    <a:ext uri="{9D8B030D-6E8A-4147-A177-3AD203B41FA5}">
                      <a16:colId xmlns:a16="http://schemas.microsoft.com/office/drawing/2014/main" val="20001"/>
                    </a:ext>
                  </a:extLst>
                </a:gridCol>
              </a:tblGrid>
              <a:tr h="544490">
                <a:tc>
                  <a:txBody>
                    <a:bodyPr vert="horz" wrap="square"/>
                    <a:lstStyle/>
                    <a:p>
                      <a:r>
                        <a:rPr lang="en-US" sz="2800"/>
                        <a:t>If you…</a:t>
                      </a:r>
                    </a:p>
                  </a:txBody>
                  <a:tcPr/>
                </a:tc>
                <a:tc>
                  <a:txBody>
                    <a:bodyPr vert="horz" wrap="square"/>
                    <a:lstStyle/>
                    <a:p>
                      <a:r>
                        <a:rPr lang="en-US" sz="2800"/>
                        <a:t>Contact:</a:t>
                      </a:r>
                      <a:endParaRPr lang="en-US" sz="2400"/>
                    </a:p>
                  </a:txBody>
                  <a:tcPr/>
                </a:tc>
                <a:extLst>
                  <a:ext uri="{0D108BD9-81ED-4DB2-BD59-A6C34878D82A}">
                    <a16:rowId xmlns:a16="http://schemas.microsoft.com/office/drawing/2014/main" val="10000"/>
                  </a:ext>
                </a:extLst>
              </a:tr>
              <a:tr h="480432">
                <a:tc>
                  <a:txBody>
                    <a:bodyPr vert="horz" wrap="square"/>
                    <a:lstStyle/>
                    <a:p>
                      <a:r>
                        <a:rPr lang="en-US" sz="2400"/>
                        <a:t>Are the</a:t>
                      </a:r>
                      <a:r>
                        <a:rPr lang="en-US" sz="2400" baseline="0"/>
                        <a:t> grant lead (POC)</a:t>
                      </a:r>
                      <a:endParaRPr lang="en-US" sz="2400"/>
                    </a:p>
                  </a:txBody>
                  <a:tcPr/>
                </a:tc>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en-US" sz="2400"/>
                        <a:t>FPO</a:t>
                      </a:r>
                      <a:endParaRPr lang="en-US" sz="2400" b="0"/>
                    </a:p>
                  </a:txBody>
                  <a:tcPr/>
                </a:tc>
                <a:extLst>
                  <a:ext uri="{0D108BD9-81ED-4DB2-BD59-A6C34878D82A}">
                    <a16:rowId xmlns:a16="http://schemas.microsoft.com/office/drawing/2014/main" val="10001"/>
                  </a:ext>
                </a:extLst>
              </a:tr>
              <a:tr h="480432">
                <a:tc>
                  <a:txBody>
                    <a:bodyPr vert="horz" wrap="square"/>
                    <a:lstStyle/>
                    <a:p>
                      <a:r>
                        <a:rPr lang="en-US" sz="2400"/>
                        <a:t>Are a member of a grant project</a:t>
                      </a:r>
                    </a:p>
                  </a:txBody>
                  <a:tcPr/>
                </a:tc>
                <a:tc>
                  <a:txBody>
                    <a:bodyPr vert="horz" wrap="square"/>
                    <a:lstStyle/>
                    <a:p>
                      <a:r>
                        <a:rPr lang="en-US" sz="2400"/>
                        <a:t>The </a:t>
                      </a:r>
                      <a:r>
                        <a:rPr lang="en-US" sz="2400" baseline="0"/>
                        <a:t>lead for your grant</a:t>
                      </a:r>
                      <a:endParaRPr lang="en-US" sz="2400"/>
                    </a:p>
                  </a:txBody>
                  <a:tcPr/>
                </a:tc>
                <a:extLst>
                  <a:ext uri="{0D108BD9-81ED-4DB2-BD59-A6C34878D82A}">
                    <a16:rowId xmlns:a16="http://schemas.microsoft.com/office/drawing/2014/main" val="10002"/>
                  </a:ext>
                </a:extLst>
              </a:tr>
              <a:tr h="864778">
                <a:tc>
                  <a:txBody>
                    <a:bodyPr vert="horz" wrap="square"/>
                    <a:lstStyle/>
                    <a:p>
                      <a:r>
                        <a:rPr lang="en-US" sz="2400"/>
                        <a:t>Have questions or difficulty accessing the </a:t>
                      </a:r>
                      <a:r>
                        <a:rPr lang="en-US" sz="2400" u="sng"/>
                        <a:t>performance</a:t>
                      </a:r>
                      <a:r>
                        <a:rPr lang="en-US" sz="2400"/>
                        <a:t> reporting system</a:t>
                      </a:r>
                    </a:p>
                  </a:txBody>
                  <a:tcPr/>
                </a:tc>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en-US" sz="2400" u="sng" kern="1200">
                          <a:solidFill>
                            <a:schemeClr val="dk1"/>
                          </a:solidFill>
                          <a:effectLst/>
                          <a:latin typeface="+mn-lt"/>
                          <a:ea typeface="+mn-ea"/>
                          <a:cs typeface="+mn-cs"/>
                          <a:hlinkClick r:id="rId6"/>
                        </a:rPr>
                        <a:t>https://www.doleta.gov/performance/wips/WIPS_Technical_Assistance_Request.cfm</a:t>
                      </a:r>
                      <a:r>
                        <a:rPr lang="en-US" sz="2400" u="sng" kern="1200">
                          <a:solidFill>
                            <a:schemeClr val="dk1"/>
                          </a:solidFill>
                          <a:effectLst/>
                          <a:latin typeface="+mn-lt"/>
                          <a:ea typeface="+mn-ea"/>
                          <a:cs typeface="+mn-cs"/>
                        </a:rPr>
                        <a:t> </a:t>
                      </a:r>
                      <a:r>
                        <a:rPr lang="en-US" sz="2400" kern="1200">
                          <a:solidFill>
                            <a:schemeClr val="dk1"/>
                          </a:solidFill>
                          <a:effectLst/>
                          <a:latin typeface="+mn-lt"/>
                          <a:ea typeface="+mn-ea"/>
                          <a:cs typeface="+mn-cs"/>
                        </a:rPr>
                        <a:t> </a:t>
                      </a:r>
                      <a:endParaRPr lang="en-US" sz="2400">
                        <a:solidFill>
                          <a:schemeClr val="tx1"/>
                        </a:solidFill>
                      </a:endParaRPr>
                    </a:p>
                  </a:txBody>
                  <a:tcPr/>
                </a:tc>
                <a:extLst>
                  <a:ext uri="{0D108BD9-81ED-4DB2-BD59-A6C34878D82A}">
                    <a16:rowId xmlns:a16="http://schemas.microsoft.com/office/drawing/2014/main" val="10003"/>
                  </a:ext>
                </a:extLst>
              </a:tr>
              <a:tr h="864778">
                <a:tc>
                  <a:txBody>
                    <a:bodyPr vert="horz" wrap="square"/>
                    <a:lstStyle/>
                    <a:p>
                      <a:r>
                        <a:rPr lang="en-US" sz="2400"/>
                        <a:t>Have questions or difficulty accessing the </a:t>
                      </a:r>
                      <a:r>
                        <a:rPr lang="en-US" sz="2400" u="sng"/>
                        <a:t>financial</a:t>
                      </a:r>
                      <a:r>
                        <a:rPr lang="en-US" sz="2400"/>
                        <a:t> reporting system</a:t>
                      </a:r>
                    </a:p>
                  </a:txBody>
                  <a:tcPr/>
                </a:tc>
                <a:tc>
                  <a:txBody>
                    <a:bodyPr vert="horz" wrap="square"/>
                    <a:lstStyle/>
                    <a:p>
                      <a:r>
                        <a:rPr lang="en-US" sz="2400">
                          <a:hlinkClick r:id="rId7"/>
                        </a:rPr>
                        <a:t>EBSS.help@dol.gov</a:t>
                      </a:r>
                      <a:r>
                        <a:rPr lang="en-US" sz="2400"/>
                        <a:t>, with a copy to your FPO</a:t>
                      </a:r>
                    </a:p>
                  </a:txBody>
                  <a:tcPr/>
                </a:tc>
                <a:extLst>
                  <a:ext uri="{0D108BD9-81ED-4DB2-BD59-A6C34878D82A}">
                    <a16:rowId xmlns:a16="http://schemas.microsoft.com/office/drawing/2014/main" val="10004"/>
                  </a:ext>
                </a:extLst>
              </a:tr>
              <a:tr h="585468">
                <a:tc>
                  <a:txBody>
                    <a:bodyPr vert="horz" wrap="square"/>
                    <a:lstStyle/>
                    <a:p>
                      <a:r>
                        <a:rPr lang="en-US" sz="2400"/>
                        <a:t>Have questions about evaluations</a:t>
                      </a:r>
                    </a:p>
                  </a:txBody>
                  <a:tcPr/>
                </a:tc>
                <a:tc>
                  <a:txBody>
                    <a:bodyPr vert="horz" wrap="square"/>
                    <a:lstStyle/>
                    <a:p>
                      <a:r>
                        <a:rPr lang="en-US" sz="2400" u="sng" kern="1200">
                          <a:solidFill>
                            <a:schemeClr val="tx2">
                              <a:lumMod val="90000"/>
                              <a:lumOff val="10000"/>
                            </a:schemeClr>
                          </a:solidFill>
                          <a:latin typeface="+mn-lt"/>
                          <a:ea typeface="+mn-ea"/>
                          <a:cs typeface="+mn-cs"/>
                        </a:rPr>
                        <a:t>OneWorkforce@dol.gov</a:t>
                      </a:r>
                      <a:r>
                        <a:rPr lang="en-US" sz="2400"/>
                        <a:t> with a copy to your FPO</a:t>
                      </a:r>
                    </a:p>
                  </a:txBody>
                  <a:tcPr/>
                </a:tc>
                <a:extLst>
                  <a:ext uri="{0D108BD9-81ED-4DB2-BD59-A6C34878D82A}">
                    <a16:rowId xmlns:a16="http://schemas.microsoft.com/office/drawing/2014/main" val="10005"/>
                  </a:ext>
                </a:extLst>
              </a:tr>
            </a:tbl>
          </a:graphicData>
        </a:graphic>
      </p:graphicFrame>
      <p:grpSp>
        <p:nvGrpSpPr>
          <p:cNvPr id="2" name="Group 1">
            <a:extLst>
              <a:ext uri="{FF2B5EF4-FFF2-40B4-BE49-F238E27FC236}">
                <a16:creationId xmlns:a16="http://schemas.microsoft.com/office/drawing/2014/main" id="{677C9349-BD9B-464B-B0DE-2C9484F9374E}"/>
              </a:ext>
            </a:extLst>
          </p:cNvPr>
          <p:cNvGrpSpPr/>
          <p:nvPr>
            <p:custDataLst>
              <p:tags r:id="rId9"/>
            </p:custDataLst>
          </p:nvPr>
        </p:nvGrpSpPr>
        <p:grpSpPr>
          <a:xfrm>
            <a:off x="3916659" y="988247"/>
            <a:ext cx="4358681" cy="700024"/>
            <a:chOff x="2101790" y="1185929"/>
            <a:chExt cx="4358681" cy="700024"/>
          </a:xfrm>
        </p:grpSpPr>
        <p:sp>
          <p:nvSpPr>
            <p:cNvPr id="10" name="Rectangle: Rounded Corners 9">
              <a:extLst>
                <a:ext uri="{FF2B5EF4-FFF2-40B4-BE49-F238E27FC236}">
                  <a16:creationId xmlns:a16="http://schemas.microsoft.com/office/drawing/2014/main" id="{8ACE7E6E-0553-4A1C-9AF6-19AF3D5E7830}"/>
                </a:ext>
              </a:extLst>
            </p:cNvPr>
            <p:cNvSpPr/>
            <p:nvPr>
              <p:custDataLst>
                <p:tags r:id="rId10"/>
              </p:custDataLst>
            </p:nvPr>
          </p:nvSpPr>
          <p:spPr>
            <a:xfrm>
              <a:off x="5391088" y="1204027"/>
              <a:ext cx="1069383" cy="681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ETA</a:t>
              </a:r>
            </a:p>
          </p:txBody>
        </p:sp>
        <p:sp>
          <p:nvSpPr>
            <p:cNvPr id="11" name="Rectangle: Rounded Corners 10">
              <a:extLst>
                <a:ext uri="{FF2B5EF4-FFF2-40B4-BE49-F238E27FC236}">
                  <a16:creationId xmlns:a16="http://schemas.microsoft.com/office/drawing/2014/main" id="{E4926163-5B54-44CC-B9FA-C77CDCD7BAB7}"/>
                </a:ext>
              </a:extLst>
            </p:cNvPr>
            <p:cNvSpPr/>
            <p:nvPr>
              <p:custDataLst>
                <p:tags r:id="rId11"/>
              </p:custDataLst>
            </p:nvPr>
          </p:nvSpPr>
          <p:spPr>
            <a:xfrm>
              <a:off x="2101790" y="1185929"/>
              <a:ext cx="1254568" cy="6819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YOU</a:t>
              </a:r>
            </a:p>
          </p:txBody>
        </p:sp>
        <p:sp>
          <p:nvSpPr>
            <p:cNvPr id="12" name="Arrow: Right 11">
              <a:extLst>
                <a:ext uri="{FF2B5EF4-FFF2-40B4-BE49-F238E27FC236}">
                  <a16:creationId xmlns:a16="http://schemas.microsoft.com/office/drawing/2014/main" id="{72DD0A89-B643-40CE-AB6D-113E64875065}"/>
                </a:ext>
              </a:extLst>
            </p:cNvPr>
            <p:cNvSpPr/>
            <p:nvPr>
              <p:custDataLst>
                <p:tags r:id="rId12"/>
              </p:custDataLst>
            </p:nvPr>
          </p:nvSpPr>
          <p:spPr>
            <a:xfrm>
              <a:off x="3355383" y="1278414"/>
              <a:ext cx="2038216" cy="533153"/>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a:ln>
              <a:solidFill>
                <a:srgbClr val="AFB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3"/>
    </p:custDataLst>
    <p:extLst>
      <p:ext uri="{BB962C8B-B14F-4D97-AF65-F5344CB8AC3E}">
        <p14:creationId xmlns:p14="http://schemas.microsoft.com/office/powerpoint/2010/main" val="2022048173"/>
      </p:ext>
    </p:extLst>
  </p:cSld>
  <p:clrMapOvr>
    <a:masterClrMapping/>
  </p:clrMapOvr>
  <p:transition/>
  <p:timing/>
</p:sld>
</file>

<file path=ppt/slides/slide7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76FBE0C-26B5-4FBC-98A0-F5692D44E744}"/>
              </a:ext>
            </a:extLst>
          </p:cNvPr>
          <p:cNvSpPr>
            <a:spLocks noGrp="1"/>
          </p:cNvSpPr>
          <p:nvPr>
            <p:ph type="title"/>
            <p:custDataLst>
              <p:tags r:id="rId3"/>
            </p:custDataLst>
          </p:nvPr>
        </p:nvSpPr>
        <p:spPr>
          <a:xfrm>
            <a:off x="834967" y="163407"/>
            <a:ext cx="7955280" cy="681926"/>
          </a:xfrm>
        </p:spPr>
        <p:txBody>
          <a:bodyPr anchor="t">
            <a:normAutofit/>
          </a:bodyPr>
          <a:lstStyle/>
          <a:p>
            <a:r>
              <a:rPr lang="en-US" sz="3600"/>
              <a:t>Communication Guidelines</a:t>
            </a:r>
          </a:p>
        </p:txBody>
      </p:sp>
      <p:sp>
        <p:nvSpPr>
          <p:cNvPr id="4" name="Slide Number Placeholder 3">
            <a:extLst>
              <a:ext uri="{FF2B5EF4-FFF2-40B4-BE49-F238E27FC236}">
                <a16:creationId xmlns:a16="http://schemas.microsoft.com/office/drawing/2014/main" id="{42C9FA55-2C7E-4655-ABCD-55E80C8B9FC6}"/>
              </a:ext>
            </a:extLst>
          </p:cNvPr>
          <p:cNvSpPr>
            <a:spLocks noGrp="1"/>
          </p:cNvSpPr>
          <p:nvPr>
            <p:ph type="sldNum" sz="quarter" idx="10"/>
            <p:custDataLst>
              <p:tags r:id="rId4"/>
            </p:custDataLst>
          </p:nvPr>
        </p:nvSpPr>
        <p:spPr>
          <a:xfrm>
            <a:off x="9226709" y="6387882"/>
            <a:ext cx="1277484" cy="365125"/>
          </a:xfrm>
        </p:spPr>
        <p:txBody>
          <a:bodyPr/>
          <a:lstStyle/>
          <a:p>
            <a:fld id="{706D636C-90A3-4979-BA37-BAB384B22101}" type="slidenum">
              <a:rPr lang="en-US" smtClean="0"/>
              <a:t>73</a:t>
            </a:fld>
            <a:endParaRPr lang="en-US"/>
          </a:p>
        </p:txBody>
      </p:sp>
      <p:sp>
        <p:nvSpPr>
          <p:cNvPr id="9" name="Content Placeholder 2">
            <a:extLst>
              <a:ext uri="{FF2B5EF4-FFF2-40B4-BE49-F238E27FC236}">
                <a16:creationId xmlns:a16="http://schemas.microsoft.com/office/drawing/2014/main" id="{ACA1F0F6-279D-4E3B-8A2F-9C9502D21C11}"/>
              </a:ext>
            </a:extLst>
          </p:cNvPr>
          <p:cNvSpPr txBox="1"/>
          <p:nvPr>
            <p:custDataLst>
              <p:tags r:id="rId5"/>
            </p:custDataLst>
          </p:nvPr>
        </p:nvSpPr>
        <p:spPr>
          <a:xfrm>
            <a:off x="2314554" y="2250418"/>
            <a:ext cx="8445810" cy="4137464"/>
          </a:xfrm>
          <a:prstGeom prst="rect">
            <a:avLst/>
          </a:prstGeom>
        </p:spPr>
        <p:txBody>
          <a:bodyPr vert="horz" lIns="91440" tIns="45720" rIns="91440" bIns="45720" rtlCol="0" anchor="t">
            <a:noAutofit/>
          </a:bodyPr>
          <a:lstStyle>
            <a:lvl1pPr marL="274320" indent="-274320" algn="l" defTabSz="914400" rtl="0" eaLnBrk="1" latinLnBrk="0" hangingPunct="1">
              <a:lnSpc>
                <a:spcPct val="90000"/>
              </a:lnSpc>
              <a:spcBef>
                <a:spcPts val="24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When you communicate with your FPO, etc.: </a:t>
            </a:r>
          </a:p>
          <a:p>
            <a:pPr>
              <a:buFont typeface="Wingdings 2" panose="05020102010507070707" pitchFamily="18" charset="2"/>
              <a:buChar char=""/>
            </a:pPr>
            <a:r>
              <a:rPr lang="en-US"/>
              <a:t>Copy the One Workforce mailbox at </a:t>
            </a:r>
            <a:r>
              <a:rPr lang="en-US">
                <a:hlinkClick/>
              </a:rPr>
              <a:t>OneWorkforce@dol.gov</a:t>
            </a:r>
            <a:r>
              <a:rPr lang="en-US"/>
              <a:t>, if appropriate</a:t>
            </a:r>
          </a:p>
          <a:p>
            <a:pPr>
              <a:buFont typeface="Wingdings 2" panose="05020102010507070707" pitchFamily="18" charset="2"/>
              <a:buChar char=""/>
            </a:pPr>
            <a:r>
              <a:rPr lang="en-US"/>
              <a:t>Include your grant number and lead grantee organization name</a:t>
            </a:r>
          </a:p>
          <a:p>
            <a:pPr>
              <a:buFont typeface="Wingdings 2" panose="05020102010507070707" pitchFamily="18" charset="2"/>
              <a:buChar char=""/>
            </a:pPr>
            <a:r>
              <a:rPr lang="en-US"/>
              <a:t>Describe your question or issue in detail</a:t>
            </a:r>
          </a:p>
          <a:p>
            <a:pPr>
              <a:buFont typeface="Wingdings 2" panose="05020102010507070707" pitchFamily="18" charset="2"/>
              <a:buChar char=""/>
            </a:pPr>
            <a:r>
              <a:rPr lang="en-US"/>
              <a:t>Please be patient!</a:t>
            </a:r>
          </a:p>
        </p:txBody>
      </p:sp>
      <p:pic>
        <p:nvPicPr>
          <p:cNvPr id="10" name="Picture 9">
            <a:extLst>
              <a:ext uri="{FF2B5EF4-FFF2-40B4-BE49-F238E27FC236}">
                <a16:creationId xmlns:a16="http://schemas.microsoft.com/office/drawing/2014/main" id="{BBD402B1-0365-4672-A881-662ECBA202FC}"/>
              </a:ext>
            </a:extLst>
          </p:cNvPr>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flipV="1">
            <a:off x="917008" y="5295819"/>
            <a:ext cx="1092063" cy="1092063"/>
          </a:xfrm>
          <a:prstGeom prst="rect">
            <a:avLst/>
          </a:prstGeom>
        </p:spPr>
      </p:pic>
      <p:grpSp>
        <p:nvGrpSpPr>
          <p:cNvPr id="11" name="Group 10">
            <a:extLst>
              <a:ext uri="{FF2B5EF4-FFF2-40B4-BE49-F238E27FC236}">
                <a16:creationId xmlns:a16="http://schemas.microsoft.com/office/drawing/2014/main" id="{29ABA0F3-8D3B-4C72-8F00-66953B38E87F}"/>
              </a:ext>
            </a:extLst>
          </p:cNvPr>
          <p:cNvGrpSpPr/>
          <p:nvPr>
            <p:custDataLst>
              <p:tags r:id="rId8"/>
            </p:custDataLst>
          </p:nvPr>
        </p:nvGrpSpPr>
        <p:grpSpPr>
          <a:xfrm>
            <a:off x="3759642" y="1076547"/>
            <a:ext cx="4358681" cy="700024"/>
            <a:chOff x="2101790" y="1185929"/>
            <a:chExt cx="4358681" cy="700024"/>
          </a:xfrm>
        </p:grpSpPr>
        <p:sp>
          <p:nvSpPr>
            <p:cNvPr id="12" name="Rectangle: Rounded Corners 11">
              <a:extLst>
                <a:ext uri="{FF2B5EF4-FFF2-40B4-BE49-F238E27FC236}">
                  <a16:creationId xmlns:a16="http://schemas.microsoft.com/office/drawing/2014/main" id="{157A4892-69C5-47E2-8F64-22101864C3AB}"/>
                </a:ext>
              </a:extLst>
            </p:cNvPr>
            <p:cNvSpPr/>
            <p:nvPr>
              <p:custDataLst>
                <p:tags r:id="rId9"/>
              </p:custDataLst>
            </p:nvPr>
          </p:nvSpPr>
          <p:spPr>
            <a:xfrm>
              <a:off x="5391088" y="1204027"/>
              <a:ext cx="1069383" cy="681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ETA</a:t>
              </a:r>
            </a:p>
          </p:txBody>
        </p:sp>
        <p:sp>
          <p:nvSpPr>
            <p:cNvPr id="13" name="Rectangle: Rounded Corners 12">
              <a:extLst>
                <a:ext uri="{FF2B5EF4-FFF2-40B4-BE49-F238E27FC236}">
                  <a16:creationId xmlns:a16="http://schemas.microsoft.com/office/drawing/2014/main" id="{EB7E6C80-AF13-4CF3-8D5D-4659C11E55F1}"/>
                </a:ext>
              </a:extLst>
            </p:cNvPr>
            <p:cNvSpPr/>
            <p:nvPr>
              <p:custDataLst>
                <p:tags r:id="rId10"/>
              </p:custDataLst>
            </p:nvPr>
          </p:nvSpPr>
          <p:spPr>
            <a:xfrm>
              <a:off x="2101790" y="1185929"/>
              <a:ext cx="1254568" cy="6819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YOU</a:t>
              </a:r>
            </a:p>
          </p:txBody>
        </p:sp>
        <p:sp>
          <p:nvSpPr>
            <p:cNvPr id="14" name="Arrow: Right 13">
              <a:extLst>
                <a:ext uri="{FF2B5EF4-FFF2-40B4-BE49-F238E27FC236}">
                  <a16:creationId xmlns:a16="http://schemas.microsoft.com/office/drawing/2014/main" id="{18F7DF7E-FCFD-478F-8B79-33FCF1E0F3EC}"/>
                </a:ext>
              </a:extLst>
            </p:cNvPr>
            <p:cNvSpPr/>
            <p:nvPr>
              <p:custDataLst>
                <p:tags r:id="rId11"/>
              </p:custDataLst>
            </p:nvPr>
          </p:nvSpPr>
          <p:spPr>
            <a:xfrm>
              <a:off x="3355383" y="1278414"/>
              <a:ext cx="2038216" cy="533153"/>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a:ln>
              <a:solidFill>
                <a:srgbClr val="AFB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New shape"/>
          <p:cNvSpPr/>
          <p:nvPr>
            <p:custDataLst>
              <p:tags r:id="rId12"/>
            </p:custDataLst>
          </p:nvPr>
        </p:nvSpPr>
        <p:spPr>
          <a:xfrm>
            <a:off x="2405994" y="3378422"/>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3"/>
              </a:rPr>
              <a:t>_</a:t>
            </a:r>
          </a:p>
        </p:txBody>
      </p:sp>
    </p:spTree>
    <p:custDataLst>
      <p:tags r:id="rId14"/>
    </p:custDataLst>
    <p:extLst>
      <p:ext uri="{BB962C8B-B14F-4D97-AF65-F5344CB8AC3E}">
        <p14:creationId xmlns:p14="http://schemas.microsoft.com/office/powerpoint/2010/main" val="3701903908"/>
      </p:ext>
    </p:extLst>
  </p:cSld>
  <p:clrMapOvr>
    <a:masterClrMapping/>
  </p:clrMapOvr>
  <p:transition/>
  <p:timing/>
</p:sld>
</file>

<file path=ppt/slides/slide7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76FBE0C-26B5-4FBC-98A0-F5692D44E744}"/>
              </a:ext>
            </a:extLst>
          </p:cNvPr>
          <p:cNvSpPr>
            <a:spLocks noGrp="1"/>
          </p:cNvSpPr>
          <p:nvPr>
            <p:ph type="title"/>
            <p:custDataLst>
              <p:tags r:id="rId3"/>
            </p:custDataLst>
          </p:nvPr>
        </p:nvSpPr>
        <p:spPr>
          <a:xfrm>
            <a:off x="899622" y="162806"/>
            <a:ext cx="7955280" cy="681926"/>
          </a:xfrm>
        </p:spPr>
        <p:txBody>
          <a:bodyPr anchor="t">
            <a:normAutofit/>
          </a:bodyPr>
          <a:lstStyle/>
          <a:p>
            <a:r>
              <a:rPr lang="en-US" sz="3600"/>
              <a:t>ETA Communications to You</a:t>
            </a:r>
          </a:p>
        </p:txBody>
      </p:sp>
      <p:sp>
        <p:nvSpPr>
          <p:cNvPr id="3" name="Content Placeholder 2">
            <a:extLst>
              <a:ext uri="{FF2B5EF4-FFF2-40B4-BE49-F238E27FC236}">
                <a16:creationId xmlns:a16="http://schemas.microsoft.com/office/drawing/2014/main" id="{F2104050-9A66-4FFE-BD45-A169890D2CCB}"/>
              </a:ext>
            </a:extLst>
          </p:cNvPr>
          <p:cNvSpPr>
            <a:spLocks noGrp="1"/>
          </p:cNvSpPr>
          <p:nvPr>
            <p:ph idx="1"/>
            <p:custDataLst>
              <p:tags r:id="rId4"/>
            </p:custDataLst>
          </p:nvPr>
        </p:nvSpPr>
        <p:spPr>
          <a:xfrm>
            <a:off x="899622" y="1675574"/>
            <a:ext cx="9999287" cy="3983422"/>
          </a:xfrm>
        </p:spPr>
        <p:txBody>
          <a:bodyPr anchor="t">
            <a:noAutofit/>
          </a:bodyPr>
          <a:lstStyle/>
          <a:p>
            <a:pPr>
              <a:spcBef>
                <a:spcPts val="2400"/>
              </a:spcBef>
              <a:buFont typeface="Wingdings 2" panose="05020102010507070707" pitchFamily="18" charset="2"/>
              <a:buChar char=""/>
            </a:pPr>
            <a:r>
              <a:rPr lang="en-US" sz="2400"/>
              <a:t>Program Office staff may send periodic guidance and other communications through the One Workforce Mailbox.</a:t>
            </a:r>
          </a:p>
          <a:p>
            <a:pPr>
              <a:spcBef>
                <a:spcPts val="2400"/>
              </a:spcBef>
              <a:buFont typeface="Wingdings 2" panose="05020102010507070707" pitchFamily="18" charset="2"/>
              <a:buChar char=""/>
            </a:pPr>
            <a:r>
              <a:rPr lang="en-US" sz="2400"/>
              <a:t>Your FPO or Program Office staff may contact you for specific requests and information.</a:t>
            </a:r>
          </a:p>
          <a:p>
            <a:pPr>
              <a:spcBef>
                <a:spcPts val="2400"/>
              </a:spcBef>
              <a:buFont typeface="Wingdings 2" panose="05020102010507070707" pitchFamily="18" charset="2"/>
              <a:buChar char=""/>
            </a:pPr>
            <a:r>
              <a:rPr lang="en-US" sz="2400"/>
              <a:t>ETA posts information on the WorkforceGPS.org Community of Practice site  [site forthcoming]</a:t>
            </a:r>
          </a:p>
          <a:p>
            <a:pPr>
              <a:spcBef>
                <a:spcPts val="2400"/>
              </a:spcBef>
              <a:buFont typeface="Wingdings 2" panose="05020102010507070707" pitchFamily="18" charset="2"/>
              <a:buChar char=""/>
            </a:pPr>
            <a:r>
              <a:rPr lang="en-US" sz="2400"/>
              <a:t>ETA shares new information on its website</a:t>
            </a:r>
          </a:p>
          <a:p>
            <a:pPr lvl="1"/>
            <a:r>
              <a:rPr lang="en-US">
                <a:solidFill>
                  <a:prstClr val="black"/>
                </a:solidFill>
                <a:latin typeface="Calibri" panose="020f0502020204030204" pitchFamily="34" charset="0"/>
                <a:hlinkClick/>
              </a:rPr>
              <a:t>https://www.dol.gov/agencies/eta</a:t>
            </a:r>
            <a:r>
              <a:rPr lang="en-US">
                <a:solidFill>
                  <a:prstClr val="black"/>
                </a:solidFill>
                <a:latin typeface="Calibri" panose="020f0502020204030204" pitchFamily="34" charset="0"/>
              </a:rPr>
              <a:t> </a:t>
            </a:r>
            <a:endParaRPr lang="en-US"/>
          </a:p>
        </p:txBody>
      </p:sp>
      <p:sp>
        <p:nvSpPr>
          <p:cNvPr id="4" name="Slide Number Placeholder 3">
            <a:extLst>
              <a:ext uri="{FF2B5EF4-FFF2-40B4-BE49-F238E27FC236}">
                <a16:creationId xmlns:a16="http://schemas.microsoft.com/office/drawing/2014/main" id="{42C9FA55-2C7E-4655-ABCD-55E80C8B9FC6}"/>
              </a:ext>
            </a:extLst>
          </p:cNvPr>
          <p:cNvSpPr>
            <a:spLocks noGrp="1"/>
          </p:cNvSpPr>
          <p:nvPr>
            <p:ph type="sldNum" sz="quarter" idx="10"/>
            <p:custDataLst>
              <p:tags r:id="rId5"/>
            </p:custDataLst>
          </p:nvPr>
        </p:nvSpPr>
        <p:spPr/>
        <p:txBody>
          <a:bodyPr/>
          <a:lstStyle/>
          <a:p>
            <a:fld id="{706D636C-90A3-4979-BA37-BAB384B22101}" type="slidenum">
              <a:rPr lang="en-US" smtClean="0"/>
              <a:t>74</a:t>
            </a:fld>
            <a:endParaRPr lang="en-US"/>
          </a:p>
        </p:txBody>
      </p:sp>
      <p:grpSp>
        <p:nvGrpSpPr>
          <p:cNvPr id="8" name="Group 7">
            <a:extLst>
              <a:ext uri="{FF2B5EF4-FFF2-40B4-BE49-F238E27FC236}">
                <a16:creationId xmlns:a16="http://schemas.microsoft.com/office/drawing/2014/main" id="{60BCC8FE-70A3-4693-9AA7-17A8C0C752A9}"/>
              </a:ext>
            </a:extLst>
          </p:cNvPr>
          <p:cNvGrpSpPr/>
          <p:nvPr>
            <p:custDataLst>
              <p:tags r:id="rId6"/>
            </p:custDataLst>
          </p:nvPr>
        </p:nvGrpSpPr>
        <p:grpSpPr>
          <a:xfrm>
            <a:off x="4145713" y="897597"/>
            <a:ext cx="4162586" cy="681926"/>
            <a:chOff x="2310224" y="1263665"/>
            <a:chExt cx="4162586" cy="681926"/>
          </a:xfrm>
        </p:grpSpPr>
        <p:sp>
          <p:nvSpPr>
            <p:cNvPr id="5" name="Rectangle: Rounded Corners 4">
              <a:extLst>
                <a:ext uri="{FF2B5EF4-FFF2-40B4-BE49-F238E27FC236}">
                  <a16:creationId xmlns:a16="http://schemas.microsoft.com/office/drawing/2014/main" id="{1B0AB327-D899-4BCB-8329-CDD64CAB1A63}"/>
                </a:ext>
              </a:extLst>
            </p:cNvPr>
            <p:cNvSpPr/>
            <p:nvPr>
              <p:custDataLst>
                <p:tags r:id="rId7"/>
              </p:custDataLst>
            </p:nvPr>
          </p:nvSpPr>
          <p:spPr>
            <a:xfrm>
              <a:off x="2310224" y="1263665"/>
              <a:ext cx="1069383" cy="681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ETA</a:t>
              </a:r>
            </a:p>
          </p:txBody>
        </p:sp>
        <p:sp>
          <p:nvSpPr>
            <p:cNvPr id="6" name="Rectangle: Rounded Corners 5">
              <a:extLst>
                <a:ext uri="{FF2B5EF4-FFF2-40B4-BE49-F238E27FC236}">
                  <a16:creationId xmlns:a16="http://schemas.microsoft.com/office/drawing/2014/main" id="{522D9848-00F1-4F8C-BCF3-2797B42DB3D3}"/>
                </a:ext>
              </a:extLst>
            </p:cNvPr>
            <p:cNvSpPr/>
            <p:nvPr>
              <p:custDataLst>
                <p:tags r:id="rId8"/>
              </p:custDataLst>
            </p:nvPr>
          </p:nvSpPr>
          <p:spPr>
            <a:xfrm>
              <a:off x="5403427" y="1263665"/>
              <a:ext cx="1069383" cy="6819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YOU</a:t>
              </a:r>
            </a:p>
          </p:txBody>
        </p:sp>
        <p:sp>
          <p:nvSpPr>
            <p:cNvPr id="7" name="Arrow: Right 6">
              <a:extLst>
                <a:ext uri="{FF2B5EF4-FFF2-40B4-BE49-F238E27FC236}">
                  <a16:creationId xmlns:a16="http://schemas.microsoft.com/office/drawing/2014/main" id="{F5DDFCF3-7B4A-439B-8B4D-47D891CF3B3D}"/>
                </a:ext>
              </a:extLst>
            </p:cNvPr>
            <p:cNvSpPr/>
            <p:nvPr>
              <p:custDataLst>
                <p:tags r:id="rId9"/>
              </p:custDataLst>
            </p:nvPr>
          </p:nvSpPr>
          <p:spPr>
            <a:xfrm>
              <a:off x="3383709" y="1338051"/>
              <a:ext cx="2039112" cy="533153"/>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a:ln>
              <a:solidFill>
                <a:srgbClr val="AFB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C8BD8743-C5A6-4B40-A817-A1D566B82FA3}"/>
              </a:ext>
            </a:extLst>
          </p:cNvPr>
          <p:cNvPicPr>
            <a:picLocks noChangeAspect="1"/>
          </p:cNvPicPr>
          <p:nvPr>
            <p:custDataLst>
              <p:tags r:id="rId11"/>
            </p:custDataLst>
          </p:nvPr>
        </p:nvPicPr>
        <p:blipFill>
          <a:blip r:embed="rId10">
            <a:extLst>
              <a:ext uri="{28A0092B-C50C-407E-A947-70E740481C1C}">
                <a14:useLocalDpi xmlns:a14="http://schemas.microsoft.com/office/drawing/2010/main" val="0"/>
              </a:ext>
            </a:extLst>
          </a:blip>
          <a:stretch>
            <a:fillRect/>
          </a:stretch>
        </p:blipFill>
        <p:spPr>
          <a:xfrm flipV="1">
            <a:off x="4331230" y="5525028"/>
            <a:ext cx="1092063" cy="1092063"/>
          </a:xfrm>
          <a:prstGeom prst="rect">
            <a:avLst/>
          </a:prstGeom>
        </p:spPr>
      </p:pic>
      <p:sp>
        <p:nvSpPr>
          <p:cNvPr id="10" name="Content Placeholder 2">
            <a:extLst>
              <a:ext uri="{FF2B5EF4-FFF2-40B4-BE49-F238E27FC236}">
                <a16:creationId xmlns:a16="http://schemas.microsoft.com/office/drawing/2014/main" id="{B6D31020-7F24-47AE-BA8A-171A27744DA8}"/>
              </a:ext>
            </a:extLst>
          </p:cNvPr>
          <p:cNvSpPr txBox="1"/>
          <p:nvPr>
            <p:custDataLst>
              <p:tags r:id="rId12"/>
            </p:custDataLst>
          </p:nvPr>
        </p:nvSpPr>
        <p:spPr>
          <a:xfrm>
            <a:off x="5452951" y="5755048"/>
            <a:ext cx="6584649" cy="632025"/>
          </a:xfrm>
          <a:prstGeom prst="rect">
            <a:avLst/>
          </a:prstGeom>
        </p:spPr>
        <p:txBody>
          <a:bodyPr vert="horz" lIns="91440" tIns="45720" rIns="91440" bIns="45720" rtlCol="0" anchor="t">
            <a:noAutofit/>
          </a:bodyPr>
          <a:lstStyle>
            <a:lvl1pPr marL="274320" indent="-274320" algn="l" defTabSz="914400" rtl="0" eaLnBrk="1" latinLnBrk="0" hangingPunct="1">
              <a:lnSpc>
                <a:spcPct val="90000"/>
              </a:lnSpc>
              <a:spcBef>
                <a:spcPts val="24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Please make sure your email system does not confuse our communication as spam.</a:t>
            </a:r>
          </a:p>
        </p:txBody>
      </p:sp>
      <p:sp>
        <p:nvSpPr>
          <p:cNvPr id="11" name="New shape"/>
          <p:cNvSpPr/>
          <p:nvPr>
            <p:custDataLst>
              <p:tags r:id="rId13"/>
            </p:custDataLst>
          </p:nvPr>
        </p:nvSpPr>
        <p:spPr>
          <a:xfrm>
            <a:off x="991062" y="5155333"/>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4"/>
              </a:rPr>
              <a:t>_</a:t>
            </a:r>
          </a:p>
        </p:txBody>
      </p:sp>
    </p:spTree>
    <p:custDataLst>
      <p:tags r:id="rId15"/>
    </p:custDataLst>
    <p:extLst>
      <p:ext uri="{BB962C8B-B14F-4D97-AF65-F5344CB8AC3E}">
        <p14:creationId xmlns:p14="http://schemas.microsoft.com/office/powerpoint/2010/main" val="2826190109"/>
      </p:ext>
    </p:extLst>
  </p:cSld>
  <p:clrMapOvr>
    <a:masterClrMapping/>
  </p:clrMapOvr>
  <p:transition/>
  <p:timing/>
</p:sld>
</file>

<file path=ppt/slides/slide7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custDataLst>
              <p:tags r:id="rId3"/>
            </p:custDataLst>
          </p:nvPr>
        </p:nvSpPr>
        <p:spPr/>
        <p:txBody>
          <a:bodyPr/>
          <a:lstStyle/>
          <a:p>
            <a:r>
              <a:rPr lang="en-US"/>
              <a:t>Technical Assistance Needs</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custDataLst>
              <p:tags r:id="rId4"/>
            </p:custDataLst>
          </p:nvPr>
        </p:nvSpPr>
        <p:spPr>
          <a:xfrm>
            <a:off x="11537950" y="6356350"/>
            <a:ext cx="654050" cy="365125"/>
          </a:xfrm>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706D636C-90A3-4979-BA37-BAB384B2210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75</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Tree>
    <p:custDataLst>
      <p:tags r:id="rId5"/>
    </p:custDataLst>
    <p:extLst>
      <p:ext uri="{BB962C8B-B14F-4D97-AF65-F5344CB8AC3E}">
        <p14:creationId xmlns:p14="http://schemas.microsoft.com/office/powerpoint/2010/main" val="2021465749"/>
      </p:ext>
    </p:extLst>
  </p:cSld>
  <p:clrMapOvr>
    <a:masterClrMapping/>
  </p:clrMapOvr>
  <p:transition/>
  <p:timing/>
</p:sld>
</file>

<file path=ppt/slides/slide7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294967295"/>
            <p:custDataLst>
              <p:tags r:id="rId3"/>
            </p:custDataLst>
          </p:nvPr>
        </p:nvSpPr>
        <p:spPr/>
        <p:txBody>
          <a:bodyPr/>
          <a:lstStyle/>
          <a:p>
            <a:fld id="{158B7785-F6D6-45F8-833E-07BD84680091}" type="slidenum">
              <a:rPr lang="en-US" smtClean="0"/>
              <a:t>76</a:t>
            </a:fld>
            <a:endParaRPr lang="en-US"/>
          </a:p>
        </p:txBody>
      </p:sp>
      <p:sp>
        <p:nvSpPr>
          <p:cNvPr id="3" name="Title 2"/>
          <p:cNvSpPr>
            <a:spLocks noGrp="1"/>
          </p:cNvSpPr>
          <p:nvPr>
            <p:ph type="title"/>
            <p:custDataLst>
              <p:tags r:id="rId4"/>
            </p:custDataLst>
          </p:nvPr>
        </p:nvSpPr>
        <p:spPr/>
        <p:txBody>
          <a:bodyPr/>
          <a:lstStyle/>
          <a:p>
            <a:r>
              <a:rPr lang="en-US"/>
              <a:t>Technical Assistance Needs</a:t>
            </a:r>
          </a:p>
        </p:txBody>
      </p:sp>
      <p:sp>
        <p:nvSpPr>
          <p:cNvPr id="4" name="Content Placeholder 3"/>
          <p:cNvSpPr>
            <a:spLocks noGrp="1"/>
          </p:cNvSpPr>
          <p:nvPr>
            <p:ph idx="1"/>
            <p:custDataLst>
              <p:tags r:id="rId5"/>
            </p:custDataLst>
          </p:nvPr>
        </p:nvSpPr>
        <p:spPr/>
        <p:txBody>
          <a:bodyPr/>
          <a:lstStyle/>
          <a:p>
            <a:r>
              <a:rPr lang="en-US"/>
              <a:t>The compliance review process gave us an opportunity to identify some potential technical assistance (TA) needs</a:t>
            </a:r>
          </a:p>
          <a:p>
            <a:r>
              <a:rPr lang="en-US"/>
              <a:t> Identified TA areas included: </a:t>
            </a:r>
          </a:p>
          <a:p>
            <a:pPr lvl="1"/>
            <a:r>
              <a:rPr lang="en-US" b="1"/>
              <a:t>Participant eligibility</a:t>
            </a:r>
          </a:p>
          <a:p>
            <a:pPr lvl="1"/>
            <a:r>
              <a:rPr lang="en-US" b="1"/>
              <a:t>Supportive services being offered</a:t>
            </a:r>
          </a:p>
          <a:p>
            <a:pPr lvl="1"/>
            <a:r>
              <a:rPr lang="en-US" b="1"/>
              <a:t>Clarification on OJT and apprenticeship reimbursement restrictions</a:t>
            </a:r>
          </a:p>
          <a:p>
            <a:pPr lvl="1"/>
            <a:r>
              <a:rPr lang="en-US" b="1"/>
              <a:t>H-1B Co-enrollment policy</a:t>
            </a:r>
          </a:p>
          <a:p>
            <a:pPr lvl="1"/>
            <a:r>
              <a:rPr lang="en-US" b="1"/>
              <a:t>Clarification on recognized postsecondary credentials (what counts for credential attainment)</a:t>
            </a:r>
          </a:p>
          <a:p>
            <a:pPr lvl="1"/>
            <a:r>
              <a:rPr lang="en-US" b="1"/>
              <a:t>Articulation between pre-apprenticeships and RAP/IRAPs</a:t>
            </a:r>
          </a:p>
          <a:p>
            <a:pPr lvl="1"/>
            <a:r>
              <a:rPr lang="en-US" b="1"/>
              <a:t>Performance outcomes</a:t>
            </a:r>
          </a:p>
          <a:p>
            <a:pPr lvl="1"/>
            <a:endParaRPr lang="en-US"/>
          </a:p>
          <a:p>
            <a:pPr lvl="1"/>
            <a:endParaRPr lang="en-US"/>
          </a:p>
          <a:p>
            <a:pPr lvl="1"/>
            <a:endParaRPr lang="en-US"/>
          </a:p>
          <a:p>
            <a:pPr lvl="1"/>
            <a:endParaRPr lang="en-US"/>
          </a:p>
          <a:p>
            <a:pPr lvl="1"/>
            <a:endParaRPr lang="en-US"/>
          </a:p>
        </p:txBody>
      </p:sp>
    </p:spTree>
    <p:custDataLst>
      <p:tags r:id="rId6"/>
    </p:custDataLst>
    <p:extLst>
      <p:ext uri="{BB962C8B-B14F-4D97-AF65-F5344CB8AC3E}">
        <p14:creationId xmlns:p14="http://schemas.microsoft.com/office/powerpoint/2010/main" val="4016082249"/>
      </p:ext>
    </p:extLst>
  </p:cSld>
  <p:clrMapOvr>
    <a:masterClrMapping/>
  </p:clrMapOvr>
  <p:transition/>
  <p:timing/>
</p:sld>
</file>

<file path=ppt/slides/slide7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294967295"/>
            <p:custDataLst>
              <p:tags r:id="rId3"/>
            </p:custDataLst>
          </p:nvPr>
        </p:nvSpPr>
        <p:spPr/>
        <p:txBody>
          <a:bodyPr/>
          <a:lstStyle/>
          <a:p>
            <a:fld id="{158B7785-F6D6-45F8-833E-07BD84680091}" type="slidenum">
              <a:rPr lang="en-US" smtClean="0"/>
              <a:t>77</a:t>
            </a:fld>
            <a:endParaRPr lang="en-US"/>
          </a:p>
        </p:txBody>
      </p:sp>
      <p:sp>
        <p:nvSpPr>
          <p:cNvPr id="3" name="Title 2"/>
          <p:cNvSpPr>
            <a:spLocks noGrp="1"/>
          </p:cNvSpPr>
          <p:nvPr>
            <p:ph type="title"/>
            <p:custDataLst>
              <p:tags r:id="rId4"/>
            </p:custDataLst>
          </p:nvPr>
        </p:nvSpPr>
        <p:spPr/>
        <p:txBody>
          <a:bodyPr/>
          <a:lstStyle/>
          <a:p>
            <a:r>
              <a:rPr lang="en-US"/>
              <a:t>Technical Assistance Needs</a:t>
            </a:r>
          </a:p>
        </p:txBody>
      </p:sp>
      <p:sp>
        <p:nvSpPr>
          <p:cNvPr id="4" name="Content Placeholder 3"/>
          <p:cNvSpPr>
            <a:spLocks noGrp="1"/>
          </p:cNvSpPr>
          <p:nvPr>
            <p:ph idx="1"/>
            <p:custDataLst>
              <p:tags r:id="rId5"/>
            </p:custDataLst>
          </p:nvPr>
        </p:nvSpPr>
        <p:spPr/>
        <p:txBody>
          <a:bodyPr/>
          <a:lstStyle/>
          <a:p>
            <a:r>
              <a:rPr lang="en-US"/>
              <a:t>The Program Office will be developing a TA plan for the grant program over the next quarter</a:t>
            </a:r>
          </a:p>
          <a:p>
            <a:r>
              <a:rPr lang="en-US"/>
              <a:t>We will provide more information on our TA plan and rollout as it is developed </a:t>
            </a:r>
          </a:p>
        </p:txBody>
      </p:sp>
    </p:spTree>
    <p:custDataLst>
      <p:tags r:id="rId6"/>
    </p:custDataLst>
    <p:extLst>
      <p:ext uri="{BB962C8B-B14F-4D97-AF65-F5344CB8AC3E}">
        <p14:creationId xmlns:p14="http://schemas.microsoft.com/office/powerpoint/2010/main" val="2103414066"/>
      </p:ext>
    </p:extLst>
  </p:cSld>
  <p:clrMapOvr>
    <a:masterClrMapping/>
  </p:clrMapOvr>
  <p:transition/>
  <p:timing/>
</p:sld>
</file>

<file path=ppt/slides/slide7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78</a:t>
            </a:fld>
            <a:endParaRPr lang="en-US"/>
          </a:p>
        </p:txBody>
      </p:sp>
      <p:sp>
        <p:nvSpPr>
          <p:cNvPr id="5" name="Content Placeholder 4"/>
          <p:cNvSpPr>
            <a:spLocks noGrp="1"/>
          </p:cNvSpPr>
          <p:nvPr>
            <p:ph idx="1"/>
            <p:custDataLst>
              <p:tags r:id="rId4"/>
            </p:custDataLst>
          </p:nvPr>
        </p:nvSpPr>
        <p:spPr/>
        <p:txBody>
          <a:bodyPr/>
          <a:lstStyle/>
          <a:p>
            <a:pPr lvl="0"/>
            <a:r>
              <a:rPr lang="en-US"/>
              <a:t>What technical assistance topics would you like to see in the next year?</a:t>
            </a:r>
          </a:p>
        </p:txBody>
      </p:sp>
      <p:sp>
        <p:nvSpPr>
          <p:cNvPr id="6" name="Content Placeholder 5"/>
          <p:cNvSpPr>
            <a:spLocks noGrp="1"/>
          </p:cNvSpPr>
          <p:nvPr>
            <p:ph idx="13"/>
            <p:custDataLst>
              <p:tags r:id="rId5"/>
            </p:custDataLst>
          </p:nvPr>
        </p:nvSpPr>
        <p:spPr/>
        <p:txBody>
          <a:bodyPr>
            <a:noAutofit/>
          </a:bodyPr>
          <a:lstStyle/>
          <a:p>
            <a:r>
              <a:rPr lang="en-US" sz="8000"/>
              <a:t>Let’s CHAT!</a:t>
            </a:r>
          </a:p>
        </p:txBody>
      </p:sp>
    </p:spTree>
    <p:custDataLst>
      <p:tags r:id="rId6"/>
    </p:custDataLst>
    <p:extLst>
      <p:ext uri="{BB962C8B-B14F-4D97-AF65-F5344CB8AC3E}">
        <p14:creationId xmlns:p14="http://schemas.microsoft.com/office/powerpoint/2010/main" val="2906759975"/>
      </p:ext>
    </p:extLst>
  </p:cSld>
  <p:clrMapOvr>
    <a:masterClrMapping/>
  </p:clrMapOvr>
  <p:transition/>
  <p:timing/>
</p:sld>
</file>

<file path=ppt/slides/slide7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6BA8318-271C-41E1-A19B-8D32E6C297D3}"/>
              </a:ext>
            </a:extLst>
          </p:cNvPr>
          <p:cNvSpPr>
            <a:spLocks noGrp="1"/>
          </p:cNvSpPr>
          <p:nvPr>
            <p:ph type="title"/>
            <p:custDataLst>
              <p:tags r:id="rId3"/>
            </p:custDataLst>
          </p:nvPr>
        </p:nvSpPr>
        <p:spPr>
          <a:xfrm>
            <a:off x="853440" y="123767"/>
            <a:ext cx="7955280" cy="670298"/>
          </a:xfrm>
        </p:spPr>
        <p:txBody>
          <a:bodyPr anchor="t">
            <a:normAutofit/>
          </a:bodyPr>
          <a:lstStyle/>
          <a:p>
            <a:r>
              <a:rPr lang="en-US" sz="3600"/>
              <a:t>Next Steps</a:t>
            </a:r>
          </a:p>
        </p:txBody>
      </p:sp>
      <p:sp>
        <p:nvSpPr>
          <p:cNvPr id="3" name="Content Placeholder 2">
            <a:extLst>
              <a:ext uri="{FF2B5EF4-FFF2-40B4-BE49-F238E27FC236}">
                <a16:creationId xmlns:a16="http://schemas.microsoft.com/office/drawing/2014/main" id="{2EF7E07A-3500-4330-86D9-F0FE30004CB4}"/>
              </a:ext>
            </a:extLst>
          </p:cNvPr>
          <p:cNvSpPr>
            <a:spLocks noGrp="1"/>
          </p:cNvSpPr>
          <p:nvPr>
            <p:ph idx="1"/>
            <p:custDataLst>
              <p:tags r:id="rId4"/>
            </p:custDataLst>
          </p:nvPr>
        </p:nvSpPr>
        <p:spPr>
          <a:xfrm>
            <a:off x="713984" y="1015369"/>
            <a:ext cx="9845457" cy="5473113"/>
          </a:xfrm>
        </p:spPr>
        <p:txBody>
          <a:bodyPr>
            <a:noAutofit/>
          </a:bodyPr>
          <a:lstStyle/>
          <a:p>
            <a:r>
              <a:rPr lang="en-US" sz="2800"/>
              <a:t>Respond to Conditions of Award in your Grant Award Package (send to FPO, cc) (</a:t>
            </a:r>
            <a:r>
              <a:rPr lang="en-US" sz="2800">
                <a:solidFill>
                  <a:srgbClr val="FF0000"/>
                </a:solidFill>
              </a:rPr>
              <a:t>if you have any</a:t>
            </a:r>
            <a:r>
              <a:rPr lang="en-US" sz="2800"/>
              <a:t>)</a:t>
            </a:r>
          </a:p>
          <a:p>
            <a:r>
              <a:rPr lang="en-US" sz="2800">
                <a:hlinkClick/>
              </a:rPr>
              <a:t>Review the DOL Fiscal Training Tutorials from the SMART 3.0 Webinar Training Series</a:t>
            </a:r>
            <a:endParaRPr lang="en-US" sz="2800"/>
          </a:p>
          <a:p>
            <a:r>
              <a:rPr lang="en-US" sz="2800"/>
              <a:t>Review the </a:t>
            </a:r>
            <a:r>
              <a:rPr lang="en-US" sz="2800">
                <a:hlinkClick/>
              </a:rPr>
              <a:t>Grantee Handbook </a:t>
            </a:r>
            <a:r>
              <a:rPr lang="en-US" sz="2800"/>
              <a:t>and </a:t>
            </a:r>
            <a:r>
              <a:rPr lang="en-US" sz="2800">
                <a:hlinkClick/>
              </a:rPr>
              <a:t>RISE Modules</a:t>
            </a:r>
            <a:endParaRPr lang="en-US" sz="2800"/>
          </a:p>
          <a:p>
            <a:r>
              <a:rPr lang="en-US" sz="2800"/>
              <a:t>Review the DOL Performance Reporting Requirements</a:t>
            </a:r>
          </a:p>
          <a:p>
            <a:r>
              <a:rPr lang="en-US" sz="2800"/>
              <a:t>Refer to the </a:t>
            </a:r>
            <a:r>
              <a:rPr lang="en-US" sz="2800">
                <a:hlinkClick/>
              </a:rPr>
              <a:t>Funding Opportunity Announcement </a:t>
            </a:r>
            <a:r>
              <a:rPr lang="en-US" sz="2800"/>
              <a:t>as needed</a:t>
            </a:r>
          </a:p>
          <a:p>
            <a:r>
              <a:rPr lang="en-US" sz="2800"/>
              <a:t>Update your Grant’s Point of Contact(s) as needed</a:t>
            </a:r>
          </a:p>
          <a:p>
            <a:r>
              <a:rPr lang="en-US" sz="2800"/>
              <a:t>Get to know your FPO and ask questions! </a:t>
            </a:r>
          </a:p>
          <a:p>
            <a:endParaRPr lang="en-US" sz="2800"/>
          </a:p>
          <a:p>
            <a:pPr marL="0" indent="0">
              <a:buNone/>
            </a:pPr>
            <a:endParaRPr lang="en-US" sz="2800"/>
          </a:p>
        </p:txBody>
      </p:sp>
      <p:sp>
        <p:nvSpPr>
          <p:cNvPr id="4" name="Slide Number Placeholder 3">
            <a:extLst>
              <a:ext uri="{FF2B5EF4-FFF2-40B4-BE49-F238E27FC236}">
                <a16:creationId xmlns:a16="http://schemas.microsoft.com/office/drawing/2014/main" id="{10F5518A-F137-4BDA-A44B-BF6BE0DAFAF9}"/>
              </a:ext>
            </a:extLst>
          </p:cNvPr>
          <p:cNvSpPr>
            <a:spLocks noGrp="1"/>
          </p:cNvSpPr>
          <p:nvPr>
            <p:ph type="sldNum" sz="quarter" idx="10"/>
            <p:custDataLst>
              <p:tags r:id="rId5"/>
            </p:custDataLst>
          </p:nvPr>
        </p:nvSpPr>
        <p:spPr/>
        <p:txBody>
          <a:bodyPr/>
          <a:lstStyle/>
          <a:p>
            <a:fld id="{706D636C-90A3-4979-BA37-BAB384B22101}" type="slidenum">
              <a:rPr lang="en-US" smtClean="0"/>
              <a:t>79</a:t>
            </a:fld>
            <a:endParaRPr lang="en-US"/>
          </a:p>
        </p:txBody>
      </p:sp>
      <p:pic>
        <p:nvPicPr>
          <p:cNvPr id="9" name="Picture 8" descr="Four blue checkmarks checking off a list.">
            <a:extLst>
              <a:ext uri="{FF2B5EF4-FFF2-40B4-BE49-F238E27FC236}">
                <a16:creationId xmlns:a16="http://schemas.microsoft.com/office/drawing/2014/main" id="{5FF1183B-8327-48BD-ADB5-331F3FC30BA3}"/>
              </a:ext>
            </a:extLst>
          </p:cNvPr>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9857659" y="0"/>
            <a:ext cx="1853480" cy="1823858"/>
          </a:xfrm>
          <a:prstGeom prst="rect">
            <a:avLst/>
          </a:prstGeom>
        </p:spPr>
      </p:pic>
      <p:sp>
        <p:nvSpPr>
          <p:cNvPr id="10" name="New shape"/>
          <p:cNvSpPr/>
          <p:nvPr>
            <p:custDataLst>
              <p:tags r:id="rId8"/>
            </p:custDataLst>
          </p:nvPr>
        </p:nvSpPr>
        <p:spPr>
          <a:xfrm>
            <a:off x="805424" y="2083815"/>
            <a:ext cx="14757400" cy="355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9"/>
              </a:rPr>
              <a:t>_</a:t>
            </a:r>
          </a:p>
        </p:txBody>
      </p:sp>
      <p:sp>
        <p:nvSpPr>
          <p:cNvPr id="11" name="New shape"/>
          <p:cNvSpPr/>
          <p:nvPr>
            <p:custDataLst>
              <p:tags r:id="rId10"/>
            </p:custDataLst>
          </p:nvPr>
        </p:nvSpPr>
        <p:spPr>
          <a:xfrm>
            <a:off x="2481625" y="3123183"/>
            <a:ext cx="3022600" cy="355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1"/>
              </a:rPr>
              <a:t>_</a:t>
            </a:r>
          </a:p>
        </p:txBody>
      </p:sp>
      <p:sp>
        <p:nvSpPr>
          <p:cNvPr id="12" name="New shape"/>
          <p:cNvSpPr/>
          <p:nvPr>
            <p:custDataLst>
              <p:tags r:id="rId12"/>
            </p:custDataLst>
          </p:nvPr>
        </p:nvSpPr>
        <p:spPr>
          <a:xfrm>
            <a:off x="5921614" y="3123183"/>
            <a:ext cx="2133600" cy="355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9"/>
              </a:rPr>
              <a:t>_</a:t>
            </a:r>
          </a:p>
        </p:txBody>
      </p:sp>
      <p:sp>
        <p:nvSpPr>
          <p:cNvPr id="13" name="New shape"/>
          <p:cNvSpPr/>
          <p:nvPr>
            <p:custDataLst>
              <p:tags r:id="rId13"/>
            </p:custDataLst>
          </p:nvPr>
        </p:nvSpPr>
        <p:spPr>
          <a:xfrm>
            <a:off x="2593470" y="4391151"/>
            <a:ext cx="5867400" cy="355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4"/>
              </a:rPr>
              <a:t>_</a:t>
            </a:r>
          </a:p>
        </p:txBody>
      </p:sp>
    </p:spTree>
    <p:custDataLst>
      <p:tags r:id="rId15"/>
    </p:custDataLst>
    <p:extLst>
      <p:ext uri="{BB962C8B-B14F-4D97-AF65-F5344CB8AC3E}">
        <p14:creationId xmlns:p14="http://schemas.microsoft.com/office/powerpoint/2010/main" val="1231164432"/>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8</a:t>
            </a:fld>
            <a:endParaRPr lang="en-US"/>
          </a:p>
        </p:txBody>
      </p:sp>
      <p:sp>
        <p:nvSpPr>
          <p:cNvPr id="3" name="Title 2"/>
          <p:cNvSpPr>
            <a:spLocks noGrp="1"/>
          </p:cNvSpPr>
          <p:nvPr>
            <p:ph type="title"/>
            <p:custDataLst>
              <p:tags r:id="rId4"/>
            </p:custDataLst>
          </p:nvPr>
        </p:nvSpPr>
        <p:spPr/>
        <p:txBody>
          <a:bodyPr>
            <a:normAutofit/>
          </a:bodyPr>
          <a:lstStyle/>
          <a:p>
            <a:r>
              <a:rPr lang="en-US" sz="3600"/>
              <a:t>Today’s Agenda</a:t>
            </a:r>
          </a:p>
        </p:txBody>
      </p:sp>
      <p:sp>
        <p:nvSpPr>
          <p:cNvPr id="6" name="Text Placeholder 5"/>
          <p:cNvSpPr>
            <a:spLocks noGrp="1"/>
          </p:cNvSpPr>
          <p:nvPr>
            <p:ph type="body" idx="19"/>
            <p:custDataLst>
              <p:tags r:id="rId5"/>
            </p:custDataLst>
          </p:nvPr>
        </p:nvSpPr>
        <p:spPr>
          <a:xfrm>
            <a:off x="2020361" y="1020559"/>
            <a:ext cx="4803399" cy="664962"/>
          </a:xfrm>
        </p:spPr>
        <p:txBody>
          <a:bodyPr>
            <a:normAutofit/>
          </a:bodyPr>
          <a:lstStyle/>
          <a:p>
            <a:r>
              <a:rPr lang="en-US" sz="2400"/>
              <a:t>Grant Program Overview</a:t>
            </a:r>
          </a:p>
        </p:txBody>
      </p:sp>
      <p:sp>
        <p:nvSpPr>
          <p:cNvPr id="7" name="Text Placeholder 6"/>
          <p:cNvSpPr>
            <a:spLocks noGrp="1"/>
          </p:cNvSpPr>
          <p:nvPr>
            <p:ph type="body" idx="18"/>
            <p:custDataLst>
              <p:tags r:id="rId6"/>
            </p:custDataLst>
          </p:nvPr>
        </p:nvSpPr>
        <p:spPr/>
        <p:txBody>
          <a:bodyPr>
            <a:normAutofit/>
          </a:bodyPr>
          <a:lstStyle/>
          <a:p>
            <a:r>
              <a:rPr lang="en-US" sz="2400"/>
              <a:t>The Federal Team</a:t>
            </a:r>
          </a:p>
        </p:txBody>
      </p:sp>
      <p:sp>
        <p:nvSpPr>
          <p:cNvPr id="8" name="Text Placeholder 7"/>
          <p:cNvSpPr>
            <a:spLocks noGrp="1"/>
          </p:cNvSpPr>
          <p:nvPr>
            <p:ph type="body" idx="17"/>
            <p:custDataLst>
              <p:tags r:id="rId7"/>
            </p:custDataLst>
          </p:nvPr>
        </p:nvSpPr>
        <p:spPr/>
        <p:txBody>
          <a:bodyPr>
            <a:noAutofit/>
          </a:bodyPr>
          <a:lstStyle/>
          <a:p>
            <a:r>
              <a:rPr lang="en-US" sz="2400"/>
              <a:t>Grants Management: Award Package Overview</a:t>
            </a:r>
          </a:p>
        </p:txBody>
      </p:sp>
      <p:sp>
        <p:nvSpPr>
          <p:cNvPr id="9" name="Text Placeholder 8"/>
          <p:cNvSpPr>
            <a:spLocks noGrp="1"/>
          </p:cNvSpPr>
          <p:nvPr>
            <p:ph type="body" idx="16"/>
            <p:custDataLst>
              <p:tags r:id="rId8"/>
            </p:custDataLst>
          </p:nvPr>
        </p:nvSpPr>
        <p:spPr/>
        <p:txBody>
          <a:bodyPr>
            <a:normAutofit/>
          </a:bodyPr>
          <a:lstStyle/>
          <a:p>
            <a:r>
              <a:rPr lang="en-US" sz="2400"/>
              <a:t>Grant Modifications</a:t>
            </a:r>
          </a:p>
        </p:txBody>
      </p:sp>
      <p:sp>
        <p:nvSpPr>
          <p:cNvPr id="10" name="Text Placeholder 9"/>
          <p:cNvSpPr>
            <a:spLocks noGrp="1"/>
          </p:cNvSpPr>
          <p:nvPr>
            <p:ph type="body" idx="15"/>
            <p:custDataLst>
              <p:tags r:id="rId9"/>
            </p:custDataLst>
          </p:nvPr>
        </p:nvSpPr>
        <p:spPr/>
        <p:txBody>
          <a:bodyPr>
            <a:noAutofit/>
          </a:bodyPr>
          <a:lstStyle/>
          <a:p>
            <a:r>
              <a:rPr lang="en-US" sz="2400"/>
              <a:t>Performance Reporting Guidance</a:t>
            </a:r>
          </a:p>
        </p:txBody>
      </p:sp>
      <p:sp>
        <p:nvSpPr>
          <p:cNvPr id="11" name="Text Placeholder 10"/>
          <p:cNvSpPr>
            <a:spLocks noGrp="1"/>
          </p:cNvSpPr>
          <p:nvPr>
            <p:ph type="body" idx="1"/>
            <p:custDataLst>
              <p:tags r:id="rId10"/>
            </p:custDataLst>
          </p:nvPr>
        </p:nvSpPr>
        <p:spPr/>
        <p:txBody>
          <a:bodyPr>
            <a:noAutofit/>
          </a:bodyPr>
          <a:lstStyle/>
          <a:p>
            <a:r>
              <a:rPr lang="en-US" sz="2400"/>
              <a:t>Communication Methods</a:t>
            </a:r>
          </a:p>
        </p:txBody>
      </p:sp>
    </p:spTree>
    <p:custDataLst>
      <p:tags r:id="rId11"/>
    </p:custDataLst>
    <p:extLst>
      <p:ext uri="{BB962C8B-B14F-4D97-AF65-F5344CB8AC3E}">
        <p14:creationId xmlns:p14="http://schemas.microsoft.com/office/powerpoint/2010/main" val="2142876944"/>
      </p:ext>
    </p:extLst>
  </p:cSld>
  <p:clrMapOvr>
    <a:masterClrMapping/>
  </p:clrMapOvr>
  <p:transition/>
  <p:timing/>
</p:sld>
</file>

<file path=ppt/slides/slide8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custDataLst>
              <p:tags r:id="rId3"/>
            </p:custDataLst>
          </p:nvPr>
        </p:nvSpPr>
        <p:spPr/>
        <p:txBody>
          <a:bodyPr/>
          <a:lstStyle/>
          <a:p>
            <a:fld id="{158B7785-F6D6-45F8-833E-07BD84680091}" type="slidenum">
              <a:rPr lang="en-US" smtClean="0"/>
              <a:t>80</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custDataLst>
              <p:tags r:id="rId4"/>
            </p:custDataLst>
          </p:nvPr>
        </p:nvSpPr>
        <p:spPr/>
        <p:txBody>
          <a:bodyPr/>
          <a:lstStyle/>
          <a:p>
            <a:r>
              <a:rPr lang="en-US"/>
              <a:t>Any Questions?</a:t>
            </a:r>
          </a:p>
        </p:txBody>
      </p:sp>
    </p:spTree>
    <p:custDataLst>
      <p:tags r:id="rId5"/>
    </p:custDataLst>
    <p:extLst>
      <p:ext uri="{BB962C8B-B14F-4D97-AF65-F5344CB8AC3E}">
        <p14:creationId xmlns:p14="http://schemas.microsoft.com/office/powerpoint/2010/main" val="983620701"/>
      </p:ext>
    </p:extLst>
  </p:cSld>
  <p:clrMapOvr>
    <a:masterClrMapping/>
  </p:clrMapOvr>
  <p:transition/>
  <p:timing/>
</p:sld>
</file>

<file path=ppt/slides/slide8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81</a:t>
            </a:fld>
            <a:endParaRPr lang="en-US"/>
          </a:p>
        </p:txBody>
      </p:sp>
      <p:sp>
        <p:nvSpPr>
          <p:cNvPr id="3" name="Title 2"/>
          <p:cNvSpPr>
            <a:spLocks noGrp="1"/>
          </p:cNvSpPr>
          <p:nvPr>
            <p:ph type="title"/>
            <p:custDataLst>
              <p:tags r:id="rId4"/>
            </p:custDataLst>
          </p:nvPr>
        </p:nvSpPr>
        <p:spPr/>
        <p:txBody>
          <a:bodyPr>
            <a:normAutofit/>
          </a:bodyPr>
          <a:lstStyle/>
          <a:p>
            <a:r>
              <a:rPr lang="en-US"/>
              <a:t>H-1B One Workforce Grant Points of Contacts</a:t>
            </a:r>
          </a:p>
        </p:txBody>
      </p:sp>
      <p:graphicFrame>
        <p:nvGraphicFramePr>
          <p:cNvPr id="6" name="Table 5"/>
          <p:cNvGraphicFramePr>
            <a:graphicFrameLocks noGrp="1"/>
          </p:cNvGraphicFramePr>
          <p:nvPr>
            <p:custDataLst>
              <p:tags r:id="rId10"/>
            </p:custDataLst>
            <p:extLst>
              <p:ext uri="{D42A27DB-BD31-4B8C-83A1-F6EECF244321}">
                <p14:modId xmlns:p14="http://schemas.microsoft.com/office/powerpoint/2010/main" val="302174601"/>
              </p:ext>
            </p:extLst>
          </p:nvPr>
        </p:nvGraphicFramePr>
        <p:xfrm>
          <a:off x="501064" y="894741"/>
          <a:ext cx="11386136" cy="5242560"/>
        </p:xfrm>
        <a:graphic>
          <a:graphicData uri="http://schemas.openxmlformats.org/drawingml/2006/table">
            <a:tbl>
              <a:tblPr firstRow="1" bandRow="1">
                <a:tableStyleId>{5C22544A-7EE6-4342-B048-85BDC9FD1C3A}</a:tableStyleId>
              </a:tblPr>
              <a:tblGrid>
                <a:gridCol w="1140542">
                  <a:extLst>
                    <a:ext uri="{9D8B030D-6E8A-4147-A177-3AD203B41FA5}">
                      <a16:colId xmlns:a16="http://schemas.microsoft.com/office/drawing/2014/main" val="2911029553"/>
                    </a:ext>
                  </a:extLst>
                </a:gridCol>
                <a:gridCol w="2463863">
                  <a:extLst>
                    <a:ext uri="{9D8B030D-6E8A-4147-A177-3AD203B41FA5}">
                      <a16:colId xmlns:a16="http://schemas.microsoft.com/office/drawing/2014/main" val="753401114"/>
                    </a:ext>
                  </a:extLst>
                </a:gridCol>
                <a:gridCol w="3285584">
                  <a:extLst>
                    <a:ext uri="{9D8B030D-6E8A-4147-A177-3AD203B41FA5}">
                      <a16:colId xmlns:a16="http://schemas.microsoft.com/office/drawing/2014/main" val="3007672440"/>
                    </a:ext>
                  </a:extLst>
                </a:gridCol>
                <a:gridCol w="4496147">
                  <a:extLst>
                    <a:ext uri="{9D8B030D-6E8A-4147-A177-3AD203B41FA5}">
                      <a16:colId xmlns:a16="http://schemas.microsoft.com/office/drawing/2014/main" val="2701372823"/>
                    </a:ext>
                  </a:extLst>
                </a:gridCol>
              </a:tblGrid>
              <a:tr h="490032">
                <a:tc>
                  <a:txBody>
                    <a:bodyPr vert="horz" wrap="square"/>
                    <a:lstStyle/>
                    <a:p>
                      <a:r>
                        <a:rPr lang="en-US" sz="2800"/>
                        <a:t>Office</a:t>
                      </a:r>
                    </a:p>
                  </a:txBody>
                  <a:tcPr/>
                </a:tc>
                <a:tc>
                  <a:txBody>
                    <a:bodyPr vert="horz" wrap="square"/>
                    <a:lstStyle/>
                    <a:p>
                      <a:r>
                        <a:rPr lang="en-US" sz="2800"/>
                        <a:t>POC</a:t>
                      </a:r>
                    </a:p>
                  </a:txBody>
                  <a:tcPr/>
                </a:tc>
                <a:tc>
                  <a:txBody>
                    <a:bodyPr vert="horz" wrap="square"/>
                    <a:lstStyle/>
                    <a:p>
                      <a:r>
                        <a:rPr lang="en-US" sz="2800"/>
                        <a:t>Title</a:t>
                      </a:r>
                    </a:p>
                  </a:txBody>
                  <a:tcPr/>
                </a:tc>
                <a:tc>
                  <a:txBody>
                    <a:bodyPr vert="horz" wrap="square"/>
                    <a:lstStyle/>
                    <a:p>
                      <a:r>
                        <a:rPr lang="en-US" sz="2800"/>
                        <a:t>Email Address</a:t>
                      </a:r>
                    </a:p>
                  </a:txBody>
                  <a:tcPr/>
                </a:tc>
                <a:extLst>
                  <a:ext uri="{0D108BD9-81ED-4DB2-BD59-A6C34878D82A}">
                    <a16:rowId xmlns:a16="http://schemas.microsoft.com/office/drawing/2014/main" val="3268073505"/>
                  </a:ext>
                </a:extLst>
              </a:tr>
              <a:tr h="893588">
                <a:tc>
                  <a:txBody>
                    <a:bodyPr vert="horz" wrap="square"/>
                    <a:lstStyle/>
                    <a:p>
                      <a:r>
                        <a:rPr lang="en-US" sz="2800"/>
                        <a:t>OGM</a:t>
                      </a:r>
                    </a:p>
                  </a:txBody>
                  <a:tcPr/>
                </a:tc>
                <a:tc>
                  <a:txBody>
                    <a:bodyPr vert="horz" wrap="square"/>
                    <a:lstStyle/>
                    <a:p>
                      <a:r>
                        <a:rPr lang="en-US" sz="2800"/>
                        <a:t>Brinda Ruggles</a:t>
                      </a:r>
                    </a:p>
                  </a:txBody>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Grant Officer</a:t>
                      </a:r>
                    </a:p>
                  </a:txBody>
                  <a:tcPr/>
                </a:tc>
                <a:tc>
                  <a:txBody>
                    <a:bodyPr vert="horz" wrap="square"/>
                    <a:lstStyle/>
                    <a:p>
                      <a:r>
                        <a:rPr lang="en-US" sz="2800">
                          <a:hlinkClick r:id="rId5"/>
                        </a:rPr>
                        <a:t>Ruggles.Brinda@dol.gov</a:t>
                      </a:r>
                      <a:endParaRPr lang="en-US" sz="2800"/>
                    </a:p>
                    <a:p>
                      <a:r>
                        <a:rPr lang="en-US" sz="2800"/>
                        <a:t> </a:t>
                      </a:r>
                    </a:p>
                  </a:txBody>
                  <a:tcPr/>
                </a:tc>
                <a:extLst>
                  <a:ext uri="{0D108BD9-81ED-4DB2-BD59-A6C34878D82A}">
                    <a16:rowId xmlns:a16="http://schemas.microsoft.com/office/drawing/2014/main" val="723045498"/>
                  </a:ext>
                </a:extLst>
              </a:tr>
              <a:tr h="893588">
                <a:tc>
                  <a:txBody>
                    <a:bodyPr vert="horz" wrap="square"/>
                    <a:lstStyle/>
                    <a:p>
                      <a:r>
                        <a:rPr lang="en-US" sz="2800"/>
                        <a:t>OGM</a:t>
                      </a:r>
                    </a:p>
                  </a:txBody>
                  <a:tcPr/>
                </a:tc>
                <a:tc>
                  <a:txBody>
                    <a:bodyPr vert="horz" wrap="square"/>
                    <a:lstStyle/>
                    <a:p>
                      <a:r>
                        <a:rPr lang="en-US" sz="2800"/>
                        <a:t>Andrea Chism</a:t>
                      </a:r>
                    </a:p>
                  </a:txBody>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Grants Management</a:t>
                      </a:r>
                      <a:r>
                        <a:rPr lang="en-US" sz="2800" baseline="0"/>
                        <a:t> Specialist</a:t>
                      </a:r>
                      <a:endParaRPr lang="en-US" sz="2800"/>
                    </a:p>
                  </a:txBody>
                  <a:tcPr/>
                </a:tc>
                <a:tc>
                  <a:txBody>
                    <a:bodyPr vert="horz" wrap="square"/>
                    <a:lstStyle/>
                    <a:p>
                      <a:r>
                        <a:rPr lang="en-US" sz="2800">
                          <a:hlinkClick r:id="rId6"/>
                        </a:rPr>
                        <a:t>Chism.Andrea.N@dol.gov</a:t>
                      </a:r>
                      <a:endParaRPr lang="en-US" sz="2800"/>
                    </a:p>
                    <a:p>
                      <a:endParaRPr lang="en-US" sz="2800"/>
                    </a:p>
                  </a:txBody>
                  <a:tcPr/>
                </a:tc>
                <a:extLst>
                  <a:ext uri="{0D108BD9-81ED-4DB2-BD59-A6C34878D82A}">
                    <a16:rowId xmlns:a16="http://schemas.microsoft.com/office/drawing/2014/main" val="4114446302"/>
                  </a:ext>
                </a:extLst>
              </a:tr>
              <a:tr h="893588">
                <a:tc>
                  <a:txBody>
                    <a:bodyPr vert="horz" wrap="square"/>
                    <a:lstStyle/>
                    <a:p>
                      <a:r>
                        <a:rPr lang="en-US" sz="2800"/>
                        <a:t>DSI</a:t>
                      </a:r>
                    </a:p>
                  </a:txBody>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Maya Kelley</a:t>
                      </a:r>
                    </a:p>
                  </a:txBody>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H-1B Grants Program Manager</a:t>
                      </a:r>
                    </a:p>
                  </a:txBody>
                  <a:tcPr/>
                </a:tc>
                <a:tc>
                  <a:txBody>
                    <a:bodyPr vert="horz" wrap="square"/>
                    <a:lstStyle/>
                    <a:p>
                      <a:r>
                        <a:rPr lang="en-US" sz="2800">
                          <a:hlinkClick r:id="rId7"/>
                        </a:rPr>
                        <a:t>Kelley.Maya@dol.gov</a:t>
                      </a:r>
                      <a:r>
                        <a:rPr lang="en-US" sz="2800"/>
                        <a:t> </a:t>
                      </a:r>
                    </a:p>
                  </a:txBody>
                  <a:tcPr/>
                </a:tc>
                <a:extLst>
                  <a:ext uri="{0D108BD9-81ED-4DB2-BD59-A6C34878D82A}">
                    <a16:rowId xmlns:a16="http://schemas.microsoft.com/office/drawing/2014/main" val="903238511"/>
                  </a:ext>
                </a:extLst>
              </a:tr>
              <a:tr h="893588">
                <a:tc>
                  <a:txBody>
                    <a:bodyPr vert="horz" wrap="square"/>
                    <a:lstStyle/>
                    <a:p>
                      <a:r>
                        <a:rPr lang="en-US" sz="2800"/>
                        <a:t>DSI</a:t>
                      </a:r>
                    </a:p>
                  </a:txBody>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Gregory Scheib</a:t>
                      </a:r>
                    </a:p>
                  </a:txBody>
                  <a:tcPr/>
                </a:tc>
                <a:tc>
                  <a:txBody>
                    <a:bodyPr vert="horz" wrap="square"/>
                    <a:lstStyle/>
                    <a:p>
                      <a:r>
                        <a:rPr lang="en-US" sz="2800"/>
                        <a:t>H-1B One</a:t>
                      </a:r>
                      <a:r>
                        <a:rPr lang="en-US" sz="2800" baseline="0"/>
                        <a:t> Workforce </a:t>
                      </a:r>
                      <a:r>
                        <a:rPr lang="en-US" sz="2800"/>
                        <a:t>Program Lead</a:t>
                      </a:r>
                    </a:p>
                  </a:txBody>
                  <a:tcPr/>
                </a:tc>
                <a:tc>
                  <a:txBody>
                    <a:bodyPr vert="horz" wrap="square"/>
                    <a:lstStyle/>
                    <a:p>
                      <a:r>
                        <a:rPr lang="en-US" sz="2800">
                          <a:hlinkClick r:id="rId8"/>
                        </a:rPr>
                        <a:t>Scheib.Gregory@dol.gov</a:t>
                      </a:r>
                      <a:r>
                        <a:rPr lang="en-US" sz="2800" baseline="0"/>
                        <a:t> </a:t>
                      </a:r>
                      <a:endParaRPr lang="en-US" sz="2800"/>
                    </a:p>
                  </a:txBody>
                  <a:tcPr/>
                </a:tc>
                <a:extLst>
                  <a:ext uri="{0D108BD9-81ED-4DB2-BD59-A6C34878D82A}">
                    <a16:rowId xmlns:a16="http://schemas.microsoft.com/office/drawing/2014/main" val="4240071774"/>
                  </a:ext>
                </a:extLst>
              </a:tr>
              <a:tr h="893588">
                <a:tc>
                  <a:txBody>
                    <a:bodyPr vert="horz" wrap="square"/>
                    <a:lstStyle/>
                    <a:p>
                      <a:r>
                        <a:rPr lang="en-US" sz="2800"/>
                        <a:t>DSI</a:t>
                      </a:r>
                    </a:p>
                  </a:txBody>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Danielle Kittrell</a:t>
                      </a:r>
                    </a:p>
                  </a:txBody>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Workforce Analyst</a:t>
                      </a:r>
                    </a:p>
                  </a:txBody>
                  <a:tcPr/>
                </a:tc>
                <a:tc>
                  <a:txBody>
                    <a:bodyPr vert="horz" wrap="square"/>
                    <a:lstStyle/>
                    <a:p>
                      <a:r>
                        <a:rPr lang="en-US" sz="2800">
                          <a:hlinkClick r:id="rId9"/>
                        </a:rPr>
                        <a:t>Kittrell.Danielle.H@dol.gov</a:t>
                      </a:r>
                      <a:r>
                        <a:rPr lang="en-US" sz="2800"/>
                        <a:t> </a:t>
                      </a:r>
                    </a:p>
                    <a:p>
                      <a:endParaRPr lang="en-US" sz="2800"/>
                    </a:p>
                  </a:txBody>
                  <a:tcPr/>
                </a:tc>
                <a:extLst>
                  <a:ext uri="{0D108BD9-81ED-4DB2-BD59-A6C34878D82A}">
                    <a16:rowId xmlns:a16="http://schemas.microsoft.com/office/drawing/2014/main" val="1568318064"/>
                  </a:ext>
                </a:extLst>
              </a:tr>
            </a:tbl>
          </a:graphicData>
        </a:graphic>
      </p:graphicFrame>
      <p:sp>
        <p:nvSpPr>
          <p:cNvPr id="7" name="TextBox 6"/>
          <p:cNvSpPr txBox="1"/>
          <p:nvPr>
            <p:custDataLst>
              <p:tags r:id="rId11"/>
            </p:custDataLst>
          </p:nvPr>
        </p:nvSpPr>
        <p:spPr>
          <a:xfrm>
            <a:off x="2461376" y="6136700"/>
            <a:ext cx="7465512" cy="584775"/>
          </a:xfrm>
          <a:prstGeom prst="rect">
            <a:avLst/>
          </a:prstGeom>
          <a:noFill/>
        </p:spPr>
        <p:txBody>
          <a:bodyPr wrap="square" rtlCol="0">
            <a:spAutoFit/>
          </a:bodyPr>
          <a:lstStyle/>
          <a:p>
            <a:pPr algn="ctr"/>
            <a:r>
              <a:rPr lang="en-US" sz="3200" b="1">
                <a:solidFill>
                  <a:srgbClr val="FF0000"/>
                </a:solidFill>
              </a:rPr>
              <a:t>Grant mailbox: </a:t>
            </a:r>
            <a:r>
              <a:rPr lang="en-US" sz="3200" b="1">
                <a:hlinkClick/>
              </a:rPr>
              <a:t>OneWorkforce@dol.gov</a:t>
            </a:r>
            <a:r>
              <a:rPr lang="en-US" sz="3200" b="1"/>
              <a:t> </a:t>
            </a:r>
          </a:p>
        </p:txBody>
      </p:sp>
      <p:sp>
        <p:nvSpPr>
          <p:cNvPr id="8" name="New shape"/>
          <p:cNvSpPr/>
          <p:nvPr>
            <p:custDataLst>
              <p:tags r:id="rId12"/>
            </p:custDataLst>
          </p:nvPr>
        </p:nvSpPr>
        <p:spPr>
          <a:xfrm>
            <a:off x="5452373" y="6182420"/>
            <a:ext cx="4064000" cy="4064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3"/>
              </a:rPr>
              <a:t>_</a:t>
            </a:r>
          </a:p>
        </p:txBody>
      </p:sp>
    </p:spTree>
    <p:custDataLst>
      <p:tags r:id="rId14"/>
    </p:custDataLst>
    <p:extLst>
      <p:ext uri="{BB962C8B-B14F-4D97-AF65-F5344CB8AC3E}">
        <p14:creationId xmlns:p14="http://schemas.microsoft.com/office/powerpoint/2010/main" val="2823203072"/>
      </p:ext>
    </p:extLst>
  </p:cSld>
  <p:clrMapOvr>
    <a:masterClrMapping/>
  </p:clrMapOvr>
  <p:transition/>
  <p:timing/>
</p:sld>
</file>

<file path=ppt/slides/slide8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custDataLst>
              <p:tags r:id="rId3"/>
            </p:custDataLst>
          </p:nvPr>
        </p:nvSpPr>
        <p:spPr/>
        <p:txBody>
          <a:bodyPr/>
          <a:lstStyle/>
          <a:p>
            <a:r>
              <a:rPr lang="en-US"/>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custDataLst>
              <p:tags r:id="rId4"/>
            </p:custDataLst>
          </p:nvPr>
        </p:nvSpPr>
        <p:spPr/>
        <p:txBody>
          <a:bodyPr/>
          <a:lstStyle/>
          <a:p>
            <a:r>
              <a:rPr lang="en-US"/>
              <a:t>Need help?  Email: </a:t>
            </a:r>
            <a:r>
              <a:rPr lang="en-US">
                <a:hlinkClick/>
              </a:rPr>
              <a:t>Support@workforceGPS.org</a:t>
            </a:r>
            <a:endParaRPr lang="en-US"/>
          </a:p>
        </p:txBody>
      </p:sp>
      <p:sp>
        <p:nvSpPr>
          <p:cNvPr id="7" name="New shape"/>
          <p:cNvSpPr/>
          <p:nvPr>
            <p:custDataLst>
              <p:tags r:id="rId5"/>
            </p:custDataLst>
          </p:nvPr>
        </p:nvSpPr>
        <p:spPr>
          <a:xfrm>
            <a:off x="2698955" y="6453683"/>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6"/>
              </a:rPr>
              <a:t>_</a:t>
            </a:r>
          </a:p>
        </p:txBody>
      </p:sp>
    </p:spTree>
    <p:custDataLst>
      <p:tags r:id="rId7"/>
    </p:custDataLst>
    <p:extLst>
      <p:ext uri="{BB962C8B-B14F-4D97-AF65-F5344CB8AC3E}">
        <p14:creationId xmlns:p14="http://schemas.microsoft.com/office/powerpoint/2010/main" val="844989867"/>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custDataLst>
              <p:tags r:id="rId3"/>
            </p:custDataLst>
          </p:nvPr>
        </p:nvSpPr>
        <p:spPr/>
        <p:txBody>
          <a:bodyPr/>
          <a:lstStyle/>
          <a:p>
            <a:fld id="{158B7785-F6D6-45F8-833E-07BD84680091}" type="slidenum">
              <a:rPr lang="en-US" smtClean="0"/>
              <a:t>9</a:t>
            </a:fld>
            <a:endParaRPr lang="en-US"/>
          </a:p>
        </p:txBody>
      </p:sp>
      <p:sp>
        <p:nvSpPr>
          <p:cNvPr id="5" name="Content Placeholder 4"/>
          <p:cNvSpPr>
            <a:spLocks noGrp="1"/>
          </p:cNvSpPr>
          <p:nvPr>
            <p:ph idx="1"/>
            <p:custDataLst>
              <p:tags r:id="rId4"/>
            </p:custDataLst>
          </p:nvPr>
        </p:nvSpPr>
        <p:spPr/>
        <p:txBody>
          <a:bodyPr/>
          <a:lstStyle/>
          <a:p>
            <a:pPr lvl="0"/>
            <a:r>
              <a:rPr lang="en-US"/>
              <a:t>	What are your biggest concerns right now? </a:t>
            </a:r>
          </a:p>
        </p:txBody>
      </p:sp>
      <p:sp>
        <p:nvSpPr>
          <p:cNvPr id="6" name="Content Placeholder 5"/>
          <p:cNvSpPr>
            <a:spLocks noGrp="1"/>
          </p:cNvSpPr>
          <p:nvPr>
            <p:ph idx="13"/>
            <p:custDataLst>
              <p:tags r:id="rId5"/>
            </p:custDataLst>
          </p:nvPr>
        </p:nvSpPr>
        <p:spPr/>
        <p:txBody>
          <a:bodyPr>
            <a:noAutofit/>
          </a:bodyPr>
          <a:lstStyle/>
          <a:p>
            <a:r>
              <a:rPr lang="en-US" sz="8000"/>
              <a:t>Let’s CHAT!</a:t>
            </a:r>
          </a:p>
        </p:txBody>
      </p:sp>
    </p:spTree>
    <p:custDataLst>
      <p:tags r:id="rId6"/>
    </p:custDataLst>
    <p:extLst>
      <p:ext uri="{BB962C8B-B14F-4D97-AF65-F5344CB8AC3E}">
        <p14:creationId xmlns:p14="http://schemas.microsoft.com/office/powerpoint/2010/main" val="1118161380"/>
      </p:ext>
    </p:extLst>
  </p:cSld>
  <p:clrMapOvr>
    <a:masterClrMapping/>
  </p:clrMapOvr>
  <p:transition/>
  <p:timing/>
</p:sld>
</file>

<file path=ppt/tags/tag1.xml><?xml version="1.0" encoding="utf-8"?>
<p:tagLst xmlns:p="http://schemas.openxmlformats.org/presentationml/2006/main">
  <p:tag name="PRESENTER_SHAPEINFO" val="&lt;ThreeDShapeInfo&gt;&lt;uuid val=&quot;{2dd9e4c8-ea47-4a38-a3e7-32359dd37702}&quot; /&gt;&lt;isInvalidForFieldText val=&quot;0&quot; /&gt;&lt;Image&gt;&lt;filename val=&quot;E:\breeze\content\14339732\2262135261-1\input\breezo\data\asimages\{2dd9e4c8-ea47-4a38-a3e7-32359dd37702}.png&quot; /&gt;&lt;left val=&quot;0&quot; /&gt;&lt;top val=&quot;0&quot; /&gt;&lt;width val=&quot;653&quot; /&gt;&lt;height val=&quot;720&quot; /&gt;&lt;hasText val=&quot;1&quot; /&gt;&lt;/Image&gt;&lt;/ThreeDShapeInfo&gt;"/>
</p:tagLst>
</file>

<file path=ppt/tags/tag10.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0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01.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02.xml><?xml version="1.0" encoding="utf-8"?>
<p:tagLst xmlns:p="http://schemas.openxmlformats.org/presentationml/2006/main">
  <p:tag name="ARTICULATE_SLIDE_THUMBNAIL_REFRESH" val="1"/>
</p:tagLst>
</file>

<file path=ppt/tags/tag103.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04.xml><?xml version="1.0" encoding="utf-8"?>
<p:tagLst xmlns:p="http://schemas.openxmlformats.org/presentationml/2006/main">
  <p:tag name="PRESENTER_SHAPETEXTINFO" val="&lt;ShapeTextInfo&gt;&lt;TableIndex row=&quot;-1&quot; col=&quot;-1&quot;&gt;&lt;linesCount val=&quot;1&quot; /&gt;&lt;lineCharCount val=&quot;63&quot; /&gt;&lt;/TableIndex&gt;&lt;/ShapeTextInfo&gt;"/>
</p:tagLst>
</file>

<file path=ppt/tags/tag105.xml><?xml version="1.0" encoding="utf-8"?>
<p:tagLst xmlns:p="http://schemas.openxmlformats.org/presentationml/2006/main">
  <p:tag name="PRESENTER_SHAPETEXTINFO" val="&lt;ShapeTextInfo&gt;&lt;TableIndex row=&quot;-1&quot; col=&quot;-1&quot;&gt;&lt;linesCount val=&quot;1&quot; /&gt;&lt;lineCharCount val=&quot;323&quot; /&gt;&lt;/TableIndex&gt;&lt;/ShapeTextInfo&gt;"/>
</p:tagLst>
</file>

<file path=ppt/tags/tag106.xml><?xml version="1.0" encoding="utf-8"?>
<p:tagLst xmlns:p="http://schemas.openxmlformats.org/presentationml/2006/main">
  <p:tag name="PRESENTER_SHAPETEXTINFO" val="&lt;ShapeTextInfo&gt;&lt;TableIndex row=&quot;-1&quot; col=&quot;-1&quot;&gt;&lt;linesCount val=&quot;1&quot; /&gt;&lt;lineCharCount val=&quot;11&quot; /&gt;&lt;/TableIndex&gt;&lt;/ShapeTextInfo&gt;"/>
</p:tagLst>
</file>

<file path=ppt/tags/tag107.xml><?xml version="1.0" encoding="utf-8"?>
<p:tagLst xmlns:p="http://schemas.openxmlformats.org/presentationml/2006/main">
  <p:tag name="PRESENTER_SHAPETEXTINFO" val="&lt;ShapeTextInfo&gt;&lt;TableIndex row=&quot;-1&quot; col=&quot;-1&quot;&gt;&lt;linesCount val=&quot;1&quot; /&gt;&lt;lineCharCount val=&quot;19&quot; /&gt;&lt;/TableIndex&gt;&lt;/ShapeTextInfo&gt;"/>
</p:tagLst>
</file>

<file path=ppt/tags/tag108.xml><?xml version="1.0" encoding="utf-8"?>
<p:tagLst xmlns:p="http://schemas.openxmlformats.org/presentationml/2006/main">
  <p:tag name="PRESENTER_SHAPETEXTINFO" val="&lt;ShapeTextInfo&gt;&lt;TableIndex row=&quot;-1&quot; col=&quot;-1&quot;&gt;&lt;linesCount val=&quot;1&quot; /&gt;&lt;lineCharCount val=&quot;11&quot; /&gt;&lt;/TableIndex&gt;&lt;/ShapeTextInfo&gt;"/>
</p:tagLst>
</file>

<file path=ppt/tags/tag109.xml><?xml version="1.0" encoding="utf-8"?>
<p:tagLst xmlns:p="http://schemas.openxmlformats.org/presentationml/2006/main">
  <p:tag name="PRESENTER_SHAPETEXTINFO" val="&lt;ShapeTextInfo&gt;&lt;TableIndex row=&quot;-1&quot; col=&quot;-1&quot;&gt;&lt;linesCount val=&quot;1&quot; /&gt;&lt;lineCharCount val=&quot;19&quot; /&gt;&lt;/TableIndex&gt;&lt;/ShapeTextInfo&gt;"/>
</p:tagLst>
</file>

<file path=ppt/tags/tag1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0.xml><?xml version="1.0" encoding="utf-8"?>
<p:tagLst xmlns:p="http://schemas.openxmlformats.org/presentationml/2006/main">
  <p:tag name="PRESENTER_SHAPETEXTINFO" val="&lt;ShapeTextInfo&gt;&lt;TableIndex row=&quot;-1&quot; col=&quot;-1&quot;&gt;&lt;linesCount val=&quot;1&quot; /&gt;&lt;lineCharCount val=&quot;11&quot; /&gt;&lt;/TableIndex&gt;&lt;/ShapeTextInfo&gt;"/>
</p:tagLst>
</file>

<file path=ppt/tags/tag111.xml><?xml version="1.0" encoding="utf-8"?>
<p:tagLst xmlns:p="http://schemas.openxmlformats.org/presentationml/2006/main">
  <p:tag name="PRESENTER_SHAPETEXTINFO" val="&lt;ShapeTextInfo&gt;&lt;TableIndex row=&quot;-1&quot; col=&quot;-1&quot;&gt;&lt;linesCount val=&quot;1&quot; /&gt;&lt;lineCharCount val=&quot;19&quot; /&gt;&lt;/TableIndex&gt;&lt;/ShapeTextInfo&gt;"/>
</p:tagLst>
</file>

<file path=ppt/tags/tag112.xml><?xml version="1.0" encoding="utf-8"?>
<p:tagLst xmlns:p="http://schemas.openxmlformats.org/presentationml/2006/main">
  <p:tag name="PRESENTER_SHAPETEXTINFO" val="&lt;ShapeTextInfo&gt;&lt;TableIndex row=&quot;-1&quot; col=&quot;-1&quot;&gt;&lt;linesCount val=&quot;1&quot; /&gt;&lt;lineCharCount val=&quot;11&quot; /&gt;&lt;/TableIndex&gt;&lt;/ShapeTextInfo&gt;"/>
</p:tagLst>
</file>

<file path=ppt/tags/tag113.xml><?xml version="1.0" encoding="utf-8"?>
<p:tagLst xmlns:p="http://schemas.openxmlformats.org/presentationml/2006/main">
  <p:tag name="PRESENTER_SHAPETEXTINFO" val="&lt;ShapeTextInfo&gt;&lt;TableIndex row=&quot;-1&quot; col=&quot;-1&quot;&gt;&lt;linesCount val=&quot;1&quot; /&gt;&lt;lineCharCount val=&quot;19&quot; /&gt;&lt;/TableIndex&gt;&lt;/ShapeTextInfo&gt;"/>
</p:tagLst>
</file>

<file path=ppt/tags/tag11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5.xml><?xml version="1.0" encoding="utf-8"?>
<p:tagLst xmlns:p="http://schemas.openxmlformats.org/presentationml/2006/main">
  <p:tag name="PRESENTER_SHAPEINFO" val="&lt;ThreeDShapeInfo&gt;&lt;uuid val=&quot;{c35440f3-1a32-4198-9db6-1a7e08fc216c}&quot; /&gt;&lt;isInvalidForFieldText val=&quot;0&quot; /&gt;&lt;Image&gt;&lt;filename val=&quot;E:\breeze\content\14339732\2262135261-1\input\breezo\data\asimages\{c35440f3-1a32-4198-9db6-1a7e08fc216c}.png&quot; /&gt;&lt;left val=&quot;34&quot; /&gt;&lt;top val=&quot;675&quot; /&gt;&lt;width val=&quot;226&quot; /&gt;&lt;height val=&quot;21&quot; /&gt;&lt;hasText val=&quot;1&quot; /&gt;&lt;/Image&gt;&lt;/ThreeDShapeInfo&gt;"/>
</p:tagLst>
</file>

<file path=ppt/tags/tag116.xml><?xml version="1.0" encoding="utf-8"?>
<p:tagLst xmlns:p="http://schemas.openxmlformats.org/presentationml/2006/main">
  <p:tag name="PRESENTER_SHAPEINFO" val="&lt;ThreeDShapeInfo&gt;&lt;uuid val=&quot;{40ec730e-89ae-4620-af4d-3f0eafeb1298}&quot; /&gt;&lt;isInvalidForFieldText val=&quot;0&quot; /&gt;&lt;Image&gt;&lt;filename val=&quot;E:\breeze\content\14339732\2262135261-1\input\breezo\data\asimages\{40ec730e-89ae-4620-af4d-3f0eafeb1298}.png&quot; /&gt;&lt;left val=&quot;1010&quot; /&gt;&lt;top val=&quot;659&quot; /&gt;&lt;width val=&quot;147&quot; /&gt;&lt;height val=&quot;51&quot; /&gt;&lt;hasText val=&quot;1&quot; /&gt;&lt;/Image&gt;&lt;/ThreeDShapeInfo&gt;"/>
</p:tagLst>
</file>

<file path=ppt/tags/tag117.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8af21ef6-dec6-4234-bced-3d98ac8505e5}.png&quot; /&gt;&lt;left val=&quot;1185&quot; /&gt;&lt;top val=&quot;594&quot; /&gt;&lt;width val=&quot;95&quot; /&gt;&lt;height val=&quot;125&quot; /&gt;&lt;hasText val=&quot;1&quot; /&gt;&lt;/Image&gt;&lt;/ThreeDShapeInfo&gt;"/>
</p:tagLst>
</file>

<file path=ppt/tags/tag11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2c837dce-e876-4a04-b2c1-ec64365a8147}.png&quot; /&gt;&lt;left val=&quot;628&quot; /&gt;&lt;top val=&quot;0&quot; /&gt;&lt;width val=&quot;652&quot; /&gt;&lt;height val=&quot;720&quot; /&gt;&lt;hasText val=&quot;1&quot; /&gt;&lt;/Image&gt;&lt;/ThreeDShapeInfo&gt;"/>
</p:tagLst>
</file>

<file path=ppt/tags/tag120.xml><?xml version="1.0" encoding="utf-8"?>
<p:tagLst xmlns:p="http://schemas.openxmlformats.org/presentationml/2006/main">
  <p:tag name="PRESENTER_SHAPEINFO" val="&lt;ThreeDShapeInfo&gt;&lt;uuid val=&quot;{2fdf8b48-d37b-4e45-bf92-10f240b402d0}&quot; /&gt;&lt;isInvalidForFieldText val=&quot;0&quot; /&gt;&lt;Image&gt;&lt;filename val=&quot;E:\breeze\content\14339732\2262135261-1\input\breezo\data\asimages\{2fdf8b48-d37b-4e45-bf92-10f240b402d0}.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121.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fbbd9a0b-9659-4894-93c2-3398e895079d}.png&quot; /&gt;&lt;left val=&quot;0&quot; /&gt;&lt;top val=&quot;0&quot; /&gt;&lt;width val=&quot;83&quot; /&gt;&lt;height val=&quot;131&quot; /&gt;&lt;hasText val=&quot;1&quot; /&gt;&lt;/Image&gt;&lt;/ThreeDShapeInfo&gt;"/>
</p:tagLst>
</file>

<file path=ppt/tags/tag12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5.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26.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27.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2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9.xml><?xml version="1.0" encoding="utf-8"?>
<p:tagLst xmlns:p="http://schemas.openxmlformats.org/presentationml/2006/main">
  <p:tag name="PRESENTER_SHAPEINFO" val="&lt;ThreeDShapeInfo&gt;&lt;uuid val=&quot;{3d5c3e3d-edcd-4180-93aa-a3d9e87a8127}&quot; /&gt;&lt;isInvalidForFieldText val=&quot;0&quot; /&gt;&lt;Image&gt;&lt;filename val=&quot;E:\breeze\content\14339732\2262135261-1\input\breezo\data\asimages\{3d5c3e3d-edcd-4180-93aa-a3d9e87a8127}.png&quot; /&gt;&lt;left val=&quot;11&quot; /&gt;&lt;top val=&quot;23&quot; /&gt;&lt;width val=&quot;26&quot; /&gt;&lt;height val=&quot;46&quot; /&gt;&lt;hasText val=&quot;1&quot; /&gt;&lt;/Image&gt;&lt;/ThreeDShapeInfo&gt;"/>
</p:tagLst>
</file>

<file path=ppt/tags/tag1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30.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31.xml><?xml version="1.0" encoding="utf-8"?>
<p:tagLst xmlns:p="http://schemas.openxmlformats.org/presentationml/2006/main">
  <p:tag name="PRESENTER_SHAPETEXTINFO" val="&lt;ShapeTextInfo&gt;&lt;TableIndex row=&quot;-1&quot; col=&quot;-1&quot;&gt;&lt;linesCount val=&quot;1&quot; /&gt;&lt;lineCharCount val=&quot;41&quot; /&gt;&lt;/TableIndex&gt;&lt;/ShapeTextInfo&gt;"/>
</p:tagLst>
</file>

<file path=ppt/tags/tag132.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133.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3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35.xml><?xml version="1.0" encoding="utf-8"?>
<p:tagLst xmlns:p="http://schemas.openxmlformats.org/presentationml/2006/main">
  <p:tag name="PRESENTER_SHAPEINFO" val="&lt;ThreeDShapeInfo&gt;&lt;uuid val=&quot;{316d3b58-0e64-4869-8f8a-049cd8c07d4f}&quot; /&gt;&lt;isInvalidForFieldText val=&quot;0&quot; /&gt;&lt;Image&gt;&lt;filename val=&quot;E:\breeze\content\14339732\2262135261-1\input\breezo\data\asimages\{316d3b58-0e64-4869-8f8a-049cd8c07d4f}.png&quot; /&gt;&lt;left val=&quot;11&quot; /&gt;&lt;top val=&quot;23&quot; /&gt;&lt;width val=&quot;26&quot; /&gt;&lt;height val=&quot;46&quot; /&gt;&lt;hasText val=&quot;1&quot; /&gt;&lt;/Image&gt;&lt;/ThreeDShapeInfo&gt;"/>
</p:tagLst>
</file>

<file path=ppt/tags/tag136.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37.xml><?xml version="1.0" encoding="utf-8"?>
<p:tagLst xmlns:p="http://schemas.openxmlformats.org/presentationml/2006/main">
  <p:tag name="PRESENTER_SHAPETEXTINFO" val="&lt;ShapeTextInfo&gt;&lt;TableIndex row=&quot;-1&quot; col=&quot;-1&quot;&gt;&lt;linesCount val=&quot;1&quot; /&gt;&lt;lineCharCount val=&quot;43&quot; /&gt;&lt;/TableIndex&gt;&lt;/ShapeTextInfo&gt;"/>
</p:tagLst>
</file>

<file path=ppt/tags/tag138.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139.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0.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141.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42.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143.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4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5.xml><?xml version="1.0" encoding="utf-8"?>
<p:tagLst xmlns:p="http://schemas.openxmlformats.org/presentationml/2006/main">
  <p:tag name="PRESENTER_SHAPEINFO" val="&lt;ThreeDShapeInfo&gt;&lt;uuid val=&quot;{b0ac44fd-b629-4c24-85d7-4514666563ca}&quot; /&gt;&lt;isInvalidForFieldText val=&quot;0&quot; /&gt;&lt;Image&gt;&lt;filename val=&quot;E:\breeze\content\14339732\2262135261-1\input\breezo\data\asimages\{b0ac44fd-b629-4c24-85d7-4514666563ca}.png&quot; /&gt;&lt;left val=&quot;6&quot; /&gt;&lt;top val=&quot;30&quot; /&gt;&lt;width val=&quot;36&quot; /&gt;&lt;height val=&quot;36&quot; /&gt;&lt;hasText val=&quot;1&quot; /&gt;&lt;/Image&gt;&lt;/ThreeDShapeInfo&gt;"/>
</p:tagLst>
</file>

<file path=ppt/tags/tag146.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47.xml><?xml version="1.0" encoding="utf-8"?>
<p:tagLst xmlns:p="http://schemas.openxmlformats.org/presentationml/2006/main">
  <p:tag name="PRESENTER_SHAPETEXTINFO" val="&lt;ShapeTextInfo&gt;&lt;TableIndex row=&quot;-1&quot; col=&quot;-1&quot;&gt;&lt;linesCount val=&quot;1&quot; /&gt;&lt;lineCharCount val=&quot;34&quot; /&gt;&lt;/TableIndex&gt;&lt;/ShapeTextInfo&gt;"/>
</p:tagLst>
</file>

<file path=ppt/tags/tag148.xml><?xml version="1.0" encoding="utf-8"?>
<p:tagLst xmlns:p="http://schemas.openxmlformats.org/presentationml/2006/main">
  <p:tag name="PRESENTER_SHAPETEXTINFO" val="&lt;ShapeTextInfo&gt;&lt;TableIndex row=&quot;-1&quot; col=&quot;-1&quot;&gt;&lt;linesCount val=&quot;1&quot; /&gt;&lt;lineCharCount val=&quot;26&quot; /&gt;&lt;/TableIndex&gt;&lt;/ShapeTextInfo&gt;"/>
</p:tagLst>
</file>

<file path=ppt/tags/tag149.xml><?xml version="1.0" encoding="utf-8"?>
<p:tagLst xmlns:p="http://schemas.openxmlformats.org/presentationml/2006/main">
  <p:tag name="PRESENTER_SHAPETEXTINFO" val="&lt;ShapeTextInfo&gt;&lt;TableIndex row=&quot;-1&quot; col=&quot;-1&quot;&gt;&lt;linesCount val=&quot;2&quot; /&gt;&lt;lineCharCount val=&quot;29&quot; /&gt;&lt;lineCharCount val=&quot;30&quot; /&gt;&lt;/TableIndex&gt;&lt;/ShapeTextInfo&gt;"/>
</p:tagLst>
</file>

<file path=ppt/tags/tag1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0.xml><?xml version="1.0" encoding="utf-8"?>
<p:tagLst xmlns:p="http://schemas.openxmlformats.org/presentationml/2006/main">
  <p:tag name="PRESENTER_SHAPETEXTINFO" val="&lt;ShapeTextInfo&gt;&lt;TableIndex row=&quot;-1&quot; col=&quot;-1&quot;&gt;&lt;linesCount val=&quot;2&quot; /&gt;&lt;lineCharCount val=&quot;41&quot; /&gt;&lt;lineCharCount val=&quot;28&quot; /&gt;&lt;/TableIndex&gt;&lt;/ShapeTextInfo&gt;"/>
</p:tagLst>
</file>

<file path=ppt/tags/tag15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2.xml><?xml version="1.0" encoding="utf-8"?>
<p:tagLst xmlns:p="http://schemas.openxmlformats.org/presentationml/2006/main">
  <p:tag name="PRESENTER_SHAPEINFO" val="&lt;ThreeDShapeInfo&gt;&lt;uuid val=&quot;{8554cca1-f08d-4e44-a67a-9203615dadc2}&quot; /&gt;&lt;isInvalidForFieldText val=&quot;0&quot; /&gt;&lt;Image&gt;&lt;filename val=&quot;E:\breeze\content\14339732\2262135261-1\input\breezo\data\asimages\{8554cca1-f08d-4e44-a67a-9203615dadc2}.png&quot; /&gt;&lt;left val=&quot;38&quot; /&gt;&lt;top val=&quot;26&quot; /&gt;&lt;width val=&quot;53&quot; /&gt;&lt;height val=&quot;43&quot; /&gt;&lt;hasText val=&quot;1&quot; /&gt;&lt;/Image&gt;&lt;/ThreeDShapeInfo&gt;"/>
</p:tagLst>
</file>

<file path=ppt/tags/tag153.xml><?xml version="1.0" encoding="utf-8"?>
<p:tagLst xmlns:p="http://schemas.openxmlformats.org/presentationml/2006/main">
  <p:tag name="PRESENTER_SHAPEINFO" val="&lt;ThreeDShapeInfo&gt;&lt;uuid val=&quot;{e4c55a97-5ad4-4c94-8b6b-ec18f2033a46}&quot; /&gt;&lt;isInvalidForFieldText val=&quot;0&quot; /&gt;&lt;Image&gt;&lt;filename val=&quot;E:\breeze\content\14339732\2262135261-1\input\breezo\data\asimages\{e4c55a97-5ad4-4c94-8b6b-ec18f2033a46}.png&quot; /&gt;&lt;left val=&quot;1188&quot; /&gt;&lt;top val=&quot;452&quot; /&gt;&lt;width val=&quot;54&quot; /&gt;&lt;height val=&quot;44&quot; /&gt;&lt;hasText val=&quot;1&quot; /&gt;&lt;/Image&gt;&lt;/ThreeDShapeInfo&gt;"/>
</p:tagLst>
</file>

<file path=ppt/tags/tag154.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562f6a1b-4c6c-4c3e-84f9-4cec5d552ddf}.png&quot; /&gt;&lt;left val=&quot;1185&quot; /&gt;&lt;top val=&quot;594&quot; /&gt;&lt;width val=&quot;95&quot; /&gt;&lt;height val=&quot;125&quot; /&gt;&lt;hasText val=&quot;1&quot; /&gt;&lt;/Image&gt;&lt;/ThreeDShapeInfo&gt;"/>
</p:tagLst>
</file>

<file path=ppt/tags/tag15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7.xml><?xml version="1.0" encoding="utf-8"?>
<p:tagLst xmlns:p="http://schemas.openxmlformats.org/presentationml/2006/main">
  <p:tag name="PRESENTER_SHAPEINFO" val="&lt;ThreeDShapeInfo&gt;&lt;uuid val=&quot;{d58733fd-f593-44ea-b27f-f01e3889378b}&quot; /&gt;&lt;isInvalidForFieldText val=&quot;0&quot; /&gt;&lt;Image&gt;&lt;filename val=&quot;E:\breeze\content\14339732\2262135261-1\input\breezo\data\asimages\{d58733fd-f593-44ea-b27f-f01e3889378b}.png&quot; /&gt;&lt;left val=&quot;1010&quot; /&gt;&lt;top val=&quot;659&quot; /&gt;&lt;width val=&quot;147&quot; /&gt;&lt;height val=&quot;51&quot; /&gt;&lt;hasText val=&quot;1&quot; /&gt;&lt;/Image&gt;&lt;/ThreeDShapeInfo&gt;"/>
</p:tagLst>
</file>

<file path=ppt/tags/tag158.xml><?xml version="1.0" encoding="utf-8"?>
<p:tagLst xmlns:p="http://schemas.openxmlformats.org/presentationml/2006/main">
  <p:tag name="PRESENTER_SHAPEINFO" val="&lt;ThreeDShapeInfo&gt;&lt;uuid val=&quot;{dc76f585-e0c0-48ff-b005-fa43c64df2f5}&quot; /&gt;&lt;isInvalidForFieldText val=&quot;0&quot; /&gt;&lt;Image&gt;&lt;filename val=&quot;E:\breeze\content\14339732\2262135261-1\input\breezo\data\asimages\{dc76f585-e0c0-48ff-b005-fa43c64df2f5}.png&quot; /&gt;&lt;left val=&quot;34&quot; /&gt;&lt;top val=&quot;675&quot; /&gt;&lt;width val=&quot;226&quot; /&gt;&lt;height val=&quot;21&quot; /&gt;&lt;hasText val=&quot;1&quot; /&gt;&lt;/Image&gt;&lt;/ThreeDShapeInfo&gt;"/>
</p:tagLst>
</file>

<file path=ppt/tags/tag159.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6.xml><?xml version="1.0" encoding="utf-8"?>
<p:tagLst xmlns:p="http://schemas.openxmlformats.org/presentationml/2006/main">
  <p:tag name="PRESENTER_SHAPEINFO" val="&lt;ThreeDShapeInfo&gt;&lt;uuid val=&quot;{ce2eeaa8-cf0b-42a9-b659-01c1eb2039bf}&quot; /&gt;&lt;isInvalidForFieldText val=&quot;0&quot; /&gt;&lt;Image&gt;&lt;filename val=&quot;E:\breeze\content\14339732\2262135261-1\input\breezo\data\asimages\{ce2eeaa8-cf0b-42a9-b659-01c1eb2039bf}.png&quot; /&gt;&lt;left val=&quot;863&quot; /&gt;&lt;top val=&quot;659&quot; /&gt;&lt;width val=&quot;147&quot; /&gt;&lt;height val=&quot;51&quot; /&gt;&lt;hasText val=&quot;1&quot; /&gt;&lt;/Image&gt;&lt;/ThreeDShapeInfo&gt;"/>
</p:tagLst>
</file>

<file path=ppt/tags/tag160.xml><?xml version="1.0" encoding="utf-8"?>
<p:tagLst xmlns:p="http://schemas.openxmlformats.org/presentationml/2006/main">
  <p:tag name="PRESENTER_SHAPETEXTINFO" val="&lt;ShapeTextInfo&gt;&lt;TableIndex row=&quot;-1&quot; col=&quot;-1&quot;&gt;&lt;linesCount val=&quot;1&quot; /&gt;&lt;lineCharCount val=&quot;15&quot; /&gt;&lt;/TableIndex&gt;&lt;/ShapeTextInfo&gt;"/>
</p:tagLst>
</file>

<file path=ppt/tags/tag161.xml><?xml version="1.0" encoding="utf-8"?>
<p:tagLst xmlns:p="http://schemas.openxmlformats.org/presentationml/2006/main">
  <p:tag name="PRESENTER_SHAPETEXTINFO" val="&lt;ShapeTextInfo&gt;&lt;TableIndex row=&quot;-1&quot; col=&quot;-1&quot;&gt;&lt;linesCount val=&quot;2&quot; /&gt;&lt;lineCharCount val=&quot;19&quot; /&gt;&lt;lineCharCount val=&quot;52&quot; /&gt;&lt;/TableIndex&gt;&lt;/ShapeTextInfo&gt;"/>
</p:tagLst>
</file>

<file path=ppt/tags/tag16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63.xml><?xml version="1.0" encoding="utf-8"?>
<p:tagLst xmlns:p="http://schemas.openxmlformats.org/presentationml/2006/main">
  <p:tag name="PRESENTER_SHAPEINFO" val="&lt;ThreeDShapeInfo&gt;&lt;uuid val=&quot;{1f5d61bb-2fd1-47dd-9c92-709edde08a80}&quot; /&gt;&lt;isInvalidForFieldText val=&quot;0&quot; /&gt;&lt;Image&gt;&lt;filename val=&quot;E:\breeze\content\14339732\2262135261-1\input\breezo\data\asimages\{1f5d61bb-2fd1-47dd-9c92-709edde08a80}.png&quot; /&gt;&lt;left val=&quot;750&quot; /&gt;&lt;top val=&quot;94&quot; /&gt;&lt;width val=&quot;530&quot; /&gt;&lt;height val=&quot;600&quot; /&gt;&lt;hasText val=&quot;1&quot; /&gt;&lt;/Image&gt;&lt;/ThreeDShapeInfo&gt;"/>
</p:tagLst>
</file>

<file path=ppt/tags/tag164.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65.xml><?xml version="1.0" encoding="utf-8"?>
<p:tagLst xmlns:p="http://schemas.openxmlformats.org/presentationml/2006/main">
  <p:tag name="PRESENTER_SHAPETEXTINFO" val="&lt;ShapeTextInfo&gt;&lt;TableIndex row=&quot;-1&quot; col=&quot;-1&quot;&gt;&lt;linesCount val=&quot;1&quot; /&gt;&lt;lineCharCount val=&quot;38&quot; /&gt;&lt;/TableIndex&gt;&lt;/ShapeTextInfo&gt;"/>
</p:tagLst>
</file>

<file path=ppt/tags/tag166.xml><?xml version="1.0" encoding="utf-8"?>
<p:tagLst xmlns:p="http://schemas.openxmlformats.org/presentationml/2006/main">
  <p:tag name="PRESENTER_SHAPETEXTINFO" val="&lt;ShapeTextInfo&gt;&lt;TableIndex row=&quot;-1&quot; col=&quot;-1&quot;&gt;&lt;linesCount val=&quot;2&quot; /&gt;&lt;lineCharCount val=&quot;26&quot; /&gt;&lt;lineCharCount val=&quot;30&quot; /&gt;&lt;/TableIndex&gt;&lt;/ShapeTextInfo&gt;"/>
</p:tagLst>
</file>

<file path=ppt/tags/tag167.xml><?xml version="1.0" encoding="utf-8"?>
<p:tagLst xmlns:p="http://schemas.openxmlformats.org/presentationml/2006/main">
  <p:tag name="PRESENTER_SHAPETEXTINFO" val="&lt;ShapeTextInfo&gt;&lt;TableIndex row=&quot;-1&quot; col=&quot;-1&quot;&gt;&lt;linesCount val=&quot;1&quot; /&gt;&lt;lineCharCount val=&quot;93&quot; /&gt;&lt;/TableIndex&gt;&lt;/ShapeTextInfo&gt;"/>
</p:tagLst>
</file>

<file path=ppt/tags/tag16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69.xml><?xml version="1.0" encoding="utf-8"?>
<p:tagLst xmlns:p="http://schemas.openxmlformats.org/presentationml/2006/main">
  <p:tag name="PRESENTER_SHAPEINFO" val="&lt;ThreeDShapeInfo&gt;&lt;uuid val=&quot;{70d351d0-c3c4-4e43-a7ac-efce9ddfe0b9}&quot; /&gt;&lt;isInvalidForFieldText val=&quot;0&quot; /&gt;&lt;Image&gt;&lt;filename val=&quot;E:\breeze\content\14339732\2262135261-1\input\breezo\data\asimages\{70d351d0-c3c4-4e43-a7ac-efce9ddfe0b9}.png&quot; /&gt;&lt;left val=&quot;1010&quot; /&gt;&lt;top val=&quot;659&quot; /&gt;&lt;width val=&quot;147&quot; /&gt;&lt;height val=&quot;51&quot; /&gt;&lt;hasText val=&quot;1&quot; /&gt;&lt;/Image&gt;&lt;/ThreeDShapeInfo&gt;"/>
</p:tagLst>
</file>

<file path=ppt/tags/tag17.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70.xml><?xml version="1.0" encoding="utf-8"?>
<p:tagLst xmlns:p="http://schemas.openxmlformats.org/presentationml/2006/main">
  <p:tag name="PRESENTER_SHAPEINFO" val="&lt;ThreeDShapeInfo&gt;&lt;uuid val=&quot;{f248e052-a00a-4320-8f6a-36e6ec2b2959}&quot; /&gt;&lt;isInvalidForFieldText val=&quot;0&quot; /&gt;&lt;Image&gt;&lt;filename val=&quot;E:\breeze\content\14339732\2262135261-1\input\breezo\data\asimages\{f248e052-a00a-4320-8f6a-36e6ec2b2959}.png&quot; /&gt;&lt;left val=&quot;34&quot; /&gt;&lt;top val=&quot;675&quot; /&gt;&lt;width val=&quot;226&quot; /&gt;&lt;height val=&quot;21&quot; /&gt;&lt;hasText val=&quot;1&quot; /&gt;&lt;/Image&gt;&lt;/ThreeDShapeInfo&gt;"/>
</p:tagLst>
</file>

<file path=ppt/tags/tag171.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629b8aa1-7a95-4bf8-afc7-4d4c7ba05d34}.png&quot; /&gt;&lt;left val=&quot;1185&quot; /&gt;&lt;top val=&quot;594&quot; /&gt;&lt;width val=&quot;95&quot; /&gt;&lt;height val=&quot;125&quot; /&gt;&lt;hasText val=&quot;1&quot; /&gt;&lt;/Image&gt;&lt;/ThreeDShapeInfo&gt;"/>
</p:tagLst>
</file>

<file path=ppt/tags/tag17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7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74.xml><?xml version="1.0" encoding="utf-8"?>
<p:tagLst xmlns:p="http://schemas.openxmlformats.org/presentationml/2006/main">
  <p:tag name="PRESENTER_SHAPEINFO" val="&lt;ThreeDShapeInfo&gt;&lt;uuid val=&quot;{a984d64f-d14b-4764-ae16-f7a1f260642f}&quot; /&gt;&lt;isInvalidForFieldText val=&quot;0&quot; /&gt;&lt;Image&gt;&lt;filename val=&quot;E:\breeze\content\14339732\2262135261-1\input\breezo\data\asimages\{a984d64f-d14b-4764-ae16-f7a1f260642f}.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175.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7ca08075-a734-4c5f-9dda-0a949cbd3892}.png&quot; /&gt;&lt;left val=&quot;0&quot; /&gt;&lt;top val=&quot;0&quot; /&gt;&lt;width val=&quot;83&quot; /&gt;&lt;height val=&quot;131&quot; /&gt;&lt;hasText val=&quot;1&quot; /&gt;&lt;/Image&gt;&lt;/ThreeDShapeInfo&gt;"/>
</p:tagLst>
</file>

<file path=ppt/tags/tag17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7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7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79.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8.xml><?xml version="1.0" encoding="utf-8"?>
<p:tagLst xmlns:p="http://schemas.openxmlformats.org/presentationml/2006/main">
  <p:tag name="PRESENTER_SHAPETEXTINFO" val="&lt;ShapeTextInfo&gt;&lt;TableIndex row=&quot;-1&quot; col=&quot;-1&quot;&gt;&lt;linesCount val=&quot;1&quot; /&gt;&lt;lineCharCount val=&quot;23&quot; /&gt;&lt;/TableIndex&gt;&lt;/ShapeTextInfo&gt;"/>
</p:tagLst>
</file>

<file path=ppt/tags/tag180.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81.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8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83.xml><?xml version="1.0" encoding="utf-8"?>
<p:tagLst xmlns:p="http://schemas.openxmlformats.org/presentationml/2006/main">
  <p:tag name="PRESENTER_SHAPEINFO" val="&lt;ThreeDShapeInfo&gt;&lt;uuid val=&quot;{0db061e7-ded7-44f9-9488-6c1d9cba71f2}&quot; /&gt;&lt;isInvalidForFieldText val=&quot;0&quot; /&gt;&lt;Image&gt;&lt;filename val=&quot;E:\breeze\content\14339732\2262135261-1\input\breezo\data\asimages\{0db061e7-ded7-44f9-9488-6c1d9cba71f2}.png&quot; /&gt;&lt;left val=&quot;6&quot; /&gt;&lt;top val=&quot;30&quot; /&gt;&lt;width val=&quot;36&quot; /&gt;&lt;height val=&quot;36&quot; /&gt;&lt;hasText val=&quot;1&quot; /&gt;&lt;/Image&gt;&lt;/ThreeDShapeInfo&gt;"/>
</p:tagLst>
</file>

<file path=ppt/tags/tag184.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85.xml><?xml version="1.0" encoding="utf-8"?>
<p:tagLst xmlns:p="http://schemas.openxmlformats.org/presentationml/2006/main">
  <p:tag name="PRESENTER_SHAPETEXTINFO" val="&lt;ShapeTextInfo&gt;&lt;TableIndex row=&quot;-1&quot; col=&quot;-1&quot;&gt;&lt;linesCount val=&quot;1&quot; /&gt;&lt;lineCharCount val=&quot;34&quot; /&gt;&lt;/TableIndex&gt;&lt;/ShapeTextInfo&gt;"/>
</p:tagLst>
</file>

<file path=ppt/tags/tag186.xml><?xml version="1.0" encoding="utf-8"?>
<p:tagLst xmlns:p="http://schemas.openxmlformats.org/presentationml/2006/main">
  <p:tag name="PRESENTER_SHAPETEXTINFO" val="&lt;ShapeTextInfo&gt;&lt;TableIndex row=&quot;-1&quot; col=&quot;-1&quot;&gt;&lt;linesCount val=&quot;1&quot; /&gt;&lt;lineCharCount val=&quot;26&quot; /&gt;&lt;/TableIndex&gt;&lt;/ShapeTextInfo&gt;"/>
</p:tagLst>
</file>

<file path=ppt/tags/tag187.xml><?xml version="1.0" encoding="utf-8"?>
<p:tagLst xmlns:p="http://schemas.openxmlformats.org/presentationml/2006/main">
  <p:tag name="PRESENTER_SHAPETEXTINFO" val="&lt;ShapeTextInfo&gt;&lt;TableIndex row=&quot;-1&quot; col=&quot;-1&quot;&gt;&lt;linesCount val=&quot;2&quot; /&gt;&lt;lineCharCount val=&quot;29&quot; /&gt;&lt;lineCharCount val=&quot;30&quot; /&gt;&lt;/TableIndex&gt;&lt;/ShapeTextInfo&gt;"/>
</p:tagLst>
</file>

<file path=ppt/tags/tag188.xml><?xml version="1.0" encoding="utf-8"?>
<p:tagLst xmlns:p="http://schemas.openxmlformats.org/presentationml/2006/main">
  <p:tag name="PRESENTER_SHAPETEXTINFO" val="&lt;ShapeTextInfo&gt;&lt;TableIndex row=&quot;-1&quot; col=&quot;-1&quot;&gt;&lt;linesCount val=&quot;2&quot; /&gt;&lt;lineCharCount val=&quot;41&quot; /&gt;&lt;lineCharCount val=&quot;28&quot; /&gt;&lt;/TableIndex&gt;&lt;/ShapeTextInfo&gt;"/>
</p:tagLst>
</file>

<file path=ppt/tags/tag18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9.xml><?xml version="1.0" encoding="utf-8"?>
<p:tagLst xmlns:p="http://schemas.openxmlformats.org/presentationml/2006/main">
  <p:tag name="PRESENTER_SHAPETEXTINFO" val="&lt;ShapeTextInfo&gt;&lt;TableIndex row=&quot;-1&quot; col=&quot;-1&quot;&gt;&lt;linesCount val=&quot;1&quot; /&gt;&lt;lineCharCount val=&quot;68&quot; /&gt;&lt;/TableIndex&gt;&lt;/ShapeTextInfo&gt;"/>
</p:tagLst>
</file>

<file path=ppt/tags/tag190.xml><?xml version="1.0" encoding="utf-8"?>
<p:tagLst xmlns:p="http://schemas.openxmlformats.org/presentationml/2006/main">
  <p:tag name="PRESENTER_SHAPEINFO" val="&lt;ThreeDShapeInfo&gt;&lt;uuid val=&quot;{859c5d41-4555-4c8c-b96d-9f40794ef9c2}&quot; /&gt;&lt;isInvalidForFieldText val=&quot;0&quot; /&gt;&lt;Image&gt;&lt;filename val=&quot;E:\breeze\content\14339732\2262135261-1\input\breezo\data\asimages\{859c5d41-4555-4c8c-b96d-9f40794ef9c2}.png&quot; /&gt;&lt;left val=&quot;132&quot; /&gt;&lt;top val=&quot;92&quot; /&gt;&lt;width val=&quot;1147&quot; /&gt;&lt;height val=&quot;562&quot; /&gt;&lt;hasText val=&quot;1&quot; /&gt;&lt;/Image&gt;&lt;/ThreeDShapeInfo&gt;"/>
</p:tagLst>
</file>

<file path=ppt/tags/tag191.xml><?xml version="1.0" encoding="utf-8"?>
<p:tagLst xmlns:p="http://schemas.openxmlformats.org/presentationml/2006/main">
  <p:tag name="PRESENTER_SHAPEINFO" val="&lt;ThreeDShapeInfo&gt;&lt;uuid val=&quot;{6f7b0df6-4058-4fc4-846e-7613ccee95b6}&quot; /&gt;&lt;isInvalidForFieldText val=&quot;0&quot; /&gt;&lt;Image&gt;&lt;filename val=&quot;E:\breeze\content\14339732\2262135261-1\input\breezo\data\asimages\{6f7b0df6-4058-4fc4-846e-7613ccee95b6}.png&quot; /&gt;&lt;left val=&quot;8&quot; /&gt;&lt;top val=&quot;30&quot; /&gt;&lt;width val=&quot;37&quot; /&gt;&lt;height val=&quot;37&quot; /&gt;&lt;hasText val=&quot;1&quot; /&gt;&lt;/Image&gt;&lt;/ThreeDShapeInfo&gt;"/>
</p:tagLst>
</file>

<file path=ppt/tags/tag192.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93.xml><?xml version="1.0" encoding="utf-8"?>
<p:tagLst xmlns:p="http://schemas.openxmlformats.org/presentationml/2006/main">
  <p:tag name="PRESENTER_SHAPETEXTINFO" val="&lt;ShapeTextInfo&gt;&lt;TableIndex row=&quot;-1&quot; col=&quot;-1&quot;&gt;&lt;linesCount val=&quot;1&quot; /&gt;&lt;lineCharCount val=&quot;38&quot; /&gt;&lt;/TableIndex&gt;&lt;/ShapeTextInfo&gt;"/>
</p:tagLst>
</file>

<file path=ppt/tags/tag194.xml><?xml version="1.0" encoding="utf-8"?>
<p:tagLst xmlns:p="http://schemas.openxmlformats.org/presentationml/2006/main">
  <p:tag name="PRESENTER_SHAPETEXTINFO" val="&lt;ShapeTextInfo&gt;&lt;TableIndex row=&quot;-1&quot; col=&quot;-1&quot;&gt;&lt;linesCount val=&quot;2&quot; /&gt;&lt;lineCharCount val=&quot;47&quot; /&gt;&lt;lineCharCount val=&quot;89&quot; /&gt;&lt;/TableIndex&gt;&lt;/ShapeTextInfo&gt;"/>
</p:tagLst>
</file>

<file path=ppt/tags/tag19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96.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97.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98.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9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xml><?xml version="1.0" encoding="utf-8"?>
<p:tagLst xmlns:p="http://schemas.openxmlformats.org/presentationml/2006/main">
  <p:tag name="PRESENTER_SHAPETEXTINFO" val="&lt;ShapeTextInfo&gt;&lt;TableIndex row=&quot;-1&quot; col=&quot;-1&quot;&gt;&lt;linesCount val=&quot;1&quot; /&gt;&lt;lineCharCount val=&quot;18&quot; /&gt;&lt;/TableIndex&gt;&lt;/ShapeTextInfo&gt;"/>
</p:tagLst>
</file>

<file path=ppt/tags/tag2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00.xml><?xml version="1.0" encoding="utf-8"?>
<p:tagLst xmlns:p="http://schemas.openxmlformats.org/presentationml/2006/main">
  <p:tag name="PRESENTER_SHAPEINFO" val="&lt;ThreeDShapeInfo&gt;&lt;uuid val=&quot;{2d352465-6140-4a8a-b3d2-8dfe055f626b}&quot; /&gt;&lt;isInvalidForFieldText val=&quot;0&quot; /&gt;&lt;Image&gt;&lt;filename val=&quot;E:\breeze\content\14339732\2262135261-1\input\breezo\data\asimages\{2d352465-6140-4a8a-b3d2-8dfe055f626b}.png&quot; /&gt;&lt;left val=&quot;1010&quot; /&gt;&lt;top val=&quot;659&quot; /&gt;&lt;width val=&quot;147&quot; /&gt;&lt;height val=&quot;51&quot; /&gt;&lt;hasText val=&quot;1&quot; /&gt;&lt;/Image&gt;&lt;/ThreeDShapeInfo&gt;"/>
</p:tagLst>
</file>

<file path=ppt/tags/tag201.xml><?xml version="1.0" encoding="utf-8"?>
<p:tagLst xmlns:p="http://schemas.openxmlformats.org/presentationml/2006/main">
  <p:tag name="PRESENTER_SHAPEINFO" val="&lt;ThreeDShapeInfo&gt;&lt;uuid val=&quot;{171be6bf-bfb3-4ee0-b7e6-975b33cfc9ba}&quot; /&gt;&lt;isInvalidForFieldText val=&quot;0&quot; /&gt;&lt;Image&gt;&lt;filename val=&quot;E:\breeze\content\14339732\2262135261-1\input\breezo\data\asimages\{171be6bf-bfb3-4ee0-b7e6-975b33cfc9ba}.png&quot; /&gt;&lt;left val=&quot;34&quot; /&gt;&lt;top val=&quot;675&quot; /&gt;&lt;width val=&quot;226&quot; /&gt;&lt;height val=&quot;21&quot; /&gt;&lt;hasText val=&quot;1&quot; /&gt;&lt;/Image&gt;&lt;/ThreeDShapeInfo&gt;"/>
</p:tagLst>
</file>

<file path=ppt/tags/tag202.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22646738-46f6-45db-a6ea-6a15befa0512}.png&quot; /&gt;&lt;left val=&quot;1185&quot; /&gt;&lt;top val=&quot;594&quot; /&gt;&lt;width val=&quot;95&quot; /&gt;&lt;height val=&quot;125&quot; /&gt;&lt;hasText val=&quot;1&quot; /&gt;&lt;/Image&gt;&lt;/ThreeDShapeInfo&gt;"/>
</p:tagLst>
</file>

<file path=ppt/tags/tag20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0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05.xml><?xml version="1.0" encoding="utf-8"?>
<p:tagLst xmlns:p="http://schemas.openxmlformats.org/presentationml/2006/main">
  <p:tag name="PRESENTER_SHAPEINFO" val="&lt;ThreeDShapeInfo&gt;&lt;uuid val=&quot;{c1becd19-d232-4838-89b8-1419c832b814}&quot; /&gt;&lt;isInvalidForFieldText val=&quot;0&quot; /&gt;&lt;Image&gt;&lt;filename val=&quot;E:\breeze\content\14339732\2262135261-1\input\breezo\data\asimages\{c1becd19-d232-4838-89b8-1419c832b814}.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206.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61d800c5-1873-4016-924c-b42811e4d82f}.png&quot; /&gt;&lt;left val=&quot;0&quot; /&gt;&lt;top val=&quot;0&quot; /&gt;&lt;width val=&quot;83&quot; /&gt;&lt;height val=&quot;131&quot; /&gt;&lt;hasText val=&quot;1&quot; /&gt;&lt;/Image&gt;&lt;/ThreeDShapeInfo&gt;"/>
</p:tagLst>
</file>

<file path=ppt/tags/tag20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0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0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1.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210.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211.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212.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21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14.xml><?xml version="1.0" encoding="utf-8"?>
<p:tagLst xmlns:p="http://schemas.openxmlformats.org/presentationml/2006/main">
  <p:tag name="PRESENTER_SHAPEINFO" val="&lt;ThreeDShapeInfo&gt;&lt;uuid val=&quot;{0abf6abd-decf-4cfc-aa5d-1a42c22ccd30}&quot; /&gt;&lt;isInvalidForFieldText val=&quot;0&quot; /&gt;&lt;Image&gt;&lt;filename val=&quot;E:\breeze\content\14339732\2262135261-1\input\breezo\data\asimages\{0abf6abd-decf-4cfc-aa5d-1a42c22ccd30}.png&quot; /&gt;&lt;left val=&quot;146&quot; /&gt;&lt;top val=&quot;114&quot; /&gt;&lt;width val=&quot;550&quot; /&gt;&lt;height val=&quot;545&quot; /&gt;&lt;hasText val=&quot;1&quot; /&gt;&lt;/Image&gt;&lt;/ThreeDShapeInfo&gt;"/>
</p:tagLst>
</file>

<file path=ppt/tags/tag215.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216.xml><?xml version="1.0" encoding="utf-8"?>
<p:tagLst xmlns:p="http://schemas.openxmlformats.org/presentationml/2006/main">
  <p:tag name="PRESENTER_SHAPETEXTINFO" val="&lt;ShapeTextInfo&gt;&lt;TableIndex row=&quot;-1&quot; col=&quot;-1&quot;&gt;&lt;linesCount val=&quot;1&quot; /&gt;&lt;lineCharCount val=&quot;67&quot; /&gt;&lt;/TableIndex&gt;&lt;/ShapeTextInfo&gt;"/>
</p:tagLst>
</file>

<file path=ppt/tags/tag217.xml><?xml version="1.0" encoding="utf-8"?>
<p:tagLst xmlns:p="http://schemas.openxmlformats.org/presentationml/2006/main">
  <p:tag name="PRESENTER_SHAPETEXTINFO" val="&lt;ShapeTextInfo&gt;&lt;TableIndex row=&quot;-1&quot; col=&quot;-1&quot;&gt;&lt;linesCount val=&quot;1&quot; /&gt;&lt;lineCharCount val=&quot;62&quot; /&gt;&lt;/TableIndex&gt;&lt;/ShapeTextInfo&gt;"/>
</p:tagLst>
</file>

<file path=ppt/tags/tag218.xml><?xml version="1.0" encoding="utf-8"?>
<p:tagLst xmlns:p="http://schemas.openxmlformats.org/presentationml/2006/main">
  <p:tag name="PRESENTER_SHAPETEXTINFO" val="&lt;ShapeTextInfo&gt;&lt;TableIndex row=&quot;-1&quot; col=&quot;-1&quot;&gt;&lt;linesCount val=&quot;1&quot; /&gt;&lt;lineCharCount val=&quot;325&quot; /&gt;&lt;/TableIndex&gt;&lt;/ShapeTextInfo&gt;"/>
</p:tagLst>
</file>

<file path=ppt/tags/tag219.xml><?xml version="1.0" encoding="utf-8"?>
<p:tagLst xmlns:p="http://schemas.openxmlformats.org/presentationml/2006/main">
  <p:tag name="PRESENTER_SHAPETEXTINFO" val="&lt;ShapeTextInfo&gt;&lt;TableIndex row=&quot;-1&quot; col=&quot;-1&quot;&gt;&lt;linesCount val=&quot;1&quot; /&gt;&lt;lineCharCount val=&quot;19&quot; /&gt;&lt;/TableIndex&gt;&lt;/ShapeTextInfo&gt;"/>
</p:tagLst>
</file>

<file path=ppt/tags/tag22.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220.xml><?xml version="1.0" encoding="utf-8"?>
<p:tagLst xmlns:p="http://schemas.openxmlformats.org/presentationml/2006/main">
  <p:tag name="PRESENTER_SHAPETEXTINFO" val="&lt;ShapeTextInfo&gt;&lt;TableIndex row=&quot;-1&quot; col=&quot;-1&quot;&gt;&lt;linesCount val=&quot;1&quot; /&gt;&lt;lineCharCount val=&quot;19&quot; /&gt;&lt;/TableIndex&gt;&lt;/ShapeTextInfo&gt;"/>
</p:tagLst>
</file>

<file path=ppt/tags/tag221.xml><?xml version="1.0" encoding="utf-8"?>
<p:tagLst xmlns:p="http://schemas.openxmlformats.org/presentationml/2006/main">
  <p:tag name="PRESENTER_SHAPETEXTINFO" val="&lt;ShapeTextInfo&gt;&lt;TableIndex row=&quot;-1&quot; col=&quot;-1&quot;&gt;&lt;linesCount val=&quot;1&quot; /&gt;&lt;lineCharCount val=&quot;19&quot; /&gt;&lt;/TableIndex&gt;&lt;/ShapeTextInfo&gt;"/>
</p:tagLst>
</file>

<file path=ppt/tags/tag222.xml><?xml version="1.0" encoding="utf-8"?>
<p:tagLst xmlns:p="http://schemas.openxmlformats.org/presentationml/2006/main">
  <p:tag name="PRESENTER_SHAPETEXTINFO" val="&lt;ShapeTextInfo&gt;&lt;TableIndex row=&quot;-1&quot; col=&quot;-1&quot;&gt;&lt;linesCount val=&quot;1&quot; /&gt;&lt;lineCharCount val=&quot;19&quot; /&gt;&lt;/TableIndex&gt;&lt;/ShapeTextInfo&gt;"/>
</p:tagLst>
</file>

<file path=ppt/tags/tag223.xml><?xml version="1.0" encoding="utf-8"?>
<p:tagLst xmlns:p="http://schemas.openxmlformats.org/presentationml/2006/main">
  <p:tag name="PRESENTER_SHAPETEXTINFO" val="&lt;ShapeTextInfo&gt;&lt;TableIndex row=&quot;-1&quot; col=&quot;-1&quot;&gt;&lt;linesCount val=&quot;1&quot; /&gt;&lt;lineCharCount val=&quot;19&quot; /&gt;&lt;/TableIndex&gt;&lt;/ShapeTextInfo&gt;"/>
</p:tagLst>
</file>

<file path=ppt/tags/tag224.xml><?xml version="1.0" encoding="utf-8"?>
<p:tagLst xmlns:p="http://schemas.openxmlformats.org/presentationml/2006/main">
  <p:tag name="PRESENTER_SHAPETEXTINFO" val="&lt;ShapeTextInfo&gt;&lt;TableIndex row=&quot;-1&quot; col=&quot;-1&quot;&gt;&lt;linesCount val=&quot;1&quot; /&gt;&lt;lineCharCount val=&quot;19&quot; /&gt;&lt;/TableIndex&gt;&lt;/ShapeTextInfo&gt;"/>
</p:tagLst>
</file>

<file path=ppt/tags/tag22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2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27.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2064a205-f5a4-4f39-8d96-293b8bbea602}.png&quot; /&gt;&lt;left val=&quot;1185&quot; /&gt;&lt;top val=&quot;594&quot; /&gt;&lt;width val=&quot;95&quot; /&gt;&lt;height val=&quot;125&quot; /&gt;&lt;hasText val=&quot;1&quot; /&gt;&lt;/Image&gt;&lt;/ThreeDShapeInfo&gt;"/>
</p:tagLst>
</file>

<file path=ppt/tags/tag22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2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3.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230.xml><?xml version="1.0" encoding="utf-8"?>
<p:tagLst xmlns:p="http://schemas.openxmlformats.org/presentationml/2006/main">
  <p:tag name="PRESENTER_SHAPEINFO" val="&lt;ThreeDShapeInfo&gt;&lt;uuid val=&quot;{b8851e99-6358-4a2b-9898-4b8dc3df530c}&quot; /&gt;&lt;isInvalidForFieldText val=&quot;0&quot; /&gt;&lt;Image&gt;&lt;filename val=&quot;E:\breeze\content\14339732\2262135261-1\input\breezo\data\asimages\{b8851e99-6358-4a2b-9898-4b8dc3df530c}.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231.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0c2f3c7e-e692-427d-88e0-d5014b3597c3}.png&quot; /&gt;&lt;left val=&quot;0&quot; /&gt;&lt;top val=&quot;0&quot; /&gt;&lt;width val=&quot;83&quot; /&gt;&lt;height val=&quot;131&quot; /&gt;&lt;hasText val=&quot;1&quot; /&gt;&lt;/Image&gt;&lt;/ThreeDShapeInfo&gt;"/>
</p:tagLst>
</file>

<file path=ppt/tags/tag23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3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3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35.xml><?xml version="1.0" encoding="utf-8"?>
<p:tagLst xmlns:p="http://schemas.openxmlformats.org/presentationml/2006/main">
  <p:tag name="PRESENTER_SHAPEINFO" val="&lt;ThreeDShapeInfo&gt;&lt;uuid val=&quot;{8b5b010b-9e2b-446d-8319-8706e2106cb2}&quot; /&gt;&lt;isInvalidForFieldText val=&quot;0&quot; /&gt;&lt;Image&gt;&lt;filename val=&quot;E:\breeze\content\14339732\2262135261-1\input\breezo\data\asimages\{8b5b010b-9e2b-446d-8319-8706e2106cb2}.png&quot; /&gt;&lt;left val=&quot;1010&quot; /&gt;&lt;top val=&quot;659&quot; /&gt;&lt;width val=&quot;147&quot; /&gt;&lt;height val=&quot;51&quot; /&gt;&lt;hasText val=&quot;1&quot; /&gt;&lt;/Image&gt;&lt;/ThreeDShapeInfo&gt;"/>
</p:tagLst>
</file>

<file path=ppt/tags/tag236.xml><?xml version="1.0" encoding="utf-8"?>
<p:tagLst xmlns:p="http://schemas.openxmlformats.org/presentationml/2006/main">
  <p:tag name="PRESENTER_SHAPEINFO" val="&lt;ThreeDShapeInfo&gt;&lt;uuid val=&quot;{b4c14d49-ac92-43bd-b33b-8d9ebf202550}&quot; /&gt;&lt;isInvalidForFieldText val=&quot;0&quot; /&gt;&lt;Image&gt;&lt;filename val=&quot;E:\breeze\content\14339732\2262135261-1\input\breezo\data\asimages\{b4c14d49-ac92-43bd-b33b-8d9ebf202550}.png&quot; /&gt;&lt;left val=&quot;34&quot; /&gt;&lt;top val=&quot;675&quot; /&gt;&lt;width val=&quot;226&quot; /&gt;&lt;height val=&quot;21&quot; /&gt;&lt;hasText val=&quot;1&quot; /&gt;&lt;/Image&gt;&lt;/ThreeDShapeInfo&gt;"/>
</p:tagLst>
</file>

<file path=ppt/tags/tag237.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238.xml><?xml version="1.0" encoding="utf-8"?>
<p:tagLst xmlns:p="http://schemas.openxmlformats.org/presentationml/2006/main">
  <p:tag name="PRESENTER_SHAPETEXTINFO" val="&lt;ShapeTextInfo&gt;&lt;TableIndex row=&quot;-1&quot; col=&quot;-1&quot;&gt;&lt;linesCount val=&quot;1&quot; /&gt;&lt;lineCharCount val=&quot;61&quot; /&gt;&lt;/TableIndex&gt;&lt;/ShapeTextInfo&gt;"/>
</p:tagLst>
</file>

<file path=ppt/tags/tag239.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24.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240.xml><?xml version="1.0" encoding="utf-8"?>
<p:tagLst xmlns:p="http://schemas.openxmlformats.org/presentationml/2006/main">
  <p:tag name="PRESENTER_SHAPEINFO" val="&lt;ThreeDShapeInfo&gt;&lt;uuid val=&quot;{c6144bea-a1ab-47f3-b879-489203bdc227}&quot; /&gt;&lt;isInvalidForFieldText val=&quot;0&quot; /&gt;&lt;Image&gt;&lt;filename val=&quot;E:\breeze\content\14339732\2262135261-1\input\breezo\data\asimages\{c6144bea-a1ab-47f3-b879-489203bdc227}.png&quot; /&gt;&lt;left val=&quot;1225&quot; /&gt;&lt;top val=&quot;679&quot; /&gt;&lt;width val=&quot;10&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241.xml><?xml version="1.0" encoding="utf-8"?>
<p:tagLst xmlns:p="http://schemas.openxmlformats.org/presentationml/2006/main">
  <p:tag name="PRESENTER_SHAPEINFO" val="&lt;ThreeDShapeInfo&gt;&lt;uuid val=&quot;{125fa884-904c-4809-908f-5ddcef81e187}&quot; /&gt;&lt;isInvalidForFieldText val=&quot;0&quot; /&gt;&lt;Image&gt;&lt;filename val=&quot;E:\breeze\content\14339732\2262135261-1\input\breezo\data\asimages\{125fa884-904c-4809-908f-5ddcef81e187}.png&quot; /&gt;&lt;left val=&quot;104&quot; /&gt;&lt;top val=&quot;27&quot; /&gt;&lt;width val=&quot;319&quot; /&gt;&lt;height val=&quot;35&quot; /&gt;&lt;hasText val=&quot;1&quot; /&gt;&lt;/Image&gt;&lt;/ThreeDShapeInfo&gt;"/>
  <p:tag name="PRESENTER_SHAPETEXTINFO" val="&lt;ShapeTextInfo&gt;&lt;TableIndex row=&quot;-1&quot; col=&quot;-1&quot;&gt;&lt;linesCount val=&quot;1&quot; /&gt;&lt;lineCharCount val=&quot;14&quot; /&gt;&lt;/TableIndex&gt;&lt;/ShapeTextInfo&gt;"/>
</p:tagLst>
</file>

<file path=ppt/tags/tag242.xml><?xml version="1.0" encoding="utf-8"?>
<p:tagLst xmlns:p="http://schemas.openxmlformats.org/presentationml/2006/main">
  <p:tag name="PRESENTER_SHAPEINFO" val="&lt;ThreeDShapeInfo&gt;&lt;uuid val=&quot;{6a8a74d8-8485-4eab-bb92-37e504f71d99}&quot; /&gt;&lt;isInvalidForFieldText val=&quot;0&quot; /&gt;&lt;Image&gt;&lt;filename val=&quot;E:\breeze\content\14339732\2262135261-1\input\breezo\data\asimages\{6a8a74d8-8485-4eab-bb92-37e504f71d99}.png&quot; /&gt;&lt;left val=&quot;96&quot; /&gt;&lt;top val=&quot;137&quot; /&gt;&lt;width val=&quot;532&quot; /&gt;&lt;height val=&quot;59&quot; /&gt;&lt;hasText val=&quot;1&quot; /&gt;&lt;/Image&gt;&lt;/ThreeDShapeInfo&gt;"/>
  <p:tag name="PRESENTER_SHAPETEXTINFO" val="&lt;ShapeTextInfo&gt;&lt;TableIndex row=&quot;-1&quot; col=&quot;-1&quot;&gt;&lt;linesCount val=&quot;2&quot; /&gt;&lt;lineCharCount val=&quot;46&quot; /&gt;&lt;lineCharCount val=&quot;22&quot; /&gt;&lt;/TableIndex&gt;&lt;/ShapeTextInfo&gt;"/>
</p:tagLst>
</file>

<file path=ppt/tags/tag243.xml><?xml version="1.0" encoding="utf-8"?>
<p:tagLst xmlns:p="http://schemas.openxmlformats.org/presentationml/2006/main">
  <p:tag name="PRESENTER_SHAPEINFO" val="&lt;ThreeDShapeInfo&gt;&lt;uuid val=&quot;{df7daff7-c77f-4541-9e50-df92378dd449}&quot; /&gt;&lt;isInvalidForFieldText val=&quot;0&quot; /&gt;&lt;Image&gt;&lt;filename val=&quot;E:\breeze\content\14339732\2262135261-1\input\breezo\data\asimages\{df7daff7-c77f-4541-9e50-df92378dd449}.png&quot; /&gt;&lt;left val=&quot;0&quot; /&gt;&lt;top val=&quot;0&quot; /&gt;&lt;width val=&quot;1280&quot; /&gt;&lt;height val=&quot;720&quot; /&gt;&lt;hasText val=&quot;1&quot; /&gt;&lt;/Image&gt;&lt;/ThreeDShapeInfo&gt;"/>
</p:tagLst>
</file>

<file path=ppt/tags/tag244.xml><?xml version="1.0" encoding="utf-8"?>
<p:tagLst xmlns:p="http://schemas.openxmlformats.org/presentationml/2006/main">
  <p:tag name="HTML_SHAPEINFO" val="&lt;SlideThumbPath val=&quot;SlideTemp.PNG&quot;/&gt;"/>
</p:tagLst>
</file>

<file path=ppt/tags/tag245.xml><?xml version="1.0" encoding="utf-8"?>
<p:tagLst xmlns:p="http://schemas.openxmlformats.org/presentationml/2006/main">
  <p:tag name="PRESENTER_SHAPEINFO" val="&lt;ThreeDShapeInfo&gt;&lt;uuid val=&quot;{d227c556-4750-4c72-aef9-27db3f2b00bb}&quot; /&gt;&lt;isInvalidForFieldText val=&quot;0&quot; /&gt;&lt;Image&gt;&lt;filename val=&quot;E:\breeze\content\14339732\2262135261-1\input\breezo\data\asimages\{d227c556-4750-4c72-aef9-27db3f2b00bb}.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246.xml><?xml version="1.0" encoding="utf-8"?>
<p:tagLst xmlns:p="http://schemas.openxmlformats.org/presentationml/2006/main">
  <p:tag name="PRESENTER_SHAPEINFO" val="&lt;ThreeDShapeInfo&gt;&lt;uuid val=&quot;{4aa41007-5f58-43a6-9ce3-e64a9bcada02}&quot; /&gt;&lt;isInvalidForFieldText val=&quot;0&quot; /&gt;&lt;Image&gt;&lt;filename val=&quot;E:\breeze\content\14339732\2262135261-1\input\breezo\data\asimages\{4aa41007-5f58-43a6-9ce3-e64a9bcada02}.png&quot; /&gt;&lt;left val=&quot;106&quot; /&gt;&lt;top val=&quot;27&quot; /&gt;&lt;width val=&quot;722&quot; /&gt;&lt;height val=&quot;43&quot; /&gt;&lt;hasText val=&quot;1&quot; /&gt;&lt;/Image&gt;&lt;/ThreeDShapeInfo&gt;"/>
  <p:tag name="PRESENTER_SHAPETEXTINFO" val="&lt;ShapeTextInfo&gt;&lt;TableIndex row=&quot;-1&quot; col=&quot;-1&quot;&gt;&lt;linesCount val=&quot;1&quot; /&gt;&lt;lineCharCount val=&quot;37&quot; /&gt;&lt;/TableIndex&gt;&lt;/ShapeTextInfo&gt;"/>
</p:tagLst>
</file>

<file path=ppt/tags/tag247.xml><?xml version="1.0" encoding="utf-8"?>
<p:tagLst xmlns:p="http://schemas.openxmlformats.org/presentationml/2006/main">
  <p:tag name="PRESENTER_SHAPEINFO" val="&lt;ThreeDShapeInfo&gt;&lt;uuid val=&quot;{f2035031-a969-41f0-a4c6-7b32e9f4fbc3}&quot; /&gt;&lt;isInvalidForFieldText val=&quot;0&quot; /&gt;&lt;Image&gt;&lt;filename val=&quot;E:\breeze\content\14339732\2262135261-1\input\breezo\data\asimages\{f2035031-a969-41f0-a4c6-7b32e9f4fbc3}.png&quot; /&gt;&lt;left val=&quot;83&quot; /&gt;&lt;top val=&quot;118&quot; /&gt;&lt;width val=&quot;489&quot; /&gt;&lt;height val=&quot;377&quot; /&gt;&lt;hasText val=&quot;1&quot; /&gt;&lt;/Image&gt;&lt;/ThreeDShapeInfo&gt;"/>
  <p:tag name="PRESENTER_SHAPETEXTINFO" val="&lt;ShapeTextInfo&gt;&lt;TableIndex row=&quot;-1&quot; col=&quot;-1&quot;&gt;&lt;linesCount val=&quot;1&quot; /&gt;&lt;lineCharCount val=&quot;51&quot; /&gt;&lt;/TableIndex&gt;&lt;/ShapeTextInfo&gt;"/>
</p:tagLst>
</file>

<file path=ppt/tags/tag248.xml><?xml version="1.0" encoding="utf-8"?>
<p:tagLst xmlns:p="http://schemas.openxmlformats.org/presentationml/2006/main">
  <p:tag name="PRESENTER_SHAPEINFO" val="&lt;ThreeDShapeInfo&gt;&lt;uuid val=&quot;{9e959da2-d0eb-498e-af32-6716090cab94}&quot; /&gt;&lt;isInvalidForFieldText val=&quot;0&quot; /&gt;&lt;Image&gt;&lt;filename val=&quot;E:\breeze\content\14339732\2262135261-1\input\breezo\data\asimages\{9e959da2-d0eb-498e-af32-6716090cab94}.png&quot; /&gt;&lt;left val=&quot;105&quot; /&gt;&lt;top val=&quot;546&quot; /&gt;&lt;width val=&quot;448&quot; /&gt;&lt;height val=&quot;85&quot; /&gt;&lt;hasText val=&quot;1&quot; /&gt;&lt;/Image&gt;&lt;/ThreeDShapeInfo&gt;"/>
  <p:tag name="PRESENTER_SHAPETEXTINFO" val="&lt;ShapeTextInfo&gt;&lt;TableIndex row=&quot;-1&quot; col=&quot;-1&quot;&gt;&lt;linesCount val=&quot;1&quot; /&gt;&lt;lineCharCount val=&quot;87&quot; /&gt;&lt;/TableIndex&gt;&lt;/ShapeTextInfo&gt;"/>
</p:tagLst>
</file>

<file path=ppt/tags/tag249.xml><?xml version="1.0" encoding="utf-8"?>
<p:tagLst xmlns:p="http://schemas.openxmlformats.org/presentationml/2006/main">
  <p:tag name="PRESENTER_SHAPEINFO" val="&lt;ThreeDShapeInfo&gt;&lt;uuid val=&quot;{fdaf24a2-7a21-4935-b5d6-f3042c89af2d}&quot; /&gt;&lt;isInvalidForFieldText val=&quot;0&quot; /&gt;&lt;Image&gt;&lt;filename val=&quot;E:\breeze\content\14339732\2262135261-1\input\breezo\data\asimages\{fdaf24a2-7a21-4935-b5d6-f3042c89af2d}.png&quot; /&gt;&lt;left val=&quot;617&quot; /&gt;&lt;top val=&quot;160&quot; /&gt;&lt;width val=&quot;520&quot; /&gt;&lt;height val=&quot;450&quot; /&gt;&lt;hasText val=&quot;1&quot; /&gt;&lt;/Image&gt;&lt;/ThreeDShapeInfo&gt;"/>
  <p:tag name="PRESENTER_SHAPETEXTINFO" val="&lt;ShapeTextInfo&gt;&lt;TableIndex row=&quot;-1&quot; col=&quot;-1&quot;&gt;&lt;linesCount val=&quot;7&quot; /&gt;&lt;lineCharCount val=&quot;26&quot; /&gt;&lt;lineCharCount val=&quot;25&quot; /&gt;&lt;lineCharCount val=&quot;18&quot; /&gt;&lt;lineCharCount val=&quot;17&quot; /&gt;&lt;lineCharCount val=&quot;44&quot; /&gt;&lt;lineCharCount val=&quot;32&quot; /&gt;&lt;lineCharCount val=&quot;27&quot; /&gt;&lt;/TableIndex&gt;&lt;/ShapeTextInfo&gt;"/>
</p:tagLst>
</file>

<file path=ppt/tags/tag25.xml><?xml version="1.0" encoding="utf-8"?>
<p:tagLst xmlns:p="http://schemas.openxmlformats.org/presentationml/2006/main">
  <p:tag name="PRESENTER_SHAPETEXTINFO" val="&lt;ShapeTextInfo&gt;&lt;TableIndex row=&quot;-1&quot; col=&quot;-1&quot;&gt;&lt;linesCount val=&quot;1&quot; /&gt;&lt;lineCharCount val=&quot;33&quot; /&gt;&lt;/TableIndex&gt;&lt;/ShapeTextInfo&gt;"/>
</p:tagLst>
</file>

<file path=ppt/tags/tag250.xml><?xml version="1.0" encoding="utf-8"?>
<p:tagLst xmlns:p="http://schemas.openxmlformats.org/presentationml/2006/main">
  <p:tag name="HTML_SHAPEINFO" val="&lt;SlideThumbPath val=&quot;SlideTemp.PNG&quot;/&gt;"/>
</p:tagLst>
</file>

<file path=ppt/tags/tag251.xml><?xml version="1.0" encoding="utf-8"?>
<p:tagLst xmlns:p="http://schemas.openxmlformats.org/presentationml/2006/main">
  <p:tag name="PRESENTER_SHAPEINFO" val="&lt;ThreeDShapeInfo&gt;&lt;uuid val=&quot;{0a1a2a39-b096-48b5-b79b-0d6f9227b911}&quot; /&gt;&lt;isInvalidForFieldText val=&quot;0&quot; /&gt;&lt;Image&gt;&lt;filename val=&quot;E:\breeze\content\14339732\2262135261-1\input\breezo\data\asimages\{0a1a2a39-b096-48b5-b79b-0d6f9227b911}.png&quot; /&gt;&lt;left val=&quot;588&quot; /&gt;&lt;top val=&quot;300&quot; /&gt;&lt;width val=&quot;542&quot; /&gt;&lt;height val=&quot;126&quot; /&gt;&lt;hasText val=&quot;1&quot; /&gt;&lt;/Image&gt;&lt;/ThreeDShapeInfo&gt;"/>
  <p:tag name="PRESENTER_SHAPETEXTINFO" val="&lt;ShapeTextInfo&gt;&lt;TableIndex row=&quot;-1&quot; col=&quot;-1&quot;&gt;&lt;linesCount val=&quot;1&quot; /&gt;&lt;lineCharCount val=&quot;32&quot; /&gt;&lt;/TableIndex&gt;&lt;/ShapeTextInfo&gt;"/>
</p:tagLst>
</file>

<file path=ppt/tags/tag252.xml><?xml version="1.0" encoding="utf-8"?>
<p:tagLst xmlns:p="http://schemas.openxmlformats.org/presentationml/2006/main">
  <p:tag name="PRESENTER_SHAPEINFO" val="&lt;ThreeDShapeInfo&gt;&lt;uuid val=&quot;{38718bc5-7c6a-4ec7-9b59-660fb4618131}&quot; /&gt;&lt;isInvalidForFieldText val=&quot;0&quot; /&gt;&lt;Image&gt;&lt;filename val=&quot;E:\breeze\content\14339732\2262135261-1\input\breezo\data\asimages\{38718bc5-7c6a-4ec7-9b59-660fb4618131}.png&quot; /&gt;&lt;left val=&quot;587&quot; /&gt;&lt;top val=&quot;504&quot; /&gt;&lt;width val=&quot;302&quot; /&gt;&lt;height val=&quot;27&quot; /&gt;&lt;hasText val=&quot;1&quot; /&gt;&lt;/Image&gt;&lt;/ThreeDShapeInfo&gt;"/>
  <p:tag name="PRESENTER_SHAPETEXTINFO" val="&lt;ShapeTextInfo&gt;&lt;TableIndex row=&quot;-1&quot; col=&quot;-1&quot;&gt;&lt;linesCount val=&quot;1&quot; /&gt;&lt;lineCharCount val=&quot;19&quot; /&gt;&lt;/TableIndex&gt;&lt;/ShapeTextInfo&gt;"/>
</p:tagLst>
</file>

<file path=ppt/tags/tag253.xml><?xml version="1.0" encoding="utf-8"?>
<p:tagLst xmlns:p="http://schemas.openxmlformats.org/presentationml/2006/main">
  <p:tag name="PRESENTER_SHAPEINFO" val="&lt;ThreeDShapeInfo&gt;&lt;uuid val=&quot;{e553e696-4bca-4138-ab51-ccaba90f48e9}&quot; /&gt;&lt;isInvalidForFieldText val=&quot;0&quot; /&gt;&lt;Image&gt;&lt;filename val=&quot;E:\breeze\content\14339732\2262135261-1\input\breezo\data\asimages\{e553e696-4bca-4138-ab51-ccaba90f48e9}.png&quot; /&gt;&lt;left val=&quot;248&quot; /&gt;&lt;top val=&quot;623&quot; /&gt;&lt;width val=&quot;195&quot; /&gt;&lt;height val=&quot;25&quot; /&gt;&lt;hasText val=&quot;1&quot; /&gt;&lt;/Image&gt;&lt;/ThreeDShapeInfo&gt;"/>
  <p:tag name="PRESENTER_SHAPETEXTINFO" val="&lt;ShapeTextInfo&gt;&lt;TableIndex row=&quot;-1&quot; col=&quot;-1&quot;&gt;&lt;linesCount val=&quot;1&quot; /&gt;&lt;lineCharCount val=&quot;17&quot; /&gt;&lt;/TableIndex&gt;&lt;/ShapeTextInfo&gt;"/>
</p:tagLst>
</file>

<file path=ppt/tags/tag254.xml><?xml version="1.0" encoding="utf-8"?>
<p:tagLst xmlns:p="http://schemas.openxmlformats.org/presentationml/2006/main">
  <p:tag name="HTML_SHAPEINFO" val="&lt;SlideThumbPath val=&quot;SlideTemp.PNG&quot;/&gt;"/>
</p:tagLst>
</file>

<file path=ppt/tags/tag255.xml><?xml version="1.0" encoding="utf-8"?>
<p:tagLst xmlns:p="http://schemas.openxmlformats.org/presentationml/2006/main">
  <p:tag name="PRESENTER_SHAPEINFO" val="&lt;ThreeDShapeInfo&gt;&lt;uuid val=&quot;{bffa1746-2e26-4b71-a118-5c1a57be724c}&quot; /&gt;&lt;isInvalidForFieldText val=&quot;0&quot; /&gt;&lt;Image&gt;&lt;filename val=&quot;E:\breeze\content\14339732\2262135261-1\input\breezo\data\asimages\{bffa1746-2e26-4b71-a118-5c1a57be724c}.png&quot; /&gt;&lt;left val=&quot;1243&quot; /&gt;&lt;top val=&quot;679&quot; /&gt;&lt;width val=&quot;12&quot; /&gt;&lt;height val=&quot;15&quot; /&gt;&lt;hasText val=&quot;1&quot; /&gt;&lt;/Image&gt;&lt;/ThreeDShapeInfo&gt;"/>
  <p:tag name="PRESENTER_SHAPETEXTINFO" val="&lt;ShapeTextInfo&gt;&lt;TableIndex row=&quot;-1&quot; col=&quot;-1&quot;&gt;&lt;linesCount val=&quot;1&quot; /&gt;&lt;lineCharCount val=&quot;1&quot; /&gt;&lt;/TableIndex&gt;&lt;/ShapeTextInfo&gt;"/>
</p:tagLst>
</file>

<file path=ppt/tags/tag256.xml><?xml version="1.0" encoding="utf-8"?>
<p:tagLst xmlns:p="http://schemas.openxmlformats.org/presentationml/2006/main">
  <p:tag name="PRESENTER_SHAPEINFO" val="&lt;ThreeDShapeInfo&gt;&lt;uuid val=&quot;{b4b57aeb-c8bb-4fc2-b3ca-9f76160f5066}&quot; /&gt;&lt;isInvalidForFieldText val=&quot;0&quot; /&gt;&lt;Image&gt;&lt;filename val=&quot;E:\breeze\content\14339732\2262135261-1\input\breezo\data\asimages\{b4b57aeb-c8bb-4fc2-b3ca-9f76160f5066}.png&quot; /&gt;&lt;left val=&quot;164&quot; /&gt;&lt;top val=&quot;260&quot; /&gt;&lt;width val=&quot;900&quot; /&gt;&lt;height val=&quot;366&quot; /&gt;&lt;hasText val=&quot;1&quot; /&gt;&lt;/Image&gt;&lt;/ThreeDShapeInfo&gt;"/>
</p:tagLst>
</file>

<file path=ppt/tags/tag257.xml><?xml version="1.0" encoding="utf-8"?>
<p:tagLst xmlns:p="http://schemas.openxmlformats.org/presentationml/2006/main">
  <p:tag name="PRESENTER_SHAPEINFO" val="&lt;ThreeDShapeInfo&gt;&lt;uuid val=&quot;{e884aaa6-96db-40cc-a77e-be9e9cc10e29}&quot; /&gt;&lt;isInvalidForFieldText val=&quot;0&quot; /&gt;&lt;Image&gt;&lt;filename val=&quot;E:\breeze\content\14339732\2262135261-1\input\breezo\data\asimages\{e884aaa6-96db-40cc-a77e-be9e9cc10e29}.png&quot; /&gt;&lt;left val=&quot;219&quot; /&gt;&lt;top val=&quot;360&quot; /&gt;&lt;width val=&quot;124&quot; /&gt;&lt;height val=&quot;47&quot; /&gt;&lt;hasText val=&quot;1&quot; /&gt;&lt;/Image&gt;&lt;/ThreeDShapeInfo&gt;"/>
  <p:tag name="PRESENTER_SHAPETEXTINFO" val="&lt;ShapeTextInfo&gt;&lt;TableIndex row=&quot;-1&quot; col=&quot;-1&quot;&gt;&lt;linesCount val=&quot;1&quot; /&gt;&lt;lineCharCount val=&quot;18&quot; /&gt;&lt;/TableIndex&gt;&lt;/ShapeTextInfo&gt;"/>
</p:tagLst>
</file>

<file path=ppt/tags/tag258.xml><?xml version="1.0" encoding="utf-8"?>
<p:tagLst xmlns:p="http://schemas.openxmlformats.org/presentationml/2006/main">
  <p:tag name="PRESENTER_SHAPEINFO" val="&lt;ThreeDShapeInfo&gt;&lt;uuid val=&quot;{79b866f1-5d21-432d-abec-29fe787bb401}&quot; /&gt;&lt;isInvalidForFieldText val=&quot;0&quot; /&gt;&lt;Image&gt;&lt;filename val=&quot;E:\breeze\content\14339732\2262135261-1\input\breezo\data\asimages\{79b866f1-5d21-432d-abec-29fe787bb401}.png&quot; /&gt;&lt;left val=&quot;409&quot; /&gt;&lt;top val=&quot;368&quot; /&gt;&lt;width val=&quot;91&quot; /&gt;&lt;height val=&quot;70&quot; /&gt;&lt;hasText val=&quot;1&quot; /&gt;&lt;/Image&gt;&lt;/ThreeDShapeInfo&gt;"/>
  <p:tag name="PRESENTER_SHAPETEXTINFO" val="&lt;ShapeTextInfo&gt;&lt;TableIndex row=&quot;-1&quot; col=&quot;-1&quot;&gt;&lt;linesCount val=&quot;1&quot; /&gt;&lt;lineCharCount val=&quot;23&quot; /&gt;&lt;/TableIndex&gt;&lt;/ShapeTextInfo&gt;"/>
</p:tagLst>
</file>

<file path=ppt/tags/tag259.xml><?xml version="1.0" encoding="utf-8"?>
<p:tagLst xmlns:p="http://schemas.openxmlformats.org/presentationml/2006/main">
  <p:tag name="PRESENTER_SHAPEINFO" val="&lt;ThreeDShapeInfo&gt;&lt;uuid val=&quot;{b3ecfa5d-7204-42ec-9077-436ddd75a209}&quot; /&gt;&lt;isInvalidForFieldText val=&quot;0&quot; /&gt;&lt;Image&gt;&lt;filename val=&quot;E:\breeze\content\14339732\2262135261-1\input\breezo\data\asimages\{b3ecfa5d-7204-42ec-9077-436ddd75a209}.png&quot; /&gt;&lt;left val=&quot;545&quot; /&gt;&lt;top val=&quot;309&quot; /&gt;&lt;width val=&quot;130&quot; /&gt;&lt;height val=&quot;80&quot; /&gt;&lt;hasText val=&quot;1&quot; /&gt;&lt;/Image&gt;&lt;/ThreeDShapeInfo&gt;"/>
  <p:tag name="PRESENTER_SHAPETEXTINFO" val="&lt;ShapeTextInfo&gt;&lt;TableIndex row=&quot;-1&quot; col=&quot;-1&quot;&gt;&lt;linesCount val=&quot;1&quot; /&gt;&lt;lineCharCount val=&quot;33&quot; /&gt;&lt;/TableIndex&gt;&lt;/ShapeTextInfo&gt;"/>
</p:tagLst>
</file>

<file path=ppt/tags/tag26.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260.xml><?xml version="1.0" encoding="utf-8"?>
<p:tagLst xmlns:p="http://schemas.openxmlformats.org/presentationml/2006/main">
  <p:tag name="PRESENTER_SHAPEINFO" val="&lt;ThreeDShapeInfo&gt;&lt;uuid val=&quot;{b836efda-4fdb-4a21-9295-527f0981706f}&quot; /&gt;&lt;isInvalidForFieldText val=&quot;0&quot; /&gt;&lt;Image&gt;&lt;filename val=&quot;E:\breeze\content\14339732\2262135261-1\input\breezo\data\asimages\{b836efda-4fdb-4a21-9295-527f0981706f}.png&quot; /&gt;&lt;left val=&quot;739&quot; /&gt;&lt;top val=&quot;358&quot; /&gt;&lt;width val=&quot;131&quot; /&gt;&lt;height val=&quot;89&quot; /&gt;&lt;hasText val=&quot;1&quot; /&gt;&lt;/Image&gt;&lt;/ThreeDShapeInfo&gt;"/>
  <p:tag name="PRESENTER_SHAPETEXTINFO" val="&lt;ShapeTextInfo&gt;&lt;TableIndex row=&quot;-1&quot; col=&quot;-1&quot;&gt;&lt;linesCount val=&quot;1&quot; /&gt;&lt;lineCharCount val=&quot;32&quot; /&gt;&lt;/TableIndex&gt;&lt;/ShapeTextInfo&gt;"/>
</p:tagLst>
</file>

<file path=ppt/tags/tag261.xml><?xml version="1.0" encoding="utf-8"?>
<p:tagLst xmlns:p="http://schemas.openxmlformats.org/presentationml/2006/main">
  <p:tag name="PRESENTER_SHAPEINFO" val="&lt;ThreeDShapeInfo&gt;&lt;uuid val=&quot;{b0244e26-e26f-4bb8-a072-9fb69ba1dd98}&quot; /&gt;&lt;isInvalidForFieldText val=&quot;0&quot; /&gt;&lt;Image&gt;&lt;filename val=&quot;E:\breeze\content\14339732\2262135261-1\input\breezo\data\asimages\{b0244e26-e26f-4bb8-a072-9fb69ba1dd98}.png&quot; /&gt;&lt;left val=&quot;914&quot; /&gt;&lt;top val=&quot;348&quot; /&gt;&lt;width val=&quot;110&quot; /&gt;&lt;height val=&quot;47&quot; /&gt;&lt;hasText val=&quot;1&quot; /&gt;&lt;/Image&gt;&lt;/ThreeDShapeInfo&gt;"/>
  <p:tag name="PRESENTER_SHAPETEXTINFO" val="&lt;ShapeTextInfo&gt;&lt;TableIndex row=&quot;-1&quot; col=&quot;-1&quot;&gt;&lt;linesCount val=&quot;1&quot; /&gt;&lt;lineCharCount val=&quot;19&quot; /&gt;&lt;/TableIndex&gt;&lt;/ShapeTextInfo&gt;"/>
</p:tagLst>
</file>

<file path=ppt/tags/tag262.xml><?xml version="1.0" encoding="utf-8"?>
<p:tagLst xmlns:p="http://schemas.openxmlformats.org/presentationml/2006/main">
  <p:tag name="PRESENTER_SHAPEINFO" val="&lt;ThreeDShapeInfo&gt;&lt;uuid val=&quot;{1683b0b8-40be-4bae-8694-ae1016466d96}&quot; /&gt;&lt;isInvalidForFieldText val=&quot;0&quot; /&gt;&lt;Image&gt;&lt;filename val=&quot;E:\breeze\content\14339732\2262135261-1\input\breezo\data\asimages\{1683b0b8-40be-4bae-8694-ae1016466d96}.png&quot; /&gt;&lt;left val=&quot;214&quot; /&gt;&lt;top val=&quot;188&quot; /&gt;&lt;width val=&quot;861&quot; /&gt;&lt;height val=&quot;63&quot; /&gt;&lt;hasText val=&quot;1&quot; /&gt;&lt;/Image&gt;&lt;/ThreeDShapeInfo&gt;"/>
  <p:tag name="PRESENTER_SHAPETEXTINFO" val="&lt;ShapeTextInfo&gt;&lt;TableIndex row=&quot;-1&quot; col=&quot;-1&quot;&gt;&lt;linesCount val=&quot;1&quot; /&gt;&lt;lineCharCount val=&quot;98&quot; /&gt;&lt;/TableIndex&gt;&lt;/ShapeTextInfo&gt;"/>
</p:tagLst>
</file>

<file path=ppt/tags/tag263.xml><?xml version="1.0" encoding="utf-8"?>
<p:tagLst xmlns:p="http://schemas.openxmlformats.org/presentationml/2006/main">
  <p:tag name="PRESENTER_SHAPEINFO" val="&lt;ThreeDShapeInfo&gt;&lt;uuid val=&quot;{68c10575-043b-4ec4-b549-66e4ec30cf27}&quot; /&gt;&lt;isInvalidForFieldText val=&quot;0&quot; /&gt;&lt;Image&gt;&lt;filename val=&quot;E:\breeze\content\14339732\2262135261-1\input\breezo\data\asimages\{68c10575-043b-4ec4-b549-66e4ec30cf27}.png&quot; /&gt;&lt;left val=&quot;52&quot; /&gt;&lt;top val=&quot;66&quot; /&gt;&lt;width val=&quot;489&quot; /&gt;&lt;height val=&quot;79&quot; /&gt;&lt;hasText val=&quot;1&quot; /&gt;&lt;/Image&gt;&lt;/ThreeDShapeInfo&gt;"/>
  <p:tag name="PRESENTER_SHAPETEXTINFO" val="&lt;ShapeTextInfo&gt;&lt;TableIndex row=&quot;-1&quot; col=&quot;-1&quot;&gt;&lt;linesCount val=&quot;1&quot; /&gt;&lt;lineCharCount val=&quot;56&quot; /&gt;&lt;/TableIndex&gt;&lt;/ShapeTextInfo&gt;"/>
</p:tagLst>
</file>

<file path=ppt/tags/tag264.xml><?xml version="1.0" encoding="utf-8"?>
<p:tagLst xmlns:p="http://schemas.openxmlformats.org/presentationml/2006/main">
  <p:tag name="ARTICULATE_SLIDE_THUMBNAIL_REFRESH" val="1"/>
  <p:tag name="HTML_SHAPEINFO" val="&lt;SlideThumbPath val=&quot;SlideTemp.PNG&quot;/&gt;"/>
</p:tagLst>
</file>

<file path=ppt/tags/tag265.xml><?xml version="1.0" encoding="utf-8"?>
<p:tagLst xmlns:p="http://schemas.openxmlformats.org/presentationml/2006/main">
  <p:tag name="PRESENTER_SHAPEINFO" val="&lt;ThreeDShapeInfo&gt;&lt;uuid val=&quot;{7afc6764-1cab-4369-9e01-9ab642d493cd}&quot; /&gt;&lt;isInvalidForFieldText val=&quot;0&quot; /&gt;&lt;Image&gt;&lt;filename val=&quot;E:\breeze\content\14339732\2262135261-1\input\breezo\data\asimages\{7afc6764-1cab-4369-9e01-9ab642d493cd}.png&quot; /&gt;&lt;left val=&quot;1224&quot; /&gt;&lt;top val=&quot;680&quot; /&gt;&lt;width val=&quot;11&quot; /&gt;&lt;height val=&quot;15&quot; /&gt;&lt;hasText val=&quot;1&quot; /&gt;&lt;/Image&gt;&lt;/ThreeDShapeInfo&gt;"/>
  <p:tag name="PRESENTER_SHAPETEXTINFO" val="&lt;ShapeTextInfo&gt;&lt;TableIndex row=&quot;-1&quot; col=&quot;-1&quot;&gt;&lt;linesCount val=&quot;1&quot; /&gt;&lt;lineCharCount val=&quot;1&quot; /&gt;&lt;/TableIndex&gt;&lt;/ShapeTextInfo&gt;"/>
</p:tagLst>
</file>

<file path=ppt/tags/tag266.xml><?xml version="1.0" encoding="utf-8"?>
<p:tagLst xmlns:p="http://schemas.openxmlformats.org/presentationml/2006/main">
  <p:tag name="PRESENTER_SHAPEINFO" val="&lt;ThreeDShapeInfo&gt;&lt;uuid val=&quot;{c21b4eae-7a5e-45a8-b001-c7f557351c5e}&quot; /&gt;&lt;isInvalidForFieldText val=&quot;0&quot; /&gt;&lt;Image&gt;&lt;filename val=&quot;E:\breeze\content\14339732\2262135261-1\input\breezo\data\asimages\{c21b4eae-7a5e-45a8-b001-c7f557351c5e}.png&quot; /&gt;&lt;left val=&quot;106&quot; /&gt;&lt;top val=&quot;25&quot; /&gt;&lt;width val=&quot;238&quot; /&gt;&lt;height val=&quot;39&quot; /&gt;&lt;hasText val=&quot;1&quot; /&gt;&lt;/Image&gt;&lt;/ThreeDShapeInfo&gt;"/>
  <p:tag name="PRESENTER_SHAPETEXTINFO" val="&lt;ShapeTextInfo&gt;&lt;TableIndex row=&quot;-1&quot; col=&quot;-1&quot;&gt;&lt;linesCount val=&quot;1&quot; /&gt;&lt;lineCharCount val=&quot;9&quot; /&gt;&lt;/TableIndex&gt;&lt;/ShapeTextInfo&gt;"/>
</p:tagLst>
</file>

<file path=ppt/tags/tag267.xml><?xml version="1.0" encoding="utf-8"?>
<p:tagLst xmlns:p="http://schemas.openxmlformats.org/presentationml/2006/main">
  <p:tag name="PRESENTER_SHAPEINFO" val="&lt;ThreeDShapeInfo&gt;&lt;uuid val=&quot;{fd3edb00-36fb-48b3-be6d-7854f6a28662}&quot; /&gt;&lt;isInvalidForFieldText val=&quot;0&quot; /&gt;&lt;Image&gt;&lt;filename val=&quot;E:\breeze\content\14339732\2262135261-1\input\breezo\data\asimages\{fd3edb00-36fb-48b3-be6d-7854f6a28662}.png&quot; /&gt;&lt;left val=&quot;476&quot; /&gt;&lt;top val=&quot;304&quot; /&gt;&lt;width val=&quot;725&quot; /&gt;&lt;height val=&quot;203&quot; /&gt;&lt;hasText val=&quot;1&quot; /&gt;&lt;/Image&gt;&lt;/ThreeDShapeInfo&gt;"/>
  <p:tag name="PRESENTER_SHAPETEXTINFO" val="&lt;ShapeTextInfo&gt;&lt;TableIndex row=&quot;-1&quot; col=&quot;-1&quot;&gt;&lt;linesCount val=&quot;4&quot; /&gt;&lt;lineCharCount val=&quot;1&quot; /&gt;&lt;lineCharCount val=&quot;15&quot; /&gt;&lt;lineCharCount val=&quot;32&quot; /&gt;&lt;lineCharCount val=&quot;105&quot; /&gt;&lt;/TableIndex&gt;&lt;/ShapeTextInfo&gt;"/>
</p:tagLst>
</file>

<file path=ppt/tags/tag268.xml><?xml version="1.0" encoding="utf-8"?>
<p:tagLst xmlns:p="http://schemas.openxmlformats.org/presentationml/2006/main">
  <p:tag name="PRESENTER_SHAPEINFO" val="&lt;ThreeDShapeInfo&gt;&lt;uuid val=&quot;{014576b3-8ea1-40c1-a005-5a78cea054cf}&quot; /&gt;&lt;isInvalidForFieldText val=&quot;0&quot; /&gt;&lt;Image&gt;&lt;filename val=&quot;E:\breeze\content\14339732\2262135261-1\input\breezo\data\asimages\{014576b3-8ea1-40c1-a005-5a78cea054cf}.jpg&quot; /&gt;&lt;left val=&quot;156&quot; /&gt;&lt;top val=&quot;270&quot; /&gt;&lt;width val=&quot;227&quot; /&gt;&lt;height val=&quot;227&quot; /&gt;&lt;hasText val=&quot;1&quot; /&gt;&lt;/Image&gt;&lt;/ThreeDShapeInfo&gt;"/>
</p:tagLst>
</file>

<file path=ppt/tags/tag269.xml><?xml version="1.0" encoding="utf-8"?>
<p:tagLst xmlns:p="http://schemas.openxmlformats.org/presentationml/2006/main">
  <p:tag name="HTML_SHAPEINFO" val="&lt;SlideThumbPath val=&quot;SlideTemp.PNG&quot;/&gt;"/>
</p:tagLst>
</file>

<file path=ppt/tags/tag2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70.xml><?xml version="1.0" encoding="utf-8"?>
<p:tagLst xmlns:p="http://schemas.openxmlformats.org/presentationml/2006/main">
  <p:tag name="PRESENTER_SHAPEINFO" val="&lt;ThreeDShapeInfo&gt;&lt;uuid val=&quot;{b0614c25-bcf0-475a-9456-087caeba2249}&quot; /&gt;&lt;isInvalidForFieldText val=&quot;0&quot; /&gt;&lt;Image&gt;&lt;filename val=&quot;E:\breeze\content\14339732\2262135261-1\input\breezo\data\asimages\{b0614c25-bcf0-475a-9456-087caeba2249}.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271.xml><?xml version="1.0" encoding="utf-8"?>
<p:tagLst xmlns:p="http://schemas.openxmlformats.org/presentationml/2006/main">
  <p:tag name="PRESENTER_SHAPEINFO" val="&lt;ThreeDShapeInfo&gt;&lt;uuid val=&quot;{1d44cd37-e87b-4e85-9b37-7a6e583f0733}&quot; /&gt;&lt;isInvalidForFieldText val=&quot;0&quot; /&gt;&lt;Image&gt;&lt;filename val=&quot;E:\breeze\content\14339732\2262135261-1\input\breezo\data\asimages\{1d44cd37-e87b-4e85-9b37-7a6e583f0733}.png&quot; /&gt;&lt;left val=&quot;104&quot; /&gt;&lt;top val=&quot;25&quot; /&gt;&lt;width val=&quot;197&quot; /&gt;&lt;height val=&quot;48&quot; /&gt;&lt;hasText val=&quot;1&quot; /&gt;&lt;/Image&gt;&lt;/ThreeDShapeInfo&gt;"/>
  <p:tag name="PRESENTER_SHAPETEXTINFO" val="&lt;ShapeTextInfo&gt;&lt;TableIndex row=&quot;-1&quot; col=&quot;-1&quot;&gt;&lt;linesCount val=&quot;1&quot; /&gt;&lt;lineCharCount val=&quot;8&quot; /&gt;&lt;/TableIndex&gt;&lt;/ShapeTextInfo&gt;"/>
</p:tagLst>
</file>

<file path=ppt/tags/tag272.xml><?xml version="1.0" encoding="utf-8"?>
<p:tagLst xmlns:p="http://schemas.openxmlformats.org/presentationml/2006/main">
  <p:tag name="PRESENTER_SHAPEINFO" val="&lt;ThreeDShapeInfo&gt;&lt;uuid val=&quot;{939bee95-2011-456f-a440-4f236ef389a3}&quot; /&gt;&lt;isInvalidForFieldText val=&quot;0&quot; /&gt;&lt;Image&gt;&lt;filename val=&quot;E:\breeze\content\14339732\2262135261-1\input\breezo\data\asimages\{939bee95-2011-456f-a440-4f236ef389a3}.png&quot; /&gt;&lt;left val=&quot;236&quot; /&gt;&lt;top val=&quot;415&quot; /&gt;&lt;width val=&quot;380&quot; /&gt;&lt;height val=&quot;179&quot; /&gt;&lt;hasText val=&quot;1&quot; /&gt;&lt;/Image&gt;&lt;/ThreeDShapeInfo&gt;"/>
  <p:tag name="PRESENTER_SHAPETEXTINFO" val="&lt;ShapeTextInfo&gt;&lt;TableIndex row=&quot;-1&quot; col=&quot;-1&quot;&gt;&lt;linesCount val=&quot;2&quot; /&gt;&lt;lineCharCount val=&quot;15&quot; /&gt;&lt;lineCharCount val=&quot;91&quot; /&gt;&lt;/TableIndex&gt;&lt;/ShapeTextInfo&gt;"/>
</p:tagLst>
</file>

<file path=ppt/tags/tag273.xml><?xml version="1.0" encoding="utf-8"?>
<p:tagLst xmlns:p="http://schemas.openxmlformats.org/presentationml/2006/main">
  <p:tag name="PRESENTER_SHAPEINFO" val="&lt;ThreeDShapeInfo&gt;&lt;uuid val=&quot;{e10601e2-434c-493b-a89e-e110e89f7f3b}&quot; /&gt;&lt;isInvalidForFieldText val=&quot;0&quot; /&gt;&lt;Image&gt;&lt;filename val=&quot;E:\breeze\content\14339732\2262135261-1\input\breezo\data\asimages\{e10601e2-434c-493b-a89e-e110e89f7f3b}.png&quot; /&gt;&lt;left val=&quot;732&quot; /&gt;&lt;top val=&quot;417&quot; /&gt;&lt;width val=&quot;296&quot; /&gt;&lt;height val=&quot;179&quot; /&gt;&lt;hasText val=&quot;1&quot; /&gt;&lt;/Image&gt;&lt;/ThreeDShapeInfo&gt;"/>
  <p:tag name="PRESENTER_SHAPETEXTINFO" val="&lt;ShapeTextInfo&gt;&lt;TableIndex row=&quot;-1&quot; col=&quot;-1&quot;&gt;&lt;linesCount val=&quot;2&quot; /&gt;&lt;lineCharCount val=&quot;12&quot; /&gt;&lt;lineCharCount val=&quot;77&quot; /&gt;&lt;/TableIndex&gt;&lt;/ShapeTextInfo&gt;"/>
</p:tagLst>
</file>

<file path=ppt/tags/tag274.xml><?xml version="1.0" encoding="utf-8"?>
<p:tagLst xmlns:p="http://schemas.openxmlformats.org/presentationml/2006/main">
  <p:tag name="PRESENTER_SHAPEINFO" val="&lt;ThreeDShapeInfo&gt;&lt;uuid val=&quot;{de5972c0-c11a-445c-9bbf-3b3bd8bd33f8}&quot; /&gt;&lt;isInvalidForFieldText val=&quot;0&quot; /&gt;&lt;Image&gt;&lt;filename val=&quot;E:\breeze\content\14339732\2262135261-1\input\breezo\data\asimages\{de5972c0-c11a-445c-9bbf-3b3bd8bd33f8}.jpg&quot; /&gt;&lt;left val=&quot;282&quot; /&gt;&lt;top val=&quot;114&quot; /&gt;&lt;width val=&quot;227&quot; /&gt;&lt;height val=&quot;227&quot; /&gt;&lt;hasText val=&quot;1&quot; /&gt;&lt;/Image&gt;&lt;/ThreeDShapeInfo&gt;"/>
</p:tagLst>
</file>

<file path=ppt/tags/tag275.xml><?xml version="1.0" encoding="utf-8"?>
<p:tagLst xmlns:p="http://schemas.openxmlformats.org/presentationml/2006/main">
  <p:tag name="PRESENTER_SHAPEINFO" val="&lt;ThreeDShapeInfo&gt;&lt;uuid val=&quot;{11ad7243-b2c6-4399-a683-20785e4e33be}&quot; /&gt;&lt;isInvalidForFieldText val=&quot;0&quot; /&gt;&lt;Image&gt;&lt;filename val=&quot;E:\breeze\content\14339732\2262135261-1\input\breezo\data\asimages\{11ad7243-b2c6-4399-a683-20785e4e33be}.jpg&quot; /&gt;&lt;left val=&quot;752&quot; /&gt;&lt;top val=&quot;114&quot; /&gt;&lt;width val=&quot;207&quot; /&gt;&lt;height val=&quot;234&quot; /&gt;&lt;hasText val=&quot;1&quot; /&gt;&lt;/Image&gt;&lt;/ThreeDShapeInfo&gt;"/>
</p:tagLst>
</file>

<file path=ppt/tags/tag276.xml><?xml version="1.0" encoding="utf-8"?>
<p:tagLst xmlns:p="http://schemas.openxmlformats.org/presentationml/2006/main">
  <p:tag name="HTML_SHAPEINFO" val="&lt;SlideThumbPath val=&quot;SlideTemp.PNG&quot;/&gt;"/>
</p:tagLst>
</file>

<file path=ppt/tags/tag277.xml><?xml version="1.0" encoding="utf-8"?>
<p:tagLst xmlns:p="http://schemas.openxmlformats.org/presentationml/2006/main">
  <p:tag name="PRESENTER_SHAPEINFO" val="&lt;ThreeDShapeInfo&gt;&lt;uuid val=&quot;{9c9b1bbe-a4ae-43c2-814c-3894e8edfbfd}&quot; /&gt;&lt;isInvalidForFieldText val=&quot;0&quot; /&gt;&lt;Image&gt;&lt;filename val=&quot;E:\breeze\content\14339732\2262135261-1\input\breezo\data\asimages\{9c9b1bbe-a4ae-43c2-814c-3894e8edfbfd}.png&quot; /&gt;&lt;left val=&quot;1224&quot; /&gt;&lt;top val=&quot;680&quot; /&gt;&lt;width val=&quot;11&quot; /&gt;&lt;height val=&quot;15&quot; /&gt;&lt;hasText val=&quot;1&quot; /&gt;&lt;/Image&gt;&lt;/ThreeDShapeInfo&gt;"/>
  <p:tag name="PRESENTER_SHAPETEXTINFO" val="&lt;ShapeTextInfo&gt;&lt;TableIndex row=&quot;-1&quot; col=&quot;-1&quot;&gt;&lt;linesCount val=&quot;1&quot; /&gt;&lt;lineCharCount val=&quot;1&quot; /&gt;&lt;/TableIndex&gt;&lt;/ShapeTextInfo&gt;"/>
</p:tagLst>
</file>

<file path=ppt/tags/tag278.xml><?xml version="1.0" encoding="utf-8"?>
<p:tagLst xmlns:p="http://schemas.openxmlformats.org/presentationml/2006/main">
  <p:tag name="PRESENTER_SHAPEINFO" val="&lt;ThreeDShapeInfo&gt;&lt;uuid val=&quot;{8ea6b187-022e-41ca-a061-fa91748fd473}&quot; /&gt;&lt;isInvalidForFieldText val=&quot;0&quot; /&gt;&lt;Image&gt;&lt;filename val=&quot;E:\breeze\content\14339732\2262135261-1\input\breezo\data\asimages\{8ea6b187-022e-41ca-a061-fa91748fd473}.png&quot; /&gt;&lt;left val=&quot;104&quot; /&gt;&lt;top val=&quot;25&quot; /&gt;&lt;width val=&quot;197&quot; /&gt;&lt;height val=&quot;48&quot; /&gt;&lt;hasText val=&quot;1&quot; /&gt;&lt;/Image&gt;&lt;/ThreeDShapeInfo&gt;"/>
  <p:tag name="PRESENTER_SHAPETEXTINFO" val="&lt;ShapeTextInfo&gt;&lt;TableIndex row=&quot;-1&quot; col=&quot;-1&quot;&gt;&lt;linesCount val=&quot;1&quot; /&gt;&lt;lineCharCount val=&quot;8&quot; /&gt;&lt;/TableIndex&gt;&lt;/ShapeTextInfo&gt;"/>
</p:tagLst>
</file>

<file path=ppt/tags/tag279.xml><?xml version="1.0" encoding="utf-8"?>
<p:tagLst xmlns:p="http://schemas.openxmlformats.org/presentationml/2006/main">
  <p:tag name="PRESENTER_SHAPEINFO" val="&lt;ThreeDShapeInfo&gt;&lt;uuid val=&quot;{1528ea8d-2eab-445b-bb31-b659d8220c55}&quot; /&gt;&lt;isInvalidForFieldText val=&quot;0&quot; /&gt;&lt;Image&gt;&lt;filename val=&quot;E:\breeze\content\14339732\2262135261-1\input\breezo\data\asimages\{1528ea8d-2eab-445b-bb31-b659d8220c55}.png&quot; /&gt;&lt;left val=&quot;540&quot; /&gt;&lt;top val=&quot;415&quot; /&gt;&lt;width val=&quot;273&quot; /&gt;&lt;height val=&quot;185&quot; /&gt;&lt;hasText val=&quot;1&quot; /&gt;&lt;/Image&gt;&lt;/ThreeDShapeInfo&gt;"/>
  <p:tag name="PRESENTER_SHAPETEXTINFO" val="&lt;ShapeTextInfo&gt;&lt;TableIndex row=&quot;-1&quot; col=&quot;-1&quot;&gt;&lt;linesCount val=&quot;4&quot; /&gt;&lt;lineCharCount val=&quot;13&quot; /&gt;&lt;lineCharCount val=&quot;29&quot; /&gt;&lt;lineCharCount val=&quot;18&quot; /&gt;&lt;lineCharCount val=&quot;10&quot; /&gt;&lt;/TableIndex&gt;&lt;/ShapeTextInfo&gt;"/>
</p:tagLst>
</file>

<file path=ppt/tags/tag28.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f05b1719-a95f-49c1-8938-de91c91aa087}.png&quot; /&gt;&lt;left val=&quot;1185&quot; /&gt;&lt;top val=&quot;594&quot; /&gt;&lt;width val=&quot;95&quot; /&gt;&lt;height val=&quot;125&quot; /&gt;&lt;hasText val=&quot;1&quot; /&gt;&lt;/Image&gt;&lt;/ThreeDShapeInfo&gt;"/>
</p:tagLst>
</file>

<file path=ppt/tags/tag280.xml><?xml version="1.0" encoding="utf-8"?>
<p:tagLst xmlns:p="http://schemas.openxmlformats.org/presentationml/2006/main">
  <p:tag name="PRESENTER_SHAPEINFO" val="&lt;ThreeDShapeInfo&gt;&lt;uuid val=&quot;{76024159-fdd6-4adf-94f1-d42dbc840aed}&quot; /&gt;&lt;isInvalidForFieldText val=&quot;0&quot; /&gt;&lt;Image&gt;&lt;filename val=&quot;E:\breeze\content\14339732\2262135261-1\input\breezo\data\asimages\{76024159-fdd6-4adf-94f1-d42dbc840aed}.png&quot; /&gt;&lt;left val=&quot;944&quot; /&gt;&lt;top val=&quot;414&quot; /&gt;&lt;width val=&quot;273&quot; /&gt;&lt;height val=&quot;143&quot; /&gt;&lt;hasText val=&quot;1&quot; /&gt;&lt;/Image&gt;&lt;/ThreeDShapeInfo&gt;"/>
  <p:tag name="PRESENTER_SHAPETEXTINFO" val="&lt;ShapeTextInfo&gt;&lt;TableIndex row=&quot;-1&quot; col=&quot;-1&quot;&gt;&lt;linesCount val=&quot;2&quot; /&gt;&lt;lineCharCount val=&quot;18&quot; /&gt;&lt;lineCharCount val=&quot;52&quot; /&gt;&lt;/TableIndex&gt;&lt;/ShapeTextInfo&gt;"/>
</p:tagLst>
</file>

<file path=ppt/tags/tag281.xml><?xml version="1.0" encoding="utf-8"?>
<p:tagLst xmlns:p="http://schemas.openxmlformats.org/presentationml/2006/main">
  <p:tag name="PRESENTER_SHAPEINFO" val="&lt;ThreeDShapeInfo&gt;&lt;uuid val=&quot;{ca815401-d265-4889-b9c4-4b01bb74330d}&quot; /&gt;&lt;isInvalidForFieldText val=&quot;0&quot; /&gt;&lt;Image&gt;&lt;filename val=&quot;E:\breeze\content\14339732\2262135261-1\input\breezo\data\asimages\{ca815401-d265-4889-b9c4-4b01bb74330d}.jpg&quot; /&gt;&lt;left val=&quot;945&quot; /&gt;&lt;top val=&quot;114&quot; /&gt;&lt;width val=&quot;227&quot; /&gt;&lt;height val=&quot;227&quot; /&gt;&lt;hasText val=&quot;1&quot; /&gt;&lt;/Image&gt;&lt;/ThreeDShapeInfo&gt;"/>
</p:tagLst>
</file>

<file path=ppt/tags/tag282.xml><?xml version="1.0" encoding="utf-8"?>
<p:tagLst xmlns:p="http://schemas.openxmlformats.org/presentationml/2006/main">
  <p:tag name="PRESENTER_SHAPEINFO" val="&lt;ThreeDShapeInfo&gt;&lt;uuid val=&quot;{3f729cb0-a42a-444d-9953-e2f3bae66692}&quot; /&gt;&lt;isInvalidForFieldText val=&quot;0&quot; /&gt;&lt;Image&gt;&lt;filename val=&quot;E:\breeze\content\14339732\2262135261-1\input\breezo\data\asimages\{3f729cb0-a42a-444d-9953-e2f3bae66692}.png&quot; /&gt;&lt;left val=&quot;146&quot; /&gt;&lt;top val=&quot;422&quot; /&gt;&lt;width val=&quot;263&quot; /&gt;&lt;height val=&quot;149&quot; /&gt;&lt;hasText val=&quot;1&quot; /&gt;&lt;/Image&gt;&lt;/ThreeDShapeInfo&gt;"/>
  <p:tag name="PRESENTER_SHAPETEXTINFO" val="&lt;ShapeTextInfo&gt;&lt;TableIndex row=&quot;-1&quot; col=&quot;-1&quot;&gt;&lt;linesCount val=&quot;3&quot; /&gt;&lt;lineCharCount val=&quot;15&quot; /&gt;&lt;lineCharCount val=&quot;15&quot; /&gt;&lt;lineCharCount val=&quot;27&quot; /&gt;&lt;/TableIndex&gt;&lt;/ShapeTextInfo&gt;"/>
</p:tagLst>
</file>

<file path=ppt/tags/tag283.xml><?xml version="1.0" encoding="utf-8"?>
<p:tagLst xmlns:p="http://schemas.openxmlformats.org/presentationml/2006/main">
  <p:tag name="PRESENTER_SHAPEINFO" val="&lt;ThreeDShapeInfo&gt;&lt;uuid val=&quot;{edd76cdd-b308-4cbc-afb4-ea2aabd7948f}&quot; /&gt;&lt;isInvalidForFieldText val=&quot;0&quot; /&gt;&lt;Image&gt;&lt;filename val=&quot;E:\breeze\content\14339732\2262135261-1\input\breezo\data\asimages\{edd76cdd-b308-4cbc-afb4-ea2aabd7948f}.png&quot; /&gt;&lt;left val=&quot;156&quot; /&gt;&lt;top val=&quot;114&quot; /&gt;&lt;width val=&quot;227&quot; /&gt;&lt;height val=&quot;227&quot; /&gt;&lt;hasText val=&quot;1&quot; /&gt;&lt;/Image&gt;&lt;/ThreeDShapeInfo&gt;"/>
  <p:tag name="PRESENTER_SHAPETEXTINFO" val="&lt;ShapeTextInfo&gt;&lt;TableIndex row=&quot;-1&quot; col=&quot;-1&quot;&gt;&lt;linesCount val=&quot;0&quot; /&gt;&lt;/TableIndex&gt;&lt;/ShapeTextInfo&gt;"/>
</p:tagLst>
</file>

<file path=ppt/tags/tag284.xml><?xml version="1.0" encoding="utf-8"?>
<p:tagLst xmlns:p="http://schemas.openxmlformats.org/presentationml/2006/main">
  <p:tag name="PRESENTER_SHAPEINFO" val="&lt;ThreeDShapeInfo&gt;&lt;uuid val=&quot;{8f57e5f9-c8f5-4f24-beff-5dcf728686dd}&quot; /&gt;&lt;isInvalidForFieldText val=&quot;0&quot; /&gt;&lt;Image&gt;&lt;filename val=&quot;E:\breeze\content\14339732\2262135261-1\input\breezo\data\asimages\{8f57e5f9-c8f5-4f24-beff-5dcf728686dd}.png&quot; /&gt;&lt;left val=&quot;156&quot; /&gt;&lt;top val=&quot;114&quot; /&gt;&lt;width val=&quot;227&quot; /&gt;&lt;height val=&quot;227&quot; /&gt;&lt;hasText val=&quot;1&quot; /&gt;&lt;/Image&gt;&lt;/ThreeDShapeInfo&gt;"/>
</p:tagLst>
</file>

<file path=ppt/tags/tag285.xml><?xml version="1.0" encoding="utf-8"?>
<p:tagLst xmlns:p="http://schemas.openxmlformats.org/presentationml/2006/main">
  <p:tag name="PRESENTER_SHAPEINFO" val="&lt;ThreeDShapeInfo&gt;&lt;uuid val=&quot;{42fa7480-8dc5-4383-b5c6-f8060220d8ff}&quot; /&gt;&lt;isInvalidForFieldText val=&quot;0&quot; /&gt;&lt;Image&gt;&lt;filename val=&quot;E:\breeze\content\14339732\2262135261-1\input\breezo\data\asimages\{42fa7480-8dc5-4383-b5c6-f8060220d8ff}.png&quot; /&gt;&lt;left val=&quot;551&quot; /&gt;&lt;top val=&quot;114&quot; /&gt;&lt;width val=&quot;227&quot; /&gt;&lt;height val=&quot;227&quot; /&gt;&lt;hasText val=&quot;1&quot; /&gt;&lt;/Image&gt;&lt;/ThreeDShapeInfo&gt;"/>
</p:tagLst>
</file>

<file path=ppt/tags/tag286.xml><?xml version="1.0" encoding="utf-8"?>
<p:tagLst xmlns:p="http://schemas.openxmlformats.org/presentationml/2006/main">
  <p:tag name="HTML_SHAPEINFO" val="&lt;SlideThumbPath val=&quot;SlideTemp.PNG&quot;/&gt;"/>
</p:tagLst>
</file>

<file path=ppt/tags/tag287.xml><?xml version="1.0" encoding="utf-8"?>
<p:tagLst xmlns:p="http://schemas.openxmlformats.org/presentationml/2006/main">
  <p:tag name="PRESENTER_SHAPEINFO" val="&lt;ThreeDShapeInfo&gt;&lt;uuid val=&quot;{c100d195-ea90-409d-aba4-5284c0672cd5}&quot; /&gt;&lt;isInvalidForFieldText val=&quot;0&quot; /&gt;&lt;Image&gt;&lt;filename val=&quot;E:\breeze\content\14339732\2262135261-1\input\breezo\data\asimages\{c100d195-ea90-409d-aba4-5284c0672cd5}.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288.xml><?xml version="1.0" encoding="utf-8"?>
<p:tagLst xmlns:p="http://schemas.openxmlformats.org/presentationml/2006/main">
  <p:tag name="PRESENTER_SHAPEINFO" val="&lt;ThreeDShapeInfo&gt;&lt;uuid val=&quot;{da8da0b4-2082-40c7-89ee-1d3dfcffa5df}&quot; /&gt;&lt;isInvalidForFieldText val=&quot;0&quot; /&gt;&lt;Image&gt;&lt;filename val=&quot;E:\breeze\content\14339732\2262135261-1\input\breezo\data\asimages\{da8da0b4-2082-40c7-89ee-1d3dfcffa5df}.png&quot; /&gt;&lt;left val=&quot;103&quot; /&gt;&lt;top val=&quot;27&quot; /&gt;&lt;width val=&quot;307&quot; /&gt;&lt;height val=&quot;43&quot; /&gt;&lt;hasText val=&quot;1&quot; /&gt;&lt;/Image&gt;&lt;/ThreeDShapeInfo&gt;"/>
  <p:tag name="PRESENTER_SHAPETEXTINFO" val="&lt;ShapeTextInfo&gt;&lt;TableIndex row=&quot;-1&quot; col=&quot;-1&quot;&gt;&lt;linesCount val=&quot;1&quot; /&gt;&lt;lineCharCount val=&quot;14&quot; /&gt;&lt;/TableIndex&gt;&lt;/ShapeTextInfo&gt;"/>
</p:tagLst>
</file>

<file path=ppt/tags/tag289.xml><?xml version="1.0" encoding="utf-8"?>
<p:tagLst xmlns:p="http://schemas.openxmlformats.org/presentationml/2006/main">
  <p:tag name="PRESENTER_SHAPEINFO" val="&lt;ThreeDShapeInfo&gt;&lt;uuid val=&quot;{aed14baa-e313-4898-844a-a62eabda8e0e}&quot; /&gt;&lt;isInvalidForFieldText val=&quot;0&quot; /&gt;&lt;Image&gt;&lt;filename val=&quot;E:\breeze\content\14339732\2262135261-1\input\breezo\data\asimages\{aed14baa-e313-4898-844a-a62eabda8e0e}.png&quot; /&gt;&lt;left val=&quot;207&quot; /&gt;&lt;top val=&quot;106&quot; /&gt;&lt;width val=&quot;514&quot; /&gt;&lt;height val=&quot;77&quot; /&gt;&lt;hasText val=&quot;1&quot; /&gt;&lt;/Image&gt;&lt;/ThreeDShapeInfo&gt;"/>
  <p:tag name="PRESENTER_SHAPETEXTINFO" val="&lt;ShapeTextInfo&gt;&lt;TableIndex row=&quot;-1&quot; col=&quot;-1&quot;&gt;&lt;linesCount val=&quot;1&quot; /&gt;&lt;lineCharCount val=&quot;22&quot; /&gt;&lt;/TableIndex&gt;&lt;/ShapeTextInfo&gt;"/>
</p:tagLst>
</file>

<file path=ppt/tags/tag2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90.xml><?xml version="1.0" encoding="utf-8"?>
<p:tagLst xmlns:p="http://schemas.openxmlformats.org/presentationml/2006/main">
  <p:tag name="PRESENTER_SHAPEINFO" val="&lt;ThreeDShapeInfo&gt;&lt;uuid val=&quot;{f21cc666-dae4-4ac5-802d-f4c1c0128f6b}&quot; /&gt;&lt;isInvalidForFieldText val=&quot;0&quot; /&gt;&lt;Image&gt;&lt;filename val=&quot;E:\breeze\content\14339732\2262135261-1\input\breezo\data\asimages\{f21cc666-dae4-4ac5-802d-f4c1c0128f6b}.png&quot; /&gt;&lt;left val=&quot;287&quot; /&gt;&lt;top val=&quot;191&quot; /&gt;&lt;width val=&quot;514&quot; /&gt;&lt;height val=&quot;77&quot; /&gt;&lt;hasText val=&quot;1&quot; /&gt;&lt;/Image&gt;&lt;/ThreeDShapeInfo&gt;"/>
  <p:tag name="PRESENTER_SHAPETEXTINFO" val="&lt;ShapeTextInfo&gt;&lt;TableIndex row=&quot;-1&quot; col=&quot;-1&quot;&gt;&lt;linesCount val=&quot;1&quot; /&gt;&lt;lineCharCount val=&quot;16&quot; /&gt;&lt;/TableIndex&gt;&lt;/ShapeTextInfo&gt;"/>
</p:tagLst>
</file>

<file path=ppt/tags/tag291.xml><?xml version="1.0" encoding="utf-8"?>
<p:tagLst xmlns:p="http://schemas.openxmlformats.org/presentationml/2006/main">
  <p:tag name="PRESENTER_SHAPEINFO" val="&lt;ThreeDShapeInfo&gt;&lt;uuid val=&quot;{33ed25ab-99ed-4d63-9102-c2557f66f587}&quot; /&gt;&lt;isInvalidForFieldText val=&quot;0&quot; /&gt;&lt;Image&gt;&lt;filename val=&quot;E:\breeze\content\14339732\2262135261-1\input\breezo\data\asimages\{33ed25ab-99ed-4d63-9102-c2557f66f587}.png&quot; /&gt;&lt;left val=&quot;374&quot; /&gt;&lt;top val=&quot;276&quot; /&gt;&lt;width val=&quot;514&quot; /&gt;&lt;height val=&quot;77&quot; /&gt;&lt;hasText val=&quot;1&quot; /&gt;&lt;/Image&gt;&lt;/ThreeDShapeInfo&gt;"/>
  <p:tag name="PRESENTER_SHAPETEXTINFO" val="&lt;ShapeTextInfo&gt;&lt;TableIndex row=&quot;-1&quot; col=&quot;-1&quot;&gt;&lt;linesCount val=&quot;1&quot; /&gt;&lt;lineCharCount val=&quot;41&quot; /&gt;&lt;/TableIndex&gt;&lt;/ShapeTextInfo&gt;"/>
</p:tagLst>
</file>

<file path=ppt/tags/tag292.xml><?xml version="1.0" encoding="utf-8"?>
<p:tagLst xmlns:p="http://schemas.openxmlformats.org/presentationml/2006/main">
  <p:tag name="PRESENTER_SHAPEINFO" val="&lt;ThreeDShapeInfo&gt;&lt;uuid val=&quot;{29150e80-d538-4452-8089-bb45a230afc5}&quot; /&gt;&lt;isInvalidForFieldText val=&quot;0&quot; /&gt;&lt;Image&gt;&lt;filename val=&quot;E:\breeze\content\14339732\2262135261-1\input\breezo\data\asimages\{29150e80-d538-4452-8089-bb45a230afc5}.png&quot; /&gt;&lt;left val=&quot;459&quot; /&gt;&lt;top val=&quot;363&quot; /&gt;&lt;width val=&quot;514&quot; /&gt;&lt;height val=&quot;77&quot; /&gt;&lt;hasText val=&quot;1&quot; /&gt;&lt;/Image&gt;&lt;/ThreeDShapeInfo&gt;"/>
  <p:tag name="PRESENTER_SHAPETEXTINFO" val="&lt;ShapeTextInfo&gt;&lt;TableIndex row=&quot;-1&quot; col=&quot;-1&quot;&gt;&lt;linesCount val=&quot;1&quot; /&gt;&lt;lineCharCount val=&quot;19&quot; /&gt;&lt;/TableIndex&gt;&lt;/ShapeTextInfo&gt;"/>
</p:tagLst>
</file>

<file path=ppt/tags/tag293.xml><?xml version="1.0" encoding="utf-8"?>
<p:tagLst xmlns:p="http://schemas.openxmlformats.org/presentationml/2006/main">
  <p:tag name="PRESENTER_SHAPEINFO" val="&lt;ThreeDShapeInfo&gt;&lt;uuid val=&quot;{81d9eb38-51a2-4ef3-a508-3150b582e434}&quot; /&gt;&lt;isInvalidForFieldText val=&quot;0&quot; /&gt;&lt;Image&gt;&lt;filename val=&quot;E:\breeze\content\14339732\2262135261-1\input\breezo\data\asimages\{81d9eb38-51a2-4ef3-a508-3150b582e434}.png&quot; /&gt;&lt;left val=&quot;544&quot; /&gt;&lt;top val=&quot;448&quot; /&gt;&lt;width val=&quot;514&quot; /&gt;&lt;height val=&quot;77&quot; /&gt;&lt;hasText val=&quot;1&quot; /&gt;&lt;/Image&gt;&lt;/ThreeDShapeInfo&gt;"/>
  <p:tag name="PRESENTER_SHAPETEXTINFO" val="&lt;ShapeTextInfo&gt;&lt;TableIndex row=&quot;-1&quot; col=&quot;-1&quot;&gt;&lt;linesCount val=&quot;1&quot; /&gt;&lt;lineCharCount val=&quot;30&quot; /&gt;&lt;/TableIndex&gt;&lt;/ShapeTextInfo&gt;"/>
</p:tagLst>
</file>

<file path=ppt/tags/tag294.xml><?xml version="1.0" encoding="utf-8"?>
<p:tagLst xmlns:p="http://schemas.openxmlformats.org/presentationml/2006/main">
  <p:tag name="PRESENTER_SHAPEINFO" val="&lt;ThreeDShapeInfo&gt;&lt;uuid val=&quot;{2486c60e-6785-44dc-a816-536c2ae6f250}&quot; /&gt;&lt;isInvalidForFieldText val=&quot;0&quot; /&gt;&lt;Image&gt;&lt;filename val=&quot;E:\breeze\content\14339732\2262135261-1\input\breezo\data\asimages\{2486c60e-6785-44dc-a816-536c2ae6f250}.png&quot; /&gt;&lt;left val=&quot;630&quot; /&gt;&lt;top val=&quot;534&quot; /&gt;&lt;width val=&quot;514&quot; /&gt;&lt;height val=&quot;77&quot; /&gt;&lt;hasText val=&quot;1&quot; /&gt;&lt;/Image&gt;&lt;/ThreeDShapeInfo&gt;"/>
  <p:tag name="PRESENTER_SHAPETEXTINFO" val="&lt;ShapeTextInfo&gt;&lt;TableIndex row=&quot;-1&quot; col=&quot;-1&quot;&gt;&lt;linesCount val=&quot;1&quot; /&gt;&lt;lineCharCount val=&quot;21&quot; /&gt;&lt;/TableIndex&gt;&lt;/ShapeTextInfo&gt;"/>
</p:tagLst>
</file>

<file path=ppt/tags/tag295.xml><?xml version="1.0" encoding="utf-8"?>
<p:tagLst xmlns:p="http://schemas.openxmlformats.org/presentationml/2006/main">
  <p:tag name="HTML_SHAPEINFO" val="&lt;SlideThumbPath val=&quot;SlideTemp.PNG&quot;/&gt;"/>
</p:tagLst>
</file>

<file path=ppt/tags/tag296.xml><?xml version="1.0" encoding="utf-8"?>
<p:tagLst xmlns:p="http://schemas.openxmlformats.org/presentationml/2006/main">
  <p:tag name="PRESENTER_SHAPEINFO" val="&lt;ThreeDShapeInfo&gt;&lt;uuid val=&quot;{d35a166c-a179-4cd3-a40c-bf7fc7f839af}&quot; /&gt;&lt;isInvalidForFieldText val=&quot;0&quot; /&gt;&lt;Image&gt;&lt;filename val=&quot;E:\breeze\content\14339732\2262135261-1\input\breezo\data\asimages\{d35a166c-a179-4cd3-a40c-bf7fc7f839af}.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297.xml><?xml version="1.0" encoding="utf-8"?>
<p:tagLst xmlns:p="http://schemas.openxmlformats.org/presentationml/2006/main">
  <p:tag name="PRESENTER_SHAPEINFO" val="&lt;ThreeDShapeInfo&gt;&lt;uuid val=&quot;{c67631bb-9f22-4cfb-b01a-4b40b5fe0bb7}&quot; /&gt;&lt;isInvalidForFieldText val=&quot;0&quot; /&gt;&lt;Image&gt;&lt;filename val=&quot;E:\breeze\content\14339732\2262135261-1\input\breezo\data\asimages\{c67631bb-9f22-4cfb-b01a-4b40b5fe0bb7}.png&quot; /&gt;&lt;left val=&quot;232&quot; /&gt;&lt;top val=&quot;246&quot; /&gt;&lt;width val=&quot;759&quot; /&gt;&lt;height val=&quot;39&quot; /&gt;&lt;hasText val=&quot;1&quot; /&gt;&lt;/Image&gt;&lt;/ThreeDShapeInfo&gt;"/>
  <p:tag name="PRESENTER_SHAPETEXTINFO" val="&lt;ShapeTextInfo&gt;&lt;TableIndex row=&quot;-1&quot; col=&quot;-1&quot;&gt;&lt;linesCount val=&quot;1&quot; /&gt;&lt;lineCharCount val=&quot;43&quot; /&gt;&lt;/TableIndex&gt;&lt;/ShapeTextInfo&gt;"/>
</p:tagLst>
</file>

<file path=ppt/tags/tag298.xml><?xml version="1.0" encoding="utf-8"?>
<p:tagLst xmlns:p="http://schemas.openxmlformats.org/presentationml/2006/main">
  <p:tag name="PRESENTER_SHAPEINFO" val="&lt;ThreeDShapeInfo&gt;&lt;uuid val=&quot;{fb1d9aa7-6a04-48c7-9015-b09c0b35b8b4}&quot; /&gt;&lt;isInvalidForFieldText val=&quot;0&quot; /&gt;&lt;Image&gt;&lt;filename val=&quot;E:\breeze\content\14339732\2262135261-1\input\breezo\data\asimages\{fb1d9aa7-6a04-48c7-9015-b09c0b35b8b4}.png&quot; /&gt;&lt;left val=&quot;122&quot; /&gt;&lt;top val=&quot;514&quot; /&gt;&lt;width val=&quot;1054&quot; /&gt;&lt;height val=&quot;119&quot; /&gt;&lt;hasText val=&quot;1&quot; /&gt;&lt;/Image&gt;&lt;/ThreeDShapeInfo&gt;"/>
  <p:tag name="PRESENTER_SHAPETEXTINFO" val="&lt;ShapeTextInfo&gt;&lt;TableIndex row=&quot;-1&quot; col=&quot;-1&quot;&gt;&lt;linesCount val=&quot;1&quot; /&gt;&lt;lineCharCount val=&quot;11&quot; /&gt;&lt;/TableIndex&gt;&lt;/ShapeTextInfo&gt;"/>
</p:tagLst>
</file>

<file path=ppt/tags/tag299.xml><?xml version="1.0" encoding="utf-8"?>
<p:tagLst xmlns:p="http://schemas.openxmlformats.org/presentationml/2006/main">
  <p:tag name="HTML_SHAPEINFO" val="&lt;SlideThumbPath val=&quot;SlideTemp.PNG&quot;/&gt;"/>
</p:tagLst>
</file>

<file path=ppt/tags/tag3.xml><?xml version="1.0" encoding="utf-8"?>
<p:tagLst xmlns:p="http://schemas.openxmlformats.org/presentationml/2006/main">
  <p:tag name="PRESENTER_SHAPETEXTINFO" val="&lt;ShapeTextInfo&gt;&lt;TableIndex row=&quot;-1&quot; col=&quot;-1&quot;&gt;&lt;linesCount val=&quot;1&quot; /&gt;&lt;lineCharCount val=&quot;21&quot; /&gt;&lt;/TableIndex&gt;&lt;/ShapeTextInfo&gt;"/>
</p:tagLst>
</file>

<file path=ppt/tags/tag3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00.xml><?xml version="1.0" encoding="utf-8"?>
<p:tagLst xmlns:p="http://schemas.openxmlformats.org/presentationml/2006/main">
  <p:tag name="PRESENTER_SHAPEINFO" val="&lt;ThreeDShapeInfo&gt;&lt;uuid val=&quot;{2c6facaf-5b4b-4fe3-9e8b-06428915a24e}&quot; /&gt;&lt;isInvalidForFieldText val=&quot;0&quot; /&gt;&lt;Image&gt;&lt;filename val=&quot;E:\breeze\content\14339732\2262135261-1\input\breezo\data\asimages\{2c6facaf-5b4b-4fe3-9e8b-06428915a24e}.png&quot; /&gt;&lt;left val=&quot;1219&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01.xml><?xml version="1.0" encoding="utf-8"?>
<p:tagLst xmlns:p="http://schemas.openxmlformats.org/presentationml/2006/main">
  <p:tag name="PRESENTER_SHAPEINFO" val="&lt;ThreeDShapeInfo&gt;&lt;uuid val=&quot;{fc96e936-2fc4-46aa-a12d-96adf1fe8aad}&quot; /&gt;&lt;isInvalidForFieldText val=&quot;0&quot; /&gt;&lt;Image&gt;&lt;filename val=&quot;E:\breeze\content\14339732\2262135261-1\input\breezo\data\asimages\{fc96e936-2fc4-46aa-a12d-96adf1fe8aad}.png&quot; /&gt;&lt;left val=&quot;95&quot; /&gt;&lt;top val=&quot;272&quot; /&gt;&lt;width val=&quot;497&quot; /&gt;&lt;height val=&quot;106&quot; /&gt;&lt;hasText val=&quot;1&quot; /&gt;&lt;/Image&gt;&lt;/ThreeDShapeInfo&gt;"/>
  <p:tag name="PRESENTER_SHAPETEXTINFO" val="&lt;ShapeTextInfo&gt;&lt;TableIndex row=&quot;-1&quot; col=&quot;-1&quot;&gt;&lt;linesCount val=&quot;1&quot; /&gt;&lt;lineCharCount val=&quot;26&quot; /&gt;&lt;/TableIndex&gt;&lt;/ShapeTextInfo&gt;"/>
</p:tagLst>
</file>

<file path=ppt/tags/tag302.xml><?xml version="1.0" encoding="utf-8"?>
<p:tagLst xmlns:p="http://schemas.openxmlformats.org/presentationml/2006/main">
  <p:tag name="PRESENTER_SHAPEINFO" val="&lt;ThreeDShapeInfo&gt;&lt;uuid val=&quot;{0acfdc7f-4f13-4add-afbf-f5adce13947a}&quot; /&gt;&lt;isInvalidForFieldText val=&quot;0&quot; /&gt;&lt;Image&gt;&lt;filename val=&quot;E:\breeze\content\14339732\2262135261-1\input\breezo\data\asimages\{0acfdc7f-4f13-4add-afbf-f5adce13947a}.png&quot; /&gt;&lt;left val=&quot;94&quot; /&gt;&lt;top val=&quot;461&quot; /&gt;&lt;width val=&quot;374&quot; /&gt;&lt;height val=&quot;33&quot; /&gt;&lt;hasText val=&quot;1&quot; /&gt;&lt;/Image&gt;&lt;/ThreeDShapeInfo&gt;"/>
  <p:tag name="PRESENTER_SHAPETEXTINFO" val="&lt;ShapeTextInfo&gt;&lt;TableIndex row=&quot;-1&quot; col=&quot;-1&quot;&gt;&lt;linesCount val=&quot;1&quot; /&gt;&lt;lineCharCount val=&quot;22&quot; /&gt;&lt;/TableIndex&gt;&lt;/ShapeTextInfo&gt;"/>
</p:tagLst>
</file>

<file path=ppt/tags/tag303.xml><?xml version="1.0" encoding="utf-8"?>
<p:tagLst xmlns:p="http://schemas.openxmlformats.org/presentationml/2006/main">
  <p:tag name="HTML_SHAPEINFO" val="&lt;SlideThumbPath val=&quot;SlideTemp.PNG&quot;/&gt;"/>
</p:tagLst>
</file>

<file path=ppt/tags/tag304.xml><?xml version="1.0" encoding="utf-8"?>
<p:tagLst xmlns:p="http://schemas.openxmlformats.org/presentationml/2006/main">
  <p:tag name="PRESENTER_SHAPEINFO" val="&lt;ThreeDShapeInfo&gt;&lt;uuid val=&quot;{88af7294-c96b-46a8-b329-2fd78621107f}&quot; /&gt;&lt;isInvalidForFieldText val=&quot;0&quot; /&gt;&lt;Image&gt;&lt;filename val=&quot;E:\breeze\content\14339732\2262135261-1\input\breezo\data\asimages\{88af7294-c96b-46a8-b329-2fd78621107f}.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05.xml><?xml version="1.0" encoding="utf-8"?>
<p:tagLst xmlns:p="http://schemas.openxmlformats.org/presentationml/2006/main">
  <p:tag name="PRESENTER_SHAPEINFO" val="&lt;ThreeDShapeInfo&gt;&lt;uuid val=&quot;{6759a4fb-af85-4373-8d17-5dc83af6cdc5}&quot; /&gt;&lt;isInvalidForFieldText val=&quot;0&quot; /&gt;&lt;Image&gt;&lt;filename val=&quot;E:\breeze\content\14339732\2262135261-1\input\breezo\data\asimages\{6759a4fb-af85-4373-8d17-5dc83af6cdc5}.png&quot; /&gt;&lt;left val=&quot;106&quot; /&gt;&lt;top val=&quot;27&quot; /&gt;&lt;width val=&quot;971&quot; /&gt;&lt;height val=&quot;43&quot; /&gt;&lt;hasText val=&quot;1&quot; /&gt;&lt;/Image&gt;&lt;/ThreeDShapeInfo&gt;"/>
  <p:tag name="PRESENTER_SHAPETEXTINFO" val="&lt;ShapeTextInfo&gt;&lt;TableIndex row=&quot;-1&quot; col=&quot;-1&quot;&gt;&lt;linesCount val=&quot;1&quot; /&gt;&lt;lineCharCount val=&quot;48&quot; /&gt;&lt;/TableIndex&gt;&lt;/ShapeTextInfo&gt;"/>
</p:tagLst>
</file>

<file path=ppt/tags/tag306.xml><?xml version="1.0" encoding="utf-8"?>
<p:tagLst xmlns:p="http://schemas.openxmlformats.org/presentationml/2006/main">
  <p:tag name="PRESENTER_SHAPEINFO" val="&lt;ThreeDShapeInfo&gt;&lt;uuid val=&quot;{140df933-4ab7-463f-9168-e26fa6af428f}&quot; /&gt;&lt;isInvalidForFieldText val=&quot;0&quot; /&gt;&lt;Image&gt;&lt;filename val=&quot;E:\breeze\content\14339732\2262135261-1\input\breezo\data\asimages\{140df933-4ab7-463f-9168-e26fa6af428f}.png&quot; /&gt;&lt;left val=&quot;83&quot; /&gt;&lt;top val=&quot;118&quot; /&gt;&lt;width val=&quot;489&quot; /&gt;&lt;height val=&quot;377&quot; /&gt;&lt;hasText val=&quot;1&quot; /&gt;&lt;/Image&gt;&lt;/ThreeDShapeInfo&gt;"/>
  <p:tag name="PRESENTER_SHAPETEXTINFO" val="&lt;ShapeTextInfo&gt;&lt;TableIndex row=&quot;-1&quot; col=&quot;-1&quot;&gt;&lt;linesCount val=&quot;1&quot; /&gt;&lt;lineCharCount val=&quot;72&quot; /&gt;&lt;/TableIndex&gt;&lt;/ShapeTextInfo&gt;"/>
</p:tagLst>
</file>

<file path=ppt/tags/tag307.xml><?xml version="1.0" encoding="utf-8"?>
<p:tagLst xmlns:p="http://schemas.openxmlformats.org/presentationml/2006/main">
  <p:tag name="PRESENTER_SHAPEINFO" val="&lt;ThreeDShapeInfo&gt;&lt;uuid val=&quot;{32dee861-e888-4197-a03b-ead692af5347}&quot; /&gt;&lt;isInvalidForFieldText val=&quot;0&quot; /&gt;&lt;Image&gt;&lt;filename val=&quot;E:\breeze\content\14339732\2262135261-1\input\breezo\data\asimages\{32dee861-e888-4197-a03b-ead692af5347}.png&quot; /&gt;&lt;left val=&quot;206&quot; /&gt;&lt;top val=&quot;577&quot; /&gt;&lt;width val=&quot;242&quot; /&gt;&lt;height val=&quot;25&quot; /&gt;&lt;hasText val=&quot;1&quot; /&gt;&lt;/Image&gt;&lt;/ThreeDShapeInfo&gt;"/>
  <p:tag name="PRESENTER_SHAPETEXTINFO" val="&lt;ShapeTextInfo&gt;&lt;TableIndex row=&quot;-1&quot; col=&quot;-1&quot;&gt;&lt;linesCount val=&quot;1&quot; /&gt;&lt;lineCharCount val=&quot;23&quot; /&gt;&lt;/TableIndex&gt;&lt;/ShapeTextInfo&gt;"/>
</p:tagLst>
</file>

<file path=ppt/tags/tag308.xml><?xml version="1.0" encoding="utf-8"?>
<p:tagLst xmlns:p="http://schemas.openxmlformats.org/presentationml/2006/main">
  <p:tag name="PRESENTER_SHAPEINFO" val="&lt;ThreeDShapeInfo&gt;&lt;uuid val=&quot;{4769a34e-7887-4ef6-ad3f-d1d95ec999ef}&quot; /&gt;&lt;isInvalidForFieldText val=&quot;0&quot; /&gt;&lt;Image&gt;&lt;filename val=&quot;E:\breeze\content\14339732\2262135261-1\input\breezo\data\asimages\{4769a34e-7887-4ef6-ad3f-d1d95ec999ef}.png&quot; /&gt;&lt;left val=&quot;617&quot; /&gt;&lt;top val=&quot;186&quot; /&gt;&lt;width val=&quot;600&quot; /&gt;&lt;height val=&quot;293&quot; /&gt;&lt;hasText val=&quot;1&quot; /&gt;&lt;/Image&gt;&lt;/ThreeDShapeInfo&gt;"/>
  <p:tag name="PRESENTER_SHAPETEXTINFO" val="&lt;ShapeTextInfo&gt;&lt;TableIndex row=&quot;-1&quot; col=&quot;-1&quot;&gt;&lt;linesCount val=&quot;4&quot; /&gt;&lt;lineCharCount val=&quot;20&quot; /&gt;&lt;lineCharCount val=&quot;18&quot; /&gt;&lt;lineCharCount val=&quot;80&quot; /&gt;&lt;lineCharCount val=&quot;16&quot; /&gt;&lt;/TableIndex&gt;&lt;/ShapeTextInfo&gt;"/>
</p:tagLst>
</file>

<file path=ppt/tags/tag309.xml><?xml version="1.0" encoding="utf-8"?>
<p:tagLst xmlns:p="http://schemas.openxmlformats.org/presentationml/2006/main">
  <p:tag name="HTML_SHAPEINFO" val="&lt;SlideThumbPath val=&quot;SlideTemp.PNG&quot;/&gt;"/>
</p:tagLst>
</file>

<file path=ppt/tags/tag31.xml><?xml version="1.0" encoding="utf-8"?>
<p:tagLst xmlns:p="http://schemas.openxmlformats.org/presentationml/2006/main">
  <p:tag name="PRESENTER_SHAPEINFO" val="&lt;ThreeDShapeInfo&gt;&lt;uuid val=&quot;{625a556d-cd4c-4a20-bc2b-f47958313e23}&quot; /&gt;&lt;isInvalidForFieldText val=&quot;0&quot; /&gt;&lt;Image&gt;&lt;filename val=&quot;E:\breeze\content\14339732\2262135261-1\input\breezo\data\asimages\{625a556d-cd4c-4a20-bc2b-f47958313e23}.png&quot; /&gt;&lt;left val=&quot;34&quot; /&gt;&lt;top val=&quot;675&quot; /&gt;&lt;width val=&quot;226&quot; /&gt;&lt;height val=&quot;21&quot; /&gt;&lt;hasText val=&quot;1&quot; /&gt;&lt;/Image&gt;&lt;/ThreeDShapeInfo&gt;"/>
</p:tagLst>
</file>

<file path=ppt/tags/tag310.xml><?xml version="1.0" encoding="utf-8"?>
<p:tagLst xmlns:p="http://schemas.openxmlformats.org/presentationml/2006/main">
  <p:tag name="PRESENTER_SHAPEINFO" val="&lt;ThreeDShapeInfo&gt;&lt;uuid val=&quot;{b8c63677-4f48-4829-bd4b-b8262c6e661c}&quot; /&gt;&lt;isInvalidForFieldText val=&quot;0&quot; /&gt;&lt;Image&gt;&lt;filename val=&quot;E:\breeze\content\14339732\2262135261-1\input\breezo\data\asimages\{b8c63677-4f48-4829-bd4b-b8262c6e661c}.png&quot; /&gt;&lt;left val=&quot;120&quot; /&gt;&lt;top val=&quot;48&quot; /&gt;&lt;width val=&quot;825&quot; /&gt;&lt;height val=&quot;39&quot; /&gt;&lt;hasText val=&quot;1&quot; /&gt;&lt;/Image&gt;&lt;/ThreeDShapeInfo&gt;"/>
  <p:tag name="PRESENTER_SHAPETEXTINFO" val="&lt;ShapeTextInfo&gt;&lt;TableIndex row=&quot;-1&quot; col=&quot;-1&quot;&gt;&lt;linesCount val=&quot;1&quot; /&gt;&lt;lineCharCount val=&quot;43&quot; /&gt;&lt;/TableIndex&gt;&lt;/ShapeTextInfo&gt;"/>
</p:tagLst>
</file>

<file path=ppt/tags/tag311.xml><?xml version="1.0" encoding="utf-8"?>
<p:tagLst xmlns:p="http://schemas.openxmlformats.org/presentationml/2006/main">
  <p:tag name="PRESENTER_SHAPEINFO" val="&lt;ThreeDShapeInfo&gt;&lt;uuid val=&quot;{8f9caf6c-ef1a-4d85-a397-ac8d3ebbdfb7}&quot; /&gt;&lt;isInvalidForFieldText val=&quot;0&quot; /&gt;&lt;Image&gt;&lt;filename val=&quot;E:\breeze\content\14339732\2262135261-1\input\breezo\data\asimages\{8f9caf6c-ef1a-4d85-a397-ac8d3ebbdfb7}.png&quot; /&gt;&lt;left val=&quot;110&quot; /&gt;&lt;top val=&quot;122&quot; /&gt;&lt;width val=&quot;1134&quot; /&gt;&lt;height val=&quot;509&quot; /&gt;&lt;hasText val=&quot;1&quot; /&gt;&lt;/Image&gt;&lt;/ThreeDShapeInfo&gt;"/>
  <p:tag name="PRESENTER_SHAPETEXTINFO" val="&lt;ShapeTextInfo&gt;&lt;TableIndex row=&quot;-1&quot; col=&quot;-1&quot;&gt;&lt;linesCount val=&quot;3&quot; /&gt;&lt;lineCharCount val=&quot;215&quot; /&gt;&lt;lineCharCount val=&quot;218&quot; /&gt;&lt;lineCharCount val=&quot;200&quot; /&gt;&lt;/TableIndex&gt;&lt;/ShapeTextInfo&gt;"/>
</p:tagLst>
</file>

<file path=ppt/tags/tag312.xml><?xml version="1.0" encoding="utf-8"?>
<p:tagLst xmlns:p="http://schemas.openxmlformats.org/presentationml/2006/main">
  <p:tag name="HTML_SHAPEINFO" val="&lt;SlideThumbPath val=&quot;SlideTemp.PNG&quot;/&gt;"/>
</p:tagLst>
</file>

<file path=ppt/tags/tag313.xml><?xml version="1.0" encoding="utf-8"?>
<p:tagLst xmlns:p="http://schemas.openxmlformats.org/presentationml/2006/main">
  <p:tag name="PRESENTER_SHAPEINFO" val="&lt;ThreeDShapeInfo&gt;&lt;uuid val=&quot;{97836793-bb32-4a10-b5f0-3dafdf24bbf6}&quot; /&gt;&lt;isInvalidForFieldText val=&quot;0&quot; /&gt;&lt;Image&gt;&lt;filename val=&quot;E:\breeze\content\14339732\2262135261-1\input\breezo\data\asimages\{97836793-bb32-4a10-b5f0-3dafdf24bbf6}.png&quot; /&gt;&lt;left val=&quot;122&quot; /&gt;&lt;top val=&quot;39&quot; /&gt;&lt;width val=&quot;444&quot; /&gt;&lt;height val=&quot;31&quot; /&gt;&lt;hasText val=&quot;1&quot; /&gt;&lt;/Image&gt;&lt;/ThreeDShapeInfo&gt;"/>
  <p:tag name="PRESENTER_SHAPETEXTINFO" val="&lt;ShapeTextInfo&gt;&lt;TableIndex row=&quot;-1&quot; col=&quot;-1&quot;&gt;&lt;linesCount val=&quot;1&quot; /&gt;&lt;lineCharCount val=&quot;23&quot; /&gt;&lt;/TableIndex&gt;&lt;/ShapeTextInfo&gt;"/>
</p:tagLst>
</file>

<file path=ppt/tags/tag314.xml><?xml version="1.0" encoding="utf-8"?>
<p:tagLst xmlns:p="http://schemas.openxmlformats.org/presentationml/2006/main">
  <p:tag name="PRESENTER_SHAPEINFO" val="&lt;ThreeDShapeInfo&gt;&lt;uuid val=&quot;{5d3d70a0-1eb8-42b3-8a94-8e4ff6ff98bc}&quot; /&gt;&lt;isInvalidForFieldText val=&quot;0&quot; /&gt;&lt;Image&gt;&lt;filename val=&quot;E:\breeze\content\14339732\2262135261-1\input\breezo\data\asimages\{5d3d70a0-1eb8-42b3-8a94-8e4ff6ff98bc}.png&quot; /&gt;&lt;left val=&quot;115&quot; /&gt;&lt;top val=&quot;137&quot; /&gt;&lt;width val=&quot;911&quot; /&gt;&lt;height val=&quot;512&quot; /&gt;&lt;hasText val=&quot;1&quot; /&gt;&lt;/Image&gt;&lt;/ThreeDShapeInfo&gt;"/>
  <p:tag name="PRESENTER_SHAPETEXTINFO" val="&lt;ShapeTextInfo&gt;&lt;TableIndex row=&quot;-1&quot; col=&quot;-1&quot;&gt;&lt;linesCount val=&quot;6&quot; /&gt;&lt;lineCharCount val=&quot;21&quot; /&gt;&lt;lineCharCount val=&quot;24&quot; /&gt;&lt;lineCharCount val=&quot;40&quot; /&gt;&lt;lineCharCount val=&quot;40&quot; /&gt;&lt;lineCharCount val=&quot;36&quot; /&gt;&lt;lineCharCount val=&quot;104&quot; /&gt;&lt;/TableIndex&gt;&lt;/ShapeTextInfo&gt;"/>
</p:tagLst>
</file>

<file path=ppt/tags/tag315.xml><?xml version="1.0" encoding="utf-8"?>
<p:tagLst xmlns:p="http://schemas.openxmlformats.org/presentationml/2006/main">
  <p:tag name="HTML_SHAPEINFO" val="&lt;SlideThumbPath val=&quot;SlideTemp.PNG&quot;/&gt;"/>
</p:tagLst>
</file>

<file path=ppt/tags/tag316.xml><?xml version="1.0" encoding="utf-8"?>
<p:tagLst xmlns:p="http://schemas.openxmlformats.org/presentationml/2006/main">
  <p:tag name="PRESENTER_SHAPEINFO" val="&lt;ThreeDShapeInfo&gt;&lt;uuid val=&quot;{4259ae52-12ad-4946-85d5-f37a7d9cea38}&quot; /&gt;&lt;isInvalidForFieldText val=&quot;0&quot; /&gt;&lt;Image&gt;&lt;filename val=&quot;E:\breeze\content\14339732\2262135261-1\input\breezo\data\asimages\{4259ae52-12ad-4946-85d5-f37a7d9cea38}.png&quot; /&gt;&lt;left val=&quot;1219&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17.xml><?xml version="1.0" encoding="utf-8"?>
<p:tagLst xmlns:p="http://schemas.openxmlformats.org/presentationml/2006/main">
  <p:tag name="PRESENTER_SHAPEINFO" val="&lt;ThreeDShapeInfo&gt;&lt;uuid val=&quot;{2c79af1a-912b-440a-991d-65917af7471d}&quot; /&gt;&lt;isInvalidForFieldText val=&quot;0&quot; /&gt;&lt;Image&gt;&lt;filename val=&quot;E:\breeze\content\14339732\2262135261-1\input\breezo\data\asimages\{2c79af1a-912b-440a-991d-65917af7471d}.png&quot; /&gt;&lt;left val=&quot;104&quot; /&gt;&lt;top val=&quot;29&quot; /&gt;&lt;width val=&quot;757&quot; /&gt;&lt;height val=&quot;31&quot; /&gt;&lt;hasText val=&quot;1&quot; /&gt;&lt;/Image&gt;&lt;/ThreeDShapeInfo&gt;"/>
  <p:tag name="PRESENTER_SHAPETEXTINFO" val="&lt;ShapeTextInfo&gt;&lt;TableIndex row=&quot;-1&quot; col=&quot;-1&quot;&gt;&lt;linesCount val=&quot;1&quot; /&gt;&lt;lineCharCount val=&quot;39&quot; /&gt;&lt;/TableIndex&gt;&lt;/ShapeTextInfo&gt;"/>
</p:tagLst>
</file>

<file path=ppt/tags/tag318.xml><?xml version="1.0" encoding="utf-8"?>
<p:tagLst xmlns:p="http://schemas.openxmlformats.org/presentationml/2006/main">
  <p:tag name="PRESENTER_SHAPEINFO" val="&lt;ThreeDShapeInfo&gt;&lt;uuid val=&quot;{56d7b389-75f7-4e30-a2b9-11ac7f879fac}&quot; /&gt;&lt;isInvalidForFieldText val=&quot;0&quot; /&gt;&lt;Image&gt;&lt;filename val=&quot;E:\breeze\content\14339732\2262135261-1\input\breezo\data\asimages\{56d7b389-75f7-4e30-a2b9-11ac7f879fac}.png&quot; /&gt;&lt;left val=&quot;97&quot; /&gt;&lt;top val=&quot;183&quot; /&gt;&lt;width val=&quot;779&quot; /&gt;&lt;height val=&quot;391&quot; /&gt;&lt;hasText val=&quot;1&quot; /&gt;&lt;/Image&gt;&lt;/ThreeDShapeInfo&gt;"/>
  <p:tag name="PRESENTER_SHAPETEXTINFO" val="&lt;ShapeTextInfo&gt;&lt;TableIndex row=&quot;-1&quot; col=&quot;-1&quot;&gt;&lt;linesCount val=&quot;10&quot; /&gt;&lt;lineCharCount val=&quot;1&quot; /&gt;&lt;lineCharCount val=&quot;41&quot; /&gt;&lt;lineCharCount val=&quot;1&quot; /&gt;&lt;lineCharCount val=&quot;46&quot; /&gt;&lt;lineCharCount val=&quot;1&quot; /&gt;&lt;lineCharCount val=&quot;39&quot; /&gt;&lt;lineCharCount val=&quot;1&quot; /&gt;&lt;lineCharCount val=&quot;45&quot; /&gt;&lt;lineCharCount val=&quot;2&quot; /&gt;&lt;lineCharCount val=&quot;1&quot; /&gt;&lt;/TableIndex&gt;&lt;/ShapeTextInfo&gt;"/>
</p:tagLst>
</file>

<file path=ppt/tags/tag319.xml><?xml version="1.0" encoding="utf-8"?>
<p:tagLst xmlns:p="http://schemas.openxmlformats.org/presentationml/2006/main">
  <p:tag name="HTML_SHAPEINFO" val="&lt;SlideThumbPath val=&quot;SlideTemp.PNG&quot;/&gt;"/>
</p:tagLst>
</file>

<file path=ppt/tags/tag32.xml><?xml version="1.0" encoding="utf-8"?>
<p:tagLst xmlns:p="http://schemas.openxmlformats.org/presentationml/2006/main">
  <p:tag name="PRESENTER_SHAPEINFO" val="&lt;ThreeDShapeInfo&gt;&lt;uuid val=&quot;{96bac45c-bd7f-447f-9854-fdb68d317dfa}&quot; /&gt;&lt;isInvalidForFieldText val=&quot;0&quot; /&gt;&lt;Image&gt;&lt;filename val=&quot;E:\breeze\content\14339732\2262135261-1\input\breezo\data\asimages\{96bac45c-bd7f-447f-9854-fdb68d317dfa}.png&quot; /&gt;&lt;left val=&quot;1010&quot; /&gt;&lt;top val=&quot;659&quot; /&gt;&lt;width val=&quot;147&quot; /&gt;&lt;height val=&quot;51&quot; /&gt;&lt;hasText val=&quot;1&quot; /&gt;&lt;/Image&gt;&lt;/ThreeDShapeInfo&gt;"/>
</p:tagLst>
</file>

<file path=ppt/tags/tag320.xml><?xml version="1.0" encoding="utf-8"?>
<p:tagLst xmlns:p="http://schemas.openxmlformats.org/presentationml/2006/main">
  <p:tag name="PRESENTER_SHAPEINFO" val="&lt;ThreeDShapeInfo&gt;&lt;uuid val=&quot;{d573c2ac-8def-4a2a-a9c5-4925dbbc6b57}&quot; /&gt;&lt;isInvalidForFieldText val=&quot;0&quot; /&gt;&lt;Image&gt;&lt;filename val=&quot;E:\breeze\content\14339732\2262135261-1\input\breezo\data\asimages\{d573c2ac-8def-4a2a-a9c5-4925dbbc6b57}.png&quot; /&gt;&lt;left val=&quot;120&quot; /&gt;&lt;top val=&quot;40&quot; /&gt;&lt;width val=&quot;277&quot; /&gt;&lt;height val=&quot;39&quot; /&gt;&lt;hasText val=&quot;1&quot; /&gt;&lt;/Image&gt;&lt;/ThreeDShapeInfo&gt;"/>
  <p:tag name="PRESENTER_SHAPETEXTINFO" val="&lt;ShapeTextInfo&gt;&lt;TableIndex row=&quot;-1&quot; col=&quot;-1&quot;&gt;&lt;linesCount val=&quot;1&quot; /&gt;&lt;lineCharCount val=&quot;15&quot; /&gt;&lt;/TableIndex&gt;&lt;/ShapeTextInfo&gt;"/>
</p:tagLst>
</file>

<file path=ppt/tags/tag321.xml><?xml version="1.0" encoding="utf-8"?>
<p:tagLst xmlns:p="http://schemas.openxmlformats.org/presentationml/2006/main">
  <p:tag name="PRESENTER_SHAPEINFO" val="&lt;ThreeDShapeInfo&gt;&lt;uuid val=&quot;{77ec70cf-a61f-40d4-940e-411e5d071969}&quot; /&gt;&lt;isInvalidForFieldText val=&quot;0&quot; /&gt;&lt;Image&gt;&lt;filename val=&quot;E:\breeze\content\14339732\2262135261-1\input\breezo\data\asimages\{77ec70cf-a61f-40d4-940e-411e5d071969}.png&quot; /&gt;&lt;left val=&quot;110&quot; /&gt;&lt;top val=&quot;110&quot; /&gt;&lt;width val=&quot;1093&quot; /&gt;&lt;height val=&quot;516&quot; /&gt;&lt;hasText val=&quot;1&quot; /&gt;&lt;/Image&gt;&lt;/ThreeDShapeInfo&gt;"/>
  <p:tag name="PRESENTER_SHAPETEXTINFO" val="&lt;ShapeTextInfo&gt;&lt;TableIndex row=&quot;-1&quot; col=&quot;-1&quot;&gt;&lt;linesCount val=&quot;8&quot; /&gt;&lt;lineCharCount val=&quot;107&quot; /&gt;&lt;lineCharCount val=&quot;213&quot; /&gt;&lt;lineCharCount val=&quot;1&quot; /&gt;&lt;lineCharCount val=&quot;154&quot; /&gt;&lt;lineCharCount val=&quot;1&quot; /&gt;&lt;lineCharCount val=&quot;133&quot; /&gt;&lt;lineCharCount val=&quot;1&quot; /&gt;&lt;lineCharCount val=&quot;225&quot; /&gt;&lt;/TableIndex&gt;&lt;/ShapeTextInfo&gt;"/>
</p:tagLst>
</file>

<file path=ppt/tags/tag322.xml><?xml version="1.0" encoding="utf-8"?>
<p:tagLst xmlns:p="http://schemas.openxmlformats.org/presentationml/2006/main">
  <p:tag name="HTML_SHAPEINFO" val="&lt;SlideThumbPath val=&quot;SlideTemp.PNG&quot;/&gt;"/>
</p:tagLst>
</file>

<file path=ppt/tags/tag323.xml><?xml version="1.0" encoding="utf-8"?>
<p:tagLst xmlns:p="http://schemas.openxmlformats.org/presentationml/2006/main">
  <p:tag name="PRESENTER_SHAPEINFO" val="&lt;ThreeDShapeInfo&gt;&lt;uuid val=&quot;{2bda1fcd-9db9-48de-a832-e9e54d6dd391}&quot; /&gt;&lt;isInvalidForFieldText val=&quot;0&quot; /&gt;&lt;Image&gt;&lt;filename val=&quot;E:\breeze\content\14339732\2262135261-1\input\breezo\data\asimages\{2bda1fcd-9db9-48de-a832-e9e54d6dd391}.png&quot; /&gt;&lt;left val=&quot;106&quot; /&gt;&lt;top val=&quot;29&quot; /&gt;&lt;width val=&quot;937&quot; /&gt;&lt;height val=&quot;39&quot; /&gt;&lt;hasText val=&quot;1&quot; /&gt;&lt;/Image&gt;&lt;/ThreeDShapeInfo&gt;"/>
  <p:tag name="PRESENTER_SHAPETEXTINFO" val="&lt;ShapeTextInfo&gt;&lt;TableIndex row=&quot;-1&quot; col=&quot;-1&quot;&gt;&lt;linesCount val=&quot;1&quot; /&gt;&lt;lineCharCount val=&quot;51&quot; /&gt;&lt;/TableIndex&gt;&lt;/ShapeTextInfo&gt;"/>
</p:tagLst>
</file>

<file path=ppt/tags/tag324.xml><?xml version="1.0" encoding="utf-8"?>
<p:tagLst xmlns:p="http://schemas.openxmlformats.org/presentationml/2006/main">
  <p:tag name="PRESENTER_SHAPEINFO" val="&lt;ThreeDShapeInfo&gt;&lt;uuid val=&quot;{8d747402-db20-4149-af31-c9665244fbc0}&quot; /&gt;&lt;isInvalidForFieldText val=&quot;0&quot; /&gt;&lt;Image&gt;&lt;filename val=&quot;E:\breeze\content\14339732\2262135261-1\input\breezo\data\asimages\{8d747402-db20-4149-af31-c9665244fbc0}.png&quot; /&gt;&lt;left val=&quot;96&quot; /&gt;&lt;top val=&quot;118&quot; /&gt;&lt;width val=&quot;1132&quot; /&gt;&lt;height val=&quot;556&quot; /&gt;&lt;hasText val=&quot;1&quot; /&gt;&lt;/Image&gt;&lt;/ThreeDShapeInfo&gt;"/>
  <p:tag name="PRESENTER_SHAPETEXTINFO" val="&lt;ShapeTextInfo&gt;&lt;TableIndex row=&quot;-1&quot; col=&quot;-1&quot;&gt;&lt;linesCount val=&quot;3&quot; /&gt;&lt;lineCharCount val=&quot;285&quot; /&gt;&lt;lineCharCount val=&quot;384&quot; /&gt;&lt;lineCharCount val=&quot;192&quot; /&gt;&lt;/TableIndex&gt;&lt;/ShapeTextInfo&gt;"/>
</p:tagLst>
</file>

<file path=ppt/tags/tag325.xml><?xml version="1.0" encoding="utf-8"?>
<p:tagLst xmlns:p="http://schemas.openxmlformats.org/presentationml/2006/main">
  <p:tag name="HTML_SHAPEINFO" val="&lt;SlideThumbPath val=&quot;SlideTemp.PNG&quot;/&gt;"/>
</p:tagLst>
</file>

<file path=ppt/tags/tag326.xml><?xml version="1.0" encoding="utf-8"?>
<p:tagLst xmlns:p="http://schemas.openxmlformats.org/presentationml/2006/main">
  <p:tag name="PRESENTER_SHAPEINFO" val="&lt;ThreeDShapeInfo&gt;&lt;uuid val=&quot;{5d3136bf-8998-4319-b2b9-db9c95c675d8}&quot; /&gt;&lt;isInvalidForFieldText val=&quot;0&quot; /&gt;&lt;Image&gt;&lt;filename val=&quot;E:\breeze\content\14339732\2262135261-1\input\breezo\data\asimages\{5d3136bf-8998-4319-b2b9-db9c95c675d8}.png&quot; /&gt;&lt;left val=&quot;106&quot; /&gt;&lt;top val=&quot;29&quot; /&gt;&lt;width val=&quot;933&quot; /&gt;&lt;height val=&quot;39&quot; /&gt;&lt;hasText val=&quot;1&quot; /&gt;&lt;/Image&gt;&lt;/ThreeDShapeInfo&gt;"/>
  <p:tag name="PRESENTER_SHAPETEXTINFO" val="&lt;ShapeTextInfo&gt;&lt;TableIndex row=&quot;-1&quot; col=&quot;-1&quot;&gt;&lt;linesCount val=&quot;1&quot; /&gt;&lt;lineCharCount val=&quot;50&quot; /&gt;&lt;/TableIndex&gt;&lt;/ShapeTextInfo&gt;"/>
</p:tagLst>
</file>

<file path=ppt/tags/tag327.xml><?xml version="1.0" encoding="utf-8"?>
<p:tagLst xmlns:p="http://schemas.openxmlformats.org/presentationml/2006/main">
  <p:tag name="PRESENTER_SHAPEINFO" val="&lt;ThreeDShapeInfo&gt;&lt;uuid val=&quot;{844bb2d2-3d48-4ded-9341-d005172e318e}&quot; /&gt;&lt;isInvalidForFieldText val=&quot;0&quot; /&gt;&lt;Image&gt;&lt;filename val=&quot;E:\breeze\content\14339732\2262135261-1\input\breezo\data\asimages\{844bb2d2-3d48-4ded-9341-d005172e318e}.png&quot; /&gt;&lt;left val=&quot;141&quot; /&gt;&lt;top val=&quot;122&quot; /&gt;&lt;width val=&quot;761&quot; /&gt;&lt;height val=&quot;513&quot; /&gt;&lt;hasText val=&quot;1&quot; /&gt;&lt;/Image&gt;&lt;/ThreeDShapeInfo&gt;"/>
  <p:tag name="PRESENTER_SHAPETEXTINFO" val="&lt;ShapeTextInfo&gt;&lt;TableIndex row=&quot;-1&quot; col=&quot;-1&quot;&gt;&lt;linesCount val=&quot;10&quot; /&gt;&lt;lineCharCount val=&quot;39&quot; /&gt;&lt;lineCharCount val=&quot;22&quot; /&gt;&lt;lineCharCount val=&quot;45&quot; /&gt;&lt;lineCharCount val=&quot;40&quot; /&gt;&lt;lineCharCount val=&quot;31&quot; /&gt;&lt;lineCharCount val=&quot;30&quot; /&gt;&lt;lineCharCount val=&quot;49&quot; /&gt;&lt;lineCharCount val=&quot;39&quot; /&gt;&lt;lineCharCount val=&quot;30&quot; /&gt;&lt;lineCharCount val=&quot;25&quot; /&gt;&lt;/TableIndex&gt;&lt;/ShapeTextInfo&gt;"/>
</p:tagLst>
</file>

<file path=ppt/tags/tag328.xml><?xml version="1.0" encoding="utf-8"?>
<p:tagLst xmlns:p="http://schemas.openxmlformats.org/presentationml/2006/main">
  <p:tag name="HTML_SHAPEINFO" val="&lt;SlideThumbPath val=&quot;SlideTemp.PNG&quot;/&gt;"/>
</p:tagLst>
</file>

<file path=ppt/tags/tag329.xml><?xml version="1.0" encoding="utf-8"?>
<p:tagLst xmlns:p="http://schemas.openxmlformats.org/presentationml/2006/main">
  <p:tag name="PRESENTER_SHAPEINFO" val="&lt;ThreeDShapeInfo&gt;&lt;uuid val=&quot;{c627af81-f0c7-48ed-ba51-db68b6a2a7a9}&quot; /&gt;&lt;isInvalidForFieldText val=&quot;0&quot; /&gt;&lt;Image&gt;&lt;filename val=&quot;E:\breeze\content\14339732\2262135261-1\input\breezo\data\asimages\{c627af81-f0c7-48ed-ba51-db68b6a2a7a9}.png&quot; /&gt;&lt;left val=&quot;112&quot; /&gt;&lt;top val=&quot;36&quot; /&gt;&lt;width val=&quot;831&quot; /&gt;&lt;height val=&quot;43&quot; /&gt;&lt;hasText val=&quot;1&quot; /&gt;&lt;/Image&gt;&lt;/ThreeDShapeInfo&gt;"/>
  <p:tag name="PRESENTER_SHAPETEXTINFO" val="&lt;ShapeTextInfo&gt;&lt;TableIndex row=&quot;-1&quot; col=&quot;-1&quot;&gt;&lt;linesCount val=&quot;1&quot; /&gt;&lt;lineCharCount val=&quot;40&quot; /&gt;&lt;/TableIndex&gt;&lt;/ShapeTextInfo&gt;"/>
</p:tagLst>
</file>

<file path=ppt/tags/tag33.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330.xml><?xml version="1.0" encoding="utf-8"?>
<p:tagLst xmlns:p="http://schemas.openxmlformats.org/presentationml/2006/main">
  <p:tag name="PRESENTER_SHAPEINFO" val="&lt;ThreeDShapeInfo&gt;&lt;uuid val=&quot;{c1f67ce1-2f2d-45d1-b70d-7a69e33ec3bb}&quot; /&gt;&lt;isInvalidForFieldText val=&quot;0&quot; /&gt;&lt;Image&gt;&lt;filename val=&quot;E:\breeze\content\14339732\2262135261-1\input\breezo\data\asimages\{c1f67ce1-2f2d-45d1-b70d-7a69e33ec3bb}.png&quot; /&gt;&lt;left val=&quot;104&quot; /&gt;&lt;top val=&quot;145&quot; /&gt;&lt;width val=&quot;1053&quot; /&gt;&lt;height val=&quot;461&quot; /&gt;&lt;hasText val=&quot;1&quot; /&gt;&lt;/Image&gt;&lt;/ThreeDShapeInfo&gt;"/>
  <p:tag name="PRESENTER_SHAPETEXTINFO" val="&lt;ShapeTextInfo&gt;&lt;TableIndex row=&quot;-1&quot; col=&quot;-1&quot;&gt;&lt;linesCount val=&quot;9&quot; /&gt;&lt;lineCharCount val=&quot;39&quot; /&gt;&lt;lineCharCount val=&quot;1&quot; /&gt;&lt;lineCharCount val=&quot;45&quot; /&gt;&lt;lineCharCount val=&quot;1&quot; /&gt;&lt;lineCharCount val=&quot;68&quot; /&gt;&lt;lineCharCount val=&quot;1&quot; /&gt;&lt;lineCharCount val=&quot;85&quot; /&gt;&lt;lineCharCount val=&quot;1&quot; /&gt;&lt;lineCharCount val=&quot;83&quot; /&gt;&lt;/TableIndex&gt;&lt;/ShapeTextInfo&gt;"/>
</p:tagLst>
</file>

<file path=ppt/tags/tag331.xml><?xml version="1.0" encoding="utf-8"?>
<p:tagLst xmlns:p="http://schemas.openxmlformats.org/presentationml/2006/main">
  <p:tag name="HTML_SHAPEINFO" val="&lt;SlideThumbPath val=&quot;SlideTemp.PNG&quot;/&gt;"/>
</p:tagLst>
</file>

<file path=ppt/tags/tag332.xml><?xml version="1.0" encoding="utf-8"?>
<p:tagLst xmlns:p="http://schemas.openxmlformats.org/presentationml/2006/main">
  <p:tag name="PRESENTER_SHAPEINFO" val="&lt;ThreeDShapeInfo&gt;&lt;uuid val=&quot;{08963f73-ed97-480d-a7c2-8c045d6b2ac0}&quot; /&gt;&lt;isInvalidForFieldText val=&quot;0&quot; /&gt;&lt;Image&gt;&lt;filename val=&quot;E:\breeze\content\14339732\2262135261-1\input\breezo\data\asimages\{08963f73-ed97-480d-a7c2-8c045d6b2ac0}.png&quot; /&gt;&lt;left val=&quot;110&quot; /&gt;&lt;top val=&quot;100&quot; /&gt;&lt;width val=&quot;1113&quot; /&gt;&lt;height val=&quot;555&quot; /&gt;&lt;hasText val=&quot;1&quot; /&gt;&lt;/Image&gt;&lt;/ThreeDShapeInfo&gt;"/>
  <p:tag name="PRESENTER_SHAPETEXTINFO" val="&lt;ShapeTextInfo&gt;&lt;TableIndex row=&quot;1&quot; col=&quot;1&quot;&gt;&lt;linesCount val=&quot;1&quot; /&gt;&lt;lineCharCount val=&quot;20&quot; /&gt;&lt;/TableIndex&gt;&lt;TableIndex row=&quot;1&quot; col=&quot;2&quot;&gt;&lt;linesCount val=&quot;1&quot; /&gt;&lt;lineCharCount val=&quot;16&quot; /&gt;&lt;/TableIndex&gt;&lt;TableIndex row=&quot;1&quot; col=&quot;3&quot;&gt;&lt;linesCount val=&quot;1&quot; /&gt;&lt;lineCharCount val=&quot;14&quot; /&gt;&lt;/TableIndex&gt;&lt;TableIndex row=&quot;1&quot; col=&quot;4&quot;&gt;&lt;linesCount val=&quot;1&quot; /&gt;&lt;lineCharCount val=&quot;23&quot; /&gt;&lt;/TableIndex&gt;&lt;TableIndex row=&quot;2&quot; col=&quot;1&quot;&gt;&lt;linesCount val=&quot;1&quot; /&gt;&lt;lineCharCount val=&quot;26&quot; /&gt;&lt;/TableIndex&gt;&lt;TableIndex row=&quot;2&quot; col=&quot;2&quot;&gt;&lt;linesCount val=&quot;1&quot; /&gt;&lt;lineCharCount val=&quot;2&quot; /&gt;&lt;/TableIndex&gt;&lt;TableIndex row=&quot;2&quot; col=&quot;3&quot;&gt;&lt;linesCount val=&quot;1&quot; /&gt;&lt;lineCharCount val=&quot;11&quot; /&gt;&lt;/TableIndex&gt;&lt;TableIndex row=&quot;2&quot; col=&quot;4&quot;&gt;&lt;linesCount val=&quot;1&quot; /&gt;&lt;lineCharCount val=&quot;19&quot; /&gt;&lt;/TableIndex&gt;&lt;TableIndex row=&quot;3&quot; col=&quot;1&quot;&gt;&lt;linesCount val=&quot;1&quot; /&gt;&lt;lineCharCount val=&quot;25&quot; /&gt;&lt;/TableIndex&gt;&lt;TableIndex row=&quot;3&quot; col=&quot;2&quot;&gt;&lt;linesCount val=&quot;1&quot; /&gt;&lt;lineCharCount val=&quot;2&quot; /&gt;&lt;/TableIndex&gt;&lt;TableIndex row=&quot;3&quot; col=&quot;3&quot;&gt;&lt;linesCount val=&quot;1&quot; /&gt;&lt;lineCharCount val=&quot;11&quot; /&gt;&lt;/TableIndex&gt;&lt;TableIndex row=&quot;3&quot; col=&quot;4&quot;&gt;&lt;linesCount val=&quot;1&quot; /&gt;&lt;lineCharCount val=&quot;15&quot; /&gt;&lt;/TableIndex&gt;&lt;TableIndex row=&quot;4&quot; col=&quot;1&quot;&gt;&lt;linesCount val=&quot;1&quot; /&gt;&lt;lineCharCount val=&quot;28&quot; /&gt;&lt;/TableIndex&gt;&lt;TableIndex row=&quot;4&quot; col=&quot;2&quot;&gt;&lt;linesCount val=&quot;1&quot; /&gt;&lt;lineCharCount val=&quot;2&quot; /&gt;&lt;/TableIndex&gt;&lt;TableIndex row=&quot;4&quot; col=&quot;3&quot;&gt;&lt;linesCount val=&quot;1&quot; /&gt;&lt;lineCharCount val=&quot;11&quot; /&gt;&lt;/TableIndex&gt;&lt;TableIndex row=&quot;4&quot; col=&quot;4&quot;&gt;&lt;linesCount val=&quot;1&quot; /&gt;&lt;lineCharCount val=&quot;15&quot; /&gt;&lt;/TableIndex&gt;&lt;TableIndex row=&quot;5&quot; col=&quot;1&quot;&gt;&lt;linesCount val=&quot;1&quot; /&gt;&lt;lineCharCount val=&quot;68&quot; /&gt;&lt;/TableIndex&gt;&lt;TableIndex row=&quot;5&quot; col=&quot;2&quot;&gt;&lt;linesCount val=&quot;1&quot; /&gt;&lt;lineCharCount val=&quot;2&quot; /&gt;&lt;/TableIndex&gt;&lt;TableIndex row=&quot;5&quot; col=&quot;3&quot;&gt;&lt;linesCount val=&quot;1&quot; /&gt;&lt;lineCharCount val=&quot;10&quot; /&gt;&lt;/TableIndex&gt;&lt;TableIndex row=&quot;5&quot; col=&quot;4&quot;&gt;&lt;linesCount val=&quot;1&quot; /&gt;&lt;lineCharCount val=&quot;15&quot; /&gt;&lt;/TableIndex&gt;&lt;TableIndex row=&quot;6&quot; col=&quot;1&quot;&gt;&lt;linesCount val=&quot;1&quot; /&gt;&lt;lineCharCount val=&quot;28&quot; /&gt;&lt;/TableIndex&gt;&lt;TableIndex row=&quot;6&quot; col=&quot;2&quot;&gt;&lt;linesCount val=&quot;1&quot; /&gt;&lt;lineCharCount val=&quot;2&quot; /&gt;&lt;/TableIndex&gt;&lt;TableIndex row=&quot;6&quot; col=&quot;3&quot;&gt;&lt;linesCount val=&quot;1&quot; /&gt;&lt;lineCharCount val=&quot;10&quot; /&gt;&lt;/TableIndex&gt;&lt;TableIndex row=&quot;6&quot; col=&quot;4&quot;&gt;&lt;linesCount val=&quot;1&quot; /&gt;&lt;lineCharCount val=&quot;19&quot; /&gt;&lt;/TableIndex&gt;&lt;TableIndex row=&quot;7&quot; col=&quot;1&quot;&gt;&lt;linesCount val=&quot;1&quot; /&gt;&lt;lineCharCount val=&quot;34&quot; /&gt;&lt;/TableIndex&gt;&lt;TableIndex row=&quot;7&quot; col=&quot;2&quot;&gt;&lt;linesCount val=&quot;1&quot; /&gt;&lt;lineCharCount val=&quot;2&quot; /&gt;&lt;/TableIndex&gt;&lt;TableIndex row=&quot;7&quot; col=&quot;3&quot;&gt;&lt;linesCount val=&quot;1&quot; /&gt;&lt;lineCharCount val=&quot;10&quot; /&gt;&lt;/TableIndex&gt;&lt;TableIndex row=&quot;7&quot; col=&quot;4&quot;&gt;&lt;linesCount val=&quot;1&quot; /&gt;&lt;lineCharCount val=&quot;19&quot; /&gt;&lt;/TableIndex&gt;&lt;TableIndex row=&quot;8&quot; col=&quot;1&quot;&gt;&lt;linesCount val=&quot;1&quot; /&gt;&lt;lineCharCount val=&quot;39&quot; /&gt;&lt;/TableIndex&gt;&lt;TableIndex row=&quot;8&quot; col=&quot;2&quot;&gt;&lt;linesCount val=&quot;1&quot; /&gt;&lt;lineCharCount val=&quot;2&quot; /&gt;&lt;/TableIndex&gt;&lt;TableIndex row=&quot;8&quot; col=&quot;3&quot;&gt;&lt;linesCount val=&quot;1&quot; /&gt;&lt;lineCharCount val=&quot;10&quot; /&gt;&lt;/TableIndex&gt;&lt;TableIndex row=&quot;8&quot; col=&quot;4&quot;&gt;&lt;linesCount val=&quot;1&quot; /&gt;&lt;lineCharCount val=&quot;9&quot; /&gt;&lt;/TableIndex&gt;&lt;TableIndex row=&quot;9&quot; col=&quot;1&quot;&gt;&lt;linesCount val=&quot;1&quot; /&gt;&lt;lineCharCount val=&quot;20&quot; /&gt;&lt;/TableIndex&gt;&lt;TableIndex row=&quot;9&quot; col=&quot;2&quot;&gt;&lt;linesCount val=&quot;1&quot; /&gt;&lt;lineCharCount val=&quot;2&quot; /&gt;&lt;/TableIndex&gt;&lt;TableIndex row=&quot;9&quot; col=&quot;3&quot;&gt;&lt;linesCount val=&quot;1&quot; /&gt;&lt;lineCharCount val=&quot;10&quot; /&gt;&lt;/TableIndex&gt;&lt;TableIndex row=&quot;9&quot; col=&quot;4&quot;&gt;&lt;linesCount val=&quot;1&quot; /&gt;&lt;lineCharCount val=&quot;14&quot; /&gt;&lt;/TableIndex&gt;&lt;TableIndex row=&quot;10&quot; col=&quot;1&quot;&gt;&lt;linesCount val=&quot;1&quot; /&gt;&lt;lineCharCount val=&quot;25&quot; /&gt;&lt;/TableIndex&gt;&lt;TableIndex row=&quot;10&quot; col=&quot;2&quot;&gt;&lt;linesCount val=&quot;1&quot; /&gt;&lt;lineCharCount val=&quot;2&quot; /&gt;&lt;/TableIndex&gt;&lt;TableIndex row=&quot;10&quot; col=&quot;3&quot;&gt;&lt;linesCount val=&quot;1&quot; /&gt;&lt;lineCharCount val=&quot;10&quot; /&gt;&lt;/TableIndex&gt;&lt;TableIndex row=&quot;10&quot; col=&quot;4&quot;&gt;&lt;linesCount val=&quot;1&quot; /&gt;&lt;lineCharCount val=&quot;12&quot; /&gt;&lt;/TableIndex&gt;&lt;TableIndex row=&quot;11&quot; col=&quot;1&quot;&gt;&lt;linesCount val=&quot;1&quot; /&gt;&lt;lineCharCount val=&quot;14&quot; /&gt;&lt;/TableIndex&gt;&lt;TableIndex row=&quot;11&quot; col=&quot;2&quot;&gt;&lt;linesCount val=&quot;1&quot; /&gt;&lt;lineCharCount val=&quot;2&quot; /&gt;&lt;/TableIndex&gt;&lt;TableIndex row=&quot;11&quot; col=&quot;3&quot;&gt;&lt;linesCount val=&quot;1&quot; /&gt;&lt;lineCharCount val=&quot;11&quot; /&gt;&lt;/TableIndex&gt;&lt;TableIndex row=&quot;11&quot; col=&quot;4&quot;&gt;&lt;linesCount val=&quot;1&quot; /&gt;&lt;lineCharCount val=&quot;12&quot; /&gt;&lt;/TableIndex&gt;&lt;TableIndex row=&quot;12&quot; col=&quot;1&quot;&gt;&lt;linesCount val=&quot;1&quot; /&gt;&lt;lineCharCount val=&quot;34&quot; /&gt;&lt;/TableIndex&gt;&lt;TableIndex row=&quot;12&quot; col=&quot;2&quot;&gt;&lt;linesCount val=&quot;1&quot; /&gt;&lt;lineCharCount val=&quot;2&quot; /&gt;&lt;/TableIndex&gt;&lt;TableIndex row=&quot;12&quot; col=&quot;3&quot;&gt;&lt;linesCount val=&quot;1&quot; /&gt;&lt;lineCharCount val=&quot;10&quot; /&gt;&lt;/TableIndex&gt;&lt;TableIndex row=&quot;12&quot; col=&quot;4&quot;&gt;&lt;linesCount val=&quot;1&quot; /&gt;&lt;lineCharCount val=&quot;14&quot; /&gt;&lt;/TableIndex&gt;&lt;TableIndex row=&quot;13&quot; col=&quot;1&quot;&gt;&lt;linesCount val=&quot;1&quot; /&gt;&lt;lineCharCount val=&quot;29&quot; /&gt;&lt;/TableIndex&gt;&lt;TableIndex row=&quot;13&quot; col=&quot;2&quot;&gt;&lt;linesCount val=&quot;1&quot; /&gt;&lt;lineCharCount val=&quot;2&quot; /&gt;&lt;/TableIndex&gt;&lt;TableIndex row=&quot;13&quot; col=&quot;3&quot;&gt;&lt;linesCount val=&quot;1&quot; /&gt;&lt;lineCharCount val=&quot;10&quot; /&gt;&lt;/TableIndex&gt;&lt;TableIndex row=&quot;13&quot; col=&quot;4&quot;&gt;&lt;linesCount val=&quot;1&quot; /&gt;&lt;lineCharCount val=&quot;13&quot; /&gt;&lt;/TableIndex&gt;&lt;TableIndex row=&quot;14&quot; col=&quot;1&quot;&gt;&lt;linesCount val=&quot;1&quot; /&gt;&lt;lineCharCount val=&quot;30&quot; /&gt;&lt;/TableIndex&gt;&lt;TableIndex row=&quot;14&quot; col=&quot;2&quot;&gt;&lt;linesCount val=&quot;1&quot; /&gt;&lt;lineCharCount val=&quot;2&quot; /&gt;&lt;/TableIndex&gt;&lt;TableIndex row=&quot;14&quot; col=&quot;3&quot;&gt;&lt;linesCount val=&quot;1&quot; /&gt;&lt;lineCharCount val=&quot;10&quot; /&gt;&lt;/TableIndex&gt;&lt;TableIndex row=&quot;14&quot; col=&quot;4&quot;&gt;&lt;linesCount val=&quot;1&quot; /&gt;&lt;lineCharCount val=&quot;12&quot; /&gt;&lt;/TableIndex&gt;&lt;TableIndex row=&quot;15&quot; col=&quot;1&quot;&gt;&lt;linesCount val=&quot;1&quot; /&gt;&lt;lineCharCount val=&quot;37&quot; /&gt;&lt;/TableIndex&gt;&lt;TableIndex row=&quot;15&quot; col=&quot;2&quot;&gt;&lt;linesCount val=&quot;1&quot; /&gt;&lt;lineCharCount val=&quot;2&quot; /&gt;&lt;/TableIndex&gt;&lt;TableIndex row=&quot;15&quot; col=&quot;3&quot;&gt;&lt;linesCount val=&quot;1&quot; /&gt;&lt;lineCharCount val=&quot;11&quot; /&gt;&lt;/TableIndex&gt;&lt;TableIndex row=&quot;15&quot; col=&quot;4&quot;&gt;&lt;linesCount val=&quot;1&quot; /&gt;&lt;lineCharCount val=&quot;12&quot; /&gt;&lt;/TableIndex&gt;&lt;TableIndex row=&quot;16&quot; col=&quot;1&quot;&gt;&lt;linesCount val=&quot;1&quot; /&gt;&lt;lineCharCount val=&quot;41&quot; /&gt;&lt;/TableIndex&gt;&lt;TableIndex row=&quot;16&quot; col=&quot;2&quot;&gt;&lt;linesCount val=&quot;1&quot; /&gt;&lt;lineCharCount val=&quot;2&quot; /&gt;&lt;/TableIndex&gt;&lt;TableIndex row=&quot;16&quot; col=&quot;3&quot;&gt;&lt;linesCount val=&quot;1&quot; /&gt;&lt;lineCharCount val=&quot;10&quot; /&gt;&lt;/TableIndex&gt;&lt;TableIndex row=&quot;16&quot; col=&quot;4&quot;&gt;&lt;linesCount val=&quot;1&quot; /&gt;&lt;lineCharCount val=&quot;12&quot; /&gt;&lt;/TableIndex&gt;&lt;TableIndex row=&quot;17&quot; col=&quot;1&quot;&gt;&lt;linesCount val=&quot;1&quot; /&gt;&lt;lineCharCount val=&quot;48&quot; /&gt;&lt;/TableIndex&gt;&lt;TableIndex row=&quot;17&quot; col=&quot;2&quot;&gt;&lt;linesCount val=&quot;1&quot; /&gt;&lt;lineCharCount val=&quot;2&quot; /&gt;&lt;/TableIndex&gt;&lt;TableIndex row=&quot;17&quot; col=&quot;3&quot;&gt;&lt;linesCount val=&quot;1&quot; /&gt;&lt;lineCharCount val=&quot;10&quot; /&gt;&lt;/TableIndex&gt;&lt;TableIndex row=&quot;17&quot; col=&quot;4&quot;&gt;&lt;linesCount val=&quot;1&quot; /&gt;&lt;lineCharCount val=&quot;14&quot; /&gt;&lt;/TableIndex&gt;&lt;TableIndex row=&quot;18&quot; col=&quot;1&quot;&gt;&lt;linesCount val=&quot;1&quot; /&gt;&lt;lineCharCount val=&quot;62&quot; /&gt;&lt;/TableIndex&gt;&lt;TableIndex row=&quot;18&quot; col=&quot;2&quot;&gt;&lt;linesCount val=&quot;1&quot; /&gt;&lt;lineCharCount val=&quot;2&quot; /&gt;&lt;/TableIndex&gt;&lt;TableIndex row=&quot;18&quot; col=&quot;3&quot;&gt;&lt;linesCount val=&quot;1&quot; /&gt;&lt;lineCharCount val=&quot;10&quot; /&gt;&lt;/TableIndex&gt;&lt;TableIndex row=&quot;18&quot; col=&quot;4&quot;&gt;&lt;linesCount val=&quot;1&quot; /&gt;&lt;lineCharCount val=&quot;18&quot; /&gt;&lt;/TableIndex&gt;&lt;TableIndex row=&quot;19&quot; col=&quot;1&quot;&gt;&lt;linesCount val=&quot;1&quot; /&gt;&lt;lineCharCount val=&quot;11&quot; /&gt;&lt;/TableIndex&gt;&lt;TableIndex row=&quot;19&quot; col=&quot;2&quot;&gt;&lt;linesCount val=&quot;1&quot; /&gt;&lt;lineCharCount val=&quot;2&quot; /&gt;&lt;/TableIndex&gt;&lt;TableIndex row=&quot;19&quot; col=&quot;3&quot;&gt;&lt;linesCount val=&quot;1&quot; /&gt;&lt;lineCharCount val=&quot;10&quot; /&gt;&lt;/TableIndex&gt;&lt;TableIndex row=&quot;19&quot; col=&quot;4&quot;&gt;&lt;linesCount val=&quot;1&quot; /&gt;&lt;lineCharCount val=&quot;18&quot; /&gt;&lt;/TableIndex&gt;&lt;TableIndex row=&quot;20&quot; col=&quot;1&quot;&gt;&lt;linesCount val=&quot;1&quot; /&gt;&lt;lineCharCount val=&quot;63&quot; /&gt;&lt;/TableIndex&gt;&lt;TableIndex row=&quot;20&quot; col=&quot;2&quot;&gt;&lt;linesCount val=&quot;1&quot; /&gt;&lt;lineCharCount val=&quot;2&quot; /&gt;&lt;/TableIndex&gt;&lt;TableIndex row=&quot;20&quot; col=&quot;3&quot;&gt;&lt;linesCount val=&quot;1&quot; /&gt;&lt;lineCharCount val=&quot;10&quot; /&gt;&lt;/TableIndex&gt;&lt;TableIndex row=&quot;20&quot; col=&quot;4&quot;&gt;&lt;linesCount val=&quot;1&quot; /&gt;&lt;lineCharCount val=&quot;18&quot; /&gt;&lt;/TableIndex&gt;&lt;/ShapeTextInfo&gt;"/>
</p:tagLst>
</file>

<file path=ppt/tags/tag333.xml><?xml version="1.0" encoding="utf-8"?>
<p:tagLst xmlns:p="http://schemas.openxmlformats.org/presentationml/2006/main">
  <p:tag name="PRESENTER_SHAPEINFO" val="&lt;ThreeDShapeInfo&gt;&lt;uuid val=&quot;{d33e4921-9ef8-46c0-bc32-45fc8dd03a1f}&quot; /&gt;&lt;isInvalidForFieldText val=&quot;0&quot; /&gt;&lt;Image&gt;&lt;filename val=&quot;E:\breeze\content\14339732\2262135261-1\input\breezo\data\asimages\{d33e4921-9ef8-46c0-bc32-45fc8dd03a1f}.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34.xml><?xml version="1.0" encoding="utf-8"?>
<p:tagLst xmlns:p="http://schemas.openxmlformats.org/presentationml/2006/main">
  <p:tag name="PRESENTER_SHAPEINFO" val="&lt;ThreeDShapeInfo&gt;&lt;uuid val=&quot;{70152837-d271-4464-8709-243227be8140}&quot; /&gt;&lt;isInvalidForFieldText val=&quot;0&quot; /&gt;&lt;Image&gt;&lt;filename val=&quot;E:\breeze\content\14339732\2262135261-1\input\breezo\data\asimages\{70152837-d271-4464-8709-243227be8140}.png&quot; /&gt;&lt;left val=&quot;104&quot; /&gt;&lt;top val=&quot;29&quot; /&gt;&lt;width val=&quot;757&quot; /&gt;&lt;height val=&quot;31&quot; /&gt;&lt;hasText val=&quot;1&quot; /&gt;&lt;/Image&gt;&lt;/ThreeDShapeInfo&gt;"/>
  <p:tag name="PRESENTER_SHAPETEXTINFO" val="&lt;ShapeTextInfo&gt;&lt;TableIndex row=&quot;-1&quot; col=&quot;-1&quot;&gt;&lt;linesCount val=&quot;1&quot; /&gt;&lt;lineCharCount val=&quot;39&quot; /&gt;&lt;/TableIndex&gt;&lt;/ShapeTextInfo&gt;"/>
</p:tagLst>
</file>

<file path=ppt/tags/tag335.xml><?xml version="1.0" encoding="utf-8"?>
<p:tagLst xmlns:p="http://schemas.openxmlformats.org/presentationml/2006/main">
  <p:tag name="HTML_SHAPEINFO" val="&lt;SlideThumbPath val=&quot;SlideTemp.PNG&quot;/&gt;"/>
</p:tagLst>
</file>

<file path=ppt/tags/tag336.xml><?xml version="1.0" encoding="utf-8"?>
<p:tagLst xmlns:p="http://schemas.openxmlformats.org/presentationml/2006/main">
  <p:tag name="PRESENTER_SHAPEINFO" val="&lt;ThreeDShapeInfo&gt;&lt;uuid val=&quot;{7394f0ba-8757-446e-9e6a-62e74e25db69}&quot; /&gt;&lt;isInvalidForFieldText val=&quot;0&quot; /&gt;&lt;Image&gt;&lt;filename val=&quot;E:\breeze\content\14339732\2262135261-1\input\breezo\data\asimages\{7394f0ba-8757-446e-9e6a-62e74e25db69}.png&quot; /&gt;&lt;left val=&quot;1219&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37.xml><?xml version="1.0" encoding="utf-8"?>
<p:tagLst xmlns:p="http://schemas.openxmlformats.org/presentationml/2006/main">
  <p:tag name="PRESENTER_SHAPEINFO" val="&lt;ThreeDShapeInfo&gt;&lt;uuid val=&quot;{f9055dad-193a-478a-aedc-8e2df62bba45}&quot; /&gt;&lt;isInvalidForFieldText val=&quot;0&quot; /&gt;&lt;Image&gt;&lt;filename val=&quot;E:\breeze\content\14339732\2262135261-1\input\breezo\data\asimages\{f9055dad-193a-478a-aedc-8e2df62bba45}.png&quot; /&gt;&lt;left val=&quot;104&quot; /&gt;&lt;top val=&quot;29&quot; /&gt;&lt;width val=&quot;757&quot; /&gt;&lt;height val=&quot;31&quot; /&gt;&lt;hasText val=&quot;1&quot; /&gt;&lt;/Image&gt;&lt;/ThreeDShapeInfo&gt;"/>
  <p:tag name="PRESENTER_SHAPETEXTINFO" val="&lt;ShapeTextInfo&gt;&lt;TableIndex row=&quot;-1&quot; col=&quot;-1&quot;&gt;&lt;linesCount val=&quot;1&quot; /&gt;&lt;lineCharCount val=&quot;39&quot; /&gt;&lt;/TableIndex&gt;&lt;/ShapeTextInfo&gt;"/>
</p:tagLst>
</file>

<file path=ppt/tags/tag338.xml><?xml version="1.0" encoding="utf-8"?>
<p:tagLst xmlns:p="http://schemas.openxmlformats.org/presentationml/2006/main">
  <p:tag name="PRESENTER_SHAPEINFO" val="&lt;ThreeDShapeInfo&gt;&lt;uuid val=&quot;{031d94bd-9d34-49a9-a755-3489a18ce69b}&quot; /&gt;&lt;isInvalidForFieldText val=&quot;0&quot; /&gt;&lt;Image&gt;&lt;filename val=&quot;E:\breeze\content\14339732\2262135261-1\input\breezo\data\asimages\{031d94bd-9d34-49a9-a755-3489a18ce69b}.jpg&quot; /&gt;&lt;left val=&quot;20&quot; /&gt;&lt;top val=&quot;81&quot; /&gt;&lt;width val=&quot;1246&quot; /&gt;&lt;height val=&quot;614&quot; /&gt;&lt;hasText val=&quot;1&quot; /&gt;&lt;/Image&gt;&lt;/ThreeDShapeInfo&gt;"/>
</p:tagLst>
</file>

<file path=ppt/tags/tag339.xml><?xml version="1.0" encoding="utf-8"?>
<p:tagLst xmlns:p="http://schemas.openxmlformats.org/presentationml/2006/main">
  <p:tag name="HTML_SHAPEINFO" val="&lt;SlideThumbPath val=&quot;SlideTemp.PNG&quot;/&gt;"/>
</p:tagLst>
</file>

<file path=ppt/tags/tag3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40.xml><?xml version="1.0" encoding="utf-8"?>
<p:tagLst xmlns:p="http://schemas.openxmlformats.org/presentationml/2006/main">
  <p:tag name="PRESENTER_SHAPEINFO" val="&lt;ThreeDShapeInfo&gt;&lt;uuid val=&quot;{3c2844de-f8e7-465c-bb01-9721979c69dd}&quot; /&gt;&lt;isInvalidForFieldText val=&quot;0&quot; /&gt;&lt;Image&gt;&lt;filename val=&quot;E:\breeze\content\14339732\2262135261-1\input\breezo\data\asimages\{3c2844de-f8e7-465c-bb01-9721979c69dd}.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41.xml><?xml version="1.0" encoding="utf-8"?>
<p:tagLst xmlns:p="http://schemas.openxmlformats.org/presentationml/2006/main">
  <p:tag name="PRESENTER_SHAPEINFO" val="&lt;ThreeDShapeInfo&gt;&lt;uuid val=&quot;{edcbba69-32e3-41ee-b649-afbbfb15d4b2}&quot; /&gt;&lt;isInvalidForFieldText val=&quot;0&quot; /&gt;&lt;Image&gt;&lt;filename val=&quot;E:\breeze\content\14339732\2262135261-1\input\breezo\data\asimages\{edcbba69-32e3-41ee-b649-afbbfb15d4b2}.png&quot; /&gt;&lt;left val=&quot;104&quot; /&gt;&lt;top val=&quot;28&quot; /&gt;&lt;width val=&quot;309&quot; /&gt;&lt;height val=&quot;43&quot; /&gt;&lt;hasText val=&quot;1&quot; /&gt;&lt;/Image&gt;&lt;/ThreeDShapeInfo&gt;"/>
  <p:tag name="PRESENTER_SHAPETEXTINFO" val="&lt;ShapeTextInfo&gt;&lt;TableIndex row=&quot;-1&quot; col=&quot;-1&quot;&gt;&lt;linesCount val=&quot;1&quot; /&gt;&lt;lineCharCount val=&quot;14&quot; /&gt;&lt;/TableIndex&gt;&lt;/ShapeTextInfo&gt;"/>
</p:tagLst>
</file>

<file path=ppt/tags/tag342.xml><?xml version="1.0" encoding="utf-8"?>
<p:tagLst xmlns:p="http://schemas.openxmlformats.org/presentationml/2006/main">
  <p:tag name="ARTICULATE_SLIDE_THUMBNAIL_REFRESH" val="1"/>
  <p:tag name="HTML_SHAPEINFO" val="&lt;SlideThumbPath val=&quot;SlideTemp.PNG&quot;/&gt;"/>
</p:tagLst>
</file>

<file path=ppt/tags/tag343.xml><?xml version="1.0" encoding="utf-8"?>
<p:tagLst xmlns:p="http://schemas.openxmlformats.org/presentationml/2006/main">
  <p:tag name="PRESENTER_SHAPEINFO" val="&lt;ThreeDShapeInfo&gt;&lt;uuid val=&quot;{3c4b00d2-ec34-4b23-915a-2355f0fd96e0}&quot; /&gt;&lt;isInvalidForFieldText val=&quot;0&quot; /&gt;&lt;Image&gt;&lt;filename val=&quot;E:\breeze\content\14339732\2262135261-1\input\breezo\data\asimages\{3c4b00d2-ec34-4b23-915a-2355f0fd96e0}.png&quot; /&gt;&lt;left val=&quot;108&quot; /&gt;&lt;top val=&quot;35&quot; /&gt;&lt;width val=&quot;315&quot; /&gt;&lt;height val=&quot;38&quot; /&gt;&lt;hasText val=&quot;1&quot; /&gt;&lt;/Image&gt;&lt;/ThreeDShapeInfo&gt;"/>
  <p:tag name="PRESENTER_SHAPETEXTINFO" val="&lt;ShapeTextInfo&gt;&lt;TableIndex row=&quot;-1&quot; col=&quot;-1&quot;&gt;&lt;linesCount val=&quot;1&quot; /&gt;&lt;lineCharCount val=&quot;16&quot; /&gt;&lt;/TableIndex&gt;&lt;/ShapeTextInfo&gt;"/>
</p:tagLst>
</file>

<file path=ppt/tags/tag344.xml><?xml version="1.0" encoding="utf-8"?>
<p:tagLst xmlns:p="http://schemas.openxmlformats.org/presentationml/2006/main">
  <p:tag name="PRESENTER_SHAPEINFO" val="&lt;ThreeDShapeInfo&gt;&lt;uuid val=&quot;{af4bc9d1-a81d-4788-9c83-d9c63d6bc240}&quot; /&gt;&lt;isInvalidForFieldText val=&quot;0&quot; /&gt;&lt;Image&gt;&lt;filename val=&quot;E:\breeze\content\14339732\2262135261-1\input\breezo\data\asimages\{af4bc9d1-a81d-4788-9c83-d9c63d6bc240}.png&quot; /&gt;&lt;left val=&quot;100&quot; /&gt;&lt;top val=&quot;116&quot; /&gt;&lt;width val=&quot;1072&quot; /&gt;&lt;height val=&quot;451&quot; /&gt;&lt;hasText val=&quot;1&quot; /&gt;&lt;/Image&gt;&lt;/ThreeDShapeInfo&gt;"/>
  <p:tag name="PRESENTER_SHAPETEXTINFO" val="&lt;ShapeTextInfo&gt;&lt;TableIndex row=&quot;-1&quot; col=&quot;-1&quot;&gt;&lt;linesCount val=&quot;5&quot; /&gt;&lt;lineCharCount val=&quot;193&quot; /&gt;&lt;lineCharCount val=&quot;1&quot; /&gt;&lt;lineCharCount val=&quot;124&quot; /&gt;&lt;lineCharCount val=&quot;1&quot; /&gt;&lt;lineCharCount val=&quot;153&quot; /&gt;&lt;/TableIndex&gt;&lt;/ShapeTextInfo&gt;"/>
</p:tagLst>
</file>

<file path=ppt/tags/tag345.xml><?xml version="1.0" encoding="utf-8"?>
<p:tagLst xmlns:p="http://schemas.openxmlformats.org/presentationml/2006/main">
  <p:tag name="HTML_SHAPEINFO" val="&lt;SlideThumbPath val=&quot;SlideTemp.PNG&quot;/&gt;"/>
</p:tagLst>
</file>

<file path=ppt/tags/tag346.xml><?xml version="1.0" encoding="utf-8"?>
<p:tagLst xmlns:p="http://schemas.openxmlformats.org/presentationml/2006/main">
  <p:tag name="PRESENTER_SHAPEINFO" val="&lt;ThreeDShapeInfo&gt;&lt;uuid val=&quot;{4156321c-cf0c-4f1d-93b3-366def7a404e}&quot; /&gt;&lt;isInvalidForFieldText val=&quot;0&quot; /&gt;&lt;Image&gt;&lt;filename val=&quot;E:\breeze\content\14339732\2262135261-1\input\breezo\data\asimages\{4156321c-cf0c-4f1d-93b3-366def7a404e}.png&quot; /&gt;&lt;left val=&quot;112&quot; /&gt;&lt;top val=&quot;33&quot; /&gt;&lt;width val=&quot;349&quot; /&gt;&lt;height val=&quot;31&quot; /&gt;&lt;hasText val=&quot;1&quot; /&gt;&lt;/Image&gt;&lt;/ThreeDShapeInfo&gt;"/>
  <p:tag name="PRESENTER_SHAPETEXTINFO" val="&lt;ShapeTextInfo&gt;&lt;TableIndex row=&quot;-1&quot; col=&quot;-1&quot;&gt;&lt;linesCount val=&quot;1&quot; /&gt;&lt;lineCharCount val=&quot;20&quot; /&gt;&lt;/TableIndex&gt;&lt;/ShapeTextInfo&gt;"/>
</p:tagLst>
</file>

<file path=ppt/tags/tag347.xml><?xml version="1.0" encoding="utf-8"?>
<p:tagLst xmlns:p="http://schemas.openxmlformats.org/presentationml/2006/main">
  <p:tag name="PRESENTER_SHAPEINFO" val="&lt;ThreeDShapeInfo&gt;&lt;uuid val=&quot;{7ee34e2c-08b9-44a3-a37a-55ae2102f8d3}&quot; /&gt;&lt;isInvalidForFieldText val=&quot;0&quot; /&gt;&lt;Image&gt;&lt;filename val=&quot;E:\breeze\content\14339732\2262135261-1\input\breezo\data\asimages\{7ee34e2c-08b9-44a3-a37a-55ae2102f8d3}.png&quot; /&gt;&lt;left val=&quot;106&quot; /&gt;&lt;top val=&quot;112&quot; /&gt;&lt;width val=&quot;1129&quot; /&gt;&lt;height val=&quot;509&quot; /&gt;&lt;hasText val=&quot;1&quot; /&gt;&lt;/Image&gt;&lt;/ThreeDShapeInfo&gt;"/>
  <p:tag name="PRESENTER_SHAPETEXTINFO" val="&lt;ShapeTextInfo&gt;&lt;TableIndex row=&quot;-1&quot; col=&quot;-1&quot;&gt;&lt;linesCount val=&quot;4&quot; /&gt;&lt;lineCharCount val=&quot;48&quot; /&gt;&lt;lineCharCount val=&quot;252&quot; /&gt;&lt;lineCharCount val=&quot;208&quot; /&gt;&lt;lineCharCount val=&quot;220&quot; /&gt;&lt;/TableIndex&gt;&lt;/ShapeTextInfo&gt;"/>
</p:tagLst>
</file>

<file path=ppt/tags/tag348.xml><?xml version="1.0" encoding="utf-8"?>
<p:tagLst xmlns:p="http://schemas.openxmlformats.org/presentationml/2006/main">
  <p:tag name="HTML_SHAPEINFO" val="&lt;SlideThumbPath val=&quot;SlideTemp.PNG&quot;/&gt;"/>
</p:tagLst>
</file>

<file path=ppt/tags/tag349.xml><?xml version="1.0" encoding="utf-8"?>
<p:tagLst xmlns:p="http://schemas.openxmlformats.org/presentationml/2006/main">
  <p:tag name="PRESENTER_SHAPEINFO" val="&lt;ThreeDShapeInfo&gt;&lt;uuid val=&quot;{9bc991c0-8257-4fa5-9991-1899bcda9123}&quot; /&gt;&lt;isInvalidForFieldText val=&quot;0&quot; /&gt;&lt;Image&gt;&lt;filename val=&quot;E:\breeze\content\14339732\2262135261-1\input\breezo\data\asimages\{9bc991c0-8257-4fa5-9991-1899bcda9123}.png&quot; /&gt;&lt;left val=&quot;110&quot; /&gt;&lt;top val=&quot;30&quot; /&gt;&lt;width val=&quot;350&quot; /&gt;&lt;height val=&quot;31&quot; /&gt;&lt;hasText val=&quot;1&quot; /&gt;&lt;/Image&gt;&lt;/ThreeDShapeInfo&gt;"/>
  <p:tag name="PRESENTER_SHAPETEXTINFO" val="&lt;ShapeTextInfo&gt;&lt;TableIndex row=&quot;-1&quot; col=&quot;-1&quot;&gt;&lt;linesCount val=&quot;1&quot; /&gt;&lt;lineCharCount val=&quot;20&quot; /&gt;&lt;/TableIndex&gt;&lt;/ShapeTextInfo&gt;"/>
</p:tagLst>
</file>

<file path=ppt/tags/tag35.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46f43c63-1d26-44a5-b22d-1f22f7d5f36b}.png&quot; /&gt;&lt;left val=&quot;1185&quot; /&gt;&lt;top val=&quot;594&quot; /&gt;&lt;width val=&quot;95&quot; /&gt;&lt;height val=&quot;125&quot; /&gt;&lt;hasText val=&quot;1&quot; /&gt;&lt;/Image&gt;&lt;/ThreeDShapeInfo&gt;"/>
</p:tagLst>
</file>

<file path=ppt/tags/tag350.xml><?xml version="1.0" encoding="utf-8"?>
<p:tagLst xmlns:p="http://schemas.openxmlformats.org/presentationml/2006/main">
  <p:tag name="PRESENTER_SHAPEINFO" val="&lt;ThreeDShapeInfo&gt;&lt;uuid val=&quot;{2642f551-7ec4-4095-a44f-06abf372e078}&quot; /&gt;&lt;isInvalidForFieldText val=&quot;0&quot; /&gt;&lt;Image&gt;&lt;filename val=&quot;E:\breeze\content\14339732\2262135261-1\input\breezo\data\asimages\{2642f551-7ec4-4095-a44f-06abf372e078}.png&quot; /&gt;&lt;left val=&quot;103&quot; /&gt;&lt;top val=&quot;137&quot; /&gt;&lt;width val=&quot;1101&quot; /&gt;&lt;height val=&quot;351&quot; /&gt;&lt;hasText val=&quot;1&quot; /&gt;&lt;/Image&gt;&lt;/ThreeDShapeInfo&gt;"/>
  <p:tag name="PRESENTER_SHAPETEXTINFO" val="&lt;ShapeTextInfo&gt;&lt;TableIndex row=&quot;-1&quot; col=&quot;-1&quot;&gt;&lt;linesCount val=&quot;4&quot; /&gt;&lt;lineCharCount val=&quot;48&quot; /&gt;&lt;lineCharCount val=&quot;128&quot; /&gt;&lt;lineCharCount val=&quot;136&quot; /&gt;&lt;lineCharCount val=&quot;146&quot; /&gt;&lt;/TableIndex&gt;&lt;/ShapeTextInfo&gt;"/>
</p:tagLst>
</file>

<file path=ppt/tags/tag351.xml><?xml version="1.0" encoding="utf-8"?>
<p:tagLst xmlns:p="http://schemas.openxmlformats.org/presentationml/2006/main">
  <p:tag name="HTML_SHAPEINFO" val="&lt;SlideThumbPath val=&quot;SlideTemp.PNG&quot;/&gt;"/>
</p:tagLst>
</file>

<file path=ppt/tags/tag352.xml><?xml version="1.0" encoding="utf-8"?>
<p:tagLst xmlns:p="http://schemas.openxmlformats.org/presentationml/2006/main">
  <p:tag name="PRESENTER_SHAPEINFO" val="&lt;ThreeDShapeInfo&gt;&lt;uuid val=&quot;{77cc0d95-2916-485d-8b5a-4547e657d907}&quot; /&gt;&lt;isInvalidForFieldText val=&quot;0&quot; /&gt;&lt;Image&gt;&lt;filename val=&quot;E:\breeze\content\14339732\2262135261-1\input\breezo\data\asimages\{77cc0d95-2916-485d-8b5a-4547e657d907}.png&quot; /&gt;&lt;left val=&quot;107&quot; /&gt;&lt;top val=&quot;72&quot; /&gt;&lt;width val=&quot;369&quot; /&gt;&lt;height val=&quot;87&quot; /&gt;&lt;hasText val=&quot;1&quot; /&gt;&lt;/Image&gt;&lt;/ThreeDShapeInfo&gt;"/>
  <p:tag name="PRESENTER_SHAPETEXTINFO" val="&lt;ShapeTextInfo&gt;&lt;TableIndex row=&quot;-1&quot; col=&quot;-1&quot;&gt;&lt;linesCount val=&quot;1&quot; /&gt;&lt;lineCharCount val=&quot;29&quot; /&gt;&lt;/TableIndex&gt;&lt;/ShapeTextInfo&gt;"/>
</p:tagLst>
</file>

<file path=ppt/tags/tag353.xml><?xml version="1.0" encoding="utf-8"?>
<p:tagLst xmlns:p="http://schemas.openxmlformats.org/presentationml/2006/main">
  <p:tag name="PRESENTER_SHAPEINFO" val="&lt;ThreeDShapeInfo&gt;&lt;uuid val=&quot;{476e10be-526e-418d-b0f2-48db98df1e8e}&quot; /&gt;&lt;isInvalidForFieldText val=&quot;0&quot; /&gt;&lt;Image&gt;&lt;filename val=&quot;E:\breeze\content\14339732\2262135261-1\input\breezo\data\asimages\{476e10be-526e-418d-b0f2-48db98df1e8e}.png&quot; /&gt;&lt;left val=&quot;87&quot; /&gt;&lt;top val=&quot;214&quot; /&gt;&lt;width val=&quot;415&quot; /&gt;&lt;height val=&quot;403&quot; /&gt;&lt;hasText val=&quot;1&quot; /&gt;&lt;/Image&gt;&lt;/ThreeDShapeInfo&gt;"/>
  <p:tag name="PRESENTER_SHAPETEXTINFO" val="&lt;ShapeTextInfo&gt;&lt;TableIndex row=&quot;-1&quot; col=&quot;-1&quot;&gt;&lt;linesCount val=&quot;1&quot; /&gt;&lt;lineCharCount val=&quot;151&quot; /&gt;&lt;/TableIndex&gt;&lt;/ShapeTextInfo&gt;"/>
</p:tagLst>
</file>

<file path=ppt/tags/tag354.xml><?xml version="1.0" encoding="utf-8"?>
<p:tagLst xmlns:p="http://schemas.openxmlformats.org/presentationml/2006/main">
  <p:tag name="PRESENTER_SHAPEINFO" val="&lt;ThreeDShapeInfo&gt;&lt;uuid val=&quot;{87152fdc-3969-46f9-a9a3-07c6b1386a23}&quot; /&gt;&lt;isInvalidForFieldText val=&quot;0&quot; /&gt;&lt;Image&gt;&lt;filename val=&quot;E:\breeze\content\14339732\2262135261-1\input\breezo\data\asimages\{87152fdc-3969-46f9-a9a3-07c6b1386a23}.png&quot; /&gt;&lt;left val=&quot;598&quot; /&gt;&lt;top val=&quot;34&quot; /&gt;&lt;width val=&quot;641&quot; /&gt;&lt;height val=&quot;574&quot; /&gt;&lt;hasText val=&quot;1&quot; /&gt;&lt;/Image&gt;&lt;/ThreeDShapeInfo&gt;"/>
  <p:tag name="PRESENTER_SHAPETEXTINFO" val="&lt;ShapeTextInfo&gt;&lt;TableIndex row=&quot;-1&quot; col=&quot;-1&quot;&gt;&lt;linesCount val=&quot;13&quot; /&gt;&lt;lineCharCount val=&quot;27&quot; /&gt;&lt;lineCharCount val=&quot;28&quot; /&gt;&lt;lineCharCount val=&quot;26&quot; /&gt;&lt;lineCharCount val=&quot;42&quot; /&gt;&lt;lineCharCount val=&quot;52&quot; /&gt;&lt;lineCharCount val=&quot;87&quot; /&gt;&lt;lineCharCount val=&quot;1&quot; /&gt;&lt;lineCharCount val=&quot;93&quot; /&gt;&lt;lineCharCount val=&quot;73&quot; /&gt;&lt;lineCharCount val=&quot;30&quot; /&gt;&lt;lineCharCount val=&quot;19&quot; /&gt;&lt;lineCharCount val=&quot;1&quot; /&gt;&lt;lineCharCount val=&quot;1&quot; /&gt;&lt;/TableIndex&gt;&lt;/ShapeTextInfo&gt;"/>
</p:tagLst>
</file>

<file path=ppt/tags/tag355.xml><?xml version="1.0" encoding="utf-8"?>
<p:tagLst xmlns:p="http://schemas.openxmlformats.org/presentationml/2006/main">
  <p:tag name="HTML_SHAPEINFO" val="&lt;SlideThumbPath val=&quot;SlideTemp.PNG&quot;/&gt;"/>
</p:tagLst>
</file>

<file path=ppt/tags/tag356.xml><?xml version="1.0" encoding="utf-8"?>
<p:tagLst xmlns:p="http://schemas.openxmlformats.org/presentationml/2006/main">
  <p:tag name="PRESENTER_SHAPEINFO" val="&lt;ThreeDShapeInfo&gt;&lt;uuid val=&quot;{7ec7e1db-55bb-44c2-9536-b5127d27f8ca}&quot; /&gt;&lt;isInvalidForFieldText val=&quot;0&quot; /&gt;&lt;Image&gt;&lt;filename val=&quot;E:\breeze\content\14339732\2262135261-1\input\breezo\data\asimages\{7ec7e1db-55bb-44c2-9536-b5127d27f8ca}.png&quot; /&gt;&lt;left val=&quot;112&quot; /&gt;&lt;top val=&quot;32&quot; /&gt;&lt;width val=&quot;766&quot; /&gt;&lt;height val=&quot;35&quot; /&gt;&lt;hasText val=&quot;1&quot; /&gt;&lt;/Image&gt;&lt;/ThreeDShapeInfo&gt;"/>
  <p:tag name="PRESENTER_SHAPETEXTINFO" val="&lt;ShapeTextInfo&gt;&lt;TableIndex row=&quot;-1&quot; col=&quot;-1&quot;&gt;&lt;linesCount val=&quot;1&quot; /&gt;&lt;lineCharCount val=&quot;50&quot; /&gt;&lt;/TableIndex&gt;&lt;/ShapeTextInfo&gt;"/>
</p:tagLst>
</file>

<file path=ppt/tags/tag357.xml><?xml version="1.0" encoding="utf-8"?>
<p:tagLst xmlns:p="http://schemas.openxmlformats.org/presentationml/2006/main">
  <p:tag name="PRESENTER_SHAPEINFO" val="&lt;ThreeDShapeInfo&gt;&lt;uuid val=&quot;{c9cc3926-f67f-46da-a2bb-9f7a3d9d2174}&quot; /&gt;&lt;isInvalidForFieldText val=&quot;0&quot; /&gt;&lt;Image&gt;&lt;filename val=&quot;E:\breeze\content\14339732\2262135261-1\input\breezo\data\asimages\{c9cc3926-f67f-46da-a2bb-9f7a3d9d2174}.png&quot; /&gt;&lt;left val=&quot;103&quot; /&gt;&lt;top val=&quot;135&quot; /&gt;&lt;width val=&quot;1093&quot; /&gt;&lt;height val=&quot;454&quot; /&gt;&lt;hasText val=&quot;1&quot; /&gt;&lt;/Image&gt;&lt;/ThreeDShapeInfo&gt;"/>
  <p:tag name="PRESENTER_SHAPETEXTINFO" val="&lt;ShapeTextInfo&gt;&lt;TableIndex row=&quot;-1&quot; col=&quot;-1&quot;&gt;&lt;linesCount val=&quot;8&quot; /&gt;&lt;lineCharCount val=&quot;49&quot; /&gt;&lt;lineCharCount val=&quot;138&quot; /&gt;&lt;lineCharCount val=&quot;132&quot; /&gt;&lt;lineCharCount val=&quot;10&quot; /&gt;&lt;lineCharCount val=&quot;18&quot; /&gt;&lt;lineCharCount val=&quot;30&quot; /&gt;&lt;lineCharCount val=&quot;132&quot; /&gt;&lt;lineCharCount val=&quot;1&quot; /&gt;&lt;/TableIndex&gt;&lt;/ShapeTextInfo&gt;"/>
</p:tagLst>
</file>

<file path=ppt/tags/tag358.xml><?xml version="1.0" encoding="utf-8"?>
<p:tagLst xmlns:p="http://schemas.openxmlformats.org/presentationml/2006/main">
  <p:tag name="HTML_SHAPEINFO" val="&lt;SlideThumbPath val=&quot;SlideTemp.PNG&quot;/&gt;"/>
</p:tagLst>
</file>

<file path=ppt/tags/tag359.xml><?xml version="1.0" encoding="utf-8"?>
<p:tagLst xmlns:p="http://schemas.openxmlformats.org/presentationml/2006/main">
  <p:tag name="PRESENTER_SHAPEINFO" val="&lt;ThreeDShapeInfo&gt;&lt;uuid val=&quot;{9f2d3d88-152a-4b3a-9489-dcb8f48eb7dc}&quot; /&gt;&lt;isInvalidForFieldText val=&quot;0&quot; /&gt;&lt;Image&gt;&lt;filename val=&quot;E:\breeze\content\14339732\2262135261-1\input\breezo\data\asimages\{9f2d3d88-152a-4b3a-9489-dcb8f48eb7dc}.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60.xml><?xml version="1.0" encoding="utf-8"?>
<p:tagLst xmlns:p="http://schemas.openxmlformats.org/presentationml/2006/main">
  <p:tag name="PRESENTER_SHAPEINFO" val="&lt;ThreeDShapeInfo&gt;&lt;uuid val=&quot;{d7d11a29-258f-46dc-95d1-e08f35630d47}&quot; /&gt;&lt;isInvalidForFieldText val=&quot;0&quot; /&gt;&lt;Image&gt;&lt;filename val=&quot;E:\breeze\content\14339732\2262135261-1\input\breezo\data\asimages\{d7d11a29-258f-46dc-95d1-e08f35630d47}.png&quot; /&gt;&lt;left val=&quot;106&quot; /&gt;&lt;top val=&quot;27&quot; /&gt;&lt;width val=&quot;971&quot; /&gt;&lt;height val=&quot;43&quot; /&gt;&lt;hasText val=&quot;1&quot; /&gt;&lt;/Image&gt;&lt;/ThreeDShapeInfo&gt;"/>
  <p:tag name="PRESENTER_SHAPETEXTINFO" val="&lt;ShapeTextInfo&gt;&lt;TableIndex row=&quot;-1&quot; col=&quot;-1&quot;&gt;&lt;linesCount val=&quot;1&quot; /&gt;&lt;lineCharCount val=&quot;48&quot; /&gt;&lt;/TableIndex&gt;&lt;/ShapeTextInfo&gt;"/>
</p:tagLst>
</file>

<file path=ppt/tags/tag361.xml><?xml version="1.0" encoding="utf-8"?>
<p:tagLst xmlns:p="http://schemas.openxmlformats.org/presentationml/2006/main">
  <p:tag name="PRESENTER_SHAPEINFO" val="&lt;ThreeDShapeInfo&gt;&lt;uuid val=&quot;{9175b8b4-cf72-48c5-a80d-55449f9e3109}&quot; /&gt;&lt;isInvalidForFieldText val=&quot;0&quot; /&gt;&lt;Image&gt;&lt;filename val=&quot;E:\breeze\content\14339732\2262135261-1\input\breezo\data\asimages\{9175b8b4-cf72-48c5-a80d-55449f9e3109}.png&quot; /&gt;&lt;left val=&quot;83&quot; /&gt;&lt;top val=&quot;118&quot; /&gt;&lt;width val=&quot;489&quot; /&gt;&lt;height val=&quot;377&quot; /&gt;&lt;hasText val=&quot;1&quot; /&gt;&lt;/Image&gt;&lt;/ThreeDShapeInfo&gt;"/>
  <p:tag name="PRESENTER_SHAPETEXTINFO" val="&lt;ShapeTextInfo&gt;&lt;TableIndex row=&quot;-1&quot; col=&quot;-1&quot;&gt;&lt;linesCount val=&quot;1&quot; /&gt;&lt;lineCharCount val=&quot;57&quot; /&gt;&lt;/TableIndex&gt;&lt;/ShapeTextInfo&gt;"/>
</p:tagLst>
</file>

<file path=ppt/tags/tag362.xml><?xml version="1.0" encoding="utf-8"?>
<p:tagLst xmlns:p="http://schemas.openxmlformats.org/presentationml/2006/main">
  <p:tag name="PRESENTER_SHAPEINFO" val="&lt;ThreeDShapeInfo&gt;&lt;uuid val=&quot;{34ce1a5d-14d3-475f-8115-7d4d7afc2f8f}&quot; /&gt;&lt;isInvalidForFieldText val=&quot;0&quot; /&gt;&lt;Image&gt;&lt;filename val=&quot;E:\breeze\content\14339732\2262135261-1\input\breezo\data\asimages\{34ce1a5d-14d3-475f-8115-7d4d7afc2f8f}.png&quot; /&gt;&lt;left val=&quot;617&quot; /&gt;&lt;top val=&quot;204&quot; /&gt;&lt;width val=&quot;397&quot; /&gt;&lt;height val=&quot;257&quot; /&gt;&lt;hasText val=&quot;1&quot; /&gt;&lt;/Image&gt;&lt;/ThreeDShapeInfo&gt;"/>
  <p:tag name="PRESENTER_SHAPETEXTINFO" val="&lt;ShapeTextInfo&gt;&lt;TableIndex row=&quot;-1&quot; col=&quot;-1&quot;&gt;&lt;linesCount val=&quot;4&quot; /&gt;&lt;lineCharCount val=&quot;25&quot; /&gt;&lt;lineCharCount val=&quot;18&quot; /&gt;&lt;lineCharCount val=&quot;18&quot; /&gt;&lt;lineCharCount val=&quot;17&quot; /&gt;&lt;/TableIndex&gt;&lt;/ShapeTextInfo&gt;"/>
</p:tagLst>
</file>

<file path=ppt/tags/tag363.xml><?xml version="1.0" encoding="utf-8"?>
<p:tagLst xmlns:p="http://schemas.openxmlformats.org/presentationml/2006/main">
  <p:tag name="HTML_SHAPEINFO" val="&lt;SlideThumbPath val=&quot;SlideTemp.PNG&quot;/&gt;"/>
</p:tagLst>
</file>

<file path=ppt/tags/tag364.xml><?xml version="1.0" encoding="utf-8"?>
<p:tagLst xmlns:p="http://schemas.openxmlformats.org/presentationml/2006/main">
  <p:tag name="PRESENTER_SHAPEINFO" val="&lt;ThreeDShapeInfo&gt;&lt;uuid val=&quot;{aec57d4b-1808-4bea-9cc9-072400d94b2f}&quot; /&gt;&lt;isInvalidForFieldText val=&quot;0&quot; /&gt;&lt;Image&gt;&lt;filename val=&quot;E:\breeze\content\14339732\2262135261-1\input\breezo\data\asimages\{aec57d4b-1808-4bea-9cc9-072400d94b2f}.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65.xml><?xml version="1.0" encoding="utf-8"?>
<p:tagLst xmlns:p="http://schemas.openxmlformats.org/presentationml/2006/main">
  <p:tag name="PRESENTER_SHAPEINFO" val="&lt;ThreeDShapeInfo&gt;&lt;uuid val=&quot;{5d8de77b-72fa-4a00-a064-c2e2b38cdd4c}&quot; /&gt;&lt;isInvalidForFieldText val=&quot;0&quot; /&gt;&lt;Image&gt;&lt;filename val=&quot;E:\breeze\content\14339732\2262135261-1\input\breezo\data\asimages\{5d8de77b-72fa-4a00-a064-c2e2b38cdd4c}.png&quot; /&gt;&lt;left val=&quot;93&quot; /&gt;&lt;top val=&quot;336&quot; /&gt;&lt;width val=&quot;444&quot; /&gt;&lt;height val=&quot;43&quot; /&gt;&lt;hasText val=&quot;1&quot; /&gt;&lt;/Image&gt;&lt;/ThreeDShapeInfo&gt;"/>
  <p:tag name="PRESENTER_SHAPETEXTINFO" val="&lt;ShapeTextInfo&gt;&lt;TableIndex row=&quot;-1&quot; col=&quot;-1&quot;&gt;&lt;linesCount val=&quot;1&quot; /&gt;&lt;lineCharCount val=&quot;17&quot; /&gt;&lt;/TableIndex&gt;&lt;/ShapeTextInfo&gt;"/>
</p:tagLst>
</file>

<file path=ppt/tags/tag366.xml><?xml version="1.0" encoding="utf-8"?>
<p:tagLst xmlns:p="http://schemas.openxmlformats.org/presentationml/2006/main">
  <p:tag name="PRESENTER_SHAPEINFO" val="&lt;ThreeDShapeInfo&gt;&lt;uuid val=&quot;{891fa550-6148-40c5-ba2d-1762d33ff3ad}&quot; /&gt;&lt;isInvalidForFieldText val=&quot;0&quot; /&gt;&lt;Image&gt;&lt;filename val=&quot;E:\breeze\content\14339732\2262135261-1\input\breezo\data\asimages\{891fa550-6148-40c5-ba2d-1762d33ff3ad}.png&quot; /&gt;&lt;left val=&quot;94&quot; /&gt;&lt;top val=&quot;460&quot; /&gt;&lt;width val=&quot;473&quot; /&gt;&lt;height val=&quot;27&quot; /&gt;&lt;hasText val=&quot;1&quot; /&gt;&lt;/Image&gt;&lt;/ThreeDShapeInfo&gt;"/>
  <p:tag name="PRESENTER_SHAPETEXTINFO" val="&lt;ShapeTextInfo&gt;&lt;TableIndex row=&quot;-1&quot; col=&quot;-1&quot;&gt;&lt;linesCount val=&quot;1&quot; /&gt;&lt;lineCharCount val=&quot;30&quot; /&gt;&lt;/TableIndex&gt;&lt;/ShapeTextInfo&gt;"/>
</p:tagLst>
</file>

<file path=ppt/tags/tag367.xml><?xml version="1.0" encoding="utf-8"?>
<p:tagLst xmlns:p="http://schemas.openxmlformats.org/presentationml/2006/main">
  <p:tag name="HTML_SHAPEINFO" val="&lt;SlideThumbPath val=&quot;SlideTemp.PNG&quot;/&gt;"/>
</p:tagLst>
</file>

<file path=ppt/tags/tag368.xml><?xml version="1.0" encoding="utf-8"?>
<p:tagLst xmlns:p="http://schemas.openxmlformats.org/presentationml/2006/main">
  <p:tag name="PRESENTER_SHAPEINFO" val="&lt;ThreeDShapeInfo&gt;&lt;uuid val=&quot;{59a4240c-22ca-4456-8286-2659728827fb}&quot; /&gt;&lt;isInvalidForFieldText val=&quot;0&quot; /&gt;&lt;Image&gt;&lt;filename val=&quot;E:\breeze\content\14339732\2262135261-1\input\breezo\data\asimages\{59a4240c-22ca-4456-8286-2659728827fb}.png&quot; /&gt;&lt;left val=&quot;117&quot; /&gt;&lt;top val=&quot;25&quot; /&gt;&lt;width val=&quot;987&quot; /&gt;&lt;height val=&quot;41&quot; /&gt;&lt;hasText val=&quot;1&quot; /&gt;&lt;/Image&gt;&lt;/ThreeDShapeInfo&gt;"/>
  <p:tag name="PRESENTER_SHAPETEXTINFO" val="&lt;ShapeTextInfo&gt;&lt;TableIndex row=&quot;-1&quot; col=&quot;-1&quot;&gt;&lt;linesCount val=&quot;1&quot; /&gt;&lt;lineCharCount val=&quot;52&quot; /&gt;&lt;/TableIndex&gt;&lt;/ShapeTextInfo&gt;"/>
</p:tagLst>
</file>

<file path=ppt/tags/tag369.xml><?xml version="1.0" encoding="utf-8"?>
<p:tagLst xmlns:p="http://schemas.openxmlformats.org/presentationml/2006/main">
  <p:tag name="PRESENTER_SHAPEINFO" val="&lt;ThreeDShapeInfo&gt;&lt;uuid val=&quot;{67a4104f-cf9a-490f-b635-066070d14225}&quot; /&gt;&lt;isInvalidForFieldText val=&quot;0&quot; /&gt;&lt;Image&gt;&lt;filename val=&quot;E:\breeze\content\14339732\2262135261-1\input\breezo\data\asimages\{67a4104f-cf9a-490f-b635-066070d14225}.png&quot; /&gt;&lt;left val=&quot;1233&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70.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19b8f5c1-81fb-421d-a69e-550e8df99df4}.png&quot; /&gt;&lt;left val=&quot;66&quot; /&gt;&lt;top val=&quot;200&quot; /&gt;&lt;width val=&quot;810&quot; /&gt;&lt;height val=&quot;322&quot; /&gt;&lt;hasText val=&quot;1&quot; /&gt;&lt;/Image&gt;&lt;/ThreeDShapeInfo&gt;"/>
</p:tagLst>
</file>

<file path=ppt/tags/tag371.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c1d8c5a7-7637-42c6-a7a1-43b023b48516}.png&quot; /&gt;&lt;left val=&quot;868&quot; /&gt;&lt;top val=&quot;368&quot; /&gt;&lt;width val=&quot;63&quot; /&gt;&lt;height val=&quot;89&quot; /&gt;&lt;hasText val=&quot;1&quot; /&gt;&lt;/Image&gt;&lt;/ThreeDShapeInfo&gt;"/>
</p:tagLst>
</file>

<file path=ppt/tags/tag37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7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74.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568aa302-db69-48f2-8482-66c2193edd2a}.png&quot; /&gt;&lt;left val=&quot;869&quot; /&gt;&lt;top val=&quot;366&quot; /&gt;&lt;width val=&quot;62&quot; /&gt;&lt;height val=&quot;3&quot; /&gt;&lt;hasText val=&quot;1&quot; /&gt;&lt;/Image&gt;&lt;/ThreeDShapeInfo&gt;"/>
</p:tagLst>
</file>

<file path=ppt/tags/tag37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7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77.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368348a2-11a8-4638-83fd-089599882223}.png&quot; /&gt;&lt;left val=&quot;868&quot; /&gt;&lt;top val=&quot;282&quot; /&gt;&lt;width val=&quot;63&quot; /&gt;&lt;height val=&quot;89&quot; /&gt;&lt;hasText val=&quot;1&quot; /&gt;&lt;/Image&gt;&lt;/ThreeDShapeInfo&gt;"/>
</p:tagLst>
</file>

<file path=ppt/tags/tag37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7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8.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88b799d9-c028-4e7e-995e-5b826f4812c1}.png&quot; /&gt;&lt;left val=&quot;0&quot; /&gt;&lt;top val=&quot;0&quot; /&gt;&lt;width val=&quot;83&quot; /&gt;&lt;height val=&quot;131&quot; /&gt;&lt;hasText val=&quot;1&quot; /&gt;&lt;/Image&gt;&lt;/ThreeDShapeInfo&gt;"/>
</p:tagLst>
</file>

<file path=ppt/tags/tag380.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a3c9f246-a5be-4d5c-a389-ae06978141b5}.png&quot; /&gt;&lt;left val=&quot;927&quot; /&gt;&lt;top val=&quot;324&quot; /&gt;&lt;width val=&quot;159&quot; /&gt;&lt;height val=&quot;82&quot; /&gt;&lt;hasText val=&quot;1&quot; /&gt;&lt;/Image&gt;&lt;/ThreeDShapeInfo&gt;"/>
</p:tagLst>
</file>

<file path=ppt/tags/tag38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82.xml><?xml version="1.0" encoding="utf-8"?>
<p:tagLst xmlns:p="http://schemas.openxmlformats.org/presentationml/2006/main">
  <p:tag name="PRESENTER_SHAPETEXTINFO" val="&lt;ShapeTextInfo&gt;&lt;TableIndex row=&quot;-1&quot; col=&quot;-1&quot;&gt;&lt;linesCount val=&quot;1&quot; /&gt;&lt;lineCharCount val=&quot;7&quot; /&gt;&lt;/TableIndex&gt;&lt;/ShapeTextInfo&gt;"/>
</p:tagLst>
</file>

<file path=ppt/tags/tag383.xml><?xml version="1.0" encoding="utf-8"?>
<p:tagLst xmlns:p="http://schemas.openxmlformats.org/presentationml/2006/main">
  <p:tag name="ARTICULATE_SLIDE_THUMBNAIL_REFRESH" val="1"/>
  <p:tag name="HTML_SHAPEINFO" val="&lt;SlideThumbPath val=&quot;SlideTemp.PNG&quot;/&gt;"/>
</p:tagLst>
</file>

<file path=ppt/tags/tag384.xml><?xml version="1.0" encoding="utf-8"?>
<p:tagLst xmlns:p="http://schemas.openxmlformats.org/presentationml/2006/main">
  <p:tag name="PRESENTER_SHAPEINFO" val="&lt;ThreeDShapeInfo&gt;&lt;uuid val=&quot;{ba5fd313-c43a-4cb2-b747-6ca2e0195efc}&quot; /&gt;&lt;isInvalidForFieldText val=&quot;0&quot; /&gt;&lt;Image&gt;&lt;filename val=&quot;E:\breeze\content\14339732\2262135261-1\input\breezo\data\asimages\{ba5fd313-c43a-4cb2-b747-6ca2e0195efc}.png&quot; /&gt;&lt;left val=&quot;445&quot; /&gt;&lt;top val=&quot;612&quot; /&gt;&lt;width val=&quot;427&quot; /&gt;&lt;height val=&quot;23&quot; /&gt;&lt;hasText val=&quot;1&quot; /&gt;&lt;/Image&gt;&lt;/ThreeDShapeInfo&gt;"/>
  <p:tag name="PRESENTER_SHAPETEXTINFO" val="&lt;ShapeTextInfo&gt;&lt;TableIndex row=&quot;-1&quot; col=&quot;-1&quot;&gt;&lt;linesCount val=&quot;1&quot; /&gt;&lt;lineCharCount val=&quot;45&quot; /&gt;&lt;/TableIndex&gt;&lt;/ShapeTextInfo&gt;"/>
</p:tagLst>
</file>

<file path=ppt/tags/tag385.xml><?xml version="1.0" encoding="utf-8"?>
<p:tagLst xmlns:p="http://schemas.openxmlformats.org/presentationml/2006/main">
  <p:tag name="PRESENTER_SHAPEINFO" val="&lt;ThreeDShapeInfo&gt;&lt;uuid val=&quot;{01ad15fa-ca13-4aa1-92d6-386ef1ee747d}&quot; /&gt;&lt;isInvalidForFieldText val=&quot;0&quot; /&gt;&lt;Image&gt;&lt;filename val=&quot;E:\breeze\content\14339732\2262135261-1\input\breezo\data\asimages\{01ad15fa-ca13-4aa1-92d6-386ef1ee747d}.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86.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ee9be411-2d11-407d-897f-681319cc7e8a}.png&quot; /&gt;&lt;left val=&quot;54&quot; /&gt;&lt;top val=&quot;182&quot; /&gt;&lt;width val=&quot;479&quot; /&gt;&lt;height val=&quot;378&quot; /&gt;&lt;hasText val=&quot;1&quot; /&gt;&lt;/Image&gt;&lt;/ThreeDShapeInfo&gt;"/>
</p:tagLst>
</file>

<file path=ppt/tags/tag387.xml><?xml version="1.0" encoding="utf-8"?>
<p:tagLst xmlns:p="http://schemas.openxmlformats.org/presentationml/2006/main">
  <p:tag name="PRESENTER_SHAPEINFO" val="&lt;ThreeDShapeInfo&gt;&lt;uuid val=&quot;{19e67651-1ae8-456f-bd16-73ee69a6cb2a}&quot; /&gt;&lt;isInvalidForFieldText val=&quot;0&quot; /&gt;&lt;Image&gt;&lt;filename val=&quot;E:\breeze\content\14339732\2262135261-1\input\breezo\data\asimages\{19e67651-1ae8-456f-bd16-73ee69a6cb2a}.png&quot; /&gt;&lt;left val=&quot;230&quot; /&gt;&lt;top val=&quot;148&quot; /&gt;&lt;width val=&quot;729&quot; /&gt;&lt;height val=&quot;29&quot; /&gt;&lt;hasText val=&quot;1&quot; /&gt;&lt;/Image&gt;&lt;/ThreeDShapeInfo&gt;"/>
  <p:tag name="PRESENTER_SHAPETEXTINFO" val="&lt;ShapeTextInfo&gt;&lt;TableIndex row=&quot;-1&quot; col=&quot;-1&quot;&gt;&lt;linesCount val=&quot;1&quot; /&gt;&lt;lineCharCount val=&quot;58&quot; /&gt;&lt;/TableIndex&gt;&lt;/ShapeTextInfo&gt;"/>
</p:tagLst>
</file>

<file path=ppt/tags/tag388.xml><?xml version="1.0" encoding="utf-8"?>
<p:tagLst xmlns:p="http://schemas.openxmlformats.org/presentationml/2006/main">
  <p:tag name="PRESENTER_SHAPEINFO" val="&lt;ThreeDShapeInfo&gt;&lt;uuid val=&quot;{bcc2f63a-aa48-47d7-aa32-70f02ba60dce}&quot; /&gt;&lt;isInvalidForFieldText val=&quot;0&quot; /&gt;&lt;Image&gt;&lt;filename val=&quot;E:\breeze\content\14339732\2262135261-1\input\breezo\data\asimages\{bcc2f63a-aa48-47d7-aa32-70f02ba60dce}.png&quot; /&gt;&lt;left val=&quot;94&quot; /&gt;&lt;top val=&quot;27&quot; /&gt;&lt;width val=&quot;498&quot; /&gt;&lt;height val=&quot;39&quot; /&gt;&lt;hasText val=&quot;1&quot; /&gt;&lt;/Image&gt;&lt;/ThreeDShapeInfo&gt;"/>
  <p:tag name="PRESENTER_SHAPETEXTINFO" val="&lt;ShapeTextInfo&gt;&lt;TableIndex row=&quot;-1&quot; col=&quot;-1&quot;&gt;&lt;linesCount val=&quot;1&quot; /&gt;&lt;lineCharCount val=&quot;29&quot; /&gt;&lt;/TableIndex&gt;&lt;/ShapeTextInfo&gt;"/>
</p:tagLst>
</file>

<file path=ppt/tags/tag389.xml><?xml version="1.0" encoding="utf-8"?>
<p:tagLst xmlns:p="http://schemas.openxmlformats.org/presentationml/2006/main">
  <p:tag name="PRESENTER_SHAPEINFO" val="&lt;ThreeDShapeInfo&gt;&lt;uuid val=&quot;{43e12720-0c6d-4105-b5b5-b18b0eeee71a}&quot; /&gt;&lt;isInvalidForFieldText val=&quot;0&quot; /&gt;&lt;Image&gt;&lt;filename val=&quot;E:\breeze\content\14339732\2262135261-1\input\breezo\data\asimages\{43e12720-0c6d-4105-b5b5-b18b0eeee71a}.png&quot; /&gt;&lt;left val=&quot;607&quot; /&gt;&lt;top val=&quot;214&quot; /&gt;&lt;width val=&quot;480&quot; /&gt;&lt;height val=&quot;362&quot; /&gt;&lt;hasText val=&quot;1&quot; /&gt;&lt;/Image&gt;&lt;/ThreeDShapeInfo&gt;"/>
</p:tagLst>
</file>

<file path=ppt/tags/tag3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90.xml><?xml version="1.0" encoding="utf-8"?>
<p:tagLst xmlns:p="http://schemas.openxmlformats.org/presentationml/2006/main">
  <p:tag name="ARTICULATE_SLIDE_THUMBNAIL_REFRESH" val="1"/>
  <p:tag name="HTML_SHAPEINFO" val="&lt;SlideThumbPath val=&quot;SlideTemp.PNG&quot;/&gt;"/>
</p:tagLst>
</file>

<file path=ppt/tags/tag391.xml><?xml version="1.0" encoding="utf-8"?>
<p:tagLst xmlns:p="http://schemas.openxmlformats.org/presentationml/2006/main">
  <p:tag name="PRESENTER_SHAPEINFO" val="&lt;ThreeDShapeInfo&gt;&lt;uuid val=&quot;{75017cea-7088-4b16-a2ec-a5feb5d526d1}&quot; /&gt;&lt;isInvalidForFieldText val=&quot;0&quot; /&gt;&lt;Image&gt;&lt;filename val=&quot;E:\breeze\content\14339732\2262135261-1\input\breezo\data\asimages\{75017cea-7088-4b16-a2ec-a5feb5d526d1}.png&quot; /&gt;&lt;left val=&quot;1234&quot; /&gt;&lt;top val=&quot;679&quot; /&gt;&lt;width val=&quot;18&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392.xml><?xml version="1.0" encoding="utf-8"?>
<p:tagLst xmlns:p="http://schemas.openxmlformats.org/presentationml/2006/main">
  <p:tag name="PRESENTER_SHAPEINFO" val="&lt;ThreeDShapeInfo&gt;&lt;uuid val=&quot;{140b90aa-4430-47fe-945a-846eb63f85c5}&quot; /&gt;&lt;isInvalidForFieldText val=&quot;0&quot; /&gt;&lt;Image&gt;&lt;filename val=&quot;E:\breeze\content\14339732\2262135261-1\input\breezo\data\asimages\{140b90aa-4430-47fe-945a-846eb63f85c5}.png&quot; /&gt;&lt;left val=&quot;244&quot; /&gt;&lt;top val=&quot;589&quot; /&gt;&lt;width val=&quot;873&quot; /&gt;&lt;height val=&quot;55&quot; /&gt;&lt;hasText val=&quot;1&quot; /&gt;&lt;/Image&gt;&lt;/ThreeDShapeInfo&gt;"/>
  <p:tag name="PRESENTER_SHAPETEXTINFO" val="&lt;ShapeTextInfo&gt;&lt;TableIndex row=&quot;-1&quot; col=&quot;-1&quot;&gt;&lt;linesCount val=&quot;1&quot; /&gt;&lt;lineCharCount val=&quot;110&quot; /&gt;&lt;/TableIndex&gt;&lt;/ShapeTextInfo&gt;"/>
</p:tagLst>
</file>

<file path=ppt/tags/tag393.xml><?xml version="1.0" encoding="utf-8"?>
<p:tagLst xmlns:p="http://schemas.openxmlformats.org/presentationml/2006/main">
  <p:tag name="PRESENTER_SHAPEINFO" val="&lt;ThreeDShapeInfo&gt;&lt;uuid val=&quot;{c601d71f-0498-462c-ba13-98fadd7cb1ca}&quot; /&gt;&lt;isInvalidForFieldText val=&quot;0&quot; /&gt;&lt;Image&gt;&lt;filename val=&quot;E:\breeze\content\14339732\2262135261-1\input\breezo\data\asimages\{c601d71f-0498-462c-ba13-98fadd7cb1ca}.png&quot; /&gt;&lt;left val=&quot;106&quot; /&gt;&lt;top val=&quot;28&quot; /&gt;&lt;width val=&quot;356&quot; /&gt;&lt;height val=&quot;39&quot; /&gt;&lt;hasText val=&quot;1&quot; /&gt;&lt;/Image&gt;&lt;/ThreeDShapeInfo&gt;"/>
  <p:tag name="PRESENTER_SHAPETEXTINFO" val="&lt;ShapeTextInfo&gt;&lt;TableIndex row=&quot;-1&quot; col=&quot;-1&quot;&gt;&lt;linesCount val=&quot;1&quot; /&gt;&lt;lineCharCount val=&quot;19&quot; /&gt;&lt;/TableIndex&gt;&lt;/ShapeTextInfo&gt;"/>
</p:tagLst>
</file>

<file path=ppt/tags/tag394.xml><?xml version="1.0" encoding="utf-8"?>
<p:tagLst xmlns:p="http://schemas.openxmlformats.org/presentationml/2006/main">
  <p:tag name="PRESENTER_SHAPEINFO" val="&lt;ThreeDShapeInfo&gt;&lt;uuid val=&quot;{b8d7d975-b5c0-4840-8505-1bc01cca9b96}&quot; /&gt;&lt;isInvalidForFieldText val=&quot;0&quot; /&gt;&lt;Image&gt;&lt;filename val=&quot;E:\breeze\content\14339732\2262135261-1\input\breezo\data\asimages\{b8d7d975-b5c0-4840-8505-1bc01cca9b96}.jpg&quot; /&gt;&lt;left val=&quot;198&quot; /&gt;&lt;top val=&quot;229&quot; /&gt;&lt;width val=&quot;429&quot; /&gt;&lt;height val=&quot;331&quot; /&gt;&lt;hasText val=&quot;1&quot; /&gt;&lt;/Image&gt;&lt;/ThreeDShapeInfo&gt;"/>
</p:tagLst>
</file>

<file path=ppt/tags/tag395.xml><?xml version="1.0" encoding="utf-8"?>
<p:tagLst xmlns:p="http://schemas.openxmlformats.org/presentationml/2006/main">
  <p:tag name="PRESENTER_SHAPEINFO" val="&lt;ThreeDShapeInfo&gt;&lt;uuid val=&quot;{7ff2e014-8ec2-4ec3-9bb4-c5afa7ed9fe7}&quot; /&gt;&lt;isInvalidForFieldText val=&quot;0&quot; /&gt;&lt;Image&gt;&lt;filename val=&quot;E:\breeze\content\14339732\2262135261-1\input\breezo\data\asimages\{7ff2e014-8ec2-4ec3-9bb4-c5afa7ed9fe7}.png&quot; /&gt;&lt;left val=&quot;627&quot; /&gt;&lt;top val=&quot;229&quot; /&gt;&lt;width val=&quot;466&quot; /&gt;&lt;height val=&quot;65&quot; /&gt;&lt;hasText val=&quot;1&quot; /&gt;&lt;/Image&gt;&lt;/ThreeDShapeInfo&gt;"/>
  <p:tag name="PRESENTER_SHAPETEXTINFO" val="&lt;ShapeTextInfo&gt;&lt;TableIndex row=&quot;-1&quot; col=&quot;-1&quot;&gt;&lt;linesCount val=&quot;1&quot; /&gt;&lt;lineCharCount val=&quot;34&quot; /&gt;&lt;/TableIndex&gt;&lt;/ShapeTextInfo&gt;"/>
</p:tagLst>
</file>

<file path=ppt/tags/tag396.xml><?xml version="1.0" encoding="utf-8"?>
<p:tagLst xmlns:p="http://schemas.openxmlformats.org/presentationml/2006/main">
  <p:tag name="PRESENTER_SHAPEINFO" val="&lt;ThreeDShapeInfo&gt;&lt;uuid val=&quot;{d5b03785-15ef-45a7-93ae-0fa2f79875c6}&quot; /&gt;&lt;isInvalidForFieldText val=&quot;0&quot; /&gt;&lt;Image&gt;&lt;filename val=&quot;E:\breeze\content\14339732\2262135261-1\input\breezo\data\asimages\{d5b03785-15ef-45a7-93ae-0fa2f79875c6}.png&quot; /&gt;&lt;left val=&quot;627&quot; /&gt;&lt;top val=&quot;291&quot; /&gt;&lt;width val=&quot;466&quot; /&gt;&lt;height val=&quot;113&quot; /&gt;&lt;hasText val=&quot;1&quot; /&gt;&lt;/Image&gt;&lt;/ThreeDShapeInfo&gt;"/>
  <p:tag name="PRESENTER_SHAPETEXTINFO" val="&lt;ShapeTextInfo&gt;&lt;TableIndex row=&quot;-1&quot; col=&quot;-1&quot;&gt;&lt;linesCount val=&quot;1&quot; /&gt;&lt;lineCharCount val=&quot;79&quot; /&gt;&lt;/TableIndex&gt;&lt;/ShapeTextInfo&gt;"/>
</p:tagLst>
</file>

<file path=ppt/tags/tag397.xml><?xml version="1.0" encoding="utf-8"?>
<p:tagLst xmlns:p="http://schemas.openxmlformats.org/presentationml/2006/main">
  <p:tag name="PRESENTER_SHAPEINFO" val="&lt;ThreeDShapeInfo&gt;&lt;uuid val=&quot;{1a904861-6da6-40f9-9975-8a2fe68c0d52}&quot; /&gt;&lt;isInvalidForFieldText val=&quot;0&quot; /&gt;&lt;Image&gt;&lt;filename val=&quot;E:\breeze\content\14339732\2262135261-1\input\breezo\data\asimages\{1a904861-6da6-40f9-9975-8a2fe68c0d52}.png&quot; /&gt;&lt;left val=&quot;627&quot; /&gt;&lt;top val=&quot;404&quot; /&gt;&lt;width val=&quot;466&quot; /&gt;&lt;height val=&quot;156&quot; /&gt;&lt;hasText val=&quot;1&quot; /&gt;&lt;/Image&gt;&lt;/ThreeDShapeInfo&gt;"/>
  <p:tag name="PRESENTER_SHAPETEXTINFO" val="&lt;ShapeTextInfo&gt;&lt;TableIndex row=&quot;-1&quot; col=&quot;-1&quot;&gt;&lt;linesCount val=&quot;1&quot; /&gt;&lt;lineCharCount val=&quot;120&quot; /&gt;&lt;/TableIndex&gt;&lt;/ShapeTextInfo&gt;"/>
</p:tagLst>
</file>

<file path=ppt/tags/tag398.xml><?xml version="1.0" encoding="utf-8"?>
<p:tagLst xmlns:p="http://schemas.openxmlformats.org/presentationml/2006/main">
  <p:tag name="PRESENTER_SHAPEINFO" val="&lt;ThreeDShapeInfo&gt;&lt;uuid val=&quot;{b0ab31c5-acf6-442d-9880-c351c2953f65}&quot; /&gt;&lt;isInvalidForFieldText val=&quot;0&quot; /&gt;&lt;Image&gt;&lt;filename val=&quot;E:\breeze\content\14339732\2262135261-1\input\breezo\data\asimages\{b0ab31c5-acf6-442d-9880-c351c2953f65}.png&quot; /&gt;&lt;left val=&quot;118&quot; /&gt;&lt;top val=&quot;106&quot; /&gt;&lt;width val=&quot;797&quot; /&gt;&lt;height val=&quot;52&quot; /&gt;&lt;hasText val=&quot;1&quot; /&gt;&lt;/Image&gt;&lt;/ThreeDShapeInfo&gt;"/>
  <p:tag name="PRESENTER_SHAPETEXTINFO" val="&lt;ShapeTextInfo&gt;&lt;TableIndex row=&quot;-1&quot; col=&quot;-1&quot;&gt;&lt;linesCount val=&quot;1&quot; /&gt;&lt;lineCharCount val=&quot;156&quot; /&gt;&lt;/TableIndex&gt;&lt;/ShapeTextInfo&gt;"/>
</p:tagLst>
</file>

<file path=ppt/tags/tag399.xml><?xml version="1.0" encoding="utf-8"?>
<p:tagLst xmlns:p="http://schemas.openxmlformats.org/presentationml/2006/main">
  <p:tag name="ARTICULATE_SLIDE_THUMBNAIL_REFRESH" val="1"/>
  <p:tag name="HTML_SHAPEINFO" val="&lt;SlideThumbPath val=&quot;SlideTemp.PNG&quot;/&gt;"/>
</p:tagLst>
</file>

<file path=ppt/tags/tag4.xml><?xml version="1.0" encoding="utf-8"?>
<p:tagLst xmlns:p="http://schemas.openxmlformats.org/presentationml/2006/main">
  <p:tag name="PRESENTER_SHAPETEXTINFO" val="&lt;ShapeTextInfo&gt;&lt;TableIndex row=&quot;-1&quot; col=&quot;-1&quot;&gt;&lt;linesCount val=&quot;1&quot; /&gt;&lt;lineCharCount val=&quot;14&quot; /&gt;&lt;/TableIndex&gt;&lt;/ShapeTextInfo&gt;"/>
</p:tagLst>
</file>

<file path=ppt/tags/tag4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00.xml><?xml version="1.0" encoding="utf-8"?>
<p:tagLst xmlns:p="http://schemas.openxmlformats.org/presentationml/2006/main">
  <p:tag name="PRESENTER_SHAPEINFO" val="&lt;ThreeDShapeInfo&gt;&lt;uuid val=&quot;{e6822222-39d3-47f7-8045-a18e282b11c4}&quot; /&gt;&lt;isInvalidForFieldText val=&quot;0&quot; /&gt;&lt;Image&gt;&lt;filename val=&quot;E:\breeze\content\14339732\2262135261-1\input\breezo\data\asimages\{e6822222-39d3-47f7-8045-a18e282b11c4}.png&quot; /&gt;&lt;left val=&quot;112&quot; /&gt;&lt;top val=&quot;34&quot; /&gt;&lt;width val=&quot;354&quot; /&gt;&lt;height val=&quot;39&quot; /&gt;&lt;hasText val=&quot;1&quot; /&gt;&lt;/Image&gt;&lt;/ThreeDShapeInfo&gt;"/>
  <p:tag name="PRESENTER_SHAPETEXTINFO" val="&lt;ShapeTextInfo&gt;&lt;TableIndex row=&quot;-1&quot; col=&quot;-1&quot;&gt;&lt;linesCount val=&quot;1&quot; /&gt;&lt;lineCharCount val=&quot;20&quot; /&gt;&lt;/TableIndex&gt;&lt;/ShapeTextInfo&gt;"/>
</p:tagLst>
</file>

<file path=ppt/tags/tag401.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29f8edee-4e8a-4d7b-81a3-88fdf7c6b07a}.png&quot; /&gt;&lt;left val=&quot;208&quot; /&gt;&lt;top val=&quot;149&quot; /&gt;&lt;width val=&quot;857&quot; /&gt;&lt;height val=&quot;355&quot; /&gt;&lt;hasText val=&quot;1&quot; /&gt;&lt;/Image&gt;&lt;/ThreeDShapeInfo&gt;"/>
</p:tagLst>
</file>

<file path=ppt/tags/tag402.xml><?xml version="1.0" encoding="utf-8"?>
<p:tagLst xmlns:p="http://schemas.openxmlformats.org/presentationml/2006/main">
  <p:tag name="PRESENTER_SHAPEINFO" val="&lt;ThreeDShapeInfo&gt;&lt;uuid val=&quot;{cf81d230-d28c-4881-9998-9976f707d2cc}&quot; /&gt;&lt;isInvalidForFieldText val=&quot;0&quot; /&gt;&lt;Image&gt;&lt;filename val=&quot;E:\breeze\content\14339732\2262135261-1\input\breezo\data\asimages\{cf81d230-d28c-4881-9998-9976f707d2cc}.png&quot; /&gt;&lt;left val=&quot;1234&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03.xml><?xml version="1.0" encoding="utf-8"?>
<p:tagLst xmlns:p="http://schemas.openxmlformats.org/presentationml/2006/main">
  <p:tag name="PRESENTER_SHAPEINFO" val="&lt;ThreeDShapeInfo&gt;&lt;uuid val=&quot;{c98243c0-591c-49a8-9f7d-a1988debed84}&quot; /&gt;&lt;isInvalidForFieldText val=&quot;0&quot; /&gt;&lt;Image&gt;&lt;filename val=&quot;E:\breeze\content\14339732\2262135261-1\input\breezo\data\asimages\{c98243c0-591c-49a8-9f7d-a1988debed84}.png&quot; /&gt;&lt;left val=&quot;228&quot; /&gt;&lt;top val=&quot;549&quot; /&gt;&lt;width val=&quot;786&quot; /&gt;&lt;height val=&quot;53&quot; /&gt;&lt;hasText val=&quot;1&quot; /&gt;&lt;/Image&gt;&lt;/ThreeDShapeInfo&gt;"/>
  <p:tag name="PRESENTER_SHAPETEXTINFO" val="&lt;ShapeTextInfo&gt;&lt;TableIndex row=&quot;-1&quot; col=&quot;-1&quot;&gt;&lt;linesCount val=&quot;1&quot; /&gt;&lt;lineCharCount val=&quot;131&quot; /&gt;&lt;/TableIndex&gt;&lt;/ShapeTextInfo&gt;"/>
</p:tagLst>
</file>

<file path=ppt/tags/tag404.xml><?xml version="1.0" encoding="utf-8"?>
<p:tagLst xmlns:p="http://schemas.openxmlformats.org/presentationml/2006/main">
  <p:tag name="ARTICULATE_SLIDE_THUMBNAIL_REFRESH" val="1"/>
  <p:tag name="HTML_SHAPEINFO" val="&lt;SlideThumbPath val=&quot;SlideTemp.PNG&quot;/&gt;"/>
</p:tagLst>
</file>

<file path=ppt/tags/tag405.xml><?xml version="1.0" encoding="utf-8"?>
<p:tagLst xmlns:p="http://schemas.openxmlformats.org/presentationml/2006/main">
  <p:tag name="PRESENTER_SHAPEINFO" val="&lt;ThreeDShapeInfo&gt;&lt;uuid val=&quot;{5aecf55c-0616-4947-9b0a-fae1fb04c176}&quot; /&gt;&lt;isInvalidForFieldText val=&quot;0&quot; /&gt;&lt;Image&gt;&lt;filename val=&quot;E:\breeze\content\14339732\2262135261-1\input\breezo\data\asimages\{5aecf55c-0616-4947-9b0a-fae1fb04c176}.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06.xml><?xml version="1.0" encoding="utf-8"?>
<p:tagLst xmlns:p="http://schemas.openxmlformats.org/presentationml/2006/main">
  <p:tag name="PRESENTER_SHAPEINFO" val="&lt;ThreeDShapeInfo&gt;&lt;uuid val=&quot;{513d85ff-1593-42b7-8f29-5c403db6bc53}&quot; /&gt;&lt;isInvalidForFieldText val=&quot;0&quot; /&gt;&lt;Image&gt;&lt;filename val=&quot;E:\breeze\content\14339732\2262135261-1\input\breezo\data\asimages\{513d85ff-1593-42b7-8f29-5c403db6bc53}.png&quot; /&gt;&lt;left val=&quot;104&quot; /&gt;&lt;top val=&quot;28&quot; /&gt;&lt;width val=&quot;309&quot; /&gt;&lt;height val=&quot;43&quot; /&gt;&lt;hasText val=&quot;1&quot; /&gt;&lt;/Image&gt;&lt;/ThreeDShapeInfo&gt;"/>
  <p:tag name="PRESENTER_SHAPETEXTINFO" val="&lt;ShapeTextInfo&gt;&lt;TableIndex row=&quot;-1&quot; col=&quot;-1&quot;&gt;&lt;linesCount val=&quot;1&quot; /&gt;&lt;lineCharCount val=&quot;14&quot; /&gt;&lt;/TableIndex&gt;&lt;/ShapeTextInfo&gt;"/>
</p:tagLst>
</file>

<file path=ppt/tags/tag407.xml><?xml version="1.0" encoding="utf-8"?>
<p:tagLst xmlns:p="http://schemas.openxmlformats.org/presentationml/2006/main">
  <p:tag name="HTML_SHAPEINFO" val="&lt;SlideThumbPath val=&quot;SlideTemp.PNG&quot;/&gt;"/>
</p:tagLst>
</file>

<file path=ppt/tags/tag408.xml><?xml version="1.0" encoding="utf-8"?>
<p:tagLst xmlns:p="http://schemas.openxmlformats.org/presentationml/2006/main">
  <p:tag name="PRESENTER_SHAPEINFO" val="&lt;ThreeDShapeInfo&gt;&lt;uuid val=&quot;{18588ffe-1c89-4224-a23d-50ca3dc4e144}&quot; /&gt;&lt;isInvalidForFieldText val=&quot;0&quot; /&gt;&lt;Image&gt;&lt;filename val=&quot;E:\breeze\content\14339732\2262135261-1\input\breezo\data\asimages\{18588ffe-1c89-4224-a23d-50ca3dc4e144}.png&quot; /&gt;&lt;left val=&quot;95&quot; /&gt;&lt;top val=&quot;272&quot; /&gt;&lt;width val=&quot;621&quot; /&gt;&lt;height val=&quot;106&quot; /&gt;&lt;hasText val=&quot;1&quot; /&gt;&lt;/Image&gt;&lt;/ThreeDShapeInfo&gt;"/>
  <p:tag name="PRESENTER_SHAPETEXTINFO" val="&lt;ShapeTextInfo&gt;&lt;TableIndex row=&quot;-1&quot; col=&quot;-1&quot;&gt;&lt;linesCount val=&quot;1&quot; /&gt;&lt;lineCharCount val=&quot;43&quot; /&gt;&lt;/TableIndex&gt;&lt;/ShapeTextInfo&gt;"/>
</p:tagLst>
</file>

<file path=ppt/tags/tag409.xml><?xml version="1.0" encoding="utf-8"?>
<p:tagLst xmlns:p="http://schemas.openxmlformats.org/presentationml/2006/main">
  <p:tag name="PRESENTER_SHAPEINFO" val="&lt;ThreeDShapeInfo&gt;&lt;uuid val=&quot;{83ca0e13-d23e-471d-89db-e9a8721138b5}&quot; /&gt;&lt;isInvalidForFieldText val=&quot;0&quot; /&gt;&lt;Image&gt;&lt;filename val=&quot;E:\breeze\content\14339732\2262135261-1\input\breezo\data\asimages\{83ca0e13-d23e-471d-89db-e9a8721138b5}.png&quot; /&gt;&lt;left val=&quot;114&quot; /&gt;&lt;top val=&quot;459&quot; /&gt;&lt;width val=&quot;627&quot; /&gt;&lt;height val=&quot;60&quot; /&gt;&lt;hasText val=&quot;1&quot; /&gt;&lt;/Image&gt;&lt;/ThreeDShapeInfo&gt;"/>
  <p:tag name="PRESENTER_SHAPETEXTINFO" val="&lt;ShapeTextInfo&gt;&lt;TableIndex row=&quot;-1&quot; col=&quot;-1&quot;&gt;&lt;linesCount val=&quot;1&quot; /&gt;&lt;lineCharCount val=&quot;58&quot; /&gt;&lt;/TableIndex&gt;&lt;/ShapeTextInfo&gt;"/>
</p:tagLst>
</file>

<file path=ppt/tags/tag4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10.xml><?xml version="1.0" encoding="utf-8"?>
<p:tagLst xmlns:p="http://schemas.openxmlformats.org/presentationml/2006/main">
  <p:tag name="PRESENTER_SHAPEINFO" val="&lt;ThreeDShapeInfo&gt;&lt;uuid val=&quot;{219fac5a-952d-4817-8648-6ad85f1b6191}&quot; /&gt;&lt;isInvalidForFieldText val=&quot;0&quot; /&gt;&lt;Image&gt;&lt;filename val=&quot;E:\breeze\content\14339732\2262135261-1\input\breezo\data\asimages\{219fac5a-952d-4817-8648-6ad85f1b6191}.png&quot; /&gt;&lt;left val=&quot;1235&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11.xml><?xml version="1.0" encoding="utf-8"?>
<p:tagLst xmlns:p="http://schemas.openxmlformats.org/presentationml/2006/main">
  <p:tag name="ARTICULATE_SLIDE_THUMBNAIL_REFRESH" val="1"/>
  <p:tag name="HTML_SHAPEINFO" val="&lt;SlideThumbPath val=&quot;SlideTemp.PNG&quot;/&gt;"/>
</p:tagLst>
</file>

<file path=ppt/tags/tag412.xml><?xml version="1.0" encoding="utf-8"?>
<p:tagLst xmlns:p="http://schemas.openxmlformats.org/presentationml/2006/main">
  <p:tag name="PRESENTER_SHAPEINFO" val="&lt;ThreeDShapeInfo&gt;&lt;uuid val=&quot;{098f4986-167b-4c53-842a-0bade4281b51}&quot; /&gt;&lt;isInvalidForFieldText val=&quot;0&quot; /&gt;&lt;Image&gt;&lt;filename val=&quot;E:\breeze\content\14339732\2262135261-1\input\breezo\data\asimages\{098f4986-167b-4c53-842a-0bade4281b51}.png&quot; /&gt;&lt;left val=&quot;60&quot; /&gt;&lt;top val=&quot;20&quot; /&gt;&lt;width val=&quot;937&quot; /&gt;&lt;height val=&quot;611&quot; /&gt;&lt;hasText val=&quot;1&quot; /&gt;&lt;/Image&gt;&lt;/ThreeDShapeInfo&gt;"/>
</p:tagLst>
</file>

<file path=ppt/tags/tag413.xml><?xml version="1.0" encoding="utf-8"?>
<p:tagLst xmlns:p="http://schemas.openxmlformats.org/presentationml/2006/main">
  <p:tag name="PRESENTER_SHAPEINFO" val="&lt;ThreeDShapeInfo&gt;&lt;uuid val=&quot;{83f0f183-23a6-4fe6-a684-32f3ed47a8c7}&quot; /&gt;&lt;isInvalidForFieldText val=&quot;0&quot; /&gt;&lt;Image&gt;&lt;filename val=&quot;E:\breeze\content\14339732\2262135261-1\input\breezo\data\asimages\{83f0f183-23a6-4fe6-a684-32f3ed47a8c7}.png&quot; /&gt;&lt;left val=&quot;113&quot; /&gt;&lt;top val=&quot;60&quot; /&gt;&lt;width val=&quot;377&quot; /&gt;&lt;height val=&quot;39&quot; /&gt;&lt;hasText val=&quot;1&quot; /&gt;&lt;/Image&gt;&lt;/ThreeDShapeInfo&gt;"/>
  <p:tag name="PRESENTER_SHAPETEXTINFO" val="&lt;ShapeTextInfo&gt;&lt;TableIndex row=&quot;-1&quot; col=&quot;-1&quot;&gt;&lt;linesCount val=&quot;1&quot; /&gt;&lt;lineCharCount val=&quot;19&quot; /&gt;&lt;/TableIndex&gt;&lt;/ShapeTextInfo&gt;"/>
</p:tagLst>
</file>

<file path=ppt/tags/tag414.xml><?xml version="1.0" encoding="utf-8"?>
<p:tagLst xmlns:p="http://schemas.openxmlformats.org/presentationml/2006/main">
  <p:tag name="PRESENTER_SHAPEINFO" val="&lt;ThreeDShapeInfo&gt;&lt;uuid val=&quot;{bfe6d7c4-6d6b-466e-b382-cb084331ea32}&quot; /&gt;&lt;isInvalidForFieldText val=&quot;0&quot; /&gt;&lt;Image&gt;&lt;filename val=&quot;E:\breeze\content\14339732\2262135261-1\input\breezo\data\asimages\{bfe6d7c4-6d6b-466e-b382-cb084331ea32}.png&quot; /&gt;&lt;left val=&quot;126&quot; /&gt;&lt;top val=&quot;140&quot; /&gt;&lt;width val=&quot;786&quot; /&gt;&lt;height val=&quot;481&quot; /&gt;&lt;hasText val=&quot;1&quot; /&gt;&lt;/Image&gt;&lt;/ThreeDShapeInfo&gt;"/>
  <p:tag name="PRESENTER_SHAPETEXTINFO" val="&lt;ShapeTextInfo&gt;&lt;TableIndex row=&quot;-1&quot; col=&quot;-1&quot;&gt;&lt;linesCount val=&quot;10&quot; /&gt;&lt;lineCharCount val=&quot;55&quot; /&gt;&lt;lineCharCount val=&quot;1&quot; /&gt;&lt;lineCharCount val=&quot;17&quot; /&gt;&lt;lineCharCount val=&quot;37&quot; /&gt;&lt;lineCharCount val=&quot;24&quot; /&gt;&lt;lineCharCount val=&quot;21&quot; /&gt;&lt;lineCharCount val=&quot;35&quot; /&gt;&lt;lineCharCount val=&quot;7&quot; /&gt;&lt;lineCharCount val=&quot;24&quot; /&gt;&lt;lineCharCount val=&quot;45&quot; /&gt;&lt;/TableIndex&gt;&lt;/ShapeTextInfo&gt;"/>
</p:tagLst>
</file>

<file path=ppt/tags/tag415.xml><?xml version="1.0" encoding="utf-8"?>
<p:tagLst xmlns:p="http://schemas.openxmlformats.org/presentationml/2006/main">
  <p:tag name="PRESENTER_SHAPEINFO" val="&lt;ThreeDShapeInfo&gt;&lt;uuid val=&quot;{0c8a51b0-2c6f-4727-b222-133250179dc0}&quot; /&gt;&lt;isInvalidForFieldText val=&quot;0&quot; /&gt;&lt;Image&gt;&lt;filename val=&quot;E:\breeze\content\14339732\2262135261-1\input\breezo\data\asimages\{0c8a51b0-2c6f-4727-b222-133250179dc0}.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16.xml><?xml version="1.0" encoding="utf-8"?>
<p:tagLst xmlns:p="http://schemas.openxmlformats.org/presentationml/2006/main">
  <p:tag name="PRESENTER_SHAPEINFO" val="&lt;ThreeDShapeInfo&gt;&lt;uuid val=&quot;{898b457f-bf02-4aef-a651-e28f258da0ed}&quot; /&gt;&lt;isInvalidForFieldText val=&quot;0&quot; /&gt;&lt;Image&gt;&lt;filename val=&quot;E:\breeze\content\14339732\2262135261-1\input\breezo\data\asimages\{898b457f-bf02-4aef-a651-e28f258da0ed}.png&quot; /&gt;&lt;left val=&quot;910&quot; /&gt;&lt;top val=&quot;0&quot; /&gt;&lt;width val=&quot;232&quot; /&gt;&lt;height val=&quot;402&quot; /&gt;&lt;hasText val=&quot;1&quot; /&gt;&lt;/Image&gt;&lt;/ThreeDShapeInfo&gt;"/>
</p:tagLst>
</file>

<file path=ppt/tags/tag417.xml><?xml version="1.0" encoding="utf-8"?>
<p:tagLst xmlns:p="http://schemas.openxmlformats.org/presentationml/2006/main">
  <p:tag name="ARTICULATE_SLIDE_THUMBNAIL_REFRESH" val="1"/>
  <p:tag name="HTML_SHAPEINFO" val="&lt;SlideThumbPath val=&quot;SlideTemp.PNG&quot;/&gt;"/>
</p:tagLst>
</file>

<file path=ppt/tags/tag418.xml><?xml version="1.0" encoding="utf-8"?>
<p:tagLst xmlns:p="http://schemas.openxmlformats.org/presentationml/2006/main">
  <p:tag name="PRESENTER_SHAPEINFO" val="&lt;ThreeDShapeInfo&gt;&lt;uuid val=&quot;{9ed5bc94-23f2-4e09-ae08-8603858e8ce5}&quot; /&gt;&lt;isInvalidForFieldText val=&quot;0&quot; /&gt;&lt;Image&gt;&lt;filename val=&quot;E:\breeze\content\14339732\2262135261-1\input\breezo\data\asimages\{9ed5bc94-23f2-4e09-ae08-8603858e8ce5}.png&quot; /&gt;&lt;left val=&quot;50&quot; /&gt;&lt;top val=&quot;8&quot; /&gt;&lt;width val=&quot;947&quot; /&gt;&lt;height val=&quot;623&quot; /&gt;&lt;hasText val=&quot;1&quot; /&gt;&lt;/Image&gt;&lt;/ThreeDShapeInfo&gt;"/>
</p:tagLst>
</file>

<file path=ppt/tags/tag419.xml><?xml version="1.0" encoding="utf-8"?>
<p:tagLst xmlns:p="http://schemas.openxmlformats.org/presentationml/2006/main">
  <p:tag name="PRESENTER_SHAPEINFO" val="&lt;ThreeDShapeInfo&gt;&lt;uuid val=&quot;{f0228bab-119a-459b-a2c9-7d4d9196b4ae}&quot; /&gt;&lt;isInvalidForFieldText val=&quot;0&quot; /&gt;&lt;Image&gt;&lt;filename val=&quot;E:\breeze\content\14339732\2262135261-1\input\breezo\data\asimages\{f0228bab-119a-459b-a2c9-7d4d9196b4ae}.png&quot; /&gt;&lt;left val=&quot;114&quot; /&gt;&lt;top val=&quot;140&quot; /&gt;&lt;width val=&quot;818&quot; /&gt;&lt;height val=&quot;487&quot; /&gt;&lt;hasText val=&quot;1&quot; /&gt;&lt;/Image&gt;&lt;/ThreeDShapeInfo&gt;"/>
  <p:tag name="PRESENTER_SHAPETEXTINFO" val="&lt;ShapeTextInfo&gt;&lt;TableIndex row=&quot;-1&quot; col=&quot;-1&quot;&gt;&lt;linesCount val=&quot;8&quot; /&gt;&lt;lineCharCount val=&quot;26&quot; /&gt;&lt;lineCharCount val=&quot;26&quot; /&gt;&lt;lineCharCount val=&quot;98&quot; /&gt;&lt;lineCharCount val=&quot;50&quot; /&gt;&lt;lineCharCount val=&quot;9&quot; /&gt;&lt;lineCharCount val=&quot;105&quot; /&gt;&lt;lineCharCount val=&quot;79&quot; /&gt;&lt;lineCharCount val=&quot;44&quot; /&gt;&lt;/TableIndex&gt;&lt;/ShapeTextInfo&gt;"/>
</p:tagLst>
</file>

<file path=ppt/tags/tag42.xml><?xml version="1.0" encoding="utf-8"?>
<p:tagLst xmlns:p="http://schemas.openxmlformats.org/presentationml/2006/main">
  <p:tag name="PRESENTER_SHAPEINFO" val="&lt;ThreeDShapeInfo&gt;&lt;uuid val=&quot;{5fac0cc0-8aee-44e3-897b-11a058cbf12b}&quot; /&gt;&lt;isInvalidForFieldText val=&quot;0&quot; /&gt;&lt;Image&gt;&lt;filename val=&quot;E:\breeze\content\14339732\2262135261-1\input\breezo\data\asimages\{5fac0cc0-8aee-44e3-897b-11a058cbf12b}.png&quot; /&gt;&lt;left val=&quot;1010&quot; /&gt;&lt;top val=&quot;659&quot; /&gt;&lt;width val=&quot;147&quot; /&gt;&lt;height val=&quot;51&quot; /&gt;&lt;hasText val=&quot;1&quot; /&gt;&lt;/Image&gt;&lt;/ThreeDShapeInfo&gt;"/>
</p:tagLst>
</file>

<file path=ppt/tags/tag420.xml><?xml version="1.0" encoding="utf-8"?>
<p:tagLst xmlns:p="http://schemas.openxmlformats.org/presentationml/2006/main">
  <p:tag name="PRESENTER_SHAPEINFO" val="&lt;ThreeDShapeInfo&gt;&lt;uuid val=&quot;{97915167-c3b7-465e-8e1c-f5292b6217df}&quot; /&gt;&lt;isInvalidForFieldText val=&quot;0&quot; /&gt;&lt;Image&gt;&lt;filename val=&quot;E:\breeze\content\14339732\2262135261-1\input\breezo\data\asimages\{97915167-c3b7-465e-8e1c-f5292b6217df}.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21.xml><?xml version="1.0" encoding="utf-8"?>
<p:tagLst xmlns:p="http://schemas.openxmlformats.org/presentationml/2006/main">
  <p:tag name="PRESENTER_SHAPEINFO" val="&lt;ThreeDShapeInfo&gt;&lt;uuid val=&quot;{eb3594b3-1f04-43e2-bf5a-0be48f10d439}&quot; /&gt;&lt;isInvalidForFieldText val=&quot;0&quot; /&gt;&lt;Image&gt;&lt;filename val=&quot;E:\breeze\content\14339732\2262135261-1\input\breezo\data\asimages\{eb3594b3-1f04-43e2-bf5a-0be48f10d439}.png&quot; /&gt;&lt;left val=&quot;910&quot; /&gt;&lt;top val=&quot;0&quot; /&gt;&lt;width val=&quot;232&quot; /&gt;&lt;height val=&quot;402&quot; /&gt;&lt;hasText val=&quot;1&quot; /&gt;&lt;/Image&gt;&lt;/ThreeDShapeInfo&gt;"/>
</p:tagLst>
</file>

<file path=ppt/tags/tag422.xml><?xml version="1.0" encoding="utf-8"?>
<p:tagLst xmlns:p="http://schemas.openxmlformats.org/presentationml/2006/main">
  <p:tag name="PRESENTER_SHAPEINFO" val="&lt;ThreeDShapeInfo&gt;&lt;uuid val=&quot;{cb6360f8-ac6a-4ee8-ae0f-430450f77828}&quot; /&gt;&lt;isInvalidForFieldText val=&quot;0&quot; /&gt;&lt;Image&gt;&lt;filename val=&quot;E:\breeze\content\14339732\2262135261-1\input\breezo\data\asimages\{cb6360f8-ac6a-4ee8-ae0f-430450f77828}.png&quot; /&gt;&lt;left val=&quot;124&quot; /&gt;&lt;top val=&quot;44&quot; /&gt;&lt;width val=&quot;338&quot; /&gt;&lt;height val=&quot;31&quot; /&gt;&lt;hasText val=&quot;1&quot; /&gt;&lt;/Image&gt;&lt;/ThreeDShapeInfo&gt;"/>
  <p:tag name="PRESENTER_SHAPETEXTINFO" val="&lt;ShapeTextInfo&gt;&lt;TableIndex row=&quot;-1&quot; col=&quot;-1&quot;&gt;&lt;linesCount val=&quot;1&quot; /&gt;&lt;lineCharCount val=&quot;18&quot; /&gt;&lt;/TableIndex&gt;&lt;/ShapeTextInfo&gt;"/>
</p:tagLst>
</file>

<file path=ppt/tags/tag423.xml><?xml version="1.0" encoding="utf-8"?>
<p:tagLst xmlns:p="http://schemas.openxmlformats.org/presentationml/2006/main">
  <p:tag name="PRESENTER_SHAPEINFO" val="&lt;ThreeDShapeInfo&gt;&lt;uuid val=&quot;{d9694ead-096d-4f6e-9ca7-420f275ba837}&quot; /&gt;&lt;isInvalidForFieldText val=&quot;0&quot; /&gt;&lt;Image&gt;&lt;filename val=&quot;E:\breeze\content\14339732\2262135261-1\input\breezo\data\asimages\{d9694ead-096d-4f6e-9ca7-420f275ba837}.png&quot; /&gt;&lt;left val=&quot;396&quot; /&gt;&lt;top val=&quot;228&quot; /&gt;&lt;width val=&quot;524&quot; /&gt;&lt;height val=&quot;31&quot; /&gt;&lt;hasText val=&quot;1&quot; /&gt;&lt;/Image&gt;&lt;/ThreeDShapeInfo&gt;"/>
  <p:tag name="PRESENTER_SHAPETEXTINFO" val="&lt;ShapeTextInfo&gt;&lt;TableIndex row=&quot;-1&quot; col=&quot;-1&quot;&gt;&lt;linesCount val=&quot;1&quot; /&gt;&lt;lineCharCount val=&quot;1&quot; /&gt;&lt;/TableIndex&gt;&lt;/ShapeTextInfo&gt;"/>
</p:tagLst>
</file>

<file path=ppt/tags/tag424.xml><?xml version="1.0" encoding="utf-8"?>
<p:tagLst xmlns:p="http://schemas.openxmlformats.org/presentationml/2006/main">
  <p:tag name="PRESENTER_SHAPEINFO" val="&lt;ThreeDShapeInfo&gt;&lt;uuid val=&quot;{756a053f-4d1f-482b-9dba-9585048b0e73}&quot; /&gt;&lt;isInvalidForFieldText val=&quot;0&quot; /&gt;&lt;Image&gt;&lt;filename val=&quot;E:\breeze\content\14339732\2262135261-1\input\breezo\data\asimages\{756a053f-4d1f-482b-9dba-9585048b0e73}.png&quot; /&gt;&lt;left val=&quot;112&quot; /&gt;&lt;top val=&quot;426&quot; /&gt;&lt;width val=&quot;524&quot; /&gt;&lt;height val=&quot;31&quot; /&gt;&lt;hasText val=&quot;1&quot; /&gt;&lt;/Image&gt;&lt;/ThreeDShapeInfo&gt;"/>
  <p:tag name="PRESENTER_SHAPETEXTINFO" val="&lt;ShapeTextInfo&gt;&lt;TableIndex row=&quot;-1&quot; col=&quot;-1&quot;&gt;&lt;linesCount val=&quot;1&quot; /&gt;&lt;lineCharCount val=&quot;1&quot; /&gt;&lt;/TableIndex&gt;&lt;/ShapeTextInfo&gt;"/>
</p:tagLst>
</file>

<file path=ppt/tags/tag425.xml><?xml version="1.0" encoding="utf-8"?>
<p:tagLst xmlns:p="http://schemas.openxmlformats.org/presentationml/2006/main">
  <p:tag name="ARTICULATE_SLIDE_THUMBNAIL_REFRESH" val="1"/>
  <p:tag name="HTML_SHAPEINFO" val="&lt;SlideThumbPath val=&quot;SlideTemp.PNG&quot;/&gt;"/>
</p:tagLst>
</file>

<file path=ppt/tags/tag426.xml><?xml version="1.0" encoding="utf-8"?>
<p:tagLst xmlns:p="http://schemas.openxmlformats.org/presentationml/2006/main">
  <p:tag name="PRESENTER_SHAPEINFO" val="&lt;ThreeDShapeInfo&gt;&lt;uuid val=&quot;{5d1c850f-8a06-4dae-a505-f95a764f3499}&quot; /&gt;&lt;isInvalidForFieldText val=&quot;0&quot; /&gt;&lt;Image&gt;&lt;filename val=&quot;E:\breeze\content\14339732\2262135261-1\input\breezo\data\asimages\{5d1c850f-8a06-4dae-a505-f95a764f3499}.png&quot; /&gt;&lt;left val=&quot;104&quot; /&gt;&lt;top val=&quot;29&quot; /&gt;&lt;width val=&quot;466&quot; /&gt;&lt;height val=&quot;39&quot; /&gt;&lt;hasText val=&quot;1&quot; /&gt;&lt;/Image&gt;&lt;/ThreeDShapeInfo&gt;"/>
  <p:tag name="PRESENTER_SHAPETEXTINFO" val="&lt;ShapeTextInfo&gt;&lt;TableIndex row=&quot;-1&quot; col=&quot;-1&quot;&gt;&lt;linesCount val=&quot;1&quot; /&gt;&lt;lineCharCount val=&quot;26&quot; /&gt;&lt;/TableIndex&gt;&lt;/ShapeTextInfo&gt;"/>
</p:tagLst>
</file>

<file path=ppt/tags/tag427.xml><?xml version="1.0" encoding="utf-8"?>
<p:tagLst xmlns:p="http://schemas.openxmlformats.org/presentationml/2006/main">
  <p:tag name="PRESENTER_SHAPEINFO" val="&lt;ThreeDShapeInfo&gt;&lt;uuid val=&quot;{9896b392-b26a-467c-8cc0-8fdc28f40593}&quot; /&gt;&lt;isInvalidForFieldText val=&quot;0&quot; /&gt;&lt;Image&gt;&lt;filename val=&quot;E:\breeze\content\14339732\2262135261-1\input\breezo\data\asimages\{9896b392-b26a-467c-8cc0-8fdc28f40593}.png&quot; /&gt;&lt;left val=&quot;1234&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28.xml><?xml version="1.0" encoding="utf-8"?>
<p:tagLst xmlns:p="http://schemas.openxmlformats.org/presentationml/2006/main">
  <p:tag name="PRESENTER_SHAPEINFO" val="&lt;ThreeDShapeInfo&gt;&lt;uuid val=&quot;{7d6db7dc-dec5-408e-960c-c40c1e3fcc2b}&quot; /&gt;&lt;isInvalidForFieldText val=&quot;0&quot; /&gt;&lt;Image&gt;&lt;filename val=&quot;E:\breeze\content\14339732\2262135261-1\input\breezo\data\asimages\{7d6db7dc-dec5-408e-960c-c40c1e3fcc2b}.png&quot; /&gt;&lt;left val=&quot;98&quot; /&gt;&lt;top val=&quot;118&quot; /&gt;&lt;width val=&quot;1136&quot; /&gt;&lt;height val=&quot;531&quot; /&gt;&lt;hasText val=&quot;1&quot; /&gt;&lt;/Image&gt;&lt;/ThreeDShapeInfo&gt;"/>
</p:tagLst>
</file>

<file path=ppt/tags/tag429.xml><?xml version="1.0" encoding="utf-8"?>
<p:tagLst xmlns:p="http://schemas.openxmlformats.org/presentationml/2006/main">
  <p:tag name="HTML_SHAPEINFO" val="&lt;SlideThumbPath val=&quot;SlideTemp.PNG&quot;/&gt;"/>
</p:tagLst>
</file>

<file path=ppt/tags/tag43.xml><?xml version="1.0" encoding="utf-8"?>
<p:tagLst xmlns:p="http://schemas.openxmlformats.org/presentationml/2006/main">
  <p:tag name="PRESENTER_SHAPEINFO" val="&lt;ThreeDShapeInfo&gt;&lt;uuid val=&quot;{ca65d80b-f614-458e-ba61-47360043ef9c}&quot; /&gt;&lt;isInvalidForFieldText val=&quot;0&quot; /&gt;&lt;Image&gt;&lt;filename val=&quot;E:\breeze\content\14339732\2262135261-1\input\breezo\data\asimages\{ca65d80b-f614-458e-ba61-47360043ef9c}.png&quot; /&gt;&lt;left val=&quot;34&quot; /&gt;&lt;top val=&quot;675&quot; /&gt;&lt;width val=&quot;226&quot; /&gt;&lt;height val=&quot;21&quot; /&gt;&lt;hasText val=&quot;1&quot; /&gt;&lt;/Image&gt;&lt;/ThreeDShapeInfo&gt;"/>
</p:tagLst>
</file>

<file path=ppt/tags/tag430.xml><?xml version="1.0" encoding="utf-8"?>
<p:tagLst xmlns:p="http://schemas.openxmlformats.org/presentationml/2006/main">
  <p:tag name="PRESENTER_SHAPEINFO" val="&lt;ThreeDShapeInfo&gt;&lt;uuid val=&quot;{286a8636-ff1d-47ff-ba9a-4c97e851a4f7}&quot; /&gt;&lt;isInvalidForFieldText val=&quot;0&quot; /&gt;&lt;Image&gt;&lt;filename val=&quot;E:\breeze\content\14339732\2262135261-1\input\breezo\data\asimages\{286a8636-ff1d-47ff-ba9a-4c97e851a4f7}.png&quot; /&gt;&lt;left val=&quot;52&quot; /&gt;&lt;top val=&quot;15&quot; /&gt;&lt;width val=&quot;938&quot; /&gt;&lt;height val=&quot;649&quot; /&gt;&lt;hasText val=&quot;1&quot; /&gt;&lt;/Image&gt;&lt;/ThreeDShapeInfo&gt;"/>
</p:tagLst>
</file>

<file path=ppt/tags/tag431.xml><?xml version="1.0" encoding="utf-8"?>
<p:tagLst xmlns:p="http://schemas.openxmlformats.org/presentationml/2006/main">
  <p:tag name="PRESENTER_SHAPEINFO" val="&lt;ThreeDShapeInfo&gt;&lt;uuid val=&quot;{d00aa924-e269-4af6-9421-1ff92a6051ab}&quot; /&gt;&lt;isInvalidForFieldText val=&quot;0&quot; /&gt;&lt;Image&gt;&lt;filename val=&quot;E:\breeze\content\14339732\2262135261-1\input\breezo\data\asimages\{d00aa924-e269-4af6-9421-1ff92a6051ab}.png&quot; /&gt;&lt;left val=&quot;138&quot; /&gt;&lt;top val=&quot;190&quot; /&gt;&lt;width val=&quot;691&quot; /&gt;&lt;height val=&quot;317&quot; /&gt;&lt;hasText val=&quot;1&quot; /&gt;&lt;/Image&gt;&lt;/ThreeDShapeInfo&gt;"/>
  <p:tag name="PRESENTER_SHAPETEXTINFO" val="&lt;ShapeTextInfo&gt;&lt;TableIndex row=&quot;-1&quot; col=&quot;-1&quot;&gt;&lt;linesCount val=&quot;3&quot; /&gt;&lt;lineCharCount val=&quot;76&quot; /&gt;&lt;lineCharCount val=&quot;117&quot; /&gt;&lt;lineCharCount val=&quot;1&quot; /&gt;&lt;/TableIndex&gt;&lt;/ShapeTextInfo&gt;"/>
</p:tagLst>
</file>

<file path=ppt/tags/tag432.xml><?xml version="1.0" encoding="utf-8"?>
<p:tagLst xmlns:p="http://schemas.openxmlformats.org/presentationml/2006/main">
  <p:tag name="PRESENTER_SHAPEINFO" val="&lt;ThreeDShapeInfo&gt;&lt;uuid val=&quot;{1c8d6ed3-7db2-46fb-85b2-667bdb977f8a}&quot; /&gt;&lt;isInvalidForFieldText val=&quot;0&quot; /&gt;&lt;Image&gt;&lt;filename val=&quot;E:\breeze\content\14339732\2262135261-1\input\breezo\data\asimages\{1c8d6ed3-7db2-46fb-85b2-667bdb977f8a}.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33.xml><?xml version="1.0" encoding="utf-8"?>
<p:tagLst xmlns:p="http://schemas.openxmlformats.org/presentationml/2006/main">
  <p:tag name="PRESENTER_SHAPEINFO" val="&lt;ThreeDShapeInfo&gt;&lt;uuid val=&quot;{71e3f9ff-deb1-4a50-af01-480f3f04d23f}&quot; /&gt;&lt;isInvalidForFieldText val=&quot;0&quot; /&gt;&lt;Image&gt;&lt;filename val=&quot;E:\breeze\content\14339732\2262135261-1\input\breezo\data\asimages\{71e3f9ff-deb1-4a50-af01-480f3f04d23f}.png&quot; /&gt;&lt;left val=&quot;910&quot; /&gt;&lt;top val=&quot;0&quot; /&gt;&lt;width val=&quot;232&quot; /&gt;&lt;height val=&quot;402&quot; /&gt;&lt;hasText val=&quot;1&quot; /&gt;&lt;/Image&gt;&lt;/ThreeDShapeInfo&gt;"/>
</p:tagLst>
</file>

<file path=ppt/tags/tag434.xml><?xml version="1.0" encoding="utf-8"?>
<p:tagLst xmlns:p="http://schemas.openxmlformats.org/presentationml/2006/main">
  <p:tag name="PRESENTER_SHAPEINFO" val="&lt;ThreeDShapeInfo&gt;&lt;uuid val=&quot;{b62dd1e5-451d-4ba7-a265-64229cacaa43}&quot; /&gt;&lt;isInvalidForFieldText val=&quot;0&quot; /&gt;&lt;Image&gt;&lt;filename val=&quot;E:\breeze\content\14339732\2262135261-1\input\breezo\data\asimages\{b62dd1e5-451d-4ba7-a265-64229cacaa43}.png&quot; /&gt;&lt;left val=&quot;119&quot; /&gt;&lt;top val=&quot;53&quot; /&gt;&lt;width val=&quot;335&quot; /&gt;&lt;height val=&quot;31&quot; /&gt;&lt;hasText val=&quot;1&quot; /&gt;&lt;/Image&gt;&lt;/ThreeDShapeInfo&gt;"/>
  <p:tag name="PRESENTER_SHAPETEXTINFO" val="&lt;ShapeTextInfo&gt;&lt;TableIndex row=&quot;-1&quot; col=&quot;-1&quot;&gt;&lt;linesCount val=&quot;1&quot; /&gt;&lt;lineCharCount val=&quot;16&quot; /&gt;&lt;/TableIndex&gt;&lt;/ShapeTextInfo&gt;"/>
</p:tagLst>
</file>

<file path=ppt/tags/tag435.xml><?xml version="1.0" encoding="utf-8"?>
<p:tagLst xmlns:p="http://schemas.openxmlformats.org/presentationml/2006/main">
  <p:tag name="ARTICULATE_SLIDE_THUMBNAIL_REFRESH" val="1"/>
  <p:tag name="HTML_SHAPEINFO" val="&lt;SlideThumbPath val=&quot;SlideTemp.PNG&quot;/&gt;"/>
</p:tagLst>
</file>

<file path=ppt/tags/tag436.xml><?xml version="1.0" encoding="utf-8"?>
<p:tagLst xmlns:p="http://schemas.openxmlformats.org/presentationml/2006/main">
  <p:tag name="PRESENTER_SHAPEINFO" val="&lt;ThreeDShapeInfo&gt;&lt;uuid val=&quot;{4903e816-21d0-4771-b366-7e7cda7925f3}&quot; /&gt;&lt;isInvalidForFieldText val=&quot;0&quot; /&gt;&lt;Image&gt;&lt;filename val=&quot;E:\breeze\content\14339732\2262135261-1\input\breezo\data\asimages\{4903e816-21d0-4771-b366-7e7cda7925f3}.png&quot; /&gt;&lt;left val=&quot;48&quot; /&gt;&lt;top val=&quot;8&quot; /&gt;&lt;width val=&quot;949&quot; /&gt;&lt;height val=&quot;623&quot; /&gt;&lt;hasText val=&quot;1&quot; /&gt;&lt;/Image&gt;&lt;/ThreeDShapeInfo&gt;"/>
</p:tagLst>
</file>

<file path=ppt/tags/tag437.xml><?xml version="1.0" encoding="utf-8"?>
<p:tagLst xmlns:p="http://schemas.openxmlformats.org/presentationml/2006/main">
  <p:tag name="PRESENTER_SHAPEINFO" val="&lt;ThreeDShapeInfo&gt;&lt;uuid val=&quot;{ba64ab37-2e8a-483b-94a5-d97fb573024a}&quot; /&gt;&lt;isInvalidForFieldText val=&quot;0&quot; /&gt;&lt;Image&gt;&lt;filename val=&quot;E:\breeze\content\14339732\2262135261-1\input\breezo\data\asimages\{ba64ab37-2e8a-483b-94a5-d97fb573024a}.png&quot; /&gt;&lt;left val=&quot;103&quot; /&gt;&lt;top val=&quot;142&quot; /&gt;&lt;width val=&quot;603&quot; /&gt;&lt;height val=&quot;429&quot; /&gt;&lt;hasText val=&quot;1&quot; /&gt;&lt;/Image&gt;&lt;/ThreeDShapeInfo&gt;"/>
  <p:tag name="PRESENTER_SHAPETEXTINFO" val="&lt;ShapeTextInfo&gt;&lt;TableIndex row=&quot;-1&quot; col=&quot;-1&quot;&gt;&lt;linesCount val=&quot;9&quot; /&gt;&lt;lineCharCount val=&quot;36&quot; /&gt;&lt;lineCharCount val=&quot;41&quot; /&gt;&lt;lineCharCount val=&quot;44&quot; /&gt;&lt;lineCharCount val=&quot;35&quot; /&gt;&lt;lineCharCount val=&quot;22&quot; /&gt;&lt;lineCharCount val=&quot;13&quot; /&gt;&lt;lineCharCount val=&quot;37&quot; /&gt;&lt;lineCharCount val=&quot;16&quot; /&gt;&lt;lineCharCount val=&quot;10&quot; /&gt;&lt;/TableIndex&gt;&lt;/ShapeTextInfo&gt;"/>
</p:tagLst>
</file>

<file path=ppt/tags/tag438.xml><?xml version="1.0" encoding="utf-8"?>
<p:tagLst xmlns:p="http://schemas.openxmlformats.org/presentationml/2006/main">
  <p:tag name="PRESENTER_SHAPEINFO" val="&lt;ThreeDShapeInfo&gt;&lt;uuid val=&quot;{52182f1e-32d9-40e4-920d-9e92d0b6b72e}&quot; /&gt;&lt;isInvalidForFieldText val=&quot;0&quot; /&gt;&lt;Image&gt;&lt;filename val=&quot;E:\breeze\content\14339732\2262135261-1\input\breezo\data\asimages\{52182f1e-32d9-40e4-920d-9e92d0b6b72e}.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39.xml><?xml version="1.0" encoding="utf-8"?>
<p:tagLst xmlns:p="http://schemas.openxmlformats.org/presentationml/2006/main">
  <p:tag name="PRESENTER_SHAPEINFO" val="&lt;ThreeDShapeInfo&gt;&lt;uuid val=&quot;{c2d21d99-c73c-4ce6-b2c7-7c9b85514147}&quot; /&gt;&lt;isInvalidForFieldText val=&quot;0&quot; /&gt;&lt;Image&gt;&lt;filename val=&quot;E:\breeze\content\14339732\2262135261-1\input\breezo\data\asimages\{c2d21d99-c73c-4ce6-b2c7-7c9b85514147}.png&quot; /&gt;&lt;left val=&quot;910&quot; /&gt;&lt;top val=&quot;0&quot; /&gt;&lt;width val=&quot;232&quot; /&gt;&lt;height val=&quot;402&quot; /&gt;&lt;hasText val=&quot;1&quot; /&gt;&lt;/Image&gt;&lt;/ThreeDShapeInfo&gt;"/>
</p:tagLst>
</file>

<file path=ppt/tags/tag44.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440.xml><?xml version="1.0" encoding="utf-8"?>
<p:tagLst xmlns:p="http://schemas.openxmlformats.org/presentationml/2006/main">
  <p:tag name="PRESENTER_SHAPEINFO" val="&lt;ThreeDShapeInfo&gt;&lt;uuid val=&quot;{c2c20a23-ffdc-4e45-8ca5-9554545e8500}&quot; /&gt;&lt;isInvalidForFieldText val=&quot;0&quot; /&gt;&lt;Image&gt;&lt;filename val=&quot;E:\breeze\content\14339732\2262135261-1\input\breezo\data\asimages\{c2c20a23-ffdc-4e45-8ca5-9554545e8500}.png&quot; /&gt;&lt;left val=&quot;128&quot; /&gt;&lt;top val=&quot;36&quot; /&gt;&lt;width val=&quot;601&quot; /&gt;&lt;height val=&quot;39&quot; /&gt;&lt;hasText val=&quot;1&quot; /&gt;&lt;/Image&gt;&lt;/ThreeDShapeInfo&gt;"/>
  <p:tag name="PRESENTER_SHAPETEXTINFO" val="&lt;ShapeTextInfo&gt;&lt;TableIndex row=&quot;-1&quot; col=&quot;-1&quot;&gt;&lt;linesCount val=&quot;1&quot; /&gt;&lt;lineCharCount val=&quot;31&quot; /&gt;&lt;/TableIndex&gt;&lt;/ShapeTextInfo&gt;"/>
</p:tagLst>
</file>

<file path=ppt/tags/tag441.xml><?xml version="1.0" encoding="utf-8"?>
<p:tagLst xmlns:p="http://schemas.openxmlformats.org/presentationml/2006/main">
  <p:tag name="ARTICULATE_SLIDE_THUMBNAIL_REFRESH" val="1"/>
  <p:tag name="HTML_SHAPEINFO" val="&lt;SlideThumbPath val=&quot;SlideTemp.PNG&quot;/&gt;"/>
</p:tagLst>
</file>

<file path=ppt/tags/tag442.xml><?xml version="1.0" encoding="utf-8"?>
<p:tagLst xmlns:p="http://schemas.openxmlformats.org/presentationml/2006/main">
  <p:tag name="PRESENTER_SHAPEINFO" val="&lt;ThreeDShapeInfo&gt;&lt;uuid val=&quot;{e3cd8939-b152-4b55-8032-208432c8e76c}&quot; /&gt;&lt;isInvalidForFieldText val=&quot;0&quot; /&gt;&lt;Image&gt;&lt;filename val=&quot;E:\breeze\content\14339732\2262135261-1\input\breezo\data\asimages\{e3cd8939-b152-4b55-8032-208432c8e76c}.png&quot; /&gt;&lt;left val=&quot;47&quot; /&gt;&lt;top val=&quot;8&quot; /&gt;&lt;width val=&quot;949&quot; /&gt;&lt;height val=&quot;623&quot; /&gt;&lt;hasText val=&quot;1&quot; /&gt;&lt;/Image&gt;&lt;/ThreeDShapeInfo&gt;"/>
</p:tagLst>
</file>

<file path=ppt/tags/tag443.xml><?xml version="1.0" encoding="utf-8"?>
<p:tagLst xmlns:p="http://schemas.openxmlformats.org/presentationml/2006/main">
  <p:tag name="PRESENTER_SHAPEINFO" val="&lt;ThreeDShapeInfo&gt;&lt;uuid val=&quot;{186a8b2d-c877-4480-a80e-2537fb40c690}&quot; /&gt;&lt;isInvalidForFieldText val=&quot;0&quot; /&gt;&lt;Image&gt;&lt;filename val=&quot;E:\breeze\content\14339732\2262135261-1\input\breezo\data\asimages\{186a8b2d-c877-4480-a80e-2537fb40c690}.png&quot; /&gt;&lt;left val=&quot;124&quot; /&gt;&lt;top val=&quot;150&quot; /&gt;&lt;width val=&quot;680&quot; /&gt;&lt;height val=&quot;425&quot; /&gt;&lt;hasText val=&quot;1&quot; /&gt;&lt;/Image&gt;&lt;/ThreeDShapeInfo&gt;"/>
  <p:tag name="PRESENTER_SHAPETEXTINFO" val="&lt;ShapeTextInfo&gt;&lt;TableIndex row=&quot;-1&quot; col=&quot;-1&quot;&gt;&lt;linesCount val=&quot;9&quot; /&gt;&lt;lineCharCount val=&quot;15&quot; /&gt;&lt;lineCharCount val=&quot;36&quot; /&gt;&lt;lineCharCount val=&quot;23&quot; /&gt;&lt;lineCharCount val=&quot;38&quot; /&gt;&lt;lineCharCount val=&quot;1&quot; /&gt;&lt;lineCharCount val=&quot;16&quot; /&gt;&lt;lineCharCount val=&quot;16&quot; /&gt;&lt;lineCharCount val=&quot;1&quot; /&gt;&lt;lineCharCount val=&quot;30&quot; /&gt;&lt;/TableIndex&gt;&lt;/ShapeTextInfo&gt;"/>
</p:tagLst>
</file>

<file path=ppt/tags/tag444.xml><?xml version="1.0" encoding="utf-8"?>
<p:tagLst xmlns:p="http://schemas.openxmlformats.org/presentationml/2006/main">
  <p:tag name="PRESENTER_SHAPEINFO" val="&lt;ThreeDShapeInfo&gt;&lt;uuid val=&quot;{6d878d43-644d-4e51-b5d9-c887e22e366e}&quot; /&gt;&lt;isInvalidForFieldText val=&quot;0&quot; /&gt;&lt;Image&gt;&lt;filename val=&quot;E:\breeze\content\14339732\2262135261-1\input\breezo\data\asimages\{6d878d43-644d-4e51-b5d9-c887e22e366e}.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45.xml><?xml version="1.0" encoding="utf-8"?>
<p:tagLst xmlns:p="http://schemas.openxmlformats.org/presentationml/2006/main">
  <p:tag name="PRESENTER_SHAPEINFO" val="&lt;ThreeDShapeInfo&gt;&lt;uuid val=&quot;{aced322d-a71d-4157-ba74-641ec7250ed1}&quot; /&gt;&lt;isInvalidForFieldText val=&quot;0&quot; /&gt;&lt;Image&gt;&lt;filename val=&quot;E:\breeze\content\14339732\2262135261-1\input\breezo\data\asimages\{aced322d-a71d-4157-ba74-641ec7250ed1}.png&quot; /&gt;&lt;left val=&quot;910&quot; /&gt;&lt;top val=&quot;0&quot; /&gt;&lt;width val=&quot;232&quot; /&gt;&lt;height val=&quot;402&quot; /&gt;&lt;hasText val=&quot;1&quot; /&gt;&lt;/Image&gt;&lt;/ThreeDShapeInfo&gt;"/>
</p:tagLst>
</file>

<file path=ppt/tags/tag446.xml><?xml version="1.0" encoding="utf-8"?>
<p:tagLst xmlns:p="http://schemas.openxmlformats.org/presentationml/2006/main">
  <p:tag name="PRESENTER_SHAPEINFO" val="&lt;ThreeDShapeInfo&gt;&lt;uuid val=&quot;{799f8aa3-2b13-40b8-aa9d-d290b7748974}&quot; /&gt;&lt;isInvalidForFieldText val=&quot;0&quot; /&gt;&lt;Image&gt;&lt;filename val=&quot;E:\breeze\content\14339732\2262135261-1\input\breezo\data\asimages\{799f8aa3-2b13-40b8-aa9d-d290b7748974}.png&quot; /&gt;&lt;left val=&quot;124&quot; /&gt;&lt;top val=&quot;44&quot; /&gt;&lt;width val=&quot;501&quot; /&gt;&lt;height val=&quot;39&quot; /&gt;&lt;hasText val=&quot;1&quot; /&gt;&lt;/Image&gt;&lt;/ThreeDShapeInfo&gt;"/>
  <p:tag name="PRESENTER_SHAPETEXTINFO" val="&lt;ShapeTextInfo&gt;&lt;TableIndex row=&quot;-1&quot; col=&quot;-1&quot;&gt;&lt;linesCount val=&quot;1&quot; /&gt;&lt;lineCharCount val=&quot;27&quot; /&gt;&lt;/TableIndex&gt;&lt;/ShapeTextInfo&gt;"/>
</p:tagLst>
</file>

<file path=ppt/tags/tag447.xml><?xml version="1.0" encoding="utf-8"?>
<p:tagLst xmlns:p="http://schemas.openxmlformats.org/presentationml/2006/main">
  <p:tag name="ARTICULATE_SLIDE_THUMBNAIL_REFRESH" val="1"/>
  <p:tag name="HTML_SHAPEINFO" val="&lt;SlideThumbPath val=&quot;SlideTemp.PNG&quot;/&gt;"/>
</p:tagLst>
</file>

<file path=ppt/tags/tag448.xml><?xml version="1.0" encoding="utf-8"?>
<p:tagLst xmlns:p="http://schemas.openxmlformats.org/presentationml/2006/main">
  <p:tag name="PRESENTER_SHAPEINFO" val="&lt;ThreeDShapeInfo&gt;&lt;uuid val=&quot;{ebd6d939-7bdc-4e22-a264-ea3c001751f1}&quot; /&gt;&lt;isInvalidForFieldText val=&quot;0&quot; /&gt;&lt;Image&gt;&lt;filename val=&quot;E:\breeze\content\14339732\2262135261-1\input\breezo\data\asimages\{ebd6d939-7bdc-4e22-a264-ea3c001751f1}.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49.xml><?xml version="1.0" encoding="utf-8"?>
<p:tagLst xmlns:p="http://schemas.openxmlformats.org/presentationml/2006/main">
  <p:tag name="PRESENTER_SHAPEINFO" val="&lt;ThreeDShapeInfo&gt;&lt;uuid val=&quot;{26ee4619-960c-4335-9ba4-51bfd320ff5a}&quot; /&gt;&lt;isInvalidForFieldText val=&quot;0&quot; /&gt;&lt;Image&gt;&lt;filename val=&quot;E:\breeze\content\14339732\2262135261-1\input\breezo\data\asimages\{26ee4619-960c-4335-9ba4-51bfd320ff5a}.png&quot; /&gt;&lt;left val=&quot;104&quot; /&gt;&lt;top val=&quot;29&quot; /&gt;&lt;width val=&quot;507&quot; /&gt;&lt;height val=&quot;39&quot; /&gt;&lt;hasText val=&quot;1&quot; /&gt;&lt;/Image&gt;&lt;/ThreeDShapeInfo&gt;"/>
  <p:tag name="PRESENTER_SHAPETEXTINFO" val="&lt;ShapeTextInfo&gt;&lt;TableIndex row=&quot;-1&quot; col=&quot;-1&quot;&gt;&lt;linesCount val=&quot;1&quot; /&gt;&lt;lineCharCount val=&quot;26&quot; /&gt;&lt;/TableIndex&gt;&lt;/ShapeTextInfo&gt;"/>
</p:tagLst>
</file>

<file path=ppt/tags/tag45.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450.xml><?xml version="1.0" encoding="utf-8"?>
<p:tagLst xmlns:p="http://schemas.openxmlformats.org/presentationml/2006/main">
  <p:tag name="PRESENTER_SHAPEINFO" val="&lt;ThreeDShapeInfo&gt;&lt;uuid val=&quot;{17e6c180-83cc-4e4c-8835-868d54117518}&quot; /&gt;&lt;isInvalidForFieldText val=&quot;0&quot; /&gt;&lt;Image&gt;&lt;filename val=&quot;E:\breeze\content\14339732\2262135261-1\input\breezo\data\asimages\{17e6c180-83cc-4e4c-8835-868d54117518}.png&quot; /&gt;&lt;left val=&quot;97&quot; /&gt;&lt;top val=&quot;130&quot; /&gt;&lt;width val=&quot;894&quot; /&gt;&lt;height val=&quot;277&quot; /&gt;&lt;hasText val=&quot;1&quot; /&gt;&lt;/Image&gt;&lt;/ThreeDShapeInfo&gt;"/>
  <p:tag name="PRESENTER_SHAPETEXTINFO" val="&lt;ShapeTextInfo&gt;&lt;TableIndex row=&quot;-1&quot; col=&quot;-1&quot;&gt;&lt;linesCount val=&quot;5&quot; /&gt;&lt;lineCharCount val=&quot;32&quot; /&gt;&lt;lineCharCount val=&quot;23&quot; /&gt;&lt;lineCharCount val=&quot;31&quot; /&gt;&lt;lineCharCount val=&quot;38&quot; /&gt;&lt;lineCharCount val=&quot;45&quot; /&gt;&lt;/TableIndex&gt;&lt;/ShapeTextInfo&gt;"/>
</p:tagLst>
</file>

<file path=ppt/tags/tag451.xml><?xml version="1.0" encoding="utf-8"?>
<p:tagLst xmlns:p="http://schemas.openxmlformats.org/presentationml/2006/main">
  <p:tag name="HTML_SHAPEINFO" val="&lt;SlideThumbPath val=&quot;SlideTemp.PNG&quot;/&gt;"/>
</p:tagLst>
</file>

<file path=ppt/tags/tag452.xml><?xml version="1.0" encoding="utf-8"?>
<p:tagLst xmlns:p="http://schemas.openxmlformats.org/presentationml/2006/main">
  <p:tag name="PRESENTER_SHAPEINFO" val="&lt;ThreeDShapeInfo&gt;&lt;uuid val=&quot;{6bda3e13-11a1-4f03-9a13-16982b091095}&quot; /&gt;&lt;isInvalidForFieldText val=&quot;0&quot; /&gt;&lt;Image&gt;&lt;filename val=&quot;E:\breeze\content\14339732\2262135261-1\input\breezo\data\asimages\{6bda3e13-11a1-4f03-9a13-16982b091095}.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53.xml><?xml version="1.0" encoding="utf-8"?>
<p:tagLst xmlns:p="http://schemas.openxmlformats.org/presentationml/2006/main">
  <p:tag name="PRESENTER_SHAPEINFO" val="&lt;ThreeDShapeInfo&gt;&lt;uuid val=&quot;{ac6f0b2b-0523-48a0-bd7a-d781c7283c75}&quot; /&gt;&lt;isInvalidForFieldText val=&quot;0&quot; /&gt;&lt;Image&gt;&lt;filename val=&quot;E:\breeze\content\14339732\2262135261-1\input\breezo\data\asimages\{ac6f0b2b-0523-48a0-bd7a-d781c7283c75}.png&quot; /&gt;&lt;left val=&quot;104&quot; /&gt;&lt;top val=&quot;29&quot; /&gt;&lt;width val=&quot;488&quot; /&gt;&lt;height val=&quot;39&quot; /&gt;&lt;hasText val=&quot;1&quot; /&gt;&lt;/Image&gt;&lt;/ThreeDShapeInfo&gt;"/>
  <p:tag name="PRESENTER_SHAPETEXTINFO" val="&lt;ShapeTextInfo&gt;&lt;TableIndex row=&quot;-1&quot; col=&quot;-1&quot;&gt;&lt;linesCount val=&quot;1&quot; /&gt;&lt;lineCharCount val=&quot;25&quot; /&gt;&lt;/TableIndex&gt;&lt;/ShapeTextInfo&gt;"/>
</p:tagLst>
</file>

<file path=ppt/tags/tag454.xml><?xml version="1.0" encoding="utf-8"?>
<p:tagLst xmlns:p="http://schemas.openxmlformats.org/presentationml/2006/main">
  <p:tag name="PRESENTER_SHAPEINFO" val="&lt;ThreeDShapeInfo&gt;&lt;uuid val=&quot;{dd945460-39f4-4048-b449-eafc2ff9ca33}&quot; /&gt;&lt;isInvalidForFieldText val=&quot;0&quot; /&gt;&lt;Image&gt;&lt;filename val=&quot;E:\breeze\content\14339732\2262135261-1\input\breezo\data\asimages\{dd945460-39f4-4048-b449-eafc2ff9ca33}.png&quot; /&gt;&lt;left val=&quot;96&quot; /&gt;&lt;top val=&quot;126&quot; /&gt;&lt;width val=&quot;1141&quot; /&gt;&lt;height val=&quot;478&quot; /&gt;&lt;hasText val=&quot;1&quot; /&gt;&lt;/Image&gt;&lt;/ThreeDShapeInfo&gt;"/>
  <p:tag name="PRESENTER_SHAPETEXTINFO" val="&lt;ShapeTextInfo&gt;&lt;TableIndex row=&quot;-1&quot; col=&quot;-1&quot;&gt;&lt;linesCount val=&quot;8&quot; /&gt;&lt;lineCharCount val=&quot;136&quot; /&gt;&lt;lineCharCount val=&quot;145&quot; /&gt;&lt;lineCharCount val=&quot;89&quot; /&gt;&lt;lineCharCount val=&quot;25&quot; /&gt;&lt;lineCharCount val=&quot;49&quot; /&gt;&lt;lineCharCount val=&quot;115&quot; /&gt;&lt;lineCharCount val=&quot;137&quot; /&gt;&lt;lineCharCount val=&quot;1&quot; /&gt;&lt;/TableIndex&gt;&lt;/ShapeTextInfo&gt;"/>
</p:tagLst>
</file>

<file path=ppt/tags/tag455.xml><?xml version="1.0" encoding="utf-8"?>
<p:tagLst xmlns:p="http://schemas.openxmlformats.org/presentationml/2006/main">
  <p:tag name="HTML_SHAPEINFO" val="&lt;SlideThumbPath val=&quot;SlideTemp.PNG&quot;/&gt;"/>
</p:tagLst>
</file>

<file path=ppt/tags/tag456.xml><?xml version="1.0" encoding="utf-8"?>
<p:tagLst xmlns:p="http://schemas.openxmlformats.org/presentationml/2006/main">
  <p:tag name="PRESENTER_SHAPEINFO" val="&lt;ThreeDShapeInfo&gt;&lt;uuid val=&quot;{e77d63e6-37ba-41e9-951a-9f7d5ccb5eb7}&quot; /&gt;&lt;isInvalidForFieldText val=&quot;0&quot; /&gt;&lt;Image&gt;&lt;filename val=&quot;E:\breeze\content\14339732\2262135261-1\input\breezo\data\asimages\{e77d63e6-37ba-41e9-951a-9f7d5ccb5eb7}.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57.xml><?xml version="1.0" encoding="utf-8"?>
<p:tagLst xmlns:p="http://schemas.openxmlformats.org/presentationml/2006/main">
  <p:tag name="PRESENTER_SHAPEINFO" val="&lt;ThreeDShapeInfo&gt;&lt;uuid val=&quot;{2b310ef6-c29c-45f8-8179-f813500fc27c}&quot; /&gt;&lt;isInvalidForFieldText val=&quot;0&quot; /&gt;&lt;Image&gt;&lt;filename val=&quot;E:\breeze\content\14339732\2262135261-1\input\breezo\data\asimages\{2b310ef6-c29c-45f8-8179-f813500fc27c}.png&quot; /&gt;&lt;left val=&quot;104&quot; /&gt;&lt;top val=&quot;29&quot; /&gt;&lt;width val=&quot;488&quot; /&gt;&lt;height val=&quot;39&quot; /&gt;&lt;hasText val=&quot;1&quot; /&gt;&lt;/Image&gt;&lt;/ThreeDShapeInfo&gt;"/>
  <p:tag name="PRESENTER_SHAPETEXTINFO" val="&lt;ShapeTextInfo&gt;&lt;TableIndex row=&quot;-1&quot; col=&quot;-1&quot;&gt;&lt;linesCount val=&quot;1&quot; /&gt;&lt;lineCharCount val=&quot;25&quot; /&gt;&lt;/TableIndex&gt;&lt;/ShapeTextInfo&gt;"/>
</p:tagLst>
</file>

<file path=ppt/tags/tag458.xml><?xml version="1.0" encoding="utf-8"?>
<p:tagLst xmlns:p="http://schemas.openxmlformats.org/presentationml/2006/main">
  <p:tag name="PRESENTER_SHAPEINFO" val="&lt;ThreeDShapeInfo&gt;&lt;uuid val=&quot;{2d58ffef-4d78-4f4d-ad42-ac8105f66582}&quot; /&gt;&lt;isInvalidForFieldText val=&quot;0&quot; /&gt;&lt;Image&gt;&lt;filename val=&quot;E:\breeze\content\14339732\2262135261-1\input\breezo\data\asimages\{2d58ffef-4d78-4f4d-ad42-ac8105f66582}.png&quot; /&gt;&lt;left val=&quot;94&quot; /&gt;&lt;top val=&quot;124&quot; /&gt;&lt;width val=&quot;1026&quot; /&gt;&lt;height val=&quot;490&quot; /&gt;&lt;hasText val=&quot;1&quot; /&gt;&lt;/Image&gt;&lt;/ThreeDShapeInfo&gt;"/>
  <p:tag name="PRESENTER_SHAPETEXTINFO" val="&lt;ShapeTextInfo&gt;&lt;TableIndex row=&quot;-1&quot; col=&quot;-1&quot;&gt;&lt;linesCount val=&quot;12&quot; /&gt;&lt;lineCharCount val=&quot;72&quot; /&gt;&lt;lineCharCount val=&quot;1&quot; /&gt;&lt;lineCharCount val=&quot;25&quot; /&gt;&lt;lineCharCount val=&quot;43&quot; /&gt;&lt;lineCharCount val=&quot;60&quot; /&gt;&lt;lineCharCount val=&quot;20&quot; /&gt;&lt;lineCharCount val=&quot;16&quot; /&gt;&lt;lineCharCount val=&quot;32&quot; /&gt;&lt;lineCharCount val=&quot;27&quot; /&gt;&lt;lineCharCount val=&quot;25&quot; /&gt;&lt;lineCharCount val=&quot;70&quot; /&gt;&lt;lineCharCount val=&quot;32&quot; /&gt;&lt;/TableIndex&gt;&lt;/ShapeTextInfo&gt;"/>
</p:tagLst>
</file>

<file path=ppt/tags/tag459.xml><?xml version="1.0" encoding="utf-8"?>
<p:tagLst xmlns:p="http://schemas.openxmlformats.org/presentationml/2006/main">
  <p:tag name="HTML_SHAPEINFO" val="&lt;SlideThumbPath val=&quot;SlideTemp.PNG&quot;/&gt;"/>
</p:tagLst>
</file>

<file path=ppt/tags/tag46.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460.xml><?xml version="1.0" encoding="utf-8"?>
<p:tagLst xmlns:p="http://schemas.openxmlformats.org/presentationml/2006/main">
  <p:tag name="PRESENTER_SHAPEINFO" val="&lt;ThreeDShapeInfo&gt;&lt;uuid val=&quot;{4f14f6cc-ac7e-4b6a-b1ac-e31825951066}&quot; /&gt;&lt;isInvalidForFieldText val=&quot;0&quot; /&gt;&lt;Image&gt;&lt;filename val=&quot;E:\breeze\content\14339732\2262135261-1\input\breezo\data\asimages\{4f14f6cc-ac7e-4b6a-b1ac-e31825951066}.png&quot; /&gt;&lt;left val=&quot;104&quot; /&gt;&lt;top val=&quot;29&quot; /&gt;&lt;width val=&quot;359&quot; /&gt;&lt;height val=&quot;31&quot; /&gt;&lt;hasText val=&quot;1&quot; /&gt;&lt;/Image&gt;&lt;/ThreeDShapeInfo&gt;"/>
  <p:tag name="PRESENTER_SHAPETEXTINFO" val="&lt;ShapeTextInfo&gt;&lt;TableIndex row=&quot;-1&quot; col=&quot;-1&quot;&gt;&lt;linesCount val=&quot;1&quot; /&gt;&lt;lineCharCount val=&quot;19&quot; /&gt;&lt;/TableIndex&gt;&lt;/ShapeTextInfo&gt;"/>
</p:tagLst>
</file>

<file path=ppt/tags/tag461.xml><?xml version="1.0" encoding="utf-8"?>
<p:tagLst xmlns:p="http://schemas.openxmlformats.org/presentationml/2006/main">
  <p:tag name="PRESENTER_SHAPEINFO" val="&lt;ThreeDShapeInfo&gt;&lt;uuid val=&quot;{3dfa9ad4-8e8c-44c1-8de5-4510699ca74d}&quot; /&gt;&lt;isInvalidForFieldText val=&quot;0&quot; /&gt;&lt;Image&gt;&lt;filename val=&quot;E:\breeze\content\14339732\2262135261-1\input\breezo\data\asimages\{3dfa9ad4-8e8c-44c1-8de5-4510699ca74d}.png&quot; /&gt;&lt;left val=&quot;104&quot; /&gt;&lt;top val=&quot;112&quot; /&gt;&lt;width val=&quot;1107&quot; /&gt;&lt;height val=&quot;505&quot; /&gt;&lt;hasText val=&quot;1&quot; /&gt;&lt;/Image&gt;&lt;/ThreeDShapeInfo&gt;"/>
  <p:tag name="PRESENTER_SHAPETEXTINFO" val="&lt;ShapeTextInfo&gt;&lt;TableIndex row=&quot;-1&quot; col=&quot;-1&quot;&gt;&lt;linesCount val=&quot;8&quot; /&gt;&lt;lineCharCount val=&quot;485&quot; /&gt;&lt;lineCharCount val=&quot;48&quot; /&gt;&lt;lineCharCount val=&quot;75&quot; /&gt;&lt;lineCharCount val=&quot;1&quot; /&gt;&lt;lineCharCount val=&quot;197&quot; /&gt;&lt;lineCharCount val=&quot;1&quot; /&gt;&lt;lineCharCount val=&quot;366&quot; /&gt;&lt;lineCharCount val=&quot;1&quot; /&gt;&lt;/TableIndex&gt;&lt;/ShapeTextInfo&gt;"/>
</p:tagLst>
</file>

<file path=ppt/tags/tag462.xml><?xml version="1.0" encoding="utf-8"?>
<p:tagLst xmlns:p="http://schemas.openxmlformats.org/presentationml/2006/main">
  <p:tag name="PRESENTER_SHAPEINFO" val="&lt;ThreeDShapeInfo&gt;&lt;uuid val=&quot;{e75c4020-ecf2-4660-8673-1b4ca54f1452}&quot; /&gt;&lt;isInvalidForFieldText val=&quot;0&quot; /&gt;&lt;Image&gt;&lt;filename val=&quot;E:\breeze\content\14339732\2262135261-1\input\breezo\data\asimages\{e75c4020-ecf2-4660-8673-1b4ca54f1452}.png&quot; /&gt;&lt;left val=&quot;1233&quot; /&gt;&lt;top val=&quot;679&quot; /&gt;&lt;width val=&quot;21&quot; /&gt;&lt;height val=&quot;15&quot; /&gt;&lt;hasText val=&quot;1&quot; /&gt;&lt;/Image&gt;&lt;/ThreeDShapeInfo&gt;"/>
  <p:tag name="PRESENTER_SHAPETEXTINFO" val="&lt;ShapeTextInfo&gt;&lt;TableIndex row=&quot;-1&quot; col=&quot;-1&quot;&gt;&lt;linesCount val=&quot;1&quot; /&gt;&lt;lineCharCount val=&quot;2&quot; /&gt;&lt;/TableIndex&gt;&lt;/ShapeTextInfo&gt;"/>
</p:tagLst>
</file>

<file path=ppt/tags/tag463.xml><?xml version="1.0" encoding="utf-8"?>
<p:tagLst xmlns:p="http://schemas.openxmlformats.org/presentationml/2006/main">
  <p:tag name="HTML_SHAPEINFO" val="&lt;SlideThumbPath val=&quot;SlideTemp.PNG&quot;/&gt;"/>
</p:tagLst>
</file>

<file path=ppt/tags/tag464.xml><?xml version="1.0" encoding="utf-8"?>
<p:tagLst xmlns:p="http://schemas.openxmlformats.org/presentationml/2006/main">
  <p:tag name="PRESENTER_SHAPEINFO" val="&lt;ThreeDShapeInfo&gt;&lt;uuid val=&quot;{b1305850-b348-4c76-9a1a-a82d7e1d7c09}&quot; /&gt;&lt;isInvalidForFieldText val=&quot;0&quot; /&gt;&lt;Image&gt;&lt;filename val=&quot;E:\breeze\content\14339732\2262135261-1\input\breezo\data\asimages\{b1305850-b348-4c76-9a1a-a82d7e1d7c09}.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65.xml><?xml version="1.0" encoding="utf-8"?>
<p:tagLst xmlns:p="http://schemas.openxmlformats.org/presentationml/2006/main">
  <p:tag name="PRESENTER_SHAPEINFO" val="&lt;ThreeDShapeInfo&gt;&lt;uuid val=&quot;{261dea16-b5d1-4981-9933-62d959c94875}&quot; /&gt;&lt;isInvalidForFieldText val=&quot;0&quot; /&gt;&lt;Image&gt;&lt;filename val=&quot;E:\breeze\content\14339732\2262135261-1\input\breezo\data\asimages\{261dea16-b5d1-4981-9933-62d959c94875}.png&quot; /&gt;&lt;left val=&quot;114&quot; /&gt;&lt;top val=&quot;27&quot; /&gt;&lt;width val=&quot;615&quot; /&gt;&lt;height val=&quot;39&quot; /&gt;&lt;hasText val=&quot;1&quot; /&gt;&lt;/Image&gt;&lt;/ThreeDShapeInfo&gt;"/>
  <p:tag name="PRESENTER_SHAPETEXTINFO" val="&lt;ShapeTextInfo&gt;&lt;TableIndex row=&quot;-1&quot; col=&quot;-1&quot;&gt;&lt;linesCount val=&quot;1&quot; /&gt;&lt;lineCharCount val=&quot;32&quot; /&gt;&lt;/TableIndex&gt;&lt;/ShapeTextInfo&gt;"/>
</p:tagLst>
</file>

<file path=ppt/tags/tag466.xml><?xml version="1.0" encoding="utf-8"?>
<p:tagLst xmlns:p="http://schemas.openxmlformats.org/presentationml/2006/main">
  <p:tag name="PRESENTER_SHAPEINFO" val="&lt;ThreeDShapeInfo&gt;&lt;uuid val=&quot;{083f3662-3ebc-4dc8-9e2b-9648623cf7c9}&quot; /&gt;&lt;isInvalidForFieldText val=&quot;0&quot; /&gt;&lt;Image&gt;&lt;filename val=&quot;E:\breeze\content\14339732\2262135261-1\input\breezo\data\asimages\{083f3662-3ebc-4dc8-9e2b-9648623cf7c9}.png&quot; /&gt;&lt;left val=&quot;96&quot; /&gt;&lt;top val=&quot;131&quot; /&gt;&lt;width val=&quot;1111&quot; /&gt;&lt;height val=&quot;461&quot; /&gt;&lt;hasText val=&quot;1&quot; /&gt;&lt;/Image&gt;&lt;/ThreeDShapeInfo&gt;"/>
  <p:tag name="PRESENTER_SHAPETEXTINFO" val="&lt;ShapeTextInfo&gt;&lt;TableIndex row=&quot;-1&quot; col=&quot;-1&quot;&gt;&lt;linesCount val=&quot;11&quot; /&gt;&lt;lineCharCount val=&quot;67&quot; /&gt;&lt;lineCharCount val=&quot;1&quot; /&gt;&lt;lineCharCount val=&quot;113&quot; /&gt;&lt;lineCharCount val=&quot;1&quot; /&gt;&lt;lineCharCount val=&quot;128&quot; /&gt;&lt;lineCharCount val=&quot;1&quot; /&gt;&lt;lineCharCount val=&quot;138&quot; /&gt;&lt;lineCharCount val=&quot;1&quot; /&gt;&lt;lineCharCount val=&quot;1&quot; /&gt;&lt;lineCharCount val=&quot;1&quot; /&gt;&lt;lineCharCount val=&quot;1&quot; /&gt;&lt;/TableIndex&gt;&lt;/ShapeTextInfo&gt;"/>
</p:tagLst>
</file>

<file path=ppt/tags/tag467.xml><?xml version="1.0" encoding="utf-8"?>
<p:tagLst xmlns:p="http://schemas.openxmlformats.org/presentationml/2006/main">
  <p:tag name="ARTICULATE_SLIDE_THUMBNAIL_REFRESH" val="1"/>
  <p:tag name="HTML_SHAPEINFO" val="&lt;SlideThumbPath val=&quot;SlideTemp.PNG&quot;/&gt;"/>
</p:tagLst>
</file>

<file path=ppt/tags/tag468.xml><?xml version="1.0" encoding="utf-8"?>
<p:tagLst xmlns:p="http://schemas.openxmlformats.org/presentationml/2006/main">
  <p:tag name="PRESENTER_SHAPEINFO" val="&lt;ThreeDShapeInfo&gt;&lt;uuid val=&quot;{f2584cc8-fb38-4655-ae24-bd19c6eaa4c2}&quot; /&gt;&lt;isInvalidForFieldText val=&quot;0&quot; /&gt;&lt;Image&gt;&lt;filename val=&quot;E:\breeze\content\14339732\2262135261-1\input\breezo\data\asimages\{f2584cc8-fb38-4655-ae24-bd19c6eaa4c2}.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69.xml><?xml version="1.0" encoding="utf-8"?>
<p:tagLst xmlns:p="http://schemas.openxmlformats.org/presentationml/2006/main">
  <p:tag name="PRESENTER_SHAPEINFO" val="&lt;ThreeDShapeInfo&gt;&lt;uuid val=&quot;{7286dc70-f195-4b4c-9f0c-cfadb16e33e2}&quot; /&gt;&lt;isInvalidForFieldText val=&quot;0&quot; /&gt;&lt;Image&gt;&lt;filename val=&quot;E:\breeze\content\14339732\2262135261-1\input\breezo\data\asimages\{7286dc70-f195-4b4c-9f0c-cfadb16e33e2}.png&quot; /&gt;&lt;left val=&quot;106&quot; /&gt;&lt;top val=&quot;29&quot; /&gt;&lt;width val=&quot;409&quot; /&gt;&lt;height val=&quot;39&quot; /&gt;&lt;hasText val=&quot;1&quot; /&gt;&lt;/Image&gt;&lt;/ThreeDShapeInfo&gt;"/>
  <p:tag name="PRESENTER_SHAPETEXTINFO" val="&lt;ShapeTextInfo&gt;&lt;TableIndex row=&quot;-1&quot; col=&quot;-1&quot;&gt;&lt;linesCount val=&quot;1&quot; /&gt;&lt;lineCharCount val=&quot;21&quot; /&gt;&lt;/TableIndex&gt;&lt;/ShapeTextInfo&gt;"/>
</p:tagLst>
</file>

<file path=ppt/tags/tag47.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470.xml><?xml version="1.0" encoding="utf-8"?>
<p:tagLst xmlns:p="http://schemas.openxmlformats.org/presentationml/2006/main">
  <p:tag name="PRESENTER_SHAPEINFO" val="&lt;ThreeDShapeInfo&gt;&lt;uuid val=&quot;{c51a2b5c-2c4e-495b-95bb-27a3e68602a6}&quot; /&gt;&lt;isInvalidForFieldText val=&quot;0&quot; /&gt;&lt;Image&gt;&lt;filename val=&quot;E:\breeze\content\14339732\2262135261-1\input\breezo\data\asimages\{c51a2b5c-2c4e-495b-95bb-27a3e68602a6}.png&quot; /&gt;&lt;left val=&quot;96&quot; /&gt;&lt;top val=&quot;129&quot; /&gt;&lt;width val=&quot;1104&quot; /&gt;&lt;height val=&quot;419&quot; /&gt;&lt;hasText val=&quot;1&quot; /&gt;&lt;/Image&gt;&lt;/ThreeDShapeInfo&gt;"/>
  <p:tag name="PRESENTER_SHAPETEXTINFO" val="&lt;ShapeTextInfo&gt;&lt;TableIndex row=&quot;-1&quot; col=&quot;-1&quot;&gt;&lt;linesCount val=&quot;6&quot; /&gt;&lt;lineCharCount val=&quot;122&quot; /&gt;&lt;lineCharCount val=&quot;69&quot; /&gt;&lt;lineCharCount val=&quot;137&quot; /&gt;&lt;lineCharCount val=&quot;76&quot; /&gt;&lt;lineCharCount val=&quot;1&quot; /&gt;&lt;lineCharCount val=&quot;93&quot; /&gt;&lt;/TableIndex&gt;&lt;/ShapeTextInfo&gt;"/>
</p:tagLst>
</file>

<file path=ppt/tags/tag471.xml><?xml version="1.0" encoding="utf-8"?>
<p:tagLst xmlns:p="http://schemas.openxmlformats.org/presentationml/2006/main">
  <p:tag name="HTML_SHAPEINFO" val="&lt;SlideThumbPath val=&quot;SlideTemp.PNG&quot;/&gt;"/>
</p:tagLst>
</file>

<file path=ppt/tags/tag472.xml><?xml version="1.0" encoding="utf-8"?>
<p:tagLst xmlns:p="http://schemas.openxmlformats.org/presentationml/2006/main">
  <p:tag name="PRESENTER_SHAPEINFO" val="&lt;ThreeDShapeInfo&gt;&lt;uuid val=&quot;{c10574e7-a42d-4c8d-ad3b-589f6237b47a}&quot; /&gt;&lt;isInvalidForFieldText val=&quot;0&quot; /&gt;&lt;Image&gt;&lt;filename val=&quot;E:\breeze\content\14339732\2262135261-1\input\breezo\data\asimages\{c10574e7-a42d-4c8d-ad3b-589f6237b47a}.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73.xml><?xml version="1.0" encoding="utf-8"?>
<p:tagLst xmlns:p="http://schemas.openxmlformats.org/presentationml/2006/main">
  <p:tag name="PRESENTER_SHAPEINFO" val="&lt;ThreeDShapeInfo&gt;&lt;uuid val=&quot;{125a49ac-2150-411e-9c5d-b9d0526482dc}&quot; /&gt;&lt;isInvalidForFieldText val=&quot;0&quot; /&gt;&lt;Image&gt;&lt;filename val=&quot;E:\breeze\content\14339732\2262135261-1\input\breezo\data\asimages\{125a49ac-2150-411e-9c5d-b9d0526482dc}.png&quot; /&gt;&lt;left val=&quot;107&quot; /&gt;&lt;top val=&quot;32&quot; /&gt;&lt;width val=&quot;659&quot; /&gt;&lt;height val=&quot;39&quot; /&gt;&lt;hasText val=&quot;1&quot; /&gt;&lt;/Image&gt;&lt;/ThreeDShapeInfo&gt;"/>
  <p:tag name="PRESENTER_SHAPETEXTINFO" val="&lt;ShapeTextInfo&gt;&lt;TableIndex row=&quot;-1&quot; col=&quot;-1&quot;&gt;&lt;linesCount val=&quot;1&quot; /&gt;&lt;lineCharCount val=&quot;36&quot; /&gt;&lt;/TableIndex&gt;&lt;/ShapeTextInfo&gt;"/>
</p:tagLst>
</file>

<file path=ppt/tags/tag474.xml><?xml version="1.0" encoding="utf-8"?>
<p:tagLst xmlns:p="http://schemas.openxmlformats.org/presentationml/2006/main">
  <p:tag name="PRESENTER_SHAPEINFO" val="&lt;ThreeDShapeInfo&gt;&lt;uuid val=&quot;{1dee9952-ac9f-4e9c-9336-f33bc1994500}&quot; /&gt;&lt;isInvalidForFieldText val=&quot;0&quot; /&gt;&lt;Image&gt;&lt;filename val=&quot;E:\breeze\content\14339732\2262135261-1\input\breezo\data\asimages\{1dee9952-ac9f-4e9c-9336-f33bc1994500}.png&quot; /&gt;&lt;left val=&quot;97&quot; /&gt;&lt;top val=&quot;136&quot; /&gt;&lt;width val=&quot;886&quot; /&gt;&lt;height val=&quot;273&quot; /&gt;&lt;hasText val=&quot;1&quot; /&gt;&lt;/Image&gt;&lt;/ThreeDShapeInfo&gt;"/>
  <p:tag name="PRESENTER_SHAPETEXTINFO" val="&lt;ShapeTextInfo&gt;&lt;TableIndex row=&quot;-1&quot; col=&quot;-1&quot;&gt;&lt;linesCount val=&quot;3&quot; /&gt;&lt;lineCharCount val=&quot;21&quot; /&gt;&lt;lineCharCount val=&quot;20&quot; /&gt;&lt;lineCharCount val=&quot;84&quot; /&gt;&lt;/TableIndex&gt;&lt;/ShapeTextInfo&gt;"/>
</p:tagLst>
</file>

<file path=ppt/tags/tag475.xml><?xml version="1.0" encoding="utf-8"?>
<p:tagLst xmlns:p="http://schemas.openxmlformats.org/presentationml/2006/main">
  <p:tag name="PRESENTER_SHAPEINFO" val="&lt;ThreeDShapeInfo&gt;&lt;uuid val=&quot;{a3a07c84-baf2-4057-83f5-a4631e6e64ef}&quot; /&gt;&lt;isInvalidForFieldText val=&quot;0&quot; /&gt;&lt;Image&gt;&lt;filename val=&quot;E:\breeze\content\14339732\2262135261-1\input\breezo\data\asimages\{a3a07c84-baf2-4057-83f5-a4631e6e64ef}.jpg&quot; /&gt;&lt;left val=&quot;1038&quot; /&gt;&lt;top val=&quot;88&quot; /&gt;&lt;width val=&quot;193&quot; /&gt;&lt;height val=&quot;311&quot; /&gt;&lt;hasText val=&quot;1&quot; /&gt;&lt;/Image&gt;&lt;/ThreeDShapeInfo&gt;"/>
</p:tagLst>
</file>

<file path=ppt/tags/tag476.xml><?xml version="1.0" encoding="utf-8"?>
<p:tagLst xmlns:p="http://schemas.openxmlformats.org/presentationml/2006/main">
  <p:tag name="ARTICULATE_SLIDE_THUMBNAIL_REFRESH" val="1"/>
  <p:tag name="HTML_SHAPEINFO" val="&lt;SlideThumbPath val=&quot;SlideTemp.PNG&quot;/&gt;"/>
</p:tagLst>
</file>

<file path=ppt/tags/tag477.xml><?xml version="1.0" encoding="utf-8"?>
<p:tagLst xmlns:p="http://schemas.openxmlformats.org/presentationml/2006/main">
  <p:tag name="PRESENTER_SHAPEINFO" val="&lt;ThreeDShapeInfo&gt;&lt;uuid val=&quot;{4bfa5518-be1e-48e8-96bb-e433fc730443}&quot; /&gt;&lt;isInvalidForFieldText val=&quot;0&quot; /&gt;&lt;Image&gt;&lt;filename val=&quot;E:\breeze\content\14339732\2262135261-1\input\breezo\data\asimages\{4bfa5518-be1e-48e8-96bb-e433fc730443}.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78.xml><?xml version="1.0" encoding="utf-8"?>
<p:tagLst xmlns:p="http://schemas.openxmlformats.org/presentationml/2006/main">
  <p:tag name="PRESENTER_SHAPEINFO" val="&lt;ThreeDShapeInfo&gt;&lt;uuid val=&quot;{f77141e1-e41e-43eb-aa82-a444f73cbb47}&quot; /&gt;&lt;isInvalidForFieldText val=&quot;0&quot; /&gt;&lt;Image&gt;&lt;filename val=&quot;E:\breeze\content\14339732\2262135261-1\input\breezo\data\asimages\{f77141e1-e41e-43eb-aa82-a444f73cbb47}.png&quot; /&gt;&lt;left val=&quot;106&quot; /&gt;&lt;top val=&quot;30&quot; /&gt;&lt;width val=&quot;607&quot; /&gt;&lt;height val=&quot;43&quot; /&gt;&lt;hasText val=&quot;1&quot; /&gt;&lt;/Image&gt;&lt;/ThreeDShapeInfo&gt;"/>
  <p:tag name="PRESENTER_SHAPETEXTINFO" val="&lt;ShapeTextInfo&gt;&lt;TableIndex row=&quot;-1&quot; col=&quot;-1&quot;&gt;&lt;linesCount val=&quot;1&quot; /&gt;&lt;lineCharCount val=&quot;27&quot; /&gt;&lt;/TableIndex&gt;&lt;/ShapeTextInfo&gt;"/>
</p:tagLst>
</file>

<file path=ppt/tags/tag479.xml><?xml version="1.0" encoding="utf-8"?>
<p:tagLst xmlns:p="http://schemas.openxmlformats.org/presentationml/2006/main">
  <p:tag name="PRESENTER_SHAPEINFO" val="&lt;ThreeDShapeInfo&gt;&lt;uuid val=&quot;{135b6242-264e-494b-b014-1040c623a6f6}&quot; /&gt;&lt;isInvalidForFieldText val=&quot;0&quot; /&gt;&lt;Image&gt;&lt;filename val=&quot;E:\breeze\content\14339732\2262135261-1\input\breezo\data\asimages\{135b6242-264e-494b-b014-1040c623a6f6}.png&quot; /&gt;&lt;left val=&quot;107&quot; /&gt;&lt;top val=&quot;171&quot; /&gt;&lt;width val=&quot;864&quot; /&gt;&lt;height val=&quot;466&quot; /&gt;&lt;hasText val=&quot;1&quot; /&gt;&lt;/Image&gt;&lt;/ThreeDShapeInfo&gt;"/>
  <p:tag name="PRESENTER_SHAPETEXTINFO" val="&lt;ShapeTextInfo&gt;&lt;TableIndex row=&quot;-1&quot; col=&quot;-1&quot;&gt;&lt;linesCount val=&quot;5&quot; /&gt;&lt;lineCharCount val=&quot;21&quot; /&gt;&lt;lineCharCount val=&quot;22&quot; /&gt;&lt;lineCharCount val=&quot;31&quot; /&gt;&lt;lineCharCount val=&quot;32&quot; /&gt;&lt;lineCharCount val=&quot;58&quot; /&gt;&lt;/TableIndex&gt;&lt;/ShapeTextInfo&gt;"/>
</p:tagLst>
</file>

<file path=ppt/tags/tag4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80.xml><?xml version="1.0" encoding="utf-8"?>
<p:tagLst xmlns:p="http://schemas.openxmlformats.org/presentationml/2006/main">
  <p:tag name="PRESENTER_SHAPEINFO" val="&lt;ThreeDShapeInfo&gt;&lt;uuid val=&quot;{54593bae-1a50-43ba-be6a-3884f1dcd947}&quot; /&gt;&lt;isInvalidForFieldText val=&quot;0&quot; /&gt;&lt;Image&gt;&lt;filename val=&quot;E:\breeze\content\14339732\2262135261-1\input\breezo\data\asimages\{54593bae-1a50-43ba-be6a-3884f1dcd947}.jpg&quot; /&gt;&lt;left val=&quot;1038&quot; /&gt;&lt;top val=&quot;122&quot; /&gt;&lt;width val=&quot;193&quot; /&gt;&lt;height val=&quot;310&quot; /&gt;&lt;hasText val=&quot;1&quot; /&gt;&lt;/Image&gt;&lt;/ThreeDShapeInfo&gt;"/>
</p:tagLst>
</file>

<file path=ppt/tags/tag481.xml><?xml version="1.0" encoding="utf-8"?>
<p:tagLst xmlns:p="http://schemas.openxmlformats.org/presentationml/2006/main">
  <p:tag name="ARTICULATE_SLIDE_THUMBNAIL_REFRESH" val="1"/>
  <p:tag name="HTML_SHAPEINFO" val="&lt;SlideThumbPath val=&quot;SlideTemp.PNG&quot;/&gt;"/>
</p:tagLst>
</file>

<file path=ppt/tags/tag482.xml><?xml version="1.0" encoding="utf-8"?>
<p:tagLst xmlns:p="http://schemas.openxmlformats.org/presentationml/2006/main">
  <p:tag name="PRESENTER_SHAPEINFO" val="&lt;ThreeDShapeInfo&gt;&lt;uuid val=&quot;{cc739f1a-2b01-4af9-a846-353dbc8cf4b9}&quot; /&gt;&lt;isInvalidForFieldText val=&quot;0&quot; /&gt;&lt;Image&gt;&lt;filename val=&quot;E:\breeze\content\14339732\2262135261-1\input\breezo\data\asimages\{cc739f1a-2b01-4af9-a846-353dbc8cf4b9}.png&quot; /&gt;&lt;left val=&quot;103&quot; /&gt;&lt;top val=&quot;27&quot; /&gt;&lt;width val=&quot;593&quot; /&gt;&lt;height val=&quot;43&quot; /&gt;&lt;hasText val=&quot;1&quot; /&gt;&lt;/Image&gt;&lt;/ThreeDShapeInfo&gt;"/>
  <p:tag name="PRESENTER_SHAPETEXTINFO" val="&lt;ShapeTextInfo&gt;&lt;TableIndex row=&quot;-1&quot; col=&quot;-1&quot;&gt;&lt;linesCount val=&quot;1&quot; /&gt;&lt;lineCharCount val=&quot;27&quot; /&gt;&lt;/TableIndex&gt;&lt;/ShapeTextInfo&gt;"/>
</p:tagLst>
</file>

<file path=ppt/tags/tag483.xml><?xml version="1.0" encoding="utf-8"?>
<p:tagLst xmlns:p="http://schemas.openxmlformats.org/presentationml/2006/main">
  <p:tag name="PRESENTER_SHAPEINFO" val="&lt;ThreeDShapeInfo&gt;&lt;uuid val=&quot;{4a4520ca-e0bf-450e-b8e5-a3de39b28cfb}&quot; /&gt;&lt;isInvalidForFieldText val=&quot;0&quot; /&gt;&lt;Image&gt;&lt;filename val=&quot;E:\breeze\content\14339732\2262135261-1\input\breezo\data\asimages\{4a4520ca-e0bf-450e-b8e5-a3de39b28cfb}.png&quot; /&gt;&lt;left val=&quot;97&quot; /&gt;&lt;top val=&quot;130&quot; /&gt;&lt;width val=&quot;1135&quot; /&gt;&lt;height val=&quot;413&quot; /&gt;&lt;hasText val=&quot;1&quot; /&gt;&lt;/Image&gt;&lt;/ThreeDShapeInfo&gt;"/>
  <p:tag name="PRESENTER_SHAPETEXTINFO" val="&lt;ShapeTextInfo&gt;&lt;TableIndex row=&quot;-1&quot; col=&quot;-1&quot;&gt;&lt;linesCount val=&quot;3&quot; /&gt;&lt;lineCharCount val=&quot;151&quot; /&gt;&lt;lineCharCount val=&quot;96&quot; /&gt;&lt;lineCharCount val=&quot;146&quot; /&gt;&lt;/TableIndex&gt;&lt;/ShapeTextInfo&gt;"/>
</p:tagLst>
</file>

<file path=ppt/tags/tag484.xml><?xml version="1.0" encoding="utf-8"?>
<p:tagLst xmlns:p="http://schemas.openxmlformats.org/presentationml/2006/main">
  <p:tag name="PRESENTER_SHAPEINFO" val="&lt;ThreeDShapeInfo&gt;&lt;uuid val=&quot;{723ce3e5-c19e-4511-865b-b2d893b7330a}&quot; /&gt;&lt;isInvalidForFieldText val=&quot;0&quot; /&gt;&lt;Image&gt;&lt;filename val=&quot;E:\breeze\content\14339732\2262135261-1\input\breezo\data\asimages\{723ce3e5-c19e-4511-865b-b2d893b7330a}.png&quot; /&gt;&lt;left val=&quot;1249&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85.xml><?xml version="1.0" encoding="utf-8"?>
<p:tagLst xmlns:p="http://schemas.openxmlformats.org/presentationml/2006/main">
  <p:tag name="HTML_SHAPEINFO" val="&lt;SlideThumbPath val=&quot;SlideTemp.PNG&quot;/&gt;"/>
</p:tagLst>
</file>

<file path=ppt/tags/tag486.xml><?xml version="1.0" encoding="utf-8"?>
<p:tagLst xmlns:p="http://schemas.openxmlformats.org/presentationml/2006/main">
  <p:tag name="PRESENTER_SHAPEINFO" val="&lt;ThreeDShapeInfo&gt;&lt;uuid val=&quot;{25196c44-b12a-4667-89ea-03710da17876}&quot; /&gt;&lt;isInvalidForFieldText val=&quot;0&quot; /&gt;&lt;Image&gt;&lt;filename val=&quot;E:\breeze\content\14339732\2262135261-1\input\breezo\data\asimages\{25196c44-b12a-4667-89ea-03710da17876}.png&quot; /&gt;&lt;left val=&quot;1234&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87.xml><?xml version="1.0" encoding="utf-8"?>
<p:tagLst xmlns:p="http://schemas.openxmlformats.org/presentationml/2006/main">
  <p:tag name="PRESENTER_SHAPEINFO" val="&lt;ThreeDShapeInfo&gt;&lt;uuid val=&quot;{8f78b926-98bf-4978-9df5-9eeba6df139a}&quot; /&gt;&lt;isInvalidForFieldText val=&quot;0&quot; /&gt;&lt;Image&gt;&lt;filename val=&quot;E:\breeze\content\14339732\2262135261-1\input\breezo\data\asimages\{8f78b926-98bf-4978-9df5-9eeba6df139a}.png&quot; /&gt;&lt;left val=&quot;74&quot; /&gt;&lt;top val=&quot;123&quot; /&gt;&lt;width val=&quot;1041&quot; /&gt;&lt;height val=&quot;516&quot; /&gt;&lt;hasText val=&quot;1&quot; /&gt;&lt;/Image&gt;&lt;/ThreeDShapeInfo&gt;"/>
  <p:tag name="PRESENTER_SHAPETEXTINFO" val="&lt;ShapeTextInfo&gt;&lt;TableIndex row=&quot;-1&quot; col=&quot;-1&quot;&gt;&lt;linesCount val=&quot;9&quot; /&gt;&lt;lineCharCount val=&quot;19&quot; /&gt;&lt;lineCharCount val=&quot;8&quot; /&gt;&lt;lineCharCount val=&quot;17&quot; /&gt;&lt;lineCharCount val=&quot;29&quot; /&gt;&lt;lineCharCount val=&quot;18&quot; /&gt;&lt;lineCharCount val=&quot;9&quot; /&gt;&lt;lineCharCount val=&quot;43&quot; /&gt;&lt;lineCharCount val=&quot;27&quot; /&gt;&lt;lineCharCount val=&quot;117&quot; /&gt;&lt;/TableIndex&gt;&lt;/ShapeTextInfo&gt;"/>
</p:tagLst>
</file>

<file path=ppt/tags/tag488.xml><?xml version="1.0" encoding="utf-8"?>
<p:tagLst xmlns:p="http://schemas.openxmlformats.org/presentationml/2006/main">
  <p:tag name="PRESENTER_SHAPEINFO" val="&lt;ThreeDShapeInfo&gt;&lt;uuid val=&quot;{b1344d82-3fd7-415d-b328-bd320e5d5ca3}&quot; /&gt;&lt;isInvalidForFieldText val=&quot;0&quot; /&gt;&lt;Image&gt;&lt;filename val=&quot;E:\breeze\content\14339732\2262135261-1\input\breezo\data\asimages\{b1344d82-3fd7-415d-b328-bd320e5d5ca3}.png&quot; /&gt;&lt;left val=&quot;96&quot; /&gt;&lt;top val=&quot;36&quot; /&gt;&lt;width val=&quot;613&quot; /&gt;&lt;height val=&quot;43&quot; /&gt;&lt;hasText val=&quot;1&quot; /&gt;&lt;/Image&gt;&lt;/ThreeDShapeInfo&gt;"/>
  <p:tag name="PRESENTER_SHAPETEXTINFO" val="&lt;ShapeTextInfo&gt;&lt;TableIndex row=&quot;-1&quot; col=&quot;-1&quot;&gt;&lt;linesCount val=&quot;1&quot; /&gt;&lt;lineCharCount val=&quot;28&quot; /&gt;&lt;/TableIndex&gt;&lt;/ShapeTextInfo&gt;"/>
</p:tagLst>
</file>

<file path=ppt/tags/tag489.xml><?xml version="1.0" encoding="utf-8"?>
<p:tagLst xmlns:p="http://schemas.openxmlformats.org/presentationml/2006/main">
  <p:tag name="HTML_SHAPEINFO" val="&lt;SlideThumbPath val=&quot;SlideTemp.PNG&quot;/&gt;"/>
</p:tagLst>
</file>

<file path=ppt/tags/tag49.xml><?xml version="1.0" encoding="utf-8"?>
<p:tagLst xmlns:p="http://schemas.openxmlformats.org/presentationml/2006/main">
  <p:tag name="PRESENTER_SHAPEINFO" val="&lt;ThreeDShapeInfo&gt;&lt;uuid val=&quot;{2cd949dd-4e71-4e48-968f-fcd0c270408f}&quot; /&gt;&lt;isInvalidForFieldText val=&quot;0&quot; /&gt;&lt;Image&gt;&lt;filename val=&quot;E:\breeze\content\14339732\2262135261-1\input\breezo\data\asimages\{2cd949dd-4e71-4e48-968f-fcd0c270408f}.png&quot; /&gt;&lt;left val=&quot;6&quot; /&gt;&lt;top val=&quot;30&quot; /&gt;&lt;width val=&quot;36&quot; /&gt;&lt;height val=&quot;36&quot; /&gt;&lt;hasText val=&quot;1&quot; /&gt;&lt;/Image&gt;&lt;/ThreeDShapeInfo&gt;"/>
</p:tagLst>
</file>

<file path=ppt/tags/tag490.xml><?xml version="1.0" encoding="utf-8"?>
<p:tagLst xmlns:p="http://schemas.openxmlformats.org/presentationml/2006/main">
  <p:tag name="PRESENTER_SHAPEINFO" val="&lt;ThreeDShapeInfo&gt;&lt;uuid val=&quot;{64b781f0-6eaa-425c-a9c6-e70a6b8392a6}&quot; /&gt;&lt;isInvalidForFieldText val=&quot;0&quot; /&gt;&lt;Image&gt;&lt;filename val=&quot;E:\breeze\content\14339732\2262135261-1\input\breezo\data\asimages\{64b781f0-6eaa-425c-a9c6-e70a6b8392a6}.png&quot; /&gt;&lt;left val=&quot;1234&quot; /&gt;&lt;top val=&quot;679&quot; /&gt;&lt;width val=&quot;18&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91.xml><?xml version="1.0" encoding="utf-8"?>
<p:tagLst xmlns:p="http://schemas.openxmlformats.org/presentationml/2006/main">
  <p:tag name="PRESENTER_SHAPEINFO" val="&lt;ThreeDShapeInfo&gt;&lt;uuid val=&quot;{6ad6bb14-cf26-4aae-a8a8-1faab74013ac}&quot; /&gt;&lt;isInvalidForFieldText val=&quot;0&quot; /&gt;&lt;Image&gt;&lt;filename val=&quot;E:\breeze\content\14339732\2262135261-1\input\breezo\data\asimages\{6ad6bb14-cf26-4aae-a8a8-1faab74013ac}.png&quot; /&gt;&lt;left val=&quot;108&quot; /&gt;&lt;top val=&quot;38&quot; /&gt;&lt;width val=&quot;518&quot; /&gt;&lt;height val=&quot;39&quot; /&gt;&lt;hasText val=&quot;1&quot; /&gt;&lt;/Image&gt;&lt;/ThreeDShapeInfo&gt;"/>
  <p:tag name="PRESENTER_SHAPETEXTINFO" val="&lt;ShapeTextInfo&gt;&lt;TableIndex row=&quot;-1&quot; col=&quot;-1&quot;&gt;&lt;linesCount val=&quot;1&quot; /&gt;&lt;lineCharCount val=&quot;28&quot; /&gt;&lt;/TableIndex&gt;&lt;/ShapeTextInfo&gt;"/>
</p:tagLst>
</file>

<file path=ppt/tags/tag492.xml><?xml version="1.0" encoding="utf-8"?>
<p:tagLst xmlns:p="http://schemas.openxmlformats.org/presentationml/2006/main">
  <p:tag name="PRESENTER_SHAPEINFO" val="&lt;ThreeDShapeInfo&gt;&lt;uuid val=&quot;{a4113433-81b6-43ac-b87d-235b393fc31b}&quot; /&gt;&lt;isInvalidForFieldText val=&quot;0&quot; /&gt;&lt;Image&gt;&lt;filename val=&quot;E:\breeze\content\14339732\2262135261-1\input\breezo\data\asimages\{a4113433-81b6-43ac-b87d-235b393fc31b}.png&quot; /&gt;&lt;left val=&quot;100&quot; /&gt;&lt;top val=&quot;138&quot; /&gt;&lt;width val=&quot;1051&quot; /&gt;&lt;height val=&quot;454&quot; /&gt;&lt;hasText val=&quot;1&quot; /&gt;&lt;/Image&gt;&lt;/ThreeDShapeInfo&gt;"/>
  <p:tag name="PRESENTER_SHAPETEXTINFO" val="&lt;ShapeTextInfo&gt;&lt;TableIndex row=&quot;-1&quot; col=&quot;-1&quot;&gt;&lt;linesCount val=&quot;5&quot; /&gt;&lt;lineCharCount val=&quot;49&quot; /&gt;&lt;lineCharCount val=&quot;1&quot; /&gt;&lt;lineCharCount val=&quot;106&quot; /&gt;&lt;lineCharCount val=&quot;1&quot; /&gt;&lt;lineCharCount val=&quot;180&quot; /&gt;&lt;/TableIndex&gt;&lt;/ShapeTextInfo&gt;"/>
</p:tagLst>
</file>

<file path=ppt/tags/tag493.xml><?xml version="1.0" encoding="utf-8"?>
<p:tagLst xmlns:p="http://schemas.openxmlformats.org/presentationml/2006/main">
  <p:tag name="HTML_SHAPEINFO" val="&lt;SlideThumbPath val=&quot;SlideTemp.PNG&quot;/&gt;"/>
</p:tagLst>
</file>

<file path=ppt/tags/tag494.xml><?xml version="1.0" encoding="utf-8"?>
<p:tagLst xmlns:p="http://schemas.openxmlformats.org/presentationml/2006/main">
  <p:tag name="PRESENTER_SHAPEINFO" val="&lt;ThreeDShapeInfo&gt;&lt;uuid val=&quot;{caf2d48a-df9e-474f-a913-f51e924f5c59}&quot; /&gt;&lt;isInvalidForFieldText val=&quot;0&quot; /&gt;&lt;Image&gt;&lt;filename val=&quot;E:\breeze\content\14339732\2262135261-1\input\breezo\data\asimages\{caf2d48a-df9e-474f-a913-f51e924f5c59}.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95.xml><?xml version="1.0" encoding="utf-8"?>
<p:tagLst xmlns:p="http://schemas.openxmlformats.org/presentationml/2006/main">
  <p:tag name="PRESENTER_SHAPEINFO" val="&lt;ThreeDShapeInfo&gt;&lt;uuid val=&quot;{d7cf6b9d-b12e-4941-9bbe-7d8f6cdeb072}&quot; /&gt;&lt;isInvalidForFieldText val=&quot;0&quot; /&gt;&lt;Image&gt;&lt;filename val=&quot;E:\breeze\content\14339732\2262135261-1\input\breezo\data\asimages\{d7cf6b9d-b12e-4941-9bbe-7d8f6cdeb072}.png&quot; /&gt;&lt;left val=&quot;104&quot; /&gt;&lt;top val=&quot;28&quot; /&gt;&lt;width val=&quot;309&quot; /&gt;&lt;height val=&quot;43&quot; /&gt;&lt;hasText val=&quot;1&quot; /&gt;&lt;/Image&gt;&lt;/ThreeDShapeInfo&gt;"/>
  <p:tag name="PRESENTER_SHAPETEXTINFO" val="&lt;ShapeTextInfo&gt;&lt;TableIndex row=&quot;-1&quot; col=&quot;-1&quot;&gt;&lt;linesCount val=&quot;1&quot; /&gt;&lt;lineCharCount val=&quot;14&quot; /&gt;&lt;/TableIndex&gt;&lt;/ShapeTextInfo&gt;"/>
</p:tagLst>
</file>

<file path=ppt/tags/tag496.xml><?xml version="1.0" encoding="utf-8"?>
<p:tagLst xmlns:p="http://schemas.openxmlformats.org/presentationml/2006/main">
  <p:tag name="HTML_SHAPEINFO" val="&lt;SlideThumbPath val=&quot;SlideTemp.PNG&quot;/&gt;"/>
</p:tagLst>
</file>

<file path=ppt/tags/tag497.xml><?xml version="1.0" encoding="utf-8"?>
<p:tagLst xmlns:p="http://schemas.openxmlformats.org/presentationml/2006/main">
  <p:tag name="PRESENTER_SHAPEINFO" val="&lt;ThreeDShapeInfo&gt;&lt;uuid val=&quot;{a0517974-6d08-4d11-8298-125a06fe8ece}&quot; /&gt;&lt;isInvalidForFieldText val=&quot;0&quot; /&gt;&lt;Image&gt;&lt;filename val=&quot;E:\breeze\content\14339732\2262135261-1\input\breezo\data\asimages\{a0517974-6d08-4d11-8298-125a06fe8ece}.png&quot; /&gt;&lt;left val=&quot;95&quot; /&gt;&lt;top val=&quot;336&quot; /&gt;&lt;width val=&quot;483&quot; /&gt;&lt;height val=&quot;43&quot; /&gt;&lt;hasText val=&quot;1&quot; /&gt;&lt;/Image&gt;&lt;/ThreeDShapeInfo&gt;"/>
  <p:tag name="PRESENTER_SHAPETEXTINFO" val="&lt;ShapeTextInfo&gt;&lt;TableIndex row=&quot;-1&quot; col=&quot;-1&quot;&gt;&lt;linesCount val=&quot;1&quot; /&gt;&lt;lineCharCount val=&quot;19&quot; /&gt;&lt;/TableIndex&gt;&lt;/ShapeTextInfo&gt;"/>
</p:tagLst>
</file>

<file path=ppt/tags/tag498.xml><?xml version="1.0" encoding="utf-8"?>
<p:tagLst xmlns:p="http://schemas.openxmlformats.org/presentationml/2006/main">
  <p:tag name="PRESENTER_SHAPEINFO" val="&lt;ThreeDShapeInfo&gt;&lt;uuid val=&quot;{b2f78024-ace5-45b4-9971-236a430f6ba6}&quot; /&gt;&lt;isInvalidForFieldText val=&quot;0&quot; /&gt;&lt;Image&gt;&lt;filename val=&quot;E:\breeze\content\14339732\2262135261-1\input\breezo\data\asimages\{b2f78024-ace5-45b4-9971-236a430f6ba6}.png&quot; /&gt;&lt;left val=&quot;194&quot; /&gt;&lt;top val=&quot;438&quot; /&gt;&lt;width val=&quot;378&quot; /&gt;&lt;height val=&quot;29&quot; /&gt;&lt;hasText val=&quot;1&quot; /&gt;&lt;/Image&gt;&lt;/ThreeDShapeInfo&gt;"/>
  <p:tag name="PRESENTER_SHAPETEXTINFO" val="&lt;ShapeTextInfo&gt;&lt;TableIndex row=&quot;-1&quot; col=&quot;-1&quot;&gt;&lt;linesCount val=&quot;1&quot; /&gt;&lt;lineCharCount val=&quot;27&quot; /&gt;&lt;/TableIndex&gt;&lt;/ShapeTextInfo&gt;"/>
</p:tagLst>
</file>

<file path=ppt/tags/tag499.xml><?xml version="1.0" encoding="utf-8"?>
<p:tagLst xmlns:p="http://schemas.openxmlformats.org/presentationml/2006/main">
  <p:tag name="PRESENTER_SHAPEINFO" val="&lt;ThreeDShapeInfo&gt;&lt;uuid val=&quot;{84bf5e60-ef33-43ed-8b5d-4ca34df5e34d}&quot; /&gt;&lt;isInvalidForFieldText val=&quot;0&quot; /&gt;&lt;Image&gt;&lt;filename val=&quot;E:\breeze\content\14339732\2262135261-1\input\breezo\data\asimages\{84bf5e60-ef33-43ed-8b5d-4ca34df5e34d}.png&quot; /&gt;&lt;left val=&quot;1235&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8c2c7637-60c0-4d75-8a2b-c99bd0d42fda}.png&quot; /&gt;&lt;left val=&quot;142&quot; /&gt;&lt;top val=&quot;12&quot; /&gt;&lt;width val=&quot;399&quot; /&gt;&lt;height val=&quot;81&quot; /&gt;&lt;hasText val=&quot;1&quot; /&gt;&lt;/Image&gt;&lt;/ThreeDShapeInfo&gt;"/>
</p:tagLst>
</file>

<file path=ppt/tags/tag50.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500.xml><?xml version="1.0" encoding="utf-8"?>
<p:tagLst xmlns:p="http://schemas.openxmlformats.org/presentationml/2006/main">
  <p:tag name="ARTICULATE_SLIDE_THUMBNAIL_REFRESH" val="1"/>
  <p:tag name="HTML_SHAPEINFO" val="&lt;SlideThumbPath val=&quot;SlideTemp.PNG&quot;/&gt;"/>
</p:tagLst>
</file>

<file path=ppt/tags/tag501.xml><?xml version="1.0" encoding="utf-8"?>
<p:tagLst xmlns:p="http://schemas.openxmlformats.org/presentationml/2006/main">
  <p:tag name="PRESENTER_SHAPEINFO" val="&lt;ThreeDShapeInfo&gt;&lt;uuid val=&quot;{b93cf681-33ef-47be-8a35-ecfa5b66ab49}&quot; /&gt;&lt;isInvalidForFieldText val=&quot;0&quot; /&gt;&lt;Image&gt;&lt;filename val=&quot;E:\breeze\content\14339732\2262135261-1\input\breezo\data\asimages\{b93cf681-33ef-47be-8a35-ecfa5b66ab49}.png&quot; /&gt;&lt;left val=&quot;102&quot; /&gt;&lt;top val=&quot;38&quot; /&gt;&lt;width val=&quot;352&quot; /&gt;&lt;height val=&quot;31&quot; /&gt;&lt;hasText val=&quot;1&quot; /&gt;&lt;/Image&gt;&lt;/ThreeDShapeInfo&gt;"/>
  <p:tag name="PRESENTER_SHAPETEXTINFO" val="&lt;ShapeTextInfo&gt;&lt;TableIndex row=&quot;-1&quot; col=&quot;-1&quot;&gt;&lt;linesCount val=&quot;1&quot; /&gt;&lt;lineCharCount val=&quot;20&quot; /&gt;&lt;/TableIndex&gt;&lt;/ShapeTextInfo&gt;"/>
</p:tagLst>
</file>

<file path=ppt/tags/tag502.xml><?xml version="1.0" encoding="utf-8"?>
<p:tagLst xmlns:p="http://schemas.openxmlformats.org/presentationml/2006/main">
  <p:tag name="PRESENTER_SHAPEINFO" val="&lt;ThreeDShapeInfo&gt;&lt;uuid val=&quot;{d6b53f43-674e-42f7-8f57-cd76d836e90c}&quot; /&gt;&lt;isInvalidForFieldText val=&quot;0&quot; /&gt;&lt;Image&gt;&lt;filename val=&quot;E:\breeze\content\14339732\2262135261-1\input\breezo\data\asimages\{d6b53f43-674e-42f7-8f57-cd76d836e90c}.png&quot; /&gt;&lt;left val=&quot;95&quot; /&gt;&lt;top val=&quot;137&quot; /&gt;&lt;width val=&quot;620&quot; /&gt;&lt;height val=&quot;437&quot; /&gt;&lt;hasText val=&quot;1&quot; /&gt;&lt;/Image&gt;&lt;/ThreeDShapeInfo&gt;"/>
  <p:tag name="PRESENTER_SHAPETEXTINFO" val="&lt;ShapeTextInfo&gt;&lt;TableIndex row=&quot;-1&quot; col=&quot;-1&quot;&gt;&lt;linesCount val=&quot;8&quot; /&gt;&lt;lineCharCount val=&quot;24&quot; /&gt;&lt;lineCharCount val=&quot;23&quot; /&gt;&lt;lineCharCount val=&quot;35&quot; /&gt;&lt;lineCharCount val=&quot;26&quot; /&gt;&lt;lineCharCount val=&quot;11&quot; /&gt;&lt;lineCharCount val=&quot;13&quot; /&gt;&lt;lineCharCount val=&quot;32&quot; /&gt;&lt;lineCharCount val=&quot;1&quot; /&gt;&lt;/TableIndex&gt;&lt;/ShapeTextInfo&gt;"/>
</p:tagLst>
</file>

<file path=ppt/tags/tag503.xml><?xml version="1.0" encoding="utf-8"?>
<p:tagLst xmlns:p="http://schemas.openxmlformats.org/presentationml/2006/main">
  <p:tag name="HTML_SHAPEINFO" val="&lt;SlideThumbPath val=&quot;SlideTemp.PNG&quot;/&gt;"/>
</p:tagLst>
</file>

<file path=ppt/tags/tag504.xml><?xml version="1.0" encoding="utf-8"?>
<p:tagLst xmlns:p="http://schemas.openxmlformats.org/presentationml/2006/main">
  <p:tag name="PRESENTER_SHAPEINFO" val="&lt;ThreeDShapeInfo&gt;&lt;uuid val=&quot;{e97f73b5-f2ff-4cb6-b2c5-59d885e0c671}&quot; /&gt;&lt;isInvalidForFieldText val=&quot;0&quot; /&gt;&lt;Image&gt;&lt;filename val=&quot;E:\breeze\content\14339732\2262135261-1\input\breezo\data\asimages\{e97f73b5-f2ff-4cb6-b2c5-59d885e0c671}.png&quot; /&gt;&lt;left val=&quot;108&quot; /&gt;&lt;top val=&quot;36&quot; /&gt;&lt;width val=&quot;499&quot; /&gt;&lt;height val=&quot;32&quot; /&gt;&lt;hasText val=&quot;1&quot; /&gt;&lt;/Image&gt;&lt;/ThreeDShapeInfo&gt;"/>
  <p:tag name="PRESENTER_SHAPETEXTINFO" val="&lt;ShapeTextInfo&gt;&lt;TableIndex row=&quot;-1&quot; col=&quot;-1&quot;&gt;&lt;linesCount val=&quot;1&quot; /&gt;&lt;lineCharCount val=&quot;27&quot; /&gt;&lt;/TableIndex&gt;&lt;/ShapeTextInfo&gt;"/>
</p:tagLst>
</file>

<file path=ppt/tags/tag505.xml><?xml version="1.0" encoding="utf-8"?>
<p:tagLst xmlns:p="http://schemas.openxmlformats.org/presentationml/2006/main">
  <p:tag name="PRESENTER_SHAPEINFO" val="&lt;ThreeDShapeInfo&gt;&lt;uuid val=&quot;{aeb2e3cc-d37d-4ce0-a182-6cb659f6befe}&quot; /&gt;&lt;isInvalidForFieldText val=&quot;0&quot; /&gt;&lt;Image&gt;&lt;filename val=&quot;E:\breeze\content\14339732\2262135261-1\input\breezo\data\asimages\{aeb2e3cc-d37d-4ce0-a182-6cb659f6befe}.png&quot; /&gt;&lt;left val=&quot;258&quot; /&gt;&lt;top val=&quot;294&quot; /&gt;&lt;width val=&quot;701&quot; /&gt;&lt;height val=&quot;98&quot; /&gt;&lt;hasText val=&quot;1&quot; /&gt;&lt;/Image&gt;&lt;/ThreeDShapeInfo&gt;"/>
  <p:tag name="PRESENTER_SHAPETEXTINFO" val="&lt;ShapeTextInfo&gt;&lt;TableIndex row=&quot;-1&quot; col=&quot;-1&quot;&gt;&lt;linesCount val=&quot;1&quot; /&gt;&lt;lineCharCount val=&quot;53&quot; /&gt;&lt;/TableIndex&gt;&lt;/ShapeTextInfo&gt;"/>
</p:tagLst>
</file>

<file path=ppt/tags/tag506.xml><?xml version="1.0" encoding="utf-8"?>
<p:tagLst xmlns:p="http://schemas.openxmlformats.org/presentationml/2006/main">
  <p:tag name="HTML_SHAPEINFO" val="&lt;SlideThumbPath val=&quot;SlideTemp.PNG&quot;/&gt;"/>
</p:tagLst>
</file>

<file path=ppt/tags/tag507.xml><?xml version="1.0" encoding="utf-8"?>
<p:tagLst xmlns:p="http://schemas.openxmlformats.org/presentationml/2006/main">
  <p:tag name="PRESENTER_SHAPEINFO" val="&lt;ThreeDShapeInfo&gt;&lt;uuid val=&quot;{51de4208-5796-401e-8093-0beb4a0ac672}&quot; /&gt;&lt;isInvalidForFieldText val=&quot;0&quot; /&gt;&lt;Image&gt;&lt;filename val=&quot;E:\breeze\content\14339732\2262135261-1\input\breezo\data\asimages\{51de4208-5796-401e-8093-0beb4a0ac672}.png&quot; /&gt;&lt;left val=&quot;96&quot; /&gt;&lt;top val=&quot;38&quot; /&gt;&lt;width val=&quot;431&quot; /&gt;&lt;height val=&quot;38&quot; /&gt;&lt;hasText val=&quot;1&quot; /&gt;&lt;/Image&gt;&lt;/ThreeDShapeInfo&gt;"/>
  <p:tag name="PRESENTER_SHAPETEXTINFO" val="&lt;ShapeTextInfo&gt;&lt;TableIndex row=&quot;-1&quot; col=&quot;-1&quot;&gt;&lt;linesCount val=&quot;1&quot; /&gt;&lt;lineCharCount val=&quot;22&quot; /&gt;&lt;/TableIndex&gt;&lt;/ShapeTextInfo&gt;"/>
</p:tagLst>
</file>

<file path=ppt/tags/tag508.xml><?xml version="1.0" encoding="utf-8"?>
<p:tagLst xmlns:p="http://schemas.openxmlformats.org/presentationml/2006/main">
  <p:tag name="PRESENTER_SHAPEINFO" val="&lt;ThreeDShapeInfo&gt;&lt;uuid val=&quot;{3a832d4f-601c-4ca8-951e-5c3865273b16}&quot; /&gt;&lt;isInvalidForFieldText val=&quot;0&quot; /&gt;&lt;Image&gt;&lt;filename val=&quot;E:\breeze\content\14339732\2262135261-1\input\breezo\data\asimages\{3a832d4f-601c-4ca8-951e-5c3865273b16}.png&quot; /&gt;&lt;left val=&quot;89&quot; /&gt;&lt;top val=&quot;136&quot; /&gt;&lt;width val=&quot;745&quot; /&gt;&lt;height val=&quot;493&quot; /&gt;&lt;hasText val=&quot;1&quot; /&gt;&lt;/Image&gt;&lt;/ThreeDShapeInfo&gt;"/>
  <p:tag name="PRESENTER_SHAPETEXTINFO" val="&lt;ShapeTextInfo&gt;&lt;TableIndex row=&quot;-1&quot; col=&quot;-1&quot;&gt;&lt;linesCount val=&quot;10&quot; /&gt;&lt;lineCharCount val=&quot;22&quot; /&gt;&lt;lineCharCount val=&quot;33&quot; /&gt;&lt;lineCharCount val=&quot;43&quot; /&gt;&lt;lineCharCount val=&quot;39&quot; /&gt;&lt;lineCharCount val=&quot;1&quot; /&gt;&lt;lineCharCount val=&quot;20&quot; /&gt;&lt;lineCharCount val=&quot;6&quot; /&gt;&lt;lineCharCount val=&quot;1&quot; /&gt;&lt;lineCharCount val=&quot;18&quot; /&gt;&lt;lineCharCount val=&quot;29&quot; /&gt;&lt;/TableIndex&gt;&lt;/ShapeTextInfo&gt;"/>
</p:tagLst>
</file>

<file path=ppt/tags/tag509.xml><?xml version="1.0" encoding="utf-8"?>
<p:tagLst xmlns:p="http://schemas.openxmlformats.org/presentationml/2006/main">
  <p:tag name="HTML_SHAPEINFO" val="&lt;SlideThumbPath val=&quot;SlideTemp.PNG&quot;/&gt;"/>
</p:tagLst>
</file>

<file path=ppt/tags/tag51.xml><?xml version="1.0" encoding="utf-8"?>
<p:tagLst xmlns:p="http://schemas.openxmlformats.org/presentationml/2006/main">
  <p:tag name="PRESENTER_SHAPETEXTINFO" val="&lt;ShapeTextInfo&gt;&lt;TableIndex row=&quot;-1&quot; col=&quot;-1&quot;&gt;&lt;linesCount val=&quot;1&quot; /&gt;&lt;lineCharCount val=&quot;34&quot; /&gt;&lt;/TableIndex&gt;&lt;/ShapeTextInfo&gt;"/>
</p:tagLst>
</file>

<file path=ppt/tags/tag510.xml><?xml version="1.0" encoding="utf-8"?>
<p:tagLst xmlns:p="http://schemas.openxmlformats.org/presentationml/2006/main">
  <p:tag name="PRESENTER_SHAPEINFO" val="&lt;ThreeDShapeInfo&gt;&lt;uuid val=&quot;{7106ab37-e53d-42a7-90cf-aa4b1c287dcd}&quot; /&gt;&lt;isInvalidForFieldText val=&quot;0&quot; /&gt;&lt;Image&gt;&lt;filename val=&quot;E:\breeze\content\14339732\2262135261-1\input\breezo\data\asimages\{7106ab37-e53d-42a7-90cf-aa4b1c287dcd}.png&quot; /&gt;&lt;left val=&quot;110&quot; /&gt;&lt;top val=&quot;36&quot; /&gt;&lt;width val=&quot;1023&quot; /&gt;&lt;height val=&quot;43&quot; /&gt;&lt;hasText val=&quot;1&quot; /&gt;&lt;/Image&gt;&lt;/ThreeDShapeInfo&gt;"/>
  <p:tag name="PRESENTER_SHAPETEXTINFO" val="&lt;ShapeTextInfo&gt;&lt;TableIndex row=&quot;-1&quot; col=&quot;-1&quot;&gt;&lt;linesCount val=&quot;1&quot; /&gt;&lt;lineCharCount val=&quot;48&quot; /&gt;&lt;/TableIndex&gt;&lt;/ShapeTextInfo&gt;"/>
</p:tagLst>
</file>

<file path=ppt/tags/tag511.xml><?xml version="1.0" encoding="utf-8"?>
<p:tagLst xmlns:p="http://schemas.openxmlformats.org/presentationml/2006/main">
  <p:tag name="PRESENTER_SHAPEINFO" val="&lt;ThreeDShapeInfo&gt;&lt;uuid val=&quot;{adf61d47-0d1d-46f0-b439-528a7465afc8}&quot; /&gt;&lt;isInvalidForFieldText val=&quot;0&quot; /&gt;&lt;Image&gt;&lt;filename val=&quot;E:\breeze\content\14339732\2262135261-1\input\breezo\data\asimages\{adf61d47-0d1d-46f0-b439-528a7465afc8}.png&quot; /&gt;&lt;left val=&quot;100&quot; /&gt;&lt;top val=&quot;147&quot; /&gt;&lt;width val=&quot;829&quot; /&gt;&lt;height val=&quot;329&quot; /&gt;&lt;hasText val=&quot;1&quot; /&gt;&lt;/Image&gt;&lt;/ThreeDShapeInfo&gt;"/>
  <p:tag name="PRESENTER_SHAPETEXTINFO" val="&lt;ShapeTextInfo&gt;&lt;TableIndex row=&quot;-1&quot; col=&quot;-1&quot;&gt;&lt;linesCount val=&quot;6&quot; /&gt;&lt;lineCharCount val=&quot;47&quot; /&gt;&lt;lineCharCount val=&quot;48&quot; /&gt;&lt;lineCharCount val=&quot;20&quot; /&gt;&lt;lineCharCount val=&quot;20&quot; /&gt;&lt;lineCharCount val=&quot;40&quot; /&gt;&lt;lineCharCount val=&quot;50&quot; /&gt;&lt;/TableIndex&gt;&lt;/ShapeTextInfo&gt;"/>
</p:tagLst>
</file>

<file path=ppt/tags/tag512.xml><?xml version="1.0" encoding="utf-8"?>
<p:tagLst xmlns:p="http://schemas.openxmlformats.org/presentationml/2006/main">
  <p:tag name="HTML_SHAPEINFO" val="&lt;SlideThumbPath val=&quot;SlideTemp.PNG&quot;/&gt;"/>
</p:tagLst>
</file>

<file path=ppt/tags/tag513.xml><?xml version="1.0" encoding="utf-8"?>
<p:tagLst xmlns:p="http://schemas.openxmlformats.org/presentationml/2006/main">
  <p:tag name="PRESENTER_SHAPEINFO" val="&lt;ThreeDShapeInfo&gt;&lt;uuid val=&quot;{4b1ccf11-95a7-4d6f-9278-0b1f62701e3f}&quot; /&gt;&lt;isInvalidForFieldText val=&quot;0&quot; /&gt;&lt;Image&gt;&lt;filename val=&quot;E:\breeze\content\14339732\2262135261-1\input\breezo\data\asimages\{4b1ccf11-95a7-4d6f-9278-0b1f62701e3f}.png&quot; /&gt;&lt;left val=&quot;103&quot; /&gt;&lt;top val=&quot;36&quot; /&gt;&lt;width val=&quot;517&quot; /&gt;&lt;height val=&quot;43&quot; /&gt;&lt;hasText val=&quot;1&quot; /&gt;&lt;/Image&gt;&lt;/ThreeDShapeInfo&gt;"/>
  <p:tag name="PRESENTER_SHAPETEXTINFO" val="&lt;ShapeTextInfo&gt;&lt;TableIndex row=&quot;-1&quot; col=&quot;-1&quot;&gt;&lt;linesCount val=&quot;1&quot; /&gt;&lt;lineCharCount val=&quot;25&quot; /&gt;&lt;/TableIndex&gt;&lt;/ShapeTextInfo&gt;"/>
</p:tagLst>
</file>

<file path=ppt/tags/tag514.xml><?xml version="1.0" encoding="utf-8"?>
<p:tagLst xmlns:p="http://schemas.openxmlformats.org/presentationml/2006/main">
  <p:tag name="PRESENTER_SHAPEINFO" val="&lt;ThreeDShapeInfo&gt;&lt;uuid val=&quot;{baf97abb-c03d-4f4b-9901-83c88be73500}&quot; /&gt;&lt;isInvalidForFieldText val=&quot;0&quot; /&gt;&lt;Image&gt;&lt;filename val=&quot;E:\breeze\content\14339732\2262135261-1\input\breezo\data\asimages\{baf97abb-c03d-4f4b-9901-83c88be73500}.png&quot; /&gt;&lt;left val=&quot;94&quot; /&gt;&lt;top val=&quot;132&quot; /&gt;&lt;width val=&quot;621&quot; /&gt;&lt;height val=&quot;422&quot; /&gt;&lt;hasText val=&quot;1&quot; /&gt;&lt;/Image&gt;&lt;/ThreeDShapeInfo&gt;"/>
  <p:tag name="PRESENTER_SHAPETEXTINFO" val="&lt;ShapeTextInfo&gt;&lt;TableIndex row=&quot;-1&quot; col=&quot;-1&quot;&gt;&lt;linesCount val=&quot;9&quot; /&gt;&lt;lineCharCount val=&quot;14&quot; /&gt;&lt;lineCharCount val=&quot;9&quot; /&gt;&lt;lineCharCount val=&quot;9&quot; /&gt;&lt;lineCharCount val=&quot;17&quot; /&gt;&lt;lineCharCount val=&quot;7&quot; /&gt;&lt;lineCharCount val=&quot;15&quot; /&gt;&lt;lineCharCount val=&quot;18&quot; /&gt;&lt;lineCharCount val=&quot;36&quot; /&gt;&lt;lineCharCount val=&quot;26&quot; /&gt;&lt;/TableIndex&gt;&lt;/ShapeTextInfo&gt;"/>
</p:tagLst>
</file>

<file path=ppt/tags/tag515.xml><?xml version="1.0" encoding="utf-8"?>
<p:tagLst xmlns:p="http://schemas.openxmlformats.org/presentationml/2006/main">
  <p:tag name="HTML_SHAPEINFO" val="&lt;SlideThumbPath val=&quot;SlideTemp.PNG&quot;/&gt;"/>
</p:tagLst>
</file>

<file path=ppt/tags/tag516.xml><?xml version="1.0" encoding="utf-8"?>
<p:tagLst xmlns:p="http://schemas.openxmlformats.org/presentationml/2006/main">
  <p:tag name="PRESENTER_SHAPEINFO" val="&lt;ThreeDShapeInfo&gt;&lt;uuid val=&quot;{6e641f3f-2c5f-460d-bbf8-76e3f1c0fbfb}&quot; /&gt;&lt;isInvalidForFieldText val=&quot;0&quot; /&gt;&lt;Image&gt;&lt;filename val=&quot;E:\breeze\content\14339732\2262135261-1\input\breezo\data\asimages\{6e641f3f-2c5f-460d-bbf8-76e3f1c0fbfb}.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17.xml><?xml version="1.0" encoding="utf-8"?>
<p:tagLst xmlns:p="http://schemas.openxmlformats.org/presentationml/2006/main">
  <p:tag name="PRESENTER_SHAPEINFO" val="&lt;ThreeDShapeInfo&gt;&lt;uuid val=&quot;{f04cecc6-7fac-4591-acac-2e86ab7e0068}&quot; /&gt;&lt;isInvalidForFieldText val=&quot;0&quot; /&gt;&lt;Image&gt;&lt;filename val=&quot;E:\breeze\content\14339732\2262135261-1\input\breezo\data\asimages\{f04cecc6-7fac-4591-acac-2e86ab7e0068}.png&quot; /&gt;&lt;left val=&quot;106&quot; /&gt;&lt;top val=&quot;32&quot; /&gt;&lt;width val=&quot;426&quot; /&gt;&lt;height val=&quot;43&quot; /&gt;&lt;hasText val=&quot;1&quot; /&gt;&lt;/Image&gt;&lt;/ThreeDShapeInfo&gt;"/>
  <p:tag name="PRESENTER_SHAPETEXTINFO" val="&lt;ShapeTextInfo&gt;&lt;TableIndex row=&quot;-1&quot; col=&quot;-1&quot;&gt;&lt;linesCount val=&quot;1&quot; /&gt;&lt;lineCharCount val=&quot;21&quot; /&gt;&lt;/TableIndex&gt;&lt;/ShapeTextInfo&gt;"/>
</p:tagLst>
</file>

<file path=ppt/tags/tag518.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933afc33-a3e9-40df-8eaa-f5c6e7a574cc}.png&quot; /&gt;&lt;left val=&quot;140&quot; /&gt;&lt;top val=&quot;132&quot; /&gt;&lt;width val=&quot;1042&quot; /&gt;&lt;height val=&quot;541&quot; /&gt;&lt;hasText val=&quot;1&quot; /&gt;&lt;/Image&gt;&lt;/ThreeDShapeInfo&gt;"/>
</p:tagLst>
</file>

<file path=ppt/tags/tag519.xml><?xml version="1.0" encoding="utf-8"?>
<p:tagLst xmlns:p="http://schemas.openxmlformats.org/presentationml/2006/main">
  <p:tag name="PRESENTER_SHAPEINFO" val="&lt;ThreeDShapeInfo&gt;&lt;uuid val=&quot;{6e774c47-bd19-4e27-9c78-1e45dd5fa190}&quot; /&gt;&lt;isInvalidForFieldText val=&quot;0&quot; /&gt;&lt;Image&gt;&lt;filename val=&quot;E:\breeze\content\14339732\2262135261-1\input\breezo\data\asimages\{6e774c47-bd19-4e27-9c78-1e45dd5fa190}.jpg&quot; /&gt;&lt;left val=&quot;934&quot; /&gt;&lt;top val=&quot;190&quot; /&gt;&lt;width val=&quot;296&quot; /&gt;&lt;height val=&quot;211&quot; /&gt;&lt;hasText val=&quot;1&quot; /&gt;&lt;/Image&gt;&lt;/ThreeDShapeInfo&gt;"/>
</p:tagLst>
</file>

<file path=ppt/tags/tag52.xml><?xml version="1.0" encoding="utf-8"?>
<p:tagLst xmlns:p="http://schemas.openxmlformats.org/presentationml/2006/main">
  <p:tag name="PRESENTER_SHAPETEXTINFO" val="&lt;ShapeTextInfo&gt;&lt;TableIndex row=&quot;-1&quot; col=&quot;-1&quot;&gt;&lt;linesCount val=&quot;1&quot; /&gt;&lt;lineCharCount val=&quot;26&quot; /&gt;&lt;/TableIndex&gt;&lt;/ShapeTextInfo&gt;"/>
</p:tagLst>
</file>

<file path=ppt/tags/tag520.xml><?xml version="1.0" encoding="utf-8"?>
<p:tagLst xmlns:p="http://schemas.openxmlformats.org/presentationml/2006/main">
  <p:tag name="ARTICULATE_SLIDE_THUMBNAIL_REFRESH" val="1"/>
  <p:tag name="HTML_SHAPEINFO" val="&lt;SlideThumbPath val=&quot;SlideTemp.PNG&quot;/&gt;"/>
</p:tagLst>
</file>

<file path=ppt/tags/tag521.xml><?xml version="1.0" encoding="utf-8"?>
<p:tagLst xmlns:p="http://schemas.openxmlformats.org/presentationml/2006/main">
  <p:tag name="PRESENTER_SHAPEINFO" val="&lt;ThreeDShapeInfo&gt;&lt;uuid val=&quot;{4255583f-389e-4e00-b763-dbe4595c42c5}&quot; /&gt;&lt;isInvalidForFieldText val=&quot;0&quot; /&gt;&lt;Image&gt;&lt;filename val=&quot;E:\breeze\content\14339732\2262135261-1\input\breezo\data\asimages\{4255583f-389e-4e00-b763-dbe4595c42c5}.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22.xml><?xml version="1.0" encoding="utf-8"?>
<p:tagLst xmlns:p="http://schemas.openxmlformats.org/presentationml/2006/main">
  <p:tag name="PRESENTER_SHAPEINFO" val="&lt;ThreeDShapeInfo&gt;&lt;uuid val=&quot;{5f904050-1a6f-4fc1-b38f-f88494db0188}&quot; /&gt;&lt;isInvalidForFieldText val=&quot;0&quot; /&gt;&lt;Image&gt;&lt;filename val=&quot;E:\breeze\content\14339732\2262135261-1\input\breezo\data\asimages\{5f904050-1a6f-4fc1-b38f-f88494db0188}.png&quot; /&gt;&lt;left val=&quot;103&quot; /&gt;&lt;top val=&quot;24&quot; /&gt;&lt;width val=&quot;413&quot; /&gt;&lt;height val=&quot;35&quot; /&gt;&lt;hasText val=&quot;1&quot; /&gt;&lt;/Image&gt;&lt;/ThreeDShapeInfo&gt;"/>
  <p:tag name="PRESENTER_SHAPETEXTINFO" val="&lt;ShapeTextInfo&gt;&lt;TableIndex row=&quot;-1&quot; col=&quot;-1&quot;&gt;&lt;linesCount val=&quot;1&quot; /&gt;&lt;lineCharCount val=&quot;20&quot; /&gt;&lt;/TableIndex&gt;&lt;/ShapeTextInfo&gt;"/>
</p:tagLst>
</file>

<file path=ppt/tags/tag523.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786fc028-d4bf-4d51-8ad0-471aa54c2521}.png&quot; /&gt;&lt;left val=&quot;76&quot; /&gt;&lt;top val=&quot;125&quot; /&gt;&lt;width val=&quot;1095&quot; /&gt;&lt;height val=&quot;517&quot; /&gt;&lt;hasText val=&quot;1&quot; /&gt;&lt;/Image&gt;&lt;/ThreeDShapeInfo&gt;"/>
</p:tagLst>
</file>

<file path=ppt/tags/tag524.xml><?xml version="1.0" encoding="utf-8"?>
<p:tagLst xmlns:p="http://schemas.openxmlformats.org/presentationml/2006/main">
  <p:tag name="ARTICULATE_SLIDE_THUMBNAIL_REFRESH" val="1"/>
  <p:tag name="HTML_SHAPEINFO" val="&lt;SlideThumbPath val=&quot;SlideTemp.PNG&quot;/&gt;"/>
</p:tagLst>
</file>

<file path=ppt/tags/tag525.xml><?xml version="1.0" encoding="utf-8"?>
<p:tagLst xmlns:p="http://schemas.openxmlformats.org/presentationml/2006/main">
  <p:tag name="PRESENTER_SHAPEINFO" val="&lt;ThreeDShapeInfo&gt;&lt;uuid val=&quot;{0d65f1af-bb16-45d7-95a9-405a3e911a07}&quot; /&gt;&lt;isInvalidForFieldText val=&quot;0&quot; /&gt;&lt;Image&gt;&lt;filename val=&quot;E:\breeze\content\14339732\2262135261-1\input\breezo\data\asimages\{0d65f1af-bb16-45d7-95a9-405a3e911a07}.png&quot; /&gt;&lt;left val=&quot;106&quot; /&gt;&lt;top val=&quot;26&quot; /&gt;&lt;width val=&quot;228&quot; /&gt;&lt;height val=&quot;44&quot; /&gt;&lt;hasText val=&quot;1&quot; /&gt;&lt;/Image&gt;&lt;/ThreeDShapeInfo&gt;"/>
  <p:tag name="PRESENTER_SHAPETEXTINFO" val="&lt;ShapeTextInfo&gt;&lt;TableIndex row=&quot;-1&quot; col=&quot;-1&quot;&gt;&lt;linesCount val=&quot;1&quot; /&gt;&lt;lineCharCount val=&quot;10&quot; /&gt;&lt;/TableIndex&gt;&lt;/ShapeTextInfo&gt;"/>
</p:tagLst>
</file>

<file path=ppt/tags/tag526.xml><?xml version="1.0" encoding="utf-8"?>
<p:tagLst xmlns:p="http://schemas.openxmlformats.org/presentationml/2006/main">
  <p:tag name="PRESENTER_SHAPEINFO" val="&lt;ThreeDShapeInfo&gt;&lt;uuid val=&quot;{317e796c-a636-4ebe-8552-3747106b67b8}&quot; /&gt;&lt;isInvalidForFieldText val=&quot;0&quot; /&gt;&lt;Image&gt;&lt;filename val=&quot;E:\breeze\content\14339732\2262135261-1\input\breezo\data\asimages\{317e796c-a636-4ebe-8552-3747106b67b8}.png&quot; /&gt;&lt;left val=&quot;72&quot; /&gt;&lt;top val=&quot;98&quot; /&gt;&lt;width val=&quot;1143&quot; /&gt;&lt;height val=&quot;195&quot; /&gt;&lt;hasText val=&quot;1&quot; /&gt;&lt;/Image&gt;&lt;/ThreeDShapeInfo&gt;"/>
  <p:tag name="PRESENTER_SHAPETEXTINFO" val="&lt;ShapeTextInfo&gt;&lt;TableIndex row=&quot;-1&quot; col=&quot;-1&quot;&gt;&lt;linesCount val=&quot;2&quot; /&gt;&lt;lineCharCount val=&quot;68&quot; /&gt;&lt;lineCharCount val=&quot;104&quot; /&gt;&lt;/TableIndex&gt;&lt;/ShapeTextInfo&gt;"/>
</p:tagLst>
</file>

<file path=ppt/tags/tag527.xml><?xml version="1.0" encoding="utf-8"?>
<p:tagLst xmlns:p="http://schemas.openxmlformats.org/presentationml/2006/main">
  <p:tag name="PRESENTER_SHAPEINFO" val="&lt;ThreeDShapeInfo&gt;&lt;uuid val=&quot;{53b4a667-780b-462f-9b03-661ac9bde35d}&quot; /&gt;&lt;isInvalidForFieldText val=&quot;0&quot; /&gt;&lt;Image&gt;&lt;filename val=&quot;E:\breeze\content\14339732\2262135261-1\input\breezo\data\asimages\{53b4a667-780b-462f-9b03-661ac9bde35d}.png&quot; /&gt;&lt;left val=&quot;192&quot; /&gt;&lt;top val=&quot;315&quot; /&gt;&lt;width val=&quot;446&quot; /&gt;&lt;height val=&quot;117&quot; /&gt;&lt;hasText val=&quot;1&quot; /&gt;&lt;/Image&gt;&lt;/ThreeDShapeInfo&gt;"/>
  <p:tag name="PRESENTER_SHAPETEXTINFO" val="&lt;ShapeTextInfo&gt;&lt;TableIndex row=&quot;-1&quot; col=&quot;-1&quot;&gt;&lt;linesCount val=&quot;1&quot; /&gt;&lt;lineCharCount val=&quot;79&quot; /&gt;&lt;/TableIndex&gt;&lt;/ShapeTextInfo&gt;"/>
</p:tagLst>
</file>

<file path=ppt/tags/tag528.xml><?xml version="1.0" encoding="utf-8"?>
<p:tagLst xmlns:p="http://schemas.openxmlformats.org/presentationml/2006/main">
  <p:tag name="PRESENTER_SHAPEINFO" val="&lt;ThreeDShapeInfo&gt;&lt;uuid val=&quot;{81fe938d-e52a-48d1-b87d-95db2a0f2df1}&quot; /&gt;&lt;isInvalidForFieldText val=&quot;0&quot; /&gt;&lt;Image&gt;&lt;filename val=&quot;E:\breeze\content\14339732\2262135261-1\input\breezo\data\asimages\{81fe938d-e52a-48d1-b87d-95db2a0f2df1}.png&quot; /&gt;&lt;left val=&quot;773&quot; /&gt;&lt;top val=&quot;310&quot; /&gt;&lt;width val=&quot;446&quot; /&gt;&lt;height val=&quot;122&quot; /&gt;&lt;hasText val=&quot;1&quot; /&gt;&lt;/Image&gt;&lt;/ThreeDShapeInfo&gt;"/>
  <p:tag name="PRESENTER_SHAPETEXTINFO" val="&lt;ShapeTextInfo&gt;&lt;TableIndex row=&quot;-1&quot; col=&quot;-1&quot;&gt;&lt;linesCount val=&quot;1&quot; /&gt;&lt;lineCharCount val=&quot;33&quot; /&gt;&lt;/TableIndex&gt;&lt;/ShapeTextInfo&gt;"/>
</p:tagLst>
</file>

<file path=ppt/tags/tag529.xml><?xml version="1.0" encoding="utf-8"?>
<p:tagLst xmlns:p="http://schemas.openxmlformats.org/presentationml/2006/main">
  <p:tag name="PRESENTER_SHAPEINFO" val="&lt;ThreeDShapeInfo&gt;&lt;uuid val=&quot;{f8669fd9-a284-48e7-9a95-05066c8ec95d}&quot; /&gt;&lt;isInvalidForFieldText val=&quot;0&quot; /&gt;&lt;Image&gt;&lt;filename val=&quot;E:\breeze\content\14339732\2262135261-1\input\breezo\data\asimages\{f8669fd9-a284-48e7-9a95-05066c8ec95d}.png&quot; /&gt;&lt;left val=&quot;192&quot; /&gt;&lt;top val=&quot;476&quot; /&gt;&lt;width val=&quot;446&quot; /&gt;&lt;height val=&quot;155&quot; /&gt;&lt;hasText val=&quot;1&quot; /&gt;&lt;/Image&gt;&lt;/ThreeDShapeInfo&gt;"/>
  <p:tag name="PRESENTER_SHAPETEXTINFO" val="&lt;ShapeTextInfo&gt;&lt;TableIndex row=&quot;-1&quot; col=&quot;-1&quot;&gt;&lt;linesCount val=&quot;1&quot; /&gt;&lt;lineCharCount val=&quot;135&quot; /&gt;&lt;/TableIndex&gt;&lt;/ShapeTextInfo&gt;"/>
</p:tagLst>
</file>

<file path=ppt/tags/tag53.xml><?xml version="1.0" encoding="utf-8"?>
<p:tagLst xmlns:p="http://schemas.openxmlformats.org/presentationml/2006/main">
  <p:tag name="PRESENTER_SHAPETEXTINFO" val="&lt;ShapeTextInfo&gt;&lt;TableIndex row=&quot;-1&quot; col=&quot;-1&quot;&gt;&lt;linesCount val=&quot;2&quot; /&gt;&lt;lineCharCount val=&quot;29&quot; /&gt;&lt;lineCharCount val=&quot;30&quot; /&gt;&lt;/TableIndex&gt;&lt;/ShapeTextInfo&gt;"/>
</p:tagLst>
</file>

<file path=ppt/tags/tag530.xml><?xml version="1.0" encoding="utf-8"?>
<p:tagLst xmlns:p="http://schemas.openxmlformats.org/presentationml/2006/main">
  <p:tag name="PRESENTER_SHAPEINFO" val="&lt;ThreeDShapeInfo&gt;&lt;uuid val=&quot;{92277bc3-abeb-4456-9fe2-1be09a5bcd63}&quot; /&gt;&lt;isInvalidForFieldText val=&quot;0&quot; /&gt;&lt;Image&gt;&lt;filename val=&quot;E:\breeze\content\14339732\2262135261-1\input\breezo\data\asimages\{92277bc3-abeb-4456-9fe2-1be09a5bcd63}.png&quot; /&gt;&lt;left val=&quot;773&quot; /&gt;&lt;top val=&quot;476&quot; /&gt;&lt;width val=&quot;446&quot; /&gt;&lt;height val=&quot;155&quot; /&gt;&lt;hasText val=&quot;1&quot; /&gt;&lt;/Image&gt;&lt;/ThreeDShapeInfo&gt;"/>
  <p:tag name="PRESENTER_SHAPETEXTINFO" val="&lt;ShapeTextInfo&gt;&lt;TableIndex row=&quot;-1&quot; col=&quot;-1&quot;&gt;&lt;linesCount val=&quot;1&quot; /&gt;&lt;lineCharCount val=&quot;96&quot; /&gt;&lt;/TableIndex&gt;&lt;/ShapeTextInfo&gt;"/>
</p:tagLst>
</file>

<file path=ppt/tags/tag531.xml><?xml version="1.0" encoding="utf-8"?>
<p:tagLst xmlns:p="http://schemas.openxmlformats.org/presentationml/2006/main">
  <p:tag name="PRESENTER_SHAPEINFO" val="&lt;ThreeDShapeInfo&gt;&lt;uuid val=&quot;{e63c1be6-7915-42d1-b9ae-c82bea3b5a7b}&quot; /&gt;&lt;isInvalidForFieldText val=&quot;0&quot; /&gt;&lt;Image&gt;&lt;filename val=&quot;E:\breeze\content\14339732\2262135261-1\input\breezo\data\asimages\{e63c1be6-7915-42d1-b9ae-c82bea3b5a7b}.png&quot; /&gt;&lt;left val=&quot;1250&quot; /&gt;&lt;top val=&quot;679&quot; /&gt;&lt;width val=&quot;19&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32.xml><?xml version="1.0" encoding="utf-8"?>
<p:tagLst xmlns:p="http://schemas.openxmlformats.org/presentationml/2006/main">
  <p:tag name="PRESENTER_SHAPEINFO" val="&lt;ThreeDShapeInfo&gt;&lt;uuid val=&quot;{4bf48c21-59cc-4ed7-a3b9-5cc3b7144110}&quot; /&gt;&lt;isInvalidForFieldText val=&quot;0&quot; /&gt;&lt;Image&gt;&lt;filename val=&quot;E:\breeze\content\14339732\2262135261-1\input\breezo\data\asimages\{4bf48c21-59cc-4ed7-a3b9-5cc3b7144110}.png&quot; /&gt;&lt;left val=&quot;142&quot; /&gt;&lt;top val=&quot;337&quot; /&gt;&lt;width val=&quot;48&quot; /&gt;&lt;height val=&quot;51&quot; /&gt;&lt;hasText val=&quot;1&quot; /&gt;&lt;/Image&gt;&lt;/ThreeDShapeInfo&gt;"/>
  <p:tag name="PRESENTER_SHAPETEXTINFO" val="&lt;ShapeTextInfo&gt;&lt;TableIndex row=&quot;-1&quot; col=&quot;-1&quot;&gt;&lt;linesCount val=&quot;1&quot; /&gt;&lt;lineCharCount val=&quot;1&quot; /&gt;&lt;/TableIndex&gt;&lt;/ShapeTextInfo&gt;"/>
</p:tagLst>
</file>

<file path=ppt/tags/tag533.xml><?xml version="1.0" encoding="utf-8"?>
<p:tagLst xmlns:p="http://schemas.openxmlformats.org/presentationml/2006/main">
  <p:tag name="PRESENTER_SHAPEINFO" val="&lt;ThreeDShapeInfo&gt;&lt;uuid val=&quot;{53ffde85-1acf-4288-855b-8a00300497c6}&quot; /&gt;&lt;isInvalidForFieldText val=&quot;0&quot; /&gt;&lt;Image&gt;&lt;filename val=&quot;E:\breeze\content\14339732\2262135261-1\input\breezo\data\asimages\{53ffde85-1acf-4288-855b-8a00300497c6}.png&quot; /&gt;&lt;left val=&quot;139&quot; /&gt;&lt;top val=&quot;520&quot; /&gt;&lt;width val=&quot;39&quot; /&gt;&lt;height val=&quot;51&quot; /&gt;&lt;hasText val=&quot;1&quot; /&gt;&lt;/Image&gt;&lt;/ThreeDShapeInfo&gt;"/>
  <p:tag name="PRESENTER_SHAPETEXTINFO" val="&lt;ShapeTextInfo&gt;&lt;TableIndex row=&quot;-1&quot; col=&quot;-1&quot;&gt;&lt;linesCount val=&quot;1&quot; /&gt;&lt;lineCharCount val=&quot;1&quot; /&gt;&lt;/TableIndex&gt;&lt;/ShapeTextInfo&gt;"/>
</p:tagLst>
</file>

<file path=ppt/tags/tag534.xml><?xml version="1.0" encoding="utf-8"?>
<p:tagLst xmlns:p="http://schemas.openxmlformats.org/presentationml/2006/main">
  <p:tag name="PRESENTER_SHAPEINFO" val="&lt;ThreeDShapeInfo&gt;&lt;uuid val=&quot;{fd1875d1-bda5-41e7-82ab-336b948c0155}&quot; /&gt;&lt;isInvalidForFieldText val=&quot;0&quot; /&gt;&lt;Image&gt;&lt;filename val=&quot;E:\breeze\content\14339732\2262135261-1\input\breezo\data\asimages\{fd1875d1-bda5-41e7-82ab-336b948c0155}.png&quot; /&gt;&lt;left val=&quot;728&quot; /&gt;&lt;top val=&quot;331&quot; /&gt;&lt;width val=&quot;39&quot; /&gt;&lt;height val=&quot;53&quot; /&gt;&lt;hasText val=&quot;1&quot; /&gt;&lt;/Image&gt;&lt;/ThreeDShapeInfo&gt;"/>
  <p:tag name="PRESENTER_SHAPETEXTINFO" val="&lt;ShapeTextInfo&gt;&lt;TableIndex row=&quot;-1&quot; col=&quot;-1&quot;&gt;&lt;linesCount val=&quot;1&quot; /&gt;&lt;lineCharCount val=&quot;1&quot; /&gt;&lt;/TableIndex&gt;&lt;/ShapeTextInfo&gt;"/>
</p:tagLst>
</file>

<file path=ppt/tags/tag535.xml><?xml version="1.0" encoding="utf-8"?>
<p:tagLst xmlns:p="http://schemas.openxmlformats.org/presentationml/2006/main">
  <p:tag name="PRESENTER_SHAPEINFO" val="&lt;ThreeDShapeInfo&gt;&lt;uuid val=&quot;{f7e1ed70-8eaf-4948-aa4e-76f08be2be82}&quot; /&gt;&lt;isInvalidForFieldText val=&quot;0&quot; /&gt;&lt;Image&gt;&lt;filename val=&quot;E:\breeze\content\14339732\2262135261-1\input\breezo\data\asimages\{f7e1ed70-8eaf-4948-aa4e-76f08be2be82}.png&quot; /&gt;&lt;left val=&quot;726&quot; /&gt;&lt;top val=&quot;536&quot; /&gt;&lt;width val=&quot;43&quot; /&gt;&lt;height val=&quot;51&quot; /&gt;&lt;hasText val=&quot;1&quot; /&gt;&lt;/Image&gt;&lt;/ThreeDShapeInfo&gt;"/>
  <p:tag name="PRESENTER_SHAPETEXTINFO" val="&lt;ShapeTextInfo&gt;&lt;TableIndex row=&quot;-1&quot; col=&quot;-1&quot;&gt;&lt;linesCount val=&quot;1&quot; /&gt;&lt;lineCharCount val=&quot;1&quot; /&gt;&lt;/TableIndex&gt;&lt;/ShapeTextInfo&gt;"/>
</p:tagLst>
</file>

<file path=ppt/tags/tag536.xml><?xml version="1.0" encoding="utf-8"?>
<p:tagLst xmlns:p="http://schemas.openxmlformats.org/presentationml/2006/main">
  <p:tag name="HTML_SHAPEINFO" val="&lt;SlideThumbPath val=&quot;SlideTemp.PNG&quot;/&gt;"/>
</p:tagLst>
</file>

<file path=ppt/tags/tag537.xml><?xml version="1.0" encoding="utf-8"?>
<p:tagLst xmlns:p="http://schemas.openxmlformats.org/presentationml/2006/main">
  <p:tag name="PRESENTER_SHAPEINFO" val="&lt;ThreeDShapeInfo&gt;&lt;uuid val=&quot;{82e16e4e-e214-4e9f-9d5b-0587e81904e4}&quot; /&gt;&lt;isInvalidForFieldText val=&quot;0&quot; /&gt;&lt;Image&gt;&lt;filename val=&quot;E:\breeze\content\14339732\2262135261-1\input\breezo\data\asimages\{82e16e4e-e214-4e9f-9d5b-0587e81904e4}.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38.xml><?xml version="1.0" encoding="utf-8"?>
<p:tagLst xmlns:p="http://schemas.openxmlformats.org/presentationml/2006/main">
  <p:tag name="PRESENTER_SHAPEINFO" val="&lt;ThreeDShapeInfo&gt;&lt;uuid val=&quot;{83fa76ce-39b9-4d6e-89e1-ec1029ba9391}&quot; /&gt;&lt;isInvalidForFieldText val=&quot;0&quot; /&gt;&lt;Image&gt;&lt;filename val=&quot;E:\breeze\content\14339732\2262135261-1\input\breezo\data\asimages\{83fa76ce-39b9-4d6e-89e1-ec1029ba9391}.png&quot; /&gt;&lt;left val=&quot;104&quot; /&gt;&lt;top val=&quot;28&quot; /&gt;&lt;width val=&quot;309&quot; /&gt;&lt;height val=&quot;43&quot; /&gt;&lt;hasText val=&quot;1&quot; /&gt;&lt;/Image&gt;&lt;/ThreeDShapeInfo&gt;"/>
  <p:tag name="PRESENTER_SHAPETEXTINFO" val="&lt;ShapeTextInfo&gt;&lt;TableIndex row=&quot;-1&quot; col=&quot;-1&quot;&gt;&lt;linesCount val=&quot;1&quot; /&gt;&lt;lineCharCount val=&quot;14&quot; /&gt;&lt;/TableIndex&gt;&lt;/ShapeTextInfo&gt;"/>
</p:tagLst>
</file>

<file path=ppt/tags/tag539.xml><?xml version="1.0" encoding="utf-8"?>
<p:tagLst xmlns:p="http://schemas.openxmlformats.org/presentationml/2006/main">
  <p:tag name="HTML_SHAPEINFO" val="&lt;SlideThumbPath val=&quot;SlideTemp.PNG&quot;/&gt;"/>
</p:tagLst>
</file>

<file path=ppt/tags/tag54.xml><?xml version="1.0" encoding="utf-8"?>
<p:tagLst xmlns:p="http://schemas.openxmlformats.org/presentationml/2006/main">
  <p:tag name="PRESENTER_SHAPETEXTINFO" val="&lt;ShapeTextInfo&gt;&lt;TableIndex row=&quot;-1&quot; col=&quot;-1&quot;&gt;&lt;linesCount val=&quot;2&quot; /&gt;&lt;lineCharCount val=&quot;41&quot; /&gt;&lt;lineCharCount val=&quot;28&quot; /&gt;&lt;/TableIndex&gt;&lt;/ShapeTextInfo&gt;"/>
</p:tagLst>
</file>

<file path=ppt/tags/tag540.xml><?xml version="1.0" encoding="utf-8"?>
<p:tagLst xmlns:p="http://schemas.openxmlformats.org/presentationml/2006/main">
  <p:tag name="PRESENTER_SHAPEINFO" val="&lt;ThreeDShapeInfo&gt;&lt;uuid val=&quot;{e301bf2e-a96f-48e4-bdb2-a3544704ad45}&quot; /&gt;&lt;isInvalidForFieldText val=&quot;0&quot; /&gt;&lt;Image&gt;&lt;filename val=&quot;E:\breeze\content\14339732\2262135261-1\input\breezo\data\asimages\{e301bf2e-a96f-48e4-bdb2-a3544704ad45}.png&quot; /&gt;&lt;left val=&quot;95&quot; /&gt;&lt;top val=&quot;272&quot; /&gt;&lt;width val=&quot;564&quot; /&gt;&lt;height val=&quot;106&quot; /&gt;&lt;hasText val=&quot;1&quot; /&gt;&lt;/Image&gt;&lt;/ThreeDShapeInfo&gt;"/>
  <p:tag name="PRESENTER_SHAPETEXTINFO" val="&lt;ShapeTextInfo&gt;&lt;TableIndex row=&quot;-1&quot; col=&quot;-1&quot;&gt;&lt;linesCount val=&quot;1&quot; /&gt;&lt;lineCharCount val=&quot;30&quot; /&gt;&lt;/TableIndex&gt;&lt;/ShapeTextInfo&gt;"/>
</p:tagLst>
</file>

<file path=ppt/tags/tag541.xml><?xml version="1.0" encoding="utf-8"?>
<p:tagLst xmlns:p="http://schemas.openxmlformats.org/presentationml/2006/main">
  <p:tag name="HTML_SHAPEINFO" val="&lt;SlideThumbPath val=&quot;SlideTemp.PNG&quot;/&gt;"/>
</p:tagLst>
</file>

<file path=ppt/tags/tag542.xml><?xml version="1.0" encoding="utf-8"?>
<p:tagLst xmlns:p="http://schemas.openxmlformats.org/presentationml/2006/main">
  <p:tag name="PRESENTER_SHAPEINFO" val="&lt;ThreeDShapeInfo&gt;&lt;uuid val=&quot;{07addcea-9ce1-4c59-a098-372d45894b23}&quot; /&gt;&lt;isInvalidForFieldText val=&quot;0&quot; /&gt;&lt;Image&gt;&lt;filename val=&quot;E:\breeze\content\14339732\2262135261-1\input\breezo\data\asimages\{07addcea-9ce1-4c59-a098-372d45894b23}.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43.xml><?xml version="1.0" encoding="utf-8"?>
<p:tagLst xmlns:p="http://schemas.openxmlformats.org/presentationml/2006/main">
  <p:tag name="PRESENTER_SHAPEINFO" val="&lt;ThreeDShapeInfo&gt;&lt;uuid val=&quot;{4e023fec-4d07-4d29-b0ff-5459cd1fe943}&quot; /&gt;&lt;isInvalidForFieldText val=&quot;0&quot; /&gt;&lt;Image&gt;&lt;filename val=&quot;E:\breeze\content\14339732\2262135261-1\input\breezo\data\asimages\{4e023fec-4d07-4d29-b0ff-5459cd1fe943}.png&quot; /&gt;&lt;left val=&quot;103&quot; /&gt;&lt;top val=&quot;29&quot; /&gt;&lt;width val=&quot;405&quot; /&gt;&lt;height val=&quot;39&quot; /&gt;&lt;hasText val=&quot;1&quot; /&gt;&lt;/Image&gt;&lt;/ThreeDShapeInfo&gt;"/>
  <p:tag name="PRESENTER_SHAPETEXTINFO" val="&lt;ShapeTextInfo&gt;&lt;TableIndex row=&quot;-1&quot; col=&quot;-1&quot;&gt;&lt;linesCount val=&quot;1&quot; /&gt;&lt;lineCharCount val=&quot;22&quot; /&gt;&lt;/TableIndex&gt;&lt;/ShapeTextInfo&gt;"/>
</p:tagLst>
</file>

<file path=ppt/tags/tag544.xml><?xml version="1.0" encoding="utf-8"?>
<p:tagLst xmlns:p="http://schemas.openxmlformats.org/presentationml/2006/main">
  <p:tag name="PRESENTER_SHAPEINFO" val="&lt;ThreeDShapeInfo&gt;&lt;uuid val=&quot;{73598bca-0afe-490b-a0d2-258f0f528826}&quot; /&gt;&lt;isInvalidForFieldText val=&quot;0&quot; /&gt;&lt;Image&gt;&lt;filename val=&quot;E:\breeze\content\14339732\2262135261-1\input\breezo\data\asimages\{73598bca-0afe-490b-a0d2-258f0f528826}.png&quot; /&gt;&lt;left val=&quot;48&quot; /&gt;&lt;top val=&quot;105&quot; /&gt;&lt;width val=&quot;551&quot; /&gt;&lt;height val=&quot;89&quot; /&gt;&lt;hasText val=&quot;1&quot; /&gt;&lt;/Image&gt;&lt;/ThreeDShapeInfo&gt;"/>
  <p:tag name="PRESENTER_SHAPETEXTINFO" val="&lt;ShapeTextInfo&gt;&lt;TableIndex row=&quot;-1&quot; col=&quot;-1&quot;&gt;&lt;linesCount val=&quot;1&quot; /&gt;&lt;lineCharCount val=&quot;19&quot; /&gt;&lt;/TableIndex&gt;&lt;/ShapeTextInfo&gt;"/>
</p:tagLst>
</file>

<file path=ppt/tags/tag545.xml><?xml version="1.0" encoding="utf-8"?>
<p:tagLst xmlns:p="http://schemas.openxmlformats.org/presentationml/2006/main">
  <p:tag name="PRESENTER_SHAPEINFO" val="&lt;ThreeDShapeInfo&gt;&lt;uuid val=&quot;{f105a3b6-e42e-4b7e-b02a-c85d2bf59365}&quot; /&gt;&lt;isInvalidForFieldText val=&quot;0&quot; /&gt;&lt;Image&gt;&lt;filename val=&quot;E:\breeze\content\14339732\2262135261-1\input\breezo\data\asimages\{f105a3b6-e42e-4b7e-b02a-c85d2bf59365}.png&quot; /&gt;&lt;left val=&quot;72&quot; /&gt;&lt;top val=&quot;218&quot; /&gt;&lt;width val=&quot;522&quot; /&gt;&lt;height val=&quot;395&quot; /&gt;&lt;hasText val=&quot;1&quot; /&gt;&lt;/Image&gt;&lt;/ThreeDShapeInfo&gt;"/>
  <p:tag name="PRESENTER_SHAPETEXTINFO" val="&lt;ShapeTextInfo&gt;&lt;TableIndex row=&quot;-1&quot; col=&quot;-1&quot;&gt;&lt;linesCount val=&quot;4&quot; /&gt;&lt;lineCharCount val=&quot;88&quot; /&gt;&lt;lineCharCount val=&quot;46&quot; /&gt;&lt;lineCharCount val=&quot;50&quot; /&gt;&lt;lineCharCount val=&quot;73&quot; /&gt;&lt;/TableIndex&gt;&lt;/ShapeTextInfo&gt;"/>
</p:tagLst>
</file>

<file path=ppt/tags/tag546.xml><?xml version="1.0" encoding="utf-8"?>
<p:tagLst xmlns:p="http://schemas.openxmlformats.org/presentationml/2006/main">
  <p:tag name="PRESENTER_SHAPEINFO" val="&lt;ThreeDShapeInfo&gt;&lt;uuid val=&quot;{fa3dbbca-94c5-4680-ad06-160951a57442}&quot; /&gt;&lt;isInvalidForFieldText val=&quot;0&quot; /&gt;&lt;Image&gt;&lt;filename val=&quot;E:\breeze\content\14339732\2262135261-1\input\breezo\data\asimages\{fa3dbbca-94c5-4680-ad06-160951a57442}.png&quot; /&gt;&lt;left val=&quot;646&quot; /&gt;&lt;top val=&quot;104&quot; /&gt;&lt;width val=&quot;551&quot; /&gt;&lt;height val=&quot;89&quot; /&gt;&lt;hasText val=&quot;1&quot; /&gt;&lt;/Image&gt;&lt;/ThreeDShapeInfo&gt;"/>
  <p:tag name="PRESENTER_SHAPETEXTINFO" val="&lt;ShapeTextInfo&gt;&lt;TableIndex row=&quot;-1&quot; col=&quot;-1&quot;&gt;&lt;linesCount val=&quot;1&quot; /&gt;&lt;lineCharCount val=&quot;20&quot; /&gt;&lt;/TableIndex&gt;&lt;/ShapeTextInfo&gt;"/>
</p:tagLst>
</file>

<file path=ppt/tags/tag547.xml><?xml version="1.0" encoding="utf-8"?>
<p:tagLst xmlns:p="http://schemas.openxmlformats.org/presentationml/2006/main">
  <p:tag name="PRESENTER_SHAPEINFO" val="&lt;ThreeDShapeInfo&gt;&lt;uuid val=&quot;{d1d4f38a-2f2c-4973-b6bf-2ab23cacb29d}&quot; /&gt;&lt;isInvalidForFieldText val=&quot;0&quot; /&gt;&lt;Image&gt;&lt;filename val=&quot;E:\breeze\content\14339732\2262135261-1\input\breezo\data\asimages\{d1d4f38a-2f2c-4973-b6bf-2ab23cacb29d}.png&quot; /&gt;&lt;left val=&quot;658&quot; /&gt;&lt;top val=&quot;220&quot; /&gt;&lt;width val=&quot;594&quot; /&gt;&lt;height val=&quot;449&quot; /&gt;&lt;hasText val=&quot;1&quot; /&gt;&lt;/Image&gt;&lt;/ThreeDShapeInfo&gt;"/>
  <p:tag name="PRESENTER_SHAPETEXTINFO" val="&lt;ShapeTextInfo&gt;&lt;TableIndex row=&quot;-1&quot; col=&quot;-1&quot;&gt;&lt;linesCount val=&quot;5&quot; /&gt;&lt;lineCharCount val=&quot;53&quot; /&gt;&lt;lineCharCount val=&quot;59&quot; /&gt;&lt;lineCharCount val=&quot;65&quot; /&gt;&lt;lineCharCount val=&quot;46&quot; /&gt;&lt;lineCharCount val=&quot;70&quot; /&gt;&lt;/TableIndex&gt;&lt;/ShapeTextInfo&gt;"/>
</p:tagLst>
</file>

<file path=ppt/tags/tag548.xml><?xml version="1.0" encoding="utf-8"?>
<p:tagLst xmlns:p="http://schemas.openxmlformats.org/presentationml/2006/main">
  <p:tag name="HTML_SHAPEINFO" val="&lt;SlideThumbPath val=&quot;SlideTemp.PNG&quot;/&gt;"/>
</p:tagLst>
</file>

<file path=ppt/tags/tag549.xml><?xml version="1.0" encoding="utf-8"?>
<p:tagLst xmlns:p="http://schemas.openxmlformats.org/presentationml/2006/main">
  <p:tag name="PRESENTER_SHAPEINFO" val="&lt;ThreeDShapeInfo&gt;&lt;uuid val=&quot;{6ddec843-5c72-43a4-a290-4f6cf445bae6}&quot; /&gt;&lt;isInvalidForFieldText val=&quot;0&quot; /&gt;&lt;Image&gt;&lt;filename val=&quot;E:\breeze\content\14339732\2262135261-1\input\breezo\data\asimages\{6ddec843-5c72-43a4-a290-4f6cf445bae6}.png&quot; /&gt;&lt;left val=&quot;106&quot; /&gt;&lt;top val=&quot;30&quot; /&gt;&lt;width val=&quot;429&quot; /&gt;&lt;height val=&quot;38&quot; /&gt;&lt;hasText val=&quot;1&quot; /&gt;&lt;/Image&gt;&lt;/ThreeDShapeInfo&gt;"/>
  <p:tag name="PRESENTER_SHAPETEXTINFO" val="&lt;ShapeTextInfo&gt;&lt;TableIndex row=&quot;-1&quot; col=&quot;-1&quot;&gt;&lt;linesCount val=&quot;1&quot; /&gt;&lt;lineCharCount val=&quot;22&quot; /&gt;&lt;/TableIndex&gt;&lt;/ShapeTextInfo&gt;"/>
</p:tagLst>
</file>

<file path=ppt/tags/tag5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550.xml><?xml version="1.0" encoding="utf-8"?>
<p:tagLst xmlns:p="http://schemas.openxmlformats.org/presentationml/2006/main">
  <p:tag name="PRESENTER_SHAPEINFO" val="&lt;ThreeDShapeInfo&gt;&lt;uuid val=&quot;{8860c5f6-c572-4ee1-9bf9-3854cc6c5e4a}&quot; /&gt;&lt;isInvalidForFieldText val=&quot;0&quot; /&gt;&lt;Image&gt;&lt;filename val=&quot;E:\breeze\content\14339732\2262135261-1\input\breezo\data\asimages\{8860c5f6-c572-4ee1-9bf9-3854cc6c5e4a}.png&quot; /&gt;&lt;left val=&quot;93&quot; /&gt;&lt;top val=&quot;132&quot; /&gt;&lt;width val=&quot;1137&quot; /&gt;&lt;height val=&quot;323&quot; /&gt;&lt;hasText val=&quot;1&quot; /&gt;&lt;/Image&gt;&lt;/ThreeDShapeInfo&gt;"/>
  <p:tag name="PRESENTER_SHAPETEXTINFO" val="&lt;ShapeTextInfo&gt;&lt;TableIndex row=&quot;-1&quot; col=&quot;-1&quot;&gt;&lt;linesCount val=&quot;6&quot; /&gt;&lt;lineCharCount val=&quot;108&quot; /&gt;&lt;lineCharCount val=&quot;1&quot; /&gt;&lt;lineCharCount val=&quot;41&quot; /&gt;&lt;lineCharCount val=&quot;29&quot; /&gt;&lt;lineCharCount val=&quot;27&quot; /&gt;&lt;lineCharCount val=&quot;13&quot; /&gt;&lt;/TableIndex&gt;&lt;/ShapeTextInfo&gt;"/>
</p:tagLst>
</file>

<file path=ppt/tags/tag551.xml><?xml version="1.0" encoding="utf-8"?>
<p:tagLst xmlns:p="http://schemas.openxmlformats.org/presentationml/2006/main">
  <p:tag name="PRESENTER_SHAPEINFO" val="&lt;ThreeDShapeInfo&gt;&lt;uuid val=&quot;{2ef103cf-df87-4d2f-beb9-228040a76ca5}&quot; /&gt;&lt;isInvalidForFieldText val=&quot;0&quot; /&gt;&lt;Image&gt;&lt;filename val=&quot;E:\breeze\content\14339732\2262135261-1\input\breezo\data\asimages\{2ef103cf-df87-4d2f-beb9-228040a76ca5}.png&quot; /&gt;&lt;left val=&quot;1234&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52.xml><?xml version="1.0" encoding="utf-8"?>
<p:tagLst xmlns:p="http://schemas.openxmlformats.org/presentationml/2006/main">
  <p:tag name="HTML_SHAPEINFO" val="&lt;SlideThumbPath val=&quot;SlideTemp.PNG&quot;/&gt;"/>
</p:tagLst>
</file>

<file path=ppt/tags/tag553.xml><?xml version="1.0" encoding="utf-8"?>
<p:tagLst xmlns:p="http://schemas.openxmlformats.org/presentationml/2006/main">
  <p:tag name="PRESENTER_SHAPEINFO" val="&lt;ThreeDShapeInfo&gt;&lt;uuid val=&quot;{e6ee90dc-880b-40d3-b983-c5640bb27c6d}&quot; /&gt;&lt;isInvalidForFieldText val=&quot;0&quot; /&gt;&lt;Image&gt;&lt;filename val=&quot;E:\breeze\content\14339732\2262135261-1\input\breezo\data\asimages\{e6ee90dc-880b-40d3-b983-c5640bb27c6d}.png&quot; /&gt;&lt;left val=&quot;104&quot; /&gt;&lt;top val=&quot;29&quot; /&gt;&lt;width val=&quot;460&quot; /&gt;&lt;height val=&quot;39&quot; /&gt;&lt;hasText val=&quot;1&quot; /&gt;&lt;/Image&gt;&lt;/ThreeDShapeInfo&gt;"/>
  <p:tag name="PRESENTER_SHAPETEXTINFO" val="&lt;ShapeTextInfo&gt;&lt;TableIndex row=&quot;-1&quot; col=&quot;-1&quot;&gt;&lt;linesCount val=&quot;1&quot; /&gt;&lt;lineCharCount val=&quot;25&quot; /&gt;&lt;/TableIndex&gt;&lt;/ShapeTextInfo&gt;"/>
</p:tagLst>
</file>

<file path=ppt/tags/tag554.xml><?xml version="1.0" encoding="utf-8"?>
<p:tagLst xmlns:p="http://schemas.openxmlformats.org/presentationml/2006/main">
  <p:tag name="PRESENTER_SHAPEINFO" val="&lt;ThreeDShapeInfo&gt;&lt;uuid val=&quot;{266d3c45-c51e-433f-85fb-28683434da27}&quot; /&gt;&lt;isInvalidForFieldText val=&quot;0&quot; /&gt;&lt;Image&gt;&lt;filename val=&quot;E:\breeze\content\14339732\2262135261-1\input\breezo\data\asimages\{266d3c45-c51e-433f-85fb-28683434da27}.png&quot; /&gt;&lt;left val=&quot;92&quot; /&gt;&lt;top val=&quot;116&quot; /&gt;&lt;width val=&quot;919&quot; /&gt;&lt;height val=&quot;566&quot; /&gt;&lt;hasText val=&quot;1&quot; /&gt;&lt;/Image&gt;&lt;/ThreeDShapeInfo&gt;"/>
  <p:tag name="PRESENTER_SHAPETEXTINFO" val="&lt;ShapeTextInfo&gt;&lt;TableIndex row=&quot;-1&quot; col=&quot;-1&quot;&gt;&lt;linesCount val=&quot;13&quot; /&gt;&lt;lineCharCount val=&quot;53&quot; /&gt;&lt;lineCharCount val=&quot;53&quot; /&gt;&lt;lineCharCount val=&quot;47&quot; /&gt;&lt;lineCharCount val=&quot;1&quot; /&gt;&lt;lineCharCount val=&quot;1&quot; /&gt;&lt;lineCharCount val=&quot;1&quot; /&gt;&lt;lineCharCount val=&quot;1&quot; /&gt;&lt;lineCharCount val=&quot;1&quot; /&gt;&lt;lineCharCount val=&quot;1&quot; /&gt;&lt;lineCharCount val=&quot;1&quot; /&gt;&lt;lineCharCount val=&quot;59&quot; /&gt;&lt;lineCharCount val=&quot;56&quot; /&gt;&lt;lineCharCount val=&quot;1&quot; /&gt;&lt;/TableIndex&gt;&lt;/ShapeTextInfo&gt;"/>
</p:tagLst>
</file>

<file path=ppt/tags/tag555.xml><?xml version="1.0" encoding="utf-8"?>
<p:tagLst xmlns:p="http://schemas.openxmlformats.org/presentationml/2006/main">
  <p:tag name="PRESENTER_SHAPEINFO" val="&lt;ThreeDShapeInfo&gt;&lt;uuid val=&quot;{f4988804-8ada-4e33-897e-420fd4fe6225}&quot; /&gt;&lt;isInvalidForFieldText val=&quot;0&quot; /&gt;&lt;Image&gt;&lt;filename val=&quot;E:\breeze\content\14339732\2262135261-1\input\breezo\data\asimages\{f4988804-8ada-4e33-897e-420fd4fe6225}.png&quot; /&gt;&lt;left val=&quot;1234&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56.xml><?xml version="1.0" encoding="utf-8"?>
<p:tagLst xmlns:p="http://schemas.openxmlformats.org/presentationml/2006/main">
  <p:tag name="PRESENTER_SHAPEINFO" val="&lt;ThreeDShapeInfo&gt;&lt;uuid val=&quot;{e2441966-a23e-448e-9598-a81836698037}&quot; /&gt;&lt;isInvalidForFieldText val=&quot;0&quot; /&gt;&lt;Image&gt;&lt;filename val=&quot;E:\breeze\content\14339732\2262135261-1\input\breezo\data\asimages\{e2441966-a23e-448e-9598-a81836698037}.png&quot; /&gt;&lt;left val=&quot;136&quot; /&gt;&lt;top val=&quot;278&quot; /&gt;&lt;width val=&quot;989&quot; /&gt;&lt;height val=&quot;291&quot; /&gt;&lt;hasText val=&quot;1&quot; /&gt;&lt;/Image&gt;&lt;/ThreeDShapeInfo&gt;"/>
  <p:tag name="PRESENTER_SHAPETEXTINFO" val="&lt;ShapeTextInfo&gt;&lt;TableIndex row=&quot;1&quot; col=&quot;1&quot;&gt;&lt;linesCount val=&quot;1&quot; /&gt;&lt;lineCharCount val=&quot;16&quot; /&gt;&lt;/TableIndex&gt;&lt;TableIndex row=&quot;1&quot; col=&quot;2&quot;&gt;&lt;linesCount val=&quot;1&quot; /&gt;&lt;lineCharCount val=&quot;24&quot; /&gt;&lt;/TableIndex&gt;&lt;TableIndex row=&quot;1&quot; col=&quot;3&quot;&gt;&lt;linesCount val=&quot;1&quot; /&gt;&lt;lineCharCount val=&quot;35&quot; /&gt;&lt;/TableIndex&gt;&lt;TableIndex row=&quot;2&quot; col=&quot;1&quot;&gt;&lt;linesCount val=&quot;1&quot; /&gt;&lt;lineCharCount val=&quot;8&quot; /&gt;&lt;/TableIndex&gt;&lt;TableIndex row=&quot;2&quot; col=&quot;2&quot;&gt;&lt;linesCount val=&quot;1&quot; /&gt;&lt;lineCharCount val=&quot;6&quot; /&gt;&lt;/TableIndex&gt;&lt;TableIndex row=&quot;2&quot; col=&quot;3&quot;&gt;&lt;linesCount val=&quot;1&quot; /&gt;&lt;lineCharCount val=&quot;20&quot; /&gt;&lt;/TableIndex&gt;&lt;TableIndex row=&quot;3&quot; col=&quot;1&quot;&gt;&lt;linesCount val=&quot;1&quot; /&gt;&lt;lineCharCount val=&quot;7&quot; /&gt;&lt;/TableIndex&gt;&lt;TableIndex row=&quot;3&quot; col=&quot;2&quot;&gt;&lt;linesCount val=&quot;1&quot; /&gt;&lt;lineCharCount val=&quot;9&quot; /&gt;&lt;/TableIndex&gt;&lt;TableIndex row=&quot;3&quot; col=&quot;3&quot;&gt;&lt;linesCount val=&quot;1&quot; /&gt;&lt;lineCharCount val=&quot;17&quot; /&gt;&lt;/TableIndex&gt;&lt;TableIndex row=&quot;4&quot; col=&quot;1&quot;&gt;&lt;linesCount val=&quot;1&quot; /&gt;&lt;lineCharCount val=&quot;12&quot; /&gt;&lt;/TableIndex&gt;&lt;TableIndex row=&quot;4&quot; col=&quot;2&quot;&gt;&lt;linesCount val=&quot;1&quot; /&gt;&lt;lineCharCount val=&quot;11&quot; /&gt;&lt;/TableIndex&gt;&lt;TableIndex row=&quot;4&quot; col=&quot;3&quot;&gt;&lt;linesCount val=&quot;1&quot; /&gt;&lt;lineCharCount val=&quot;21&quot; /&gt;&lt;/TableIndex&gt;&lt;TableIndex row=&quot;5&quot; col=&quot;1&quot;&gt;&lt;linesCount val=&quot;1&quot; /&gt;&lt;lineCharCount val=&quot;11&quot; /&gt;&lt;/TableIndex&gt;&lt;TableIndex row=&quot;5&quot; col=&quot;2&quot;&gt;&lt;linesCount val=&quot;1&quot; /&gt;&lt;lineCharCount val=&quot;11&quot; /&gt;&lt;/TableIndex&gt;&lt;TableIndex row=&quot;5&quot; col=&quot;3&quot;&gt;&lt;linesCount val=&quot;1&quot; /&gt;&lt;lineCharCount val=&quot;23&quot; /&gt;&lt;/TableIndex&gt;&lt;/ShapeTextInfo&gt;"/>
</p:tagLst>
</file>

<file path=ppt/tags/tag557.xml><?xml version="1.0" encoding="utf-8"?>
<p:tagLst xmlns:p="http://schemas.openxmlformats.org/presentationml/2006/main">
  <p:tag name="HTML_SHAPEINFO" val="&lt;SlideThumbPath val=&quot;SlideTemp.PNG&quot;/&gt;"/>
</p:tagLst>
</file>

<file path=ppt/tags/tag558.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b67fac2f-d667-4ba9-9955-f02d919d0649}.png&quot; /&gt;&lt;left val=&quot;918&quot; /&gt;&lt;top val=&quot;432&quot; /&gt;&lt;width val=&quot;97&quot; /&gt;&lt;height val=&quot;72&quot; /&gt;&lt;hasText val=&quot;1&quot; /&gt;&lt;/Image&gt;&lt;/ThreeDShapeInfo&gt;"/>
</p:tagLst>
</file>

<file path=ppt/tags/tag559.xml><?xml version="1.0" encoding="utf-8"?>
<p:tagLst xmlns:p="http://schemas.openxmlformats.org/presentationml/2006/main">
  <p:tag name="PRESENTER_SHAPEINFO" val="&lt;ThreeDShapeInfo&gt;&lt;uuid val=&quot;{1ee61774-636c-4076-8af9-b29913b27c8a}&quot; /&gt;&lt;isInvalidForFieldText val=&quot;0&quot; /&gt;&lt;Image&gt;&lt;filename val=&quot;E:\breeze\content\14339732\2262135261-1\input\breezo\data\asimages\{1ee61774-636c-4076-8af9-b29913b27c8a}.png&quot; /&gt;&lt;left val=&quot;104&quot; /&gt;&lt;top val=&quot;29&quot; /&gt;&lt;width val=&quot;477&quot; /&gt;&lt;height val=&quot;39&quot; /&gt;&lt;hasText val=&quot;1&quot; /&gt;&lt;/Image&gt;&lt;/ThreeDShapeInfo&gt;"/>
  <p:tag name="PRESENTER_SHAPETEXTINFO" val="&lt;ShapeTextInfo&gt;&lt;TableIndex row=&quot;-1&quot; col=&quot;-1&quot;&gt;&lt;linesCount val=&quot;1&quot; /&gt;&lt;lineCharCount val=&quot;26&quot; /&gt;&lt;/TableIndex&gt;&lt;/ShapeTextInfo&gt;"/>
</p:tagLst>
</file>

<file path=ppt/tags/tag56.xml><?xml version="1.0" encoding="utf-8"?>
<p:tagLst xmlns:p="http://schemas.openxmlformats.org/presentationml/2006/main">
  <p:tag name="PRESENTER_SHAPEINFO" val="&lt;ThreeDShapeInfo&gt;&lt;uuid val=&quot;{e321233c-d7a3-4fea-85c6-2eadc940ca65}&quot; /&gt;&lt;isInvalidForFieldText val=&quot;0&quot; /&gt;&lt;Image&gt;&lt;filename val=&quot;E:\breeze\content\14339732\2262135261-1\input\breezo\data\asimages\{e321233c-d7a3-4fea-85c6-2eadc940ca65}.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560.xml><?xml version="1.0" encoding="utf-8"?>
<p:tagLst xmlns:p="http://schemas.openxmlformats.org/presentationml/2006/main">
  <p:tag name="PRESENTER_SHAPEINFO" val="&lt;ThreeDShapeInfo&gt;&lt;uuid val=&quot;{baa8ddf0-44a9-45fa-ae52-a3616f89bea8}&quot; /&gt;&lt;isInvalidForFieldText val=&quot;0&quot; /&gt;&lt;Image&gt;&lt;filename val=&quot;E:\breeze\content\14339732\2262135261-1\input\breezo\data\asimages\{baa8ddf0-44a9-45fa-ae52-a3616f89bea8}.png&quot; /&gt;&lt;left val=&quot;72&quot; /&gt;&lt;top val=&quot;125&quot; /&gt;&lt;width val=&quot;501&quot; /&gt;&lt;height val=&quot;402&quot; /&gt;&lt;hasText val=&quot;1&quot; /&gt;&lt;/Image&gt;&lt;/ThreeDShapeInfo&gt;"/>
  <p:tag name="PRESENTER_SHAPETEXTINFO" val="&lt;ShapeTextInfo&gt;&lt;TableIndex row=&quot;-1&quot; col=&quot;-1&quot;&gt;&lt;linesCount val=&quot;4&quot; /&gt;&lt;lineCharCount val=&quot;69&quot; /&gt;&lt;lineCharCount val=&quot;26&quot; /&gt;&lt;lineCharCount val=&quot;47&quot; /&gt;&lt;lineCharCount val=&quot;33&quot; /&gt;&lt;/TableIndex&gt;&lt;/ShapeTextInfo&gt;"/>
</p:tagLst>
</file>

<file path=ppt/tags/tag561.xml><?xml version="1.0" encoding="utf-8"?>
<p:tagLst xmlns:p="http://schemas.openxmlformats.org/presentationml/2006/main">
  <p:tag name="PRESENTER_SHAPEINFO" val="&lt;ThreeDShapeInfo&gt;&lt;uuid val=&quot;{7a540876-4efe-4e49-bdaa-7016b7e69bb9}&quot; /&gt;&lt;isInvalidForFieldText val=&quot;0&quot; /&gt;&lt;Image&gt;&lt;filename val=&quot;E:\breeze\content\14339732\2262135261-1\input\breezo\data\asimages\{7a540876-4efe-4e49-bdaa-7016b7e69bb9}.png&quot; /&gt;&lt;left val=&quot;1234&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62.xml><?xml version="1.0" encoding="utf-8"?>
<p:tagLst xmlns:p="http://schemas.openxmlformats.org/presentationml/2006/main">
  <p:tag name="PRESENTER_SHAPEINFO" val="&lt;ThreeDShapeInfo&gt;&lt;uuid val=&quot;{981cc98f-87ff-4094-8092-382371dd1a15}&quot; /&gt;&lt;isInvalidForFieldText val=&quot;0&quot; /&gt;&lt;Image&gt;&lt;filename val=&quot;E:\breeze\content\14339732\2262135261-1\input\breezo\data\asimages\{981cc98f-87ff-4094-8092-382371dd1a15}.png&quot; /&gt;&lt;left val=&quot;824&quot; /&gt;&lt;top val=&quot;206&quot; /&gt;&lt;width val=&quot;109&quot; /&gt;&lt;height val=&quot;37&quot; /&gt;&lt;hasText val=&quot;1&quot; /&gt;&lt;/Image&gt;&lt;/ThreeDShapeInfo&gt;"/>
  <p:tag name="PRESENTER_SHAPETEXTINFO" val="&lt;ShapeTextInfo&gt;&lt;TableIndex row=&quot;-1&quot; col=&quot;-1&quot;&gt;&lt;linesCount val=&quot;1&quot; /&gt;&lt;lineCharCount val=&quot;4&quot; /&gt;&lt;/TableIndex&gt;&lt;/ShapeTextInfo&gt;"/>
</p:tagLst>
</file>

<file path=ppt/tags/tag563.xml><?xml version="1.0" encoding="utf-8"?>
<p:tagLst xmlns:p="http://schemas.openxmlformats.org/presentationml/2006/main">
  <p:tag name="PRESENTER_SHAPEINFO" val="&lt;ThreeDShapeInfo&gt;&lt;uuid val=&quot;{594d3088-b2aa-4f69-b085-2962b6c23a98}&quot; /&gt;&lt;isInvalidForFieldText val=&quot;0&quot; /&gt;&lt;Image&gt;&lt;filename val=&quot;E:\breeze\content\14339732\2262135261-1\input\breezo\data\asimages\{594d3088-b2aa-4f69-b085-2962b6c23a98}.png&quot; /&gt;&lt;left val=&quot;337&quot; /&gt;&lt;top val=&quot;598&quot; /&gt;&lt;width val=&quot;587&quot; /&gt;&lt;height val=&quot;68&quot; /&gt;&lt;hasText val=&quot;1&quot; /&gt;&lt;/Image&gt;&lt;/ThreeDShapeInfo&gt;"/>
  <p:tag name="PRESENTER_SHAPETEXTINFO" val="&lt;ShapeTextInfo&gt;&lt;TableIndex row=&quot;-1&quot; col=&quot;-1&quot;&gt;&lt;linesCount val=&quot;2&quot; /&gt;&lt;lineCharCount val=&quot;46&quot; /&gt;&lt;lineCharCount val=&quot;35&quot; /&gt;&lt;/TableIndex&gt;&lt;/ShapeTextInfo&gt;"/>
</p:tagLst>
</file>

<file path=ppt/tags/tag564.xml><?xml version="1.0" encoding="utf-8"?>
<p:tagLst xmlns:p="http://schemas.openxmlformats.org/presentationml/2006/main">
  <p:tag name="PRESENTER_SHAPEINFO" val="&lt;ThreeDShapeInfo&gt;&lt;uuid val=&quot;{79d34e9e-1ef2-42a5-b8c4-8b7fbfab315d}&quot; /&gt;&lt;isInvalidForFieldText val=&quot;0&quot; /&gt;&lt;Image&gt;&lt;filename val=&quot;E:\breeze\content\14339732\2262135261-1\input\breezo\data\asimages\{79d34e9e-1ef2-42a5-b8c4-8b7fbfab315d}.png&quot; /&gt;&lt;left val=&quot;718&quot; /&gt;&lt;top val=&quot;268&quot; /&gt;&lt;width val=&quot;139&quot; /&gt;&lt;height val=&quot;81&quot; /&gt;&lt;hasText val=&quot;1&quot; /&gt;&lt;/Image&gt;&lt;/ThreeDShapeInfo&gt;"/>
  <p:tag name="PRESENTER_SHAPETEXTINFO" val="&lt;ShapeTextInfo&gt;&lt;TableIndex row=&quot;-1&quot; col=&quot;-1&quot;&gt;&lt;linesCount val=&quot;1&quot; /&gt;&lt;lineCharCount val=&quot;3&quot; /&gt;&lt;/TableIndex&gt;&lt;/ShapeTextInfo&gt;"/>
</p:tagLst>
</file>

<file path=ppt/tags/tag565.xml><?xml version="1.0" encoding="utf-8"?>
<p:tagLst xmlns:p="http://schemas.openxmlformats.org/presentationml/2006/main">
  <p:tag name="PRESENTER_SHAPEINFO" val="&lt;ThreeDShapeInfo&gt;&lt;uuid val=&quot;{7b3203eb-20e9-49af-8404-436cfea7d70e}&quot; /&gt;&lt;isInvalidForFieldText val=&quot;0&quot; /&gt;&lt;Image&gt;&lt;filename val=&quot;E:\breeze\content\14339732\2262135261-1\input\breezo\data\asimages\{7b3203eb-20e9-49af-8404-436cfea7d70e}.png&quot; /&gt;&lt;left val=&quot;904&quot; /&gt;&lt;top val=&quot;270&quot; /&gt;&lt;width val=&quot;137&quot; /&gt;&lt;height val=&quot;79&quot; /&gt;&lt;hasText val=&quot;1&quot; /&gt;&lt;/Image&gt;&lt;/ThreeDShapeInfo&gt;"/>
  <p:tag name="PRESENTER_SHAPETEXTINFO" val="&lt;ShapeTextInfo&gt;&lt;TableIndex row=&quot;-1&quot; col=&quot;-1&quot;&gt;&lt;linesCount val=&quot;1&quot; /&gt;&lt;lineCharCount val=&quot;3&quot; /&gt;&lt;/TableIndex&gt;&lt;/ShapeTextInfo&gt;"/>
</p:tagLst>
</file>

<file path=ppt/tags/tag566.xml><?xml version="1.0" encoding="utf-8"?>
<p:tagLst xmlns:p="http://schemas.openxmlformats.org/presentationml/2006/main">
  <p:tag name="PRESENTER_SHAPEINFO" val="&lt;ThreeDShapeInfo&gt;&lt;uuid val=&quot;{4fbe93bf-330c-48ef-94b0-0f736e6f5ada}&quot; /&gt;&lt;isInvalidForFieldText val=&quot;0&quot; /&gt;&lt;Image&gt;&lt;filename val=&quot;E:\breeze\content\14339732\2262135261-1\input\breezo\data\asimages\{4fbe93bf-330c-48ef-94b0-0f736e6f5ada}.png&quot; /&gt;&lt;left val=&quot;956&quot; /&gt;&lt;top val=&quot;353&quot; /&gt;&lt;width val=&quot;25&quot; /&gt;&lt;height val=&quot;76&quot; /&gt;&lt;hasText val=&quot;1&quot; /&gt;&lt;/Image&gt;&lt;/ThreeDShapeInfo&gt;"/>
</p:tagLst>
</file>

<file path=ppt/tags/tag567.xml><?xml version="1.0" encoding="utf-8"?>
<p:tagLst xmlns:p="http://schemas.openxmlformats.org/presentationml/2006/main">
  <p:tag name="PRESENTER_SHAPEINFO" val="&lt;ThreeDShapeInfo&gt;&lt;uuid val=&quot;{53c08426-127c-4ee8-9bf0-867b65754273}&quot; /&gt;&lt;isInvalidForFieldText val=&quot;0&quot; /&gt;&lt;Image&gt;&lt;filename val=&quot;E:\breeze\content\14339732\2262135261-1\input\breezo\data\asimages\{53c08426-127c-4ee8-9bf0-867b65754273}.png&quot; /&gt;&lt;left val=&quot;677&quot; /&gt;&lt;top val=&quot;142&quot; /&gt;&lt;width val=&quot;419&quot; /&gt;&lt;height val=&quot;437&quot; /&gt;&lt;hasText val=&quot;1&quot; /&gt;&lt;/Image&gt;&lt;/ThreeDShapeInfo&gt;"/>
  <p:tag name="PRESENTER_SHAPETEXTINFO" val="&lt;ShapeTextInfo&gt;&lt;TableIndex row=&quot;-1&quot; col=&quot;-1&quot;&gt;&lt;linesCount val=&quot;0&quot; /&gt;&lt;/TableIndex&gt;&lt;/ShapeTextInfo&gt;"/>
</p:tagLst>
</file>

<file path=ppt/tags/tag568.xml><?xml version="1.0" encoding="utf-8"?>
<p:tagLst xmlns:p="http://schemas.openxmlformats.org/presentationml/2006/main">
  <p:tag name="HTML_SHAPEINFO" val="&lt;SlideThumbPath val=&quot;SlideTemp.PNG&quot;/&gt;"/>
</p:tagLst>
</file>

<file path=ppt/tags/tag569.xml><?xml version="1.0" encoding="utf-8"?>
<p:tagLst xmlns:p="http://schemas.openxmlformats.org/presentationml/2006/main">
  <p:tag name="PRESENTER_SHAPEINFO" val="&lt;ThreeDShapeInfo&gt;&lt;uuid val=&quot;{bb87f40f-60c7-49d5-9498-508bcfe1edb2}&quot; /&gt;&lt;isInvalidForFieldText val=&quot;0&quot; /&gt;&lt;Image&gt;&lt;filename val=&quot;E:\breeze\content\14339732\2262135261-1\input\breezo\data\asimages\{bb87f40f-60c7-49d5-9498-508bcfe1edb2}.png&quot; /&gt;&lt;left val=&quot;106&quot; /&gt;&lt;top val=&quot;27&quot; /&gt;&lt;width val=&quot;995&quot; /&gt;&lt;height val=&quot;43&quot; /&gt;&lt;hasText val=&quot;1&quot; /&gt;&lt;/Image&gt;&lt;/ThreeDShapeInfo&gt;"/>
  <p:tag name="PRESENTER_SHAPETEXTINFO" val="&lt;ShapeTextInfo&gt;&lt;TableIndex row=&quot;-1&quot; col=&quot;-1&quot;&gt;&lt;linesCount val=&quot;1&quot; /&gt;&lt;lineCharCount val=&quot;49&quot; /&gt;&lt;/TableIndex&gt;&lt;/ShapeTextInfo&gt;"/>
</p:tagLst>
</file>

<file path=ppt/tags/tag57.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3ecaedb5-a2a0-44e4-b2e5-6699d21c7ea9}.png&quot; /&gt;&lt;left val=&quot;0&quot; /&gt;&lt;top val=&quot;0&quot; /&gt;&lt;width val=&quot;83&quot; /&gt;&lt;height val=&quot;131&quot; /&gt;&lt;hasText val=&quot;1&quot; /&gt;&lt;/Image&gt;&lt;/ThreeDShapeInfo&gt;"/>
</p:tagLst>
</file>

<file path=ppt/tags/tag570.xml><?xml version="1.0" encoding="utf-8"?>
<p:tagLst xmlns:p="http://schemas.openxmlformats.org/presentationml/2006/main">
  <p:tag name="PRESENTER_SHAPEINFO" val="&lt;ThreeDShapeInfo&gt;&lt;uuid val=&quot;{490a189a-72ac-4e45-be47-1c3f9f8c10be}&quot; /&gt;&lt;isInvalidForFieldText val=&quot;0&quot; /&gt;&lt;Image&gt;&lt;filename val=&quot;E:\breeze\content\14339732\2262135261-1\input\breezo\data\asimages\{490a189a-72ac-4e45-be47-1c3f9f8c10be}.png&quot; /&gt;&lt;left val=&quot;64&quot; /&gt;&lt;top val=&quot;122&quot; /&gt;&lt;width val=&quot;1158&quot; /&gt;&lt;height val=&quot;484&quot; /&gt;&lt;hasText val=&quot;1&quot; /&gt;&lt;/Image&gt;&lt;/ThreeDShapeInfo&gt;"/>
  <p:tag name="PRESENTER_SHAPETEXTINFO" val="&lt;ShapeTextInfo&gt;&lt;TableIndex row=&quot;-1&quot; col=&quot;-1&quot;&gt;&lt;linesCount val=&quot;9&quot; /&gt;&lt;lineCharCount val=&quot;80&quot; /&gt;&lt;lineCharCount val=&quot;117&quot; /&gt;&lt;lineCharCount val=&quot;89&quot; /&gt;&lt;lineCharCount val=&quot;1&quot; /&gt;&lt;lineCharCount val=&quot;96&quot; /&gt;&lt;lineCharCount val=&quot;1&quot; /&gt;&lt;lineCharCount val=&quot;168&quot; /&gt;&lt;lineCharCount val=&quot;1&quot; /&gt;&lt;lineCharCount val=&quot;131&quot; /&gt;&lt;/TableIndex&gt;&lt;/ShapeTextInfo&gt;"/>
</p:tagLst>
</file>

<file path=ppt/tags/tag571.xml><?xml version="1.0" encoding="utf-8"?>
<p:tagLst xmlns:p="http://schemas.openxmlformats.org/presentationml/2006/main">
  <p:tag name="PRESENTER_SHAPEINFO" val="&lt;ThreeDShapeInfo&gt;&lt;uuid val=&quot;{fc94ba1f-3b4c-4df6-9086-f3d835c83f80}&quot; /&gt;&lt;isInvalidForFieldText val=&quot;0&quot; /&gt;&lt;Image&gt;&lt;filename val=&quot;E:\breeze\content\14339732\2262135261-1\input\breezo\data\asimages\{fc94ba1f-3b4c-4df6-9086-f3d835c83f80}.png&quot; /&gt;&lt;left val=&quot;1234&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72.xml><?xml version="1.0" encoding="utf-8"?>
<p:tagLst xmlns:p="http://schemas.openxmlformats.org/presentationml/2006/main">
  <p:tag name="HTML_SHAPEINFO" val="&lt;SlideThumbPath val=&quot;SlideTemp.PNG&quot;/&gt;"/>
</p:tagLst>
</file>

<file path=ppt/tags/tag573.xml><?xml version="1.0" encoding="utf-8"?>
<p:tagLst xmlns:p="http://schemas.openxmlformats.org/presentationml/2006/main">
  <p:tag name="PRESENTER_SHAPEINFO" val="&lt;ThreeDShapeInfo&gt;&lt;uuid val=&quot;{aa601e19-7b56-4dca-9691-02a26517b7a5}&quot; /&gt;&lt;isInvalidForFieldText val=&quot;0&quot; /&gt;&lt;Image&gt;&lt;filename val=&quot;E:\breeze\content\14339732\2262135261-1\input\breezo\data\asimages\{aa601e19-7b56-4dca-9691-02a26517b7a5}.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74.xml><?xml version="1.0" encoding="utf-8"?>
<p:tagLst xmlns:p="http://schemas.openxmlformats.org/presentationml/2006/main">
  <p:tag name="PRESENTER_SHAPEINFO" val="&lt;ThreeDShapeInfo&gt;&lt;uuid val=&quot;{9a4dfbbb-58f9-4675-9a6f-b3c792372a20}&quot; /&gt;&lt;isInvalidForFieldText val=&quot;0&quot; /&gt;&lt;Image&gt;&lt;filename val=&quot;E:\breeze\content\14339732\2262135261-1\input\breezo\data\asimages\{9a4dfbbb-58f9-4675-9a6f-b3c792372a20}.png&quot; /&gt;&lt;left val=&quot;104&quot; /&gt;&lt;top val=&quot;28&quot; /&gt;&lt;width val=&quot;309&quot; /&gt;&lt;height val=&quot;43&quot; /&gt;&lt;hasText val=&quot;1&quot; /&gt;&lt;/Image&gt;&lt;/ThreeDShapeInfo&gt;"/>
  <p:tag name="PRESENTER_SHAPETEXTINFO" val="&lt;ShapeTextInfo&gt;&lt;TableIndex row=&quot;-1&quot; col=&quot;-1&quot;&gt;&lt;linesCount val=&quot;1&quot; /&gt;&lt;lineCharCount val=&quot;14&quot; /&gt;&lt;/TableIndex&gt;&lt;/ShapeTextInfo&gt;"/>
</p:tagLst>
</file>

<file path=ppt/tags/tag575.xml><?xml version="1.0" encoding="utf-8"?>
<p:tagLst xmlns:p="http://schemas.openxmlformats.org/presentationml/2006/main">
  <p:tag name="HTML_SHAPEINFO" val="&lt;SlideThumbPath val=&quot;SlideTemp.PNG&quot;/&gt;"/>
</p:tagLst>
</file>

<file path=ppt/tags/tag576.xml><?xml version="1.0" encoding="utf-8"?>
<p:tagLst xmlns:p="http://schemas.openxmlformats.org/presentationml/2006/main">
  <p:tag name="PRESENTER_SHAPEINFO" val="&lt;ThreeDShapeInfo&gt;&lt;uuid val=&quot;{a80fdb23-ed92-42c2-ab63-21d49a635b0a}&quot; /&gt;&lt;isInvalidForFieldText val=&quot;0&quot; /&gt;&lt;Image&gt;&lt;filename val=&quot;E:\breeze\content\14339732\2262135261-1\input\breezo\data\asimages\{a80fdb23-ed92-42c2-ab63-21d49a635b0a}.png&quot; /&gt;&lt;left val=&quot;95&quot; /&gt;&lt;top val=&quot;337&quot; /&gt;&lt;width val=&quot;381&quot; /&gt;&lt;height val=&quot;41&quot; /&gt;&lt;hasText val=&quot;1&quot; /&gt;&lt;/Image&gt;&lt;/ThreeDShapeInfo&gt;"/>
  <p:tag name="PRESENTER_SHAPETEXTINFO" val="&lt;ShapeTextInfo&gt;&lt;TableIndex row=&quot;-1&quot; col=&quot;-1&quot;&gt;&lt;linesCount val=&quot;1&quot; /&gt;&lt;lineCharCount val=&quot;13&quot; /&gt;&lt;/TableIndex&gt;&lt;/ShapeTextInfo&gt;"/>
</p:tagLst>
</file>

<file path=ppt/tags/tag577.xml><?xml version="1.0" encoding="utf-8"?>
<p:tagLst xmlns:p="http://schemas.openxmlformats.org/presentationml/2006/main">
  <p:tag name="PRESENTER_SHAPEINFO" val="&lt;ThreeDShapeInfo&gt;&lt;uuid val=&quot;{ca0c2be2-7592-4df3-b99f-651d58094e63}&quot; /&gt;&lt;isInvalidForFieldText val=&quot;0&quot; /&gt;&lt;Image&gt;&lt;filename val=&quot;E:\breeze\content\14339732\2262135261-1\input\breezo\data\asimages\{ca0c2be2-7592-4df3-b99f-651d58094e63}.png&quot; /&gt;&lt;left val=&quot;108&quot; /&gt;&lt;top val=&quot;460&quot; /&gt;&lt;width val=&quot;638&quot; /&gt;&lt;height val=&quot;77&quot; /&gt;&lt;hasText val=&quot;1&quot; /&gt;&lt;/Image&gt;&lt;/ThreeDShapeInfo&gt;"/>
  <p:tag name="PRESENTER_SHAPETEXTINFO" val="&lt;ShapeTextInfo&gt;&lt;TableIndex row=&quot;-1&quot; col=&quot;-1&quot;&gt;&lt;linesCount val=&quot;1&quot; /&gt;&lt;lineCharCount val=&quot;62&quot; /&gt;&lt;/TableIndex&gt;&lt;/ShapeTextInfo&gt;"/>
</p:tagLst>
</file>

<file path=ppt/tags/tag578.xml><?xml version="1.0" encoding="utf-8"?>
<p:tagLst xmlns:p="http://schemas.openxmlformats.org/presentationml/2006/main">
  <p:tag name="PRESENTER_SHAPEINFO" val="&lt;ThreeDShapeInfo&gt;&lt;uuid val=&quot;{42f26733-af1a-46ca-bd95-eceba2b04f69}&quot; /&gt;&lt;isInvalidForFieldText val=&quot;0&quot; /&gt;&lt;Image&gt;&lt;filename val=&quot;E:\breeze\content\14339732\2262135261-1\input\breezo\data\asimages\{42f26733-af1a-46ca-bd95-eceba2b04f69}.png&quot; /&gt;&lt;left val=&quot;1235&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79.xml><?xml version="1.0" encoding="utf-8"?>
<p:tagLst xmlns:p="http://schemas.openxmlformats.org/presentationml/2006/main">
  <p:tag name="ARTICULATE_SLIDE_THUMBNAIL_REFRESH" val="1"/>
  <p:tag name="HTML_SHAPEINFO" val="&lt;SlideThumbPath val=&quot;SlideTemp.PNG&quot;/&gt;"/>
</p:tagLst>
</file>

<file path=ppt/tags/tag5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580.xml><?xml version="1.0" encoding="utf-8"?>
<p:tagLst xmlns:p="http://schemas.openxmlformats.org/presentationml/2006/main">
  <p:tag name="PRESENTER_SHAPEINFO" val="&lt;ThreeDShapeInfo&gt;&lt;uuid val=&quot;{d2871e32-e135-4ffc-bfda-76e550fdc4cb}&quot; /&gt;&lt;isInvalidForFieldText val=&quot;0&quot; /&gt;&lt;Image&gt;&lt;filename val=&quot;E:\breeze\content\14339732\2262135261-1\input\breezo\data\asimages\{d2871e32-e135-4ffc-bfda-76e550fdc4cb}.png&quot; /&gt;&lt;left val=&quot;104&quot; /&gt;&lt;top val=&quot;32&quot; /&gt;&lt;width val=&quot;711&quot; /&gt;&lt;height val=&quot;44&quot; /&gt;&lt;hasText val=&quot;1&quot; /&gt;&lt;/Image&gt;&lt;/ThreeDShapeInfo&gt;"/>
  <p:tag name="PRESENTER_SHAPETEXTINFO" val="&lt;ShapeTextInfo&gt;&lt;TableIndex row=&quot;-1&quot; col=&quot;-1&quot;&gt;&lt;linesCount val=&quot;1&quot; /&gt;&lt;lineCharCount val=&quot;35&quot; /&gt;&lt;/TableIndex&gt;&lt;/ShapeTextInfo&gt;"/>
</p:tagLst>
</file>

<file path=ppt/tags/tag581.xml><?xml version="1.0" encoding="utf-8"?>
<p:tagLst xmlns:p="http://schemas.openxmlformats.org/presentationml/2006/main">
  <p:tag name="PRESENTER_SHAPEINFO" val="&lt;ThreeDShapeInfo&gt;&lt;uuid val=&quot;{e1e94966-6462-4938-965b-a274b31cb3a2}&quot; /&gt;&lt;isInvalidForFieldText val=&quot;0&quot; /&gt;&lt;Image&gt;&lt;filename val=&quot;E:\breeze\content\14339732\2262135261-1\input\breezo\data\asimages\{e1e94966-6462-4938-965b-a274b31cb3a2}.png&quot; /&gt;&lt;left val=&quot;96&quot; /&gt;&lt;top val=&quot;131&quot; /&gt;&lt;width val=&quot;1111&quot; /&gt;&lt;height val=&quot;241&quot; /&gt;&lt;hasText val=&quot;1&quot; /&gt;&lt;/Image&gt;&lt;/ThreeDShapeInfo&gt;"/>
  <p:tag name="PRESENTER_SHAPETEXTINFO" val="&lt;ShapeTextInfo&gt;&lt;TableIndex row=&quot;-1&quot; col=&quot;-1&quot;&gt;&lt;linesCount val=&quot;4&quot; /&gt;&lt;lineCharCount val=&quot;12&quot; /&gt;&lt;lineCharCount val=&quot;1&quot; /&gt;&lt;lineCharCount val=&quot;33&quot; /&gt;&lt;lineCharCount val=&quot;79&quot; /&gt;&lt;/TableIndex&gt;&lt;/ShapeTextInfo&gt;"/>
</p:tagLst>
</file>

<file path=ppt/tags/tag582.xml><?xml version="1.0" encoding="utf-8"?>
<p:tagLst xmlns:p="http://schemas.openxmlformats.org/presentationml/2006/main">
  <p:tag name="PRESENTER_SHAPEINFO" val="&lt;ThreeDShapeInfo&gt;&lt;uuid val=&quot;{c81b8ea2-7326-4edf-8e1f-a7ce8b5cf92c}&quot; /&gt;&lt;isInvalidForFieldText val=&quot;0&quot; /&gt;&lt;Image&gt;&lt;filename val=&quot;E:\breeze\content\14339732\2262135261-1\input\breezo\data\asimages\{c81b8ea2-7326-4edf-8e1f-a7ce8b5cf92c}.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83.xml><?xml version="1.0" encoding="utf-8"?>
<p:tagLst xmlns:p="http://schemas.openxmlformats.org/presentationml/2006/main">
  <p:tag name="PRESENTER_SHAPEINFO" val="&lt;ThreeDShapeInfo&gt;&lt;uuid val=&quot;{279f5911-0aef-4a09-8175-34af6cf4779b}&quot; /&gt;&lt;isInvalidForFieldText val=&quot;0&quot; /&gt;&lt;Image&gt;&lt;filename val=&quot;E:\breeze\content\14339732\2262135261-1\input\breezo\data\asimages\{279f5911-0aef-4a09-8175-34af6cf4779b}.png&quot; /&gt;&lt;left val=&quot;392&quot; /&gt;&lt;top val=&quot;453&quot; /&gt;&lt;width val=&quot;658&quot; /&gt;&lt;height val=&quot;83&quot; /&gt;&lt;hasText val=&quot;1&quot; /&gt;&lt;/Image&gt;&lt;/ThreeDShapeInfo&gt;"/>
  <p:tag name="PRESENTER_SHAPETEXTINFO" val="&lt;ShapeTextInfo&gt;&lt;TableIndex row=&quot;-1&quot; col=&quot;-1&quot;&gt;&lt;linesCount val=&quot;1&quot; /&gt;&lt;lineCharCount val=&quot;149&quot; /&gt;&lt;/TableIndex&gt;&lt;/ShapeTextInfo&gt;"/>
</p:tagLst>
</file>

<file path=ppt/tags/tag584.xml><?xml version="1.0" encoding="utf-8"?>
<p:tagLst xmlns:p="http://schemas.openxmlformats.org/presentationml/2006/main">
  <p:tag name="PRESENTER_SHAPEINFO" val="&lt;ThreeDShapeInfo&gt;&lt;uuid val=&quot;{86336c8a-c7f1-47f8-a890-fd2e7f7ade0b}&quot; /&gt;&lt;isInvalidForFieldText val=&quot;0&quot; /&gt;&lt;Image&gt;&lt;filename val=&quot;E:\breeze\content\14339732\2262135261-1\input\breezo\data\asimages\{86336c8a-c7f1-47f8-a890-fd2e7f7ade0b}.png&quot; /&gt;&lt;left val=&quot;258&quot; /&gt;&lt;top val=&quot;440&quot; /&gt;&lt;width val=&quot;107&quot; /&gt;&lt;height val=&quot;107&quot; /&gt;&lt;hasText val=&quot;1&quot; /&gt;&lt;/Image&gt;&lt;/ThreeDShapeInfo&gt;"/>
</p:tagLst>
</file>

<file path=ppt/tags/tag585.xml><?xml version="1.0" encoding="utf-8"?>
<p:tagLst xmlns:p="http://schemas.openxmlformats.org/presentationml/2006/main">
  <p:tag name="ARTICULATE_SLIDE_THUMBNAIL_REFRESH" val="1"/>
  <p:tag name="HTML_SHAPEINFO" val="&lt;SlideThumbPath val=&quot;SlideTemp.PNG&quot;/&gt;"/>
</p:tagLst>
</file>

<file path=ppt/tags/tag586.xml><?xml version="1.0" encoding="utf-8"?>
<p:tagLst xmlns:p="http://schemas.openxmlformats.org/presentationml/2006/main">
  <p:tag name="PRESENTER_SHAPEINFO" val="&lt;ThreeDShapeInfo&gt;&lt;uuid val=&quot;{034ce635-c214-4086-82e9-400552989147}&quot; /&gt;&lt;isInvalidForFieldText val=&quot;0&quot; /&gt;&lt;Image&gt;&lt;filename val=&quot;E:\breeze\content\14339732\2262135261-1\input\breezo\data\asimages\{034ce635-c214-4086-82e9-400552989147}.png&quot; /&gt;&lt;left val=&quot;113&quot; /&gt;&lt;top val=&quot;33&quot; /&gt;&lt;width val=&quot;410&quot; /&gt;&lt;height val=&quot;35&quot; /&gt;&lt;hasText val=&quot;1&quot; /&gt;&lt;/Image&gt;&lt;/ThreeDShapeInfo&gt;"/>
  <p:tag name="PRESENTER_SHAPETEXTINFO" val="&lt;ShapeTextInfo&gt;&lt;TableIndex row=&quot;-1&quot; col=&quot;-1&quot;&gt;&lt;linesCount val=&quot;1&quot; /&gt;&lt;lineCharCount val=&quot;18&quot; /&gt;&lt;/TableIndex&gt;&lt;/ShapeTextInfo&gt;"/>
</p:tagLst>
</file>

<file path=ppt/tags/tag587.xml><?xml version="1.0" encoding="utf-8"?>
<p:tagLst xmlns:p="http://schemas.openxmlformats.org/presentationml/2006/main">
  <p:tag name="PRESENTER_SHAPEINFO" val="&lt;ThreeDShapeInfo&gt;&lt;uuid val=&quot;{ea681349-7af6-441d-bd55-5abab03129da}&quot; /&gt;&lt;isInvalidForFieldText val=&quot;0&quot; /&gt;&lt;Image&gt;&lt;filename val=&quot;E:\breeze\content\14339732\2262135261-1\input\breezo\data\asimages\{ea681349-7af6-441d-bd55-5abab03129da}.png&quot; /&gt;&lt;left val=&quot;234&quot; /&gt;&lt;top val=&quot;203&quot; /&gt;&lt;width val=&quot;776&quot; /&gt;&lt;height val=&quot;34&quot; /&gt;&lt;hasText val=&quot;1&quot; /&gt;&lt;/Image&gt;&lt;/ThreeDShapeInfo&gt;"/>
  <p:tag name="PRESENTER_SHAPETEXTINFO" val="&lt;ShapeTextInfo&gt;&lt;TableIndex row=&quot;-1&quot; col=&quot;-1&quot;&gt;&lt;linesCount val=&quot;1&quot; /&gt;&lt;lineCharCount val=&quot;52&quot; /&gt;&lt;/TableIndex&gt;&lt;/ShapeTextInfo&gt;"/>
</p:tagLst>
</file>

<file path=ppt/tags/tag588.xml><?xml version="1.0" encoding="utf-8"?>
<p:tagLst xmlns:p="http://schemas.openxmlformats.org/presentationml/2006/main">
  <p:tag name="PRESENTER_SHAPEINFO" val="&lt;ThreeDShapeInfo&gt;&lt;uuid val=&quot;{b9df908c-40c5-43eb-9ec2-8d09ddb7ccdf}&quot; /&gt;&lt;isInvalidForFieldText val=&quot;0&quot; /&gt;&lt;Image&gt;&lt;filename val=&quot;E:\breeze\content\14339732\2262135261-1\input\breezo\data\asimages\{b9df908c-40c5-43eb-9ec2-8d09ddb7ccdf}.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89.xml><?xml version="1.0" encoding="utf-8"?>
<p:tagLst xmlns:p="http://schemas.openxmlformats.org/presentationml/2006/main">
  <p:tag name="PRESENTER_SHAPEINFO" val="&lt;ThreeDShapeInfo&gt;&lt;uuid val=&quot;{5de5a2a9-8f26-4170-94aa-84fcd7035155}&quot; /&gt;&lt;isInvalidForFieldText val=&quot;0&quot; /&gt;&lt;Image&gt;&lt;filename val=&quot;E:\breeze\content\14339732\2262135261-1\input\breezo\data\asimages\{5de5a2a9-8f26-4170-94aa-84fcd7035155}.png&quot; /&gt;&lt;left val=&quot;74&quot; /&gt;&lt;top val=&quot;249&quot; /&gt;&lt;width val=&quot;1123&quot; /&gt;&lt;height val=&quot;463&quot; /&gt;&lt;hasText val=&quot;1&quot; /&gt;&lt;/Image&gt;&lt;/ThreeDShapeInfo&gt;"/>
  <p:tag name="PRESENTER_SHAPETEXTINFO" val="&lt;ShapeTextInfo&gt;&lt;TableIndex row=&quot;1&quot; col=&quot;1&quot;&gt;&lt;linesCount val=&quot;1&quot; /&gt;&lt;lineCharCount val=&quot;7&quot; /&gt;&lt;/TableIndex&gt;&lt;TableIndex row=&quot;1&quot; col=&quot;2&quot;&gt;&lt;linesCount val=&quot;1&quot; /&gt;&lt;lineCharCount val=&quot;8&quot; /&gt;&lt;/TableIndex&gt;&lt;TableIndex row=&quot;2&quot; col=&quot;1&quot;&gt;&lt;linesCount val=&quot;1&quot; /&gt;&lt;lineCharCount val=&quot;24&quot; /&gt;&lt;/TableIndex&gt;&lt;TableIndex row=&quot;2&quot; col=&quot;2&quot;&gt;&lt;linesCount val=&quot;1&quot; /&gt;&lt;lineCharCount val=&quot;3&quot; /&gt;&lt;/TableIndex&gt;&lt;TableIndex row=&quot;3&quot; col=&quot;1&quot;&gt;&lt;linesCount val=&quot;1&quot; /&gt;&lt;lineCharCount val=&quot;31&quot; /&gt;&lt;/TableIndex&gt;&lt;TableIndex row=&quot;3&quot; col=&quot;2&quot;&gt;&lt;linesCount val=&quot;1&quot; /&gt;&lt;lineCharCount val=&quot;23&quot; /&gt;&lt;/TableIndex&gt;&lt;TableIndex row=&quot;4&quot; col=&quot;1&quot;&gt;&lt;linesCount val=&quot;1&quot; /&gt;&lt;lineCharCount val=&quot;71&quot; /&gt;&lt;/TableIndex&gt;&lt;TableIndex row=&quot;4&quot; col=&quot;2&quot;&gt;&lt;linesCount val=&quot;1&quot; /&gt;&lt;lineCharCount val=&quot;79&quot; /&gt;&lt;/TableIndex&gt;&lt;TableIndex row=&quot;5&quot; col=&quot;1&quot;&gt;&lt;linesCount val=&quot;1&quot; /&gt;&lt;lineCharCount val=&quot;69&quot; /&gt;&lt;/TableIndex&gt;&lt;TableIndex row=&quot;5&quot; col=&quot;2&quot;&gt;&lt;linesCount val=&quot;1&quot; /&gt;&lt;lineCharCount val=&quot;42&quot; /&gt;&lt;/TableIndex&gt;&lt;TableIndex row=&quot;6&quot; col=&quot;1&quot;&gt;&lt;linesCount val=&quot;1&quot; /&gt;&lt;lineCharCount val=&quot;32&quot; /&gt;&lt;/TableIndex&gt;&lt;TableIndex row=&quot;6&quot; col=&quot;2&quot;&gt;&lt;linesCount val=&quot;1&quot; /&gt;&lt;lineCharCount val=&quot;44&quot; /&gt;&lt;/TableIndex&gt;&lt;/ShapeTextInfo&gt;"/>
</p:tagLst>
</file>

<file path=ppt/tags/tag5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590.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5d96b429-e872-4274-a0ee-8bcea354f7a8}.png&quot; /&gt;&lt;left val=&quot;409&quot; /&gt;&lt;top val=&quot;102&quot; /&gt;&lt;width val=&quot;462&quot; /&gt;&lt;height val=&quot;77&quot; /&gt;&lt;hasText val=&quot;1&quot; /&gt;&lt;/Image&gt;&lt;/ThreeDShapeInfo&gt;"/>
</p:tagLst>
</file>

<file path=ppt/tags/tag591.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592.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59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594.xml><?xml version="1.0" encoding="utf-8"?>
<p:tagLst xmlns:p="http://schemas.openxmlformats.org/presentationml/2006/main">
  <p:tag name="ARTICULATE_SLIDE_THUMBNAIL_REFRESH" val="1"/>
  <p:tag name="HTML_SHAPEINFO" val="&lt;SlideThumbPath val=&quot;SlideTemp.PNG&quot;/&gt;"/>
</p:tagLst>
</file>

<file path=ppt/tags/tag595.xml><?xml version="1.0" encoding="utf-8"?>
<p:tagLst xmlns:p="http://schemas.openxmlformats.org/presentationml/2006/main">
  <p:tag name="PRESENTER_SHAPEINFO" val="&lt;ThreeDShapeInfo&gt;&lt;uuid val=&quot;{fe1a3ce1-ac41-4799-acbb-77fb27ab84bb}&quot; /&gt;&lt;isInvalidForFieldText val=&quot;0&quot; /&gt;&lt;Image&gt;&lt;filename val=&quot;E:\breeze\content\14339732\2262135261-1\input\breezo\data\asimages\{fe1a3ce1-ac41-4799-acbb-77fb27ab84bb}.png&quot; /&gt;&lt;left val=&quot;108&quot; /&gt;&lt;top val=&quot;29&quot; /&gt;&lt;width val=&quot;535&quot; /&gt;&lt;height val=&quot;35&quot; /&gt;&lt;hasText val=&quot;1&quot; /&gt;&lt;/Image&gt;&lt;/ThreeDShapeInfo&gt;"/>
  <p:tag name="PRESENTER_SHAPETEXTINFO" val="&lt;ShapeTextInfo&gt;&lt;TableIndex row=&quot;-1&quot; col=&quot;-1&quot;&gt;&lt;linesCount val=&quot;1&quot; /&gt;&lt;lineCharCount val=&quot;24&quot; /&gt;&lt;/TableIndex&gt;&lt;/ShapeTextInfo&gt;"/>
</p:tagLst>
</file>

<file path=ppt/tags/tag596.xml><?xml version="1.0" encoding="utf-8"?>
<p:tagLst xmlns:p="http://schemas.openxmlformats.org/presentationml/2006/main">
  <p:tag name="PRESENTER_SHAPEINFO" val="&lt;ThreeDShapeInfo&gt;&lt;uuid val=&quot;{ff213a3a-b6e9-41ca-82ac-67b125a6547f}&quot; /&gt;&lt;isInvalidForFieldText val=&quot;0&quot; /&gt;&lt;Image&gt;&lt;filename val=&quot;E:\breeze\content\14339732\2262135261-1\input\breezo\data\asimages\{ff213a3a-b6e9-41ca-82ac-67b125a6547f}.png&quot; /&gt;&lt;left val=&quot;1025&quot; /&gt;&lt;top val=&quot;682&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597.xml><?xml version="1.0" encoding="utf-8"?>
<p:tagLst xmlns:p="http://schemas.openxmlformats.org/presentationml/2006/main">
  <p:tag name="PRESENTER_SHAPEINFO" val="&lt;ThreeDShapeInfo&gt;&lt;uuid val=&quot;{9cee4280-2724-4e6a-a77b-1380f5756ad2}&quot; /&gt;&lt;isInvalidForFieldText val=&quot;0&quot; /&gt;&lt;Image&gt;&lt;filename val=&quot;E:\breeze\content\14339732\2262135261-1\input\breezo\data\asimages\{9cee4280-2724-4e6a-a77b-1380f5756ad2}.png&quot; /&gt;&lt;left val=&quot;252&quot; /&gt;&lt;top val=&quot;246&quot; /&gt;&lt;width val=&quot;701&quot; /&gt;&lt;height val=&quot;404&quot; /&gt;&lt;hasText val=&quot;1&quot; /&gt;&lt;/Image&gt;&lt;/ThreeDShapeInfo&gt;"/>
  <p:tag name="PRESENTER_SHAPETEXTINFO" val="&lt;ShapeTextInfo&gt;&lt;TableIndex row=&quot;-1&quot; col=&quot;-1&quot;&gt;&lt;linesCount val=&quot;5&quot; /&gt;&lt;lineCharCount val=&quot;43&quot; /&gt;&lt;lineCharCount val=&quot;71&quot; /&gt;&lt;lineCharCount val=&quot;61&quot; /&gt;&lt;lineCharCount val=&quot;42&quot; /&gt;&lt;lineCharCount val=&quot;18&quot; /&gt;&lt;/TableIndex&gt;&lt;/ShapeTextInfo&gt;"/>
</p:tagLst>
</file>

<file path=ppt/tags/tag598.xml><?xml version="1.0" encoding="utf-8"?>
<p:tagLst xmlns:p="http://schemas.openxmlformats.org/presentationml/2006/main">
  <p:tag name="PRESENTER_SHAPEINFO" val="&lt;ThreeDShapeInfo&gt;&lt;uuid val=&quot;{eac41363-bd74-4b20-b3b9-74fe3b78b3bd}&quot; /&gt;&lt;isInvalidForFieldText val=&quot;0&quot; /&gt;&lt;Image&gt;&lt;filename val=&quot;E:\breeze\content\14339732\2262135261-1\input\breezo\data\asimages\{eac41363-bd74-4b20-b3b9-74fe3b78b3bd}.png&quot; /&gt;&lt;left val=&quot;100&quot; /&gt;&lt;top val=&quot;560&quot; /&gt;&lt;width val=&quot;107&quot; /&gt;&lt;height val=&quot;107&quot; /&gt;&lt;hasText val=&quot;1&quot; /&gt;&lt;/Image&gt;&lt;/ThreeDShapeInfo&gt;"/>
</p:tagLst>
</file>

<file path=ppt/tags/tag599.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dad9e59f-4eca-4282-beed-10821e5b2166}.png&quot; /&gt;&lt;left val=&quot;393&quot; /&gt;&lt;top val=&quot;111&quot; /&gt;&lt;width val=&quot;461&quot; /&gt;&lt;height val=&quot;77&quot; /&gt;&lt;hasText val=&quot;1&quot; /&gt;&lt;/Image&gt;&lt;/ThreeDShapeInfo&gt;"/>
</p:tagLst>
</file>

<file path=ppt/tags/tag6.xml><?xml version="1.0" encoding="utf-8"?>
<p:tagLst xmlns:p="http://schemas.openxmlformats.org/presentationml/2006/main">
  <p:tag name="PRESENTER_SHAPEINFO" val="&lt;ThreeDShapeInfo&gt;&lt;uuid val=&quot;{27b75a7b-57a9-4738-bc90-7e09fc2d853a}&quot; /&gt;&lt;isInvalidForFieldText val=&quot;0&quot; /&gt;&lt;Image&gt;&lt;filename val=&quot;E:\breeze\content\14339732\2262135261-1\input\breezo\data\asimages\{27b75a7b-57a9-4738-bc90-7e09fc2d853a}.png&quot; /&gt;&lt;left val=&quot;811&quot; /&gt;&lt;top val=&quot;66&quot; /&gt;&lt;width val=&quot;327&quot; /&gt;&lt;height val=&quot;112&quot; /&gt;&lt;hasText val=&quot;1&quot; /&gt;&lt;/Image&gt;&lt;/ThreeDShapeInfo&gt;"/>
</p:tagLst>
</file>

<file path=ppt/tags/tag6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00.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601.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60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03.xml><?xml version="1.0" encoding="utf-8"?>
<p:tagLst xmlns:p="http://schemas.openxmlformats.org/presentationml/2006/main">
  <p:tag name="PRESENTER_SHAPEINFO" val="&lt;ThreeDShapeInfo&gt;&lt;uuid val=&quot;{b32ea2fd-05ce-4007-90ac-6fd9961199ce}&quot; /&gt;&lt;isInvalidForFieldText val=&quot;0&quot; /&gt;&lt;Image&gt;&lt;filename val=&quot;E:\breeze\content\14339732\2262135261-1\input\breezo\data\asimages\{b32ea2fd-05ce-4007-90ac-6fd9961199ce}.png&quot; /&gt;&lt;left val=&quot;251&quot; /&gt;&lt;top val=&quot;353&quot; /&gt;&lt;width val=&quot;270&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604.xml><?xml version="1.0" encoding="utf-8"?>
<p:tagLst xmlns:p="http://schemas.openxmlformats.org/presentationml/2006/main">
  <p:tag name="ARTICULATE_SLIDE_THUMBNAIL_REFRESH" val="1"/>
  <p:tag name="HTML_SHAPEINFO" val="&lt;SlideThumbPath val=&quot;SlideTemp.PNG&quot;/&gt;"/>
</p:tagLst>
</file>

<file path=ppt/tags/tag605.xml><?xml version="1.0" encoding="utf-8"?>
<p:tagLst xmlns:p="http://schemas.openxmlformats.org/presentationml/2006/main">
  <p:tag name="PRESENTER_SHAPEINFO" val="&lt;ThreeDShapeInfo&gt;&lt;uuid val=&quot;{1549370c-122f-43ad-890e-235b97f503dc}&quot; /&gt;&lt;isInvalidForFieldText val=&quot;0&quot; /&gt;&lt;Image&gt;&lt;filename val=&quot;E:\breeze\content\14339732\2262135261-1\input\breezo\data\asimages\{1549370c-122f-43ad-890e-235b97f503dc}.png&quot; /&gt;&lt;left val=&quot;116&quot; /&gt;&lt;top val=&quot;30&quot; /&gt;&lt;width val=&quot;549&quot; /&gt;&lt;height val=&quot;34&quot; /&gt;&lt;hasText val=&quot;1&quot; /&gt;&lt;/Image&gt;&lt;/ThreeDShapeInfo&gt;"/>
  <p:tag name="PRESENTER_SHAPETEXTINFO" val="&lt;ShapeTextInfo&gt;&lt;TableIndex row=&quot;-1&quot; col=&quot;-1&quot;&gt;&lt;linesCount val=&quot;1&quot; /&gt;&lt;lineCharCount val=&quot;25&quot; /&gt;&lt;/TableIndex&gt;&lt;/ShapeTextInfo&gt;"/>
</p:tagLst>
</file>

<file path=ppt/tags/tag606.xml><?xml version="1.0" encoding="utf-8"?>
<p:tagLst xmlns:p="http://schemas.openxmlformats.org/presentationml/2006/main">
  <p:tag name="PRESENTER_SHAPEINFO" val="&lt;ThreeDShapeInfo&gt;&lt;uuid val=&quot;{fd126af8-d619-4219-864b-ae77391f6e0c}&quot; /&gt;&lt;isInvalidForFieldText val=&quot;0&quot; /&gt;&lt;Image&gt;&lt;filename val=&quot;E:\breeze\content\14339732\2262135261-1\input\breezo\data\asimages\{fd126af8-d619-4219-864b-ae77391f6e0c}.png&quot; /&gt;&lt;left val=&quot;106&quot; /&gt;&lt;top val=&quot;185&quot; /&gt;&lt;width val=&quot;1010&quot; /&gt;&lt;height val=&quot;393&quot; /&gt;&lt;hasText val=&quot;1&quot; /&gt;&lt;/Image&gt;&lt;/ThreeDShapeInfo&gt;"/>
  <p:tag name="PRESENTER_SHAPETEXTINFO" val="&lt;ShapeTextInfo&gt;&lt;TableIndex row=&quot;-1&quot; col=&quot;-1&quot;&gt;&lt;linesCount val=&quot;5&quot; /&gt;&lt;lineCharCount val=&quot;108&quot; /&gt;&lt;lineCharCount val=&quot;88&quot; /&gt;&lt;lineCharCount val=&quot;93&quot; /&gt;&lt;lineCharCount val=&quot;42&quot; /&gt;&lt;lineCharCount val=&quot;33&quot; /&gt;&lt;/TableIndex&gt;&lt;/ShapeTextInfo&gt;"/>
</p:tagLst>
</file>

<file path=ppt/tags/tag607.xml><?xml version="1.0" encoding="utf-8"?>
<p:tagLst xmlns:p="http://schemas.openxmlformats.org/presentationml/2006/main">
  <p:tag name="PRESENTER_SHAPEINFO" val="&lt;ThreeDShapeInfo&gt;&lt;uuid val=&quot;{e11de6c6-30f3-406a-9ffb-9b2620364ab5}&quot; /&gt;&lt;isInvalidForFieldText val=&quot;0&quot; /&gt;&lt;Image&gt;&lt;filename val=&quot;E:\breeze\content\14339732\2262135261-1\input\breezo\data\asimages\{e11de6c6-30f3-406a-9ffb-9b2620364ab5}.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608.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ac2a9554-ae51-4a75-91d7-88dc0cdd393d}.png&quot; /&gt;&lt;left val=&quot;434&quot; /&gt;&lt;top val=&quot;92&quot; /&gt;&lt;width val=&quot;441&quot; /&gt;&lt;height val=&quot;75&quot; /&gt;&lt;hasText val=&quot;1&quot; /&gt;&lt;/Image&gt;&lt;/ThreeDShapeInfo&gt;"/>
</p:tagLst>
</file>

<file path=ppt/tags/tag609.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61.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b9ddff04-06ce-48da-b9e1-c8535c94b6fa}.png&quot; /&gt;&lt;left val=&quot;1185&quot; /&gt;&lt;top val=&quot;594&quot; /&gt;&lt;width val=&quot;95&quot; /&gt;&lt;height val=&quot;125&quot; /&gt;&lt;hasText val=&quot;1&quot; /&gt;&lt;/Image&gt;&lt;/ThreeDShapeInfo&gt;"/>
</p:tagLst>
</file>

<file path=ppt/tags/tag610.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61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12.xml><?xml version="1.0" encoding="utf-8"?>
<p:tagLst xmlns:p="http://schemas.openxmlformats.org/presentationml/2006/main">
  <p:tag name="PRESENTER_SHAPEINFO" val="&lt;ThreeDShapeInfo&gt;&lt;uuid val=&quot;{dfb985d3-85fe-4aaa-b5f1-e447f551e4ac}&quot; /&gt;&lt;isInvalidForFieldText val=&quot;0&quot; /&gt;&lt;Image&gt;&lt;filename val=&quot;E:\breeze\content\14339732\2262135261-1\input\breezo\data\asimages\{dfb985d3-85fe-4aaa-b5f1-e447f551e4ac}.png&quot; /&gt;&lt;left val=&quot;458&quot; /&gt;&lt;top val=&quot;585&quot; /&gt;&lt;width val=&quot;107&quot; /&gt;&lt;height val=&quot;107&quot; /&gt;&lt;hasText val=&quot;1&quot; /&gt;&lt;/Image&gt;&lt;/ThreeDShapeInfo&gt;"/>
</p:tagLst>
</file>

<file path=ppt/tags/tag613.xml><?xml version="1.0" encoding="utf-8"?>
<p:tagLst xmlns:p="http://schemas.openxmlformats.org/presentationml/2006/main">
  <p:tag name="PRESENTER_SHAPEINFO" val="&lt;ThreeDShapeInfo&gt;&lt;uuid val=&quot;{a914f0e0-63e0-49a1-95f6-91469b2b5233}&quot; /&gt;&lt;isInvalidForFieldText val=&quot;0&quot; /&gt;&lt;Image&gt;&lt;filename val=&quot;E:\breeze\content\14339732\2262135261-1\input\breezo\data\asimages\{a914f0e0-63e0-49a1-95f6-91469b2b5233}.png&quot; /&gt;&lt;left val=&quot;582&quot; /&gt;&lt;top val=&quot;612&quot; /&gt;&lt;width val=&quot;624&quot; /&gt;&lt;height val=&quot;54&quot; /&gt;&lt;hasText val=&quot;1&quot; /&gt;&lt;/Image&gt;&lt;/ThreeDShapeInfo&gt;"/>
  <p:tag name="PRESENTER_SHAPETEXTINFO" val="&lt;ShapeTextInfo&gt;&lt;TableIndex row=&quot;-1&quot; col=&quot;-1&quot;&gt;&lt;linesCount val=&quot;1&quot; /&gt;&lt;lineCharCount val=&quot;78&quot; /&gt;&lt;/TableIndex&gt;&lt;/ShapeTextInfo&gt;"/>
</p:tagLst>
</file>

<file path=ppt/tags/tag614.xml><?xml version="1.0" encoding="utf-8"?>
<p:tagLst xmlns:p="http://schemas.openxmlformats.org/presentationml/2006/main">
  <p:tag name="PRESENTER_SHAPEINFO" val="&lt;ThreeDShapeInfo&gt;&lt;uuid val=&quot;{87e1fd4a-ac5e-4543-b538-38ebc8fa1f96}&quot; /&gt;&lt;isInvalidForFieldText val=&quot;0&quot; /&gt;&lt;Image&gt;&lt;filename val=&quot;E:\breeze\content\14339732\2262135261-1\input\breezo\data\asimages\{87e1fd4a-ac5e-4543-b538-38ebc8fa1f96}.png&quot; /&gt;&lt;left val=&quot;102&quot; /&gt;&lt;top val=&quot;540&quot; /&gt;&lt;width val=&quot;271&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615.xml><?xml version="1.0" encoding="utf-8"?>
<p:tagLst xmlns:p="http://schemas.openxmlformats.org/presentationml/2006/main">
  <p:tag name="ARTICULATE_SLIDE_THUMBNAIL_REFRESH" val="1"/>
  <p:tag name="HTML_SHAPEINFO" val="&lt;SlideThumbPath val=&quot;SlideTemp.PNG&quot;/&gt;"/>
</p:tagLst>
</file>

<file path=ppt/tags/tag616.xml><?xml version="1.0" encoding="utf-8"?>
<p:tagLst xmlns:p="http://schemas.openxmlformats.org/presentationml/2006/main">
  <p:tag name="PRESENTER_SHAPEINFO" val="&lt;ThreeDShapeInfo&gt;&lt;uuid val=&quot;{0abecde6-fb99-436b-a889-f8f7a1a8556a}&quot; /&gt;&lt;isInvalidForFieldText val=&quot;0&quot; /&gt;&lt;Image&gt;&lt;filename val=&quot;E:\breeze\content\14339732\2262135261-1\input\breezo\data\asimages\{0abecde6-fb99-436b-a889-f8f7a1a8556a}.png&quot; /&gt;&lt;left val=&quot;93&quot; /&gt;&lt;top val=&quot;336&quot; /&gt;&lt;width val=&quot;656&quot; /&gt;&lt;height val=&quot;43&quot; /&gt;&lt;hasText val=&quot;1&quot; /&gt;&lt;/Image&gt;&lt;/ThreeDShapeInfo&gt;"/>
  <p:tag name="PRESENTER_SHAPETEXTINFO" val="&lt;ShapeTextInfo&gt;&lt;TableIndex row=&quot;-1&quot; col=&quot;-1&quot;&gt;&lt;linesCount val=&quot;1&quot; /&gt;&lt;lineCharCount val=&quot;26&quot; /&gt;&lt;/TableIndex&gt;&lt;/ShapeTextInfo&gt;"/>
</p:tagLst>
</file>

<file path=ppt/tags/tag617.xml><?xml version="1.0" encoding="utf-8"?>
<p:tagLst xmlns:p="http://schemas.openxmlformats.org/presentationml/2006/main">
  <p:tag name="PRESENTER_SHAPEINFO" val="&lt;ThreeDShapeInfo&gt;&lt;uuid val=&quot;{4db7a0c9-0f78-47b3-9d39-9a06c76c5bf7}&quot; /&gt;&lt;isInvalidForFieldText val=&quot;0&quot; /&gt;&lt;Image&gt;&lt;filename val=&quot;E:\breeze\content\14339732\2262135261-1\input\breezo\data\asimages\{4db7a0c9-0f78-47b3-9d39-9a06c76c5bf7}.png&quot; /&gt;&lt;left val=&quot;1235&quot; /&gt;&lt;top val=&quot;680&quot; /&gt;&lt;width val=&quot;21&quot; /&gt;&lt;height val=&quot;15&quot; /&gt;&lt;hasText val=&quot;1&quot; /&gt;&lt;/Image&gt;&lt;/ThreeDShapeInfo&gt;"/>
  <p:tag name="PRESENTER_SHAPETEXTINFO" val="&lt;ShapeTextInfo&gt;&lt;TableIndex row=&quot;-1&quot; col=&quot;-1&quot;&gt;&lt;linesCount val=&quot;1&quot; /&gt;&lt;lineCharCount val=&quot;2&quot; /&gt;&lt;/TableIndex&gt;&lt;/ShapeTextInfo&gt;"/>
</p:tagLst>
</file>

<file path=ppt/tags/tag618.xml><?xml version="1.0" encoding="utf-8"?>
<p:tagLst xmlns:p="http://schemas.openxmlformats.org/presentationml/2006/main">
  <p:tag name="ARTICULATE_SLIDE_THUMBNAIL_REFRESH" val="1"/>
  <p:tag name="HTML_SHAPEINFO" val="&lt;SlideThumbPath val=&quot;SlideTemp.PNG&quot;/&gt;"/>
</p:tagLst>
</file>

<file path=ppt/tags/tag619.xml><?xml version="1.0" encoding="utf-8"?>
<p:tagLst xmlns:p="http://schemas.openxmlformats.org/presentationml/2006/main">
  <p:tag name="PRESENTER_SHAPEINFO" val="&lt;ThreeDShapeInfo&gt;&lt;uuid val=&quot;{72a4517c-dbac-4d77-a719-614022f59a72}&quot; /&gt;&lt;isInvalidForFieldText val=&quot;0&quot; /&gt;&lt;Image&gt;&lt;filename val=&quot;E:\breeze\content\14339732\2262135261-1\input\breezo\data\asimages\{72a4517c-dbac-4d77-a719-614022f59a72}.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6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20.xml><?xml version="1.0" encoding="utf-8"?>
<p:tagLst xmlns:p="http://schemas.openxmlformats.org/presentationml/2006/main">
  <p:tag name="PRESENTER_SHAPEINFO" val="&lt;ThreeDShapeInfo&gt;&lt;uuid val=&quot;{f160d9e8-f195-41ed-8a97-229af471b315}&quot; /&gt;&lt;isInvalidForFieldText val=&quot;0&quot; /&gt;&lt;Image&gt;&lt;filename val=&quot;E:\breeze\content\14339732\2262135261-1\input\breezo\data\asimages\{f160d9e8-f195-41ed-8a97-229af471b315}.png&quot; /&gt;&lt;left val=&quot;103&quot; /&gt;&lt;top val=&quot;29&quot; /&gt;&lt;width val=&quot;477&quot; /&gt;&lt;height val=&quot;31&quot; /&gt;&lt;hasText val=&quot;1&quot; /&gt;&lt;/Image&gt;&lt;/ThreeDShapeInfo&gt;"/>
  <p:tag name="PRESENTER_SHAPETEXTINFO" val="&lt;ShapeTextInfo&gt;&lt;TableIndex row=&quot;-1&quot; col=&quot;-1&quot;&gt;&lt;linesCount val=&quot;1&quot; /&gt;&lt;lineCharCount val=&quot;26&quot; /&gt;&lt;/TableIndex&gt;&lt;/ShapeTextInfo&gt;"/>
</p:tagLst>
</file>

<file path=ppt/tags/tag621.xml><?xml version="1.0" encoding="utf-8"?>
<p:tagLst xmlns:p="http://schemas.openxmlformats.org/presentationml/2006/main">
  <p:tag name="PRESENTER_SHAPEINFO" val="&lt;ThreeDShapeInfo&gt;&lt;uuid val=&quot;{f9280d60-8417-4e56-a755-5f1ec2b4217a}&quot; /&gt;&lt;isInvalidForFieldText val=&quot;0&quot; /&gt;&lt;Image&gt;&lt;filename val=&quot;E:\breeze\content\14339732\2262135261-1\input\breezo\data\asimages\{f9280d60-8417-4e56-a755-5f1ec2b4217a}.png&quot; /&gt;&lt;left val=&quot;96&quot; /&gt;&lt;top val=&quot;129&quot; /&gt;&lt;width val=&quot;1027&quot; /&gt;&lt;height val=&quot;497&quot; /&gt;&lt;hasText val=&quot;1&quot; /&gt;&lt;/Image&gt;&lt;/ThreeDShapeInfo&gt;"/>
  <p:tag name="PRESENTER_SHAPETEXTINFO" val="&lt;ShapeTextInfo&gt;&lt;TableIndex row=&quot;-1&quot; col=&quot;-1&quot;&gt;&lt;linesCount val=&quot;13&quot; /&gt;&lt;lineCharCount val=&quot;112&quot; /&gt;&lt;lineCharCount val=&quot;32&quot; /&gt;&lt;lineCharCount val=&quot;24&quot; /&gt;&lt;lineCharCount val=&quot;34&quot; /&gt;&lt;lineCharCount val=&quot;67&quot; /&gt;&lt;lineCharCount val=&quot;26&quot; /&gt;&lt;lineCharCount val=&quot;94&quot; /&gt;&lt;lineCharCount val=&quot;55&quot; /&gt;&lt;lineCharCount val=&quot;21&quot; /&gt;&lt;lineCharCount val=&quot;1&quot; /&gt;&lt;lineCharCount val=&quot;1&quot; /&gt;&lt;lineCharCount val=&quot;1&quot; /&gt;&lt;lineCharCount val=&quot;1&quot; /&gt;&lt;/TableIndex&gt;&lt;/ShapeTextInfo&gt;"/>
</p:tagLst>
</file>

<file path=ppt/tags/tag622.xml><?xml version="1.0" encoding="utf-8"?>
<p:tagLst xmlns:p="http://schemas.openxmlformats.org/presentationml/2006/main">
  <p:tag name="HTML_SHAPEINFO" val="&lt;SlideThumbPath val=&quot;SlideTemp.PNG&quot;/&gt;"/>
</p:tagLst>
</file>

<file path=ppt/tags/tag623.xml><?xml version="1.0" encoding="utf-8"?>
<p:tagLst xmlns:p="http://schemas.openxmlformats.org/presentationml/2006/main">
  <p:tag name="PRESENTER_SHAPEINFO" val="&lt;ThreeDShapeInfo&gt;&lt;uuid val=&quot;{45b67ae0-fa38-44fa-bf66-da6ba51f7e11}&quot; /&gt;&lt;isInvalidForFieldText val=&quot;0&quot; /&gt;&lt;Image&gt;&lt;filename val=&quot;E:\breeze\content\14339732\2262135261-1\input\breezo\data\asimages\{45b67ae0-fa38-44fa-bf66-da6ba51f7e11}.png&quot; /&gt;&lt;left val=&quot;1218&quot; /&gt;&lt;top val=&quot;680&quot; /&gt;&lt;width val=&quot;22&quot; /&gt;&lt;height val=&quot;15&quot; /&gt;&lt;hasText val=&quot;1&quot; /&gt;&lt;/Image&gt;&lt;/ThreeDShapeInfo&gt;"/>
  <p:tag name="PRESENTER_SHAPETEXTINFO" val="&lt;ShapeTextInfo&gt;&lt;TableIndex row=&quot;-1&quot; col=&quot;-1&quot;&gt;&lt;linesCount val=&quot;1&quot; /&gt;&lt;lineCharCount val=&quot;2&quot; /&gt;&lt;/TableIndex&gt;&lt;/ShapeTextInfo&gt;"/>
</p:tagLst>
</file>

<file path=ppt/tags/tag624.xml><?xml version="1.0" encoding="utf-8"?>
<p:tagLst xmlns:p="http://schemas.openxmlformats.org/presentationml/2006/main">
  <p:tag name="PRESENTER_SHAPEINFO" val="&lt;ThreeDShapeInfo&gt;&lt;uuid val=&quot;{0c993f0e-77c4-4317-8b38-46b093b32b16}&quot; /&gt;&lt;isInvalidForFieldText val=&quot;0&quot; /&gt;&lt;Image&gt;&lt;filename val=&quot;E:\breeze\content\14339732\2262135261-1\input\breezo\data\asimages\{0c993f0e-77c4-4317-8b38-46b093b32b16}.png&quot; /&gt;&lt;left val=&quot;103&quot; /&gt;&lt;top val=&quot;29&quot; /&gt;&lt;width val=&quot;477&quot; /&gt;&lt;height val=&quot;31&quot; /&gt;&lt;hasText val=&quot;1&quot; /&gt;&lt;/Image&gt;&lt;/ThreeDShapeInfo&gt;"/>
  <p:tag name="PRESENTER_SHAPETEXTINFO" val="&lt;ShapeTextInfo&gt;&lt;TableIndex row=&quot;-1&quot; col=&quot;-1&quot;&gt;&lt;linesCount val=&quot;1&quot; /&gt;&lt;lineCharCount val=&quot;26&quot; /&gt;&lt;/TableIndex&gt;&lt;/ShapeTextInfo&gt;"/>
</p:tagLst>
</file>

<file path=ppt/tags/tag625.xml><?xml version="1.0" encoding="utf-8"?>
<p:tagLst xmlns:p="http://schemas.openxmlformats.org/presentationml/2006/main">
  <p:tag name="PRESENTER_SHAPEINFO" val="&lt;ThreeDShapeInfo&gt;&lt;uuid val=&quot;{b34a620f-24d3-4056-802a-d45d84f76345}&quot; /&gt;&lt;isInvalidForFieldText val=&quot;0&quot; /&gt;&lt;Image&gt;&lt;filename val=&quot;E:\breeze\content\14339732\2262135261-1\input\breezo\data\asimages\{b34a620f-24d3-4056-802a-d45d84f76345}.png&quot; /&gt;&lt;left val=&quot;96&quot; /&gt;&lt;top val=&quot;129&quot; /&gt;&lt;width val=&quot;1127&quot; /&gt;&lt;height val=&quot;136&quot; /&gt;&lt;hasText val=&quot;1&quot; /&gt;&lt;/Image&gt;&lt;/ThreeDShapeInfo&gt;"/>
  <p:tag name="PRESENTER_SHAPETEXTINFO" val="&lt;ShapeTextInfo&gt;&lt;TableIndex row=&quot;-1&quot; col=&quot;-1&quot;&gt;&lt;linesCount val=&quot;2&quot; /&gt;&lt;lineCharCount val=&quot;92&quot; /&gt;&lt;lineCharCount val=&quot;79&quot; /&gt;&lt;/TableIndex&gt;&lt;/ShapeTextInfo&gt;"/>
</p:tagLst>
</file>

<file path=ppt/tags/tag626.xml><?xml version="1.0" encoding="utf-8"?>
<p:tagLst xmlns:p="http://schemas.openxmlformats.org/presentationml/2006/main">
  <p:tag name="HTML_SHAPEINFO" val="&lt;SlideThumbPath val=&quot;SlideTemp.PNG&quot;/&gt;"/>
</p:tagLst>
</file>

<file path=ppt/tags/tag627.xml><?xml version="1.0" encoding="utf-8"?>
<p:tagLst xmlns:p="http://schemas.openxmlformats.org/presentationml/2006/main">
  <p:tag name="PRESENTER_SHAPEINFO" val="&lt;ThreeDShapeInfo&gt;&lt;uuid val=&quot;{0a143ef0-6f98-45ca-817d-739e20fa55e3}&quot; /&gt;&lt;isInvalidForFieldText val=&quot;0&quot; /&gt;&lt;Image&gt;&lt;filename val=&quot;E:\breeze\content\14339732\2262135261-1\input\breezo\data\asimages\{0a143ef0-6f98-45ca-817d-739e20fa55e3}.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628.xml><?xml version="1.0" encoding="utf-8"?>
<p:tagLst xmlns:p="http://schemas.openxmlformats.org/presentationml/2006/main">
  <p:tag name="PRESENTER_SHAPEINFO" val="&lt;ThreeDShapeInfo&gt;&lt;uuid val=&quot;{4800ab1e-acbb-4751-9c2e-55c935ba71b8}&quot; /&gt;&lt;isInvalidForFieldText val=&quot;0&quot; /&gt;&lt;Image&gt;&lt;filename val=&quot;E:\breeze\content\14339732\2262135261-1\input\breezo\data\asimages\{4800ab1e-acbb-4751-9c2e-55c935ba71b8}.png&quot; /&gt;&lt;left val=&quot;134&quot; /&gt;&lt;top val=&quot;222&quot; /&gt;&lt;width val=&quot;965&quot; /&gt;&lt;height val=&quot;87&quot; /&gt;&lt;hasText val=&quot;1&quot; /&gt;&lt;/Image&gt;&lt;/ThreeDShapeInfo&gt;"/>
  <p:tag name="PRESENTER_SHAPETEXTINFO" val="&lt;ShapeTextInfo&gt;&lt;TableIndex row=&quot;-1&quot; col=&quot;-1&quot;&gt;&lt;linesCount val=&quot;1&quot; /&gt;&lt;lineCharCount val=&quot;72&quot; /&gt;&lt;/TableIndex&gt;&lt;/ShapeTextInfo&gt;"/>
</p:tagLst>
</file>

<file path=ppt/tags/tag629.xml><?xml version="1.0" encoding="utf-8"?>
<p:tagLst xmlns:p="http://schemas.openxmlformats.org/presentationml/2006/main">
  <p:tag name="PRESENTER_SHAPEINFO" val="&lt;ThreeDShapeInfo&gt;&lt;uuid val=&quot;{60e48f94-a918-46d5-8b3d-b3aad2963a53}&quot; /&gt;&lt;isInvalidForFieldText val=&quot;0&quot; /&gt;&lt;Image&gt;&lt;filename val=&quot;E:\breeze\content\14339732\2262135261-1\input\breezo\data\asimages\{60e48f94-a918-46d5-8b3d-b3aad2963a53}.png&quot; /&gt;&lt;left val=&quot;122&quot; /&gt;&lt;top val=&quot;514&quot; /&gt;&lt;width val=&quot;1054&quot; /&gt;&lt;height val=&quot;119&quot; /&gt;&lt;hasText val=&quot;1&quot; /&gt;&lt;/Image&gt;&lt;/ThreeDShapeInfo&gt;"/>
  <p:tag name="PRESENTER_SHAPETEXTINFO" val="&lt;ShapeTextInfo&gt;&lt;TableIndex row=&quot;-1&quot; col=&quot;-1&quot;&gt;&lt;linesCount val=&quot;1&quot; /&gt;&lt;lineCharCount val=&quot;11&quot; /&gt;&lt;/TableIndex&gt;&lt;/ShapeTextInfo&gt;"/>
</p:tagLst>
</file>

<file path=ppt/tags/tag6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30.xml><?xml version="1.0" encoding="utf-8"?>
<p:tagLst xmlns:p="http://schemas.openxmlformats.org/presentationml/2006/main">
  <p:tag name="HTML_SHAPEINFO" val="&lt;SlideThumbPath val=&quot;SlideTemp.PNG&quot;/&gt;"/>
</p:tagLst>
</file>

<file path=ppt/tags/tag631.xml><?xml version="1.0" encoding="utf-8"?>
<p:tagLst xmlns:p="http://schemas.openxmlformats.org/presentationml/2006/main">
  <p:tag name="PRESENTER_SHAPEINFO" val="&lt;ThreeDShapeInfo&gt;&lt;uuid val=&quot;{848c5b91-82bc-4a1d-b2c4-fed52a3248f9}&quot; /&gt;&lt;isInvalidForFieldText val=&quot;0&quot; /&gt;&lt;Image&gt;&lt;filename val=&quot;E:\breeze\content\14339732\2262135261-1\input\breezo\data\asimages\{848c5b91-82bc-4a1d-b2c4-fed52a3248f9}.png&quot; /&gt;&lt;left val=&quot;111&quot; /&gt;&lt;top val=&quot;26&quot; /&gt;&lt;width val=&quot;209&quot; /&gt;&lt;height val=&quot;41&quot; /&gt;&lt;hasText val=&quot;1&quot; /&gt;&lt;/Image&gt;&lt;/ThreeDShapeInfo&gt;"/>
  <p:tag name="PRESENTER_SHAPETEXTINFO" val="&lt;ShapeTextInfo&gt;&lt;TableIndex row=&quot;-1&quot; col=&quot;-1&quot;&gt;&lt;linesCount val=&quot;1&quot; /&gt;&lt;lineCharCount val=&quot;10&quot; /&gt;&lt;/TableIndex&gt;&lt;/ShapeTextInfo&gt;"/>
</p:tagLst>
</file>

<file path=ppt/tags/tag632.xml><?xml version="1.0" encoding="utf-8"?>
<p:tagLst xmlns:p="http://schemas.openxmlformats.org/presentationml/2006/main">
  <p:tag name="PRESENTER_SHAPEINFO" val="&lt;ThreeDShapeInfo&gt;&lt;uuid val=&quot;{ceed3e58-d3fa-4f7b-9840-60bf29380d84}&quot; /&gt;&lt;isInvalidForFieldText val=&quot;0&quot; /&gt;&lt;Image&gt;&lt;filename val=&quot;E:\breeze\content\14339732\2262135261-1\input\breezo\data\asimages\{ceed3e58-d3fa-4f7b-9840-60bf29380d84}.png&quot; /&gt;&lt;left val=&quot;87&quot; /&gt;&lt;top val=&quot;116&quot; /&gt;&lt;width val=&quot;953&quot; /&gt;&lt;height val=&quot;521&quot; /&gt;&lt;hasText val=&quot;1&quot; /&gt;&lt;/Image&gt;&lt;/ThreeDShapeInfo&gt;"/>
  <p:tag name="PRESENTER_SHAPETEXTINFO" val="&lt;ShapeTextInfo&gt;&lt;TableIndex row=&quot;-1&quot; col=&quot;-1&quot;&gt;&lt;linesCount val=&quot;8&quot; /&gt;&lt;lineCharCount val=&quot;95&quot; /&gt;&lt;lineCharCount val=&quot;84&quot; /&gt;&lt;lineCharCount val=&quot;45&quot; /&gt;&lt;lineCharCount val=&quot;50&quot; /&gt;&lt;lineCharCount val=&quot;56&quot; /&gt;&lt;lineCharCount val=&quot;50&quot; /&gt;&lt;lineCharCount val=&quot;41&quot; /&gt;&lt;lineCharCount val=&quot;1&quot; /&gt;&lt;/TableIndex&gt;&lt;/ShapeTextInfo&gt;"/>
</p:tagLst>
</file>

<file path=ppt/tags/tag633.xml><?xml version="1.0" encoding="utf-8"?>
<p:tagLst xmlns:p="http://schemas.openxmlformats.org/presentationml/2006/main">
  <p:tag name="PRESENTER_SHAPEINFO" val="&lt;ThreeDShapeInfo&gt;&lt;uuid val=&quot;{e66b492b-f135-45d0-a798-721424031d36}&quot; /&gt;&lt;isInvalidForFieldText val=&quot;0&quot; /&gt;&lt;Image&gt;&lt;filename val=&quot;E:\breeze\content\14339732\2262135261-1\input\breezo\data\asimages\{e66b492b-f135-45d0-a798-721424031d36}.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634.xml><?xml version="1.0" encoding="utf-8"?>
<p:tagLst xmlns:p="http://schemas.openxmlformats.org/presentationml/2006/main">
  <p:tag name="PRESENTER_SHAPEINFO" val="&lt;ThreeDShapeInfo&gt;&lt;uuid val=&quot;{7edcb9f8-75b2-498e-adca-2acd1de51736}&quot; /&gt;&lt;isInvalidForFieldText val=&quot;0&quot; /&gt;&lt;Image&gt;&lt;filename val=&quot;E:\breeze\content\14339732\2262135261-1\input\breezo\data\asimages\{7edcb9f8-75b2-498e-adca-2acd1de51736}.png&quot; /&gt;&lt;left val=&quot;1044&quot; /&gt;&lt;top val=&quot;6&quot; /&gt;&lt;width val=&quot;186&quot; /&gt;&lt;height val=&quot;169&quot; /&gt;&lt;hasText val=&quot;1&quot; /&gt;&lt;/Image&gt;&lt;/ThreeDShapeInfo&gt;"/>
</p:tagLst>
</file>

<file path=ppt/tags/tag635.xml><?xml version="1.0" encoding="utf-8"?>
<p:tagLst xmlns:p="http://schemas.openxmlformats.org/presentationml/2006/main">
  <p:tag name="PRESENTER_SHAPEINFO" val="&lt;ThreeDShapeInfo&gt;&lt;uuid val=&quot;{16903ca3-1cd2-4bd1-8b60-a1b0bccd72e5}&quot; /&gt;&lt;isInvalidForFieldText val=&quot;0&quot; /&gt;&lt;Image&gt;&lt;filename val=&quot;E:\breeze\content\14339732\2262135261-1\input\breezo\data\asimages\{16903ca3-1cd2-4bd1-8b60-a1b0bccd72e5}.png&quot; /&gt;&lt;left val=&quot;82&quot; /&gt;&lt;top val=&quot;217&quot; /&gt;&lt;width val=&quot;1467&quot; /&gt;&lt;height val=&quot;41&quot; /&gt;&lt;hasText val=&quot;1&quot; /&gt;&lt;/Image&gt;&lt;/ThreeDShapeInfo&gt;"/>
  <p:tag name="PRESENTER_SHAPETEXTINFO" val="&lt;ShapeTextInfo&gt;&lt;TableIndex row=&quot;-1&quot; col=&quot;-1&quot;&gt;&lt;linesCount val=&quot;1&quot; /&gt;&lt;lineCharCount val=&quot;1&quot; /&gt;&lt;/TableIndex&gt;&lt;/ShapeTextInfo&gt;"/>
</p:tagLst>
</file>

<file path=ppt/tags/tag636.xml><?xml version="1.0" encoding="utf-8"?>
<p:tagLst xmlns:p="http://schemas.openxmlformats.org/presentationml/2006/main">
  <p:tag name="PRESENTER_SHAPEINFO" val="&lt;ThreeDShapeInfo&gt;&lt;uuid val=&quot;{c7f3b0c0-5510-4eb2-99e0-a12d87ed41d3}&quot; /&gt;&lt;isInvalidForFieldText val=&quot;0&quot; /&gt;&lt;Image&gt;&lt;filename val=&quot;E:\breeze\content\14339732\2262135261-1\input\breezo\data\asimages\{c7f3b0c0-5510-4eb2-99e0-a12d87ed41d3}.png&quot; /&gt;&lt;left val=&quot;258&quot; /&gt;&lt;top val=&quot;326&quot; /&gt;&lt;width val=&quot;321&quot; /&gt;&lt;height val=&quot;41&quot; /&gt;&lt;hasText val=&quot;1&quot; /&gt;&lt;/Image&gt;&lt;/ThreeDShapeInfo&gt;"/>
  <p:tag name="PRESENTER_SHAPETEXTINFO" val="&lt;ShapeTextInfo&gt;&lt;TableIndex row=&quot;-1&quot; col=&quot;-1&quot;&gt;&lt;linesCount val=&quot;1&quot; /&gt;&lt;lineCharCount val=&quot;1&quot; /&gt;&lt;/TableIndex&gt;&lt;/ShapeTextInfo&gt;"/>
</p:tagLst>
</file>

<file path=ppt/tags/tag637.xml><?xml version="1.0" encoding="utf-8"?>
<p:tagLst xmlns:p="http://schemas.openxmlformats.org/presentationml/2006/main">
  <p:tag name="PRESENTER_SHAPEINFO" val="&lt;ThreeDShapeInfo&gt;&lt;uuid val=&quot;{9aad8d13-8e4b-42b7-9acf-81924ef47af8}&quot; /&gt;&lt;isInvalidForFieldText val=&quot;0&quot; /&gt;&lt;Image&gt;&lt;filename val=&quot;E:\breeze\content\14339732\2262135261-1\input\breezo\data\asimages\{9aad8d13-8e4b-42b7-9acf-81924ef47af8}.png&quot; /&gt;&lt;left val=&quot;620&quot; /&gt;&lt;top val=&quot;326&quot; /&gt;&lt;width val=&quot;228&quot; /&gt;&lt;height val=&quot;41&quot; /&gt;&lt;hasText val=&quot;1&quot; /&gt;&lt;/Image&gt;&lt;/ThreeDShapeInfo&gt;"/>
  <p:tag name="PRESENTER_SHAPETEXTINFO" val="&lt;ShapeTextInfo&gt;&lt;TableIndex row=&quot;-1&quot; col=&quot;-1&quot;&gt;&lt;linesCount val=&quot;1&quot; /&gt;&lt;lineCharCount val=&quot;1&quot; /&gt;&lt;/TableIndex&gt;&lt;/ShapeTextInfo&gt;"/>
</p:tagLst>
</file>

<file path=ppt/tags/tag638.xml><?xml version="1.0" encoding="utf-8"?>
<p:tagLst xmlns:p="http://schemas.openxmlformats.org/presentationml/2006/main">
  <p:tag name="PRESENTER_SHAPEINFO" val="&lt;ThreeDShapeInfo&gt;&lt;uuid val=&quot;{3a573de0-fdf4-42d4-8828-ecf0aea5169b}&quot; /&gt;&lt;isInvalidForFieldText val=&quot;0&quot; /&gt;&lt;Image&gt;&lt;filename val=&quot;E:\breeze\content\14339732\2262135261-1\input\breezo\data\asimages\{3a573de0-fdf4-42d4-8828-ecf0aea5169b}.png&quot; /&gt;&lt;left val=&quot;270&quot; /&gt;&lt;top val=&quot;459&quot; /&gt;&lt;width val=&quot;620&quot; /&gt;&lt;height val=&quot;41&quot; /&gt;&lt;hasText val=&quot;1&quot; /&gt;&lt;/Image&gt;&lt;/ThreeDShapeInfo&gt;"/>
  <p:tag name="PRESENTER_SHAPETEXTINFO" val="&lt;ShapeTextInfo&gt;&lt;TableIndex row=&quot;-1&quot; col=&quot;-1&quot;&gt;&lt;linesCount val=&quot;1&quot; /&gt;&lt;lineCharCount val=&quot;1&quot; /&gt;&lt;/TableIndex&gt;&lt;/ShapeTextInfo&gt;"/>
</p:tagLst>
</file>

<file path=ppt/tags/tag639.xml><?xml version="1.0" encoding="utf-8"?>
<p:tagLst xmlns:p="http://schemas.openxmlformats.org/presentationml/2006/main">
  <p:tag name="ARTICULATE_SLIDE_THUMBNAIL_REFRESH" val="1"/>
  <p:tag name="HTML_SHAPEINFO" val="&lt;SlideThumbPath val=&quot;SlideTemp.PNG&quot;/&gt;"/>
</p:tagLst>
</file>

<file path=ppt/tags/tag64.xml><?xml version="1.0" encoding="utf-8"?>
<p:tagLst xmlns:p="http://schemas.openxmlformats.org/presentationml/2006/main">
  <p:tag name="PRESENTER_SHAPEINFO" val="&lt;ThreeDShapeInfo&gt;&lt;uuid val=&quot;{2ebcce84-eb98-4323-a785-9527833e800f}&quot; /&gt;&lt;isInvalidForFieldText val=&quot;0&quot; /&gt;&lt;Image&gt;&lt;filename val=&quot;E:\breeze\content\14339732\2262135261-1\input\breezo\data\asimages\{2ebcce84-eb98-4323-a785-9527833e800f}.png&quot; /&gt;&lt;left val=&quot;1010&quot; /&gt;&lt;top val=&quot;659&quot; /&gt;&lt;width val=&quot;147&quot; /&gt;&lt;height val=&quot;51&quot; /&gt;&lt;hasText val=&quot;1&quot; /&gt;&lt;/Image&gt;&lt;/ThreeDShapeInfo&gt;"/>
</p:tagLst>
</file>

<file path=ppt/tags/tag640.xml><?xml version="1.0" encoding="utf-8"?>
<p:tagLst xmlns:p="http://schemas.openxmlformats.org/presentationml/2006/main">
  <p:tag name="PRESENTER_SHAPEINFO" val="&lt;ThreeDShapeInfo&gt;&lt;uuid val=&quot;{985e9500-3145-467b-b649-34c190a7cb8a}&quot; /&gt;&lt;isInvalidForFieldText val=&quot;0&quot; /&gt;&lt;Image&gt;&lt;filename val=&quot;E:\breeze\content\14339732\2262135261-1\input\breezo\data\asimages\{985e9500-3145-467b-b649-34c190a7cb8a}.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641.xml><?xml version="1.0" encoding="utf-8"?>
<p:tagLst xmlns:p="http://schemas.openxmlformats.org/presentationml/2006/main">
  <p:tag name="PRESENTER_SHAPEINFO" val="&lt;ThreeDShapeInfo&gt;&lt;uuid val=&quot;{e2c2f633-930c-4a68-b73a-47a89de60588}&quot; /&gt;&lt;isInvalidForFieldText val=&quot;0&quot; /&gt;&lt;Image&gt;&lt;filename val=&quot;E:\breeze\content\14339732\2262135261-1\input\breezo\data\asimages\{e2c2f633-930c-4a68-b73a-47a89de60588}.png&quot; /&gt;&lt;left val=&quot;104&quot; /&gt;&lt;top val=&quot;28&quot; /&gt;&lt;width val=&quot;309&quot; /&gt;&lt;height val=&quot;43&quot; /&gt;&lt;hasText val=&quot;1&quot; /&gt;&lt;/Image&gt;&lt;/ThreeDShapeInfo&gt;"/>
  <p:tag name="PRESENTER_SHAPETEXTINFO" val="&lt;ShapeTextInfo&gt;&lt;TableIndex row=&quot;-1&quot; col=&quot;-1&quot;&gt;&lt;linesCount val=&quot;1&quot; /&gt;&lt;lineCharCount val=&quot;14&quot; /&gt;&lt;/TableIndex&gt;&lt;/ShapeTextInfo&gt;"/>
</p:tagLst>
</file>

<file path=ppt/tags/tag642.xml><?xml version="1.0" encoding="utf-8"?>
<p:tagLst xmlns:p="http://schemas.openxmlformats.org/presentationml/2006/main">
  <p:tag name="HTML_SHAPEINFO" val="&lt;SlideThumbPath val=&quot;SlideTemp.PNG&quot;/&gt;"/>
</p:tagLst>
</file>

<file path=ppt/tags/tag643.xml><?xml version="1.0" encoding="utf-8"?>
<p:tagLst xmlns:p="http://schemas.openxmlformats.org/presentationml/2006/main">
  <p:tag name="PRESENTER_SHAPEINFO" val="&lt;ThreeDShapeInfo&gt;&lt;uuid val=&quot;{d982a925-a42b-4825-b67d-3e2f8443cb25}&quot; /&gt;&lt;isInvalidForFieldText val=&quot;0&quot; /&gt;&lt;Image&gt;&lt;filename val=&quot;E:\breeze\content\14339732\2262135261-1\input\breezo\data\asimages\{d982a925-a42b-4825-b67d-3e2f8443cb25}.png&quot; /&gt;&lt;left val=&quot;1218&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644.xml><?xml version="1.0" encoding="utf-8"?>
<p:tagLst xmlns:p="http://schemas.openxmlformats.org/presentationml/2006/main">
  <p:tag name="PRESENTER_SHAPEINFO" val="&lt;ThreeDShapeInfo&gt;&lt;uuid val=&quot;{76de24a2-6a43-4c97-8e2a-17c21deeb85e}&quot; /&gt;&lt;isInvalidForFieldText val=&quot;0&quot; /&gt;&lt;Image&gt;&lt;filename val=&quot;E:\breeze\content\14339732\2262135261-1\input\breezo\data\asimages\{76de24a2-6a43-4c97-8e2a-17c21deeb85e}.png&quot; /&gt;&lt;left val=&quot;106&quot; /&gt;&lt;top val=&quot;29&quot; /&gt;&lt;width val=&quot;799&quot; /&gt;&lt;height val=&quot;31&quot; /&gt;&lt;hasText val=&quot;1&quot; /&gt;&lt;/Image&gt;&lt;/ThreeDShapeInfo&gt;"/>
  <p:tag name="PRESENTER_SHAPETEXTINFO" val="&lt;ShapeTextInfo&gt;&lt;TableIndex row=&quot;-1&quot; col=&quot;-1&quot;&gt;&lt;linesCount val=&quot;1&quot; /&gt;&lt;lineCharCount val=&quot;43&quot; /&gt;&lt;/TableIndex&gt;&lt;/ShapeTextInfo&gt;"/>
</p:tagLst>
</file>

<file path=ppt/tags/tag645.xml><?xml version="1.0" encoding="utf-8"?>
<p:tagLst xmlns:p="http://schemas.openxmlformats.org/presentationml/2006/main">
  <p:tag name="PRESENTER_SHAPEINFO" val="&lt;ThreeDShapeInfo&gt;&lt;uuid val=&quot;{a1e0a0a7-51a6-4a6a-ab84-fc6e3ef8f076}&quot; /&gt;&lt;isInvalidForFieldText val=&quot;0&quot; /&gt;&lt;Image&gt;&lt;filename val=&quot;E:\breeze\content\14339732\2262135261-1\input\breezo\data\asimages\{a1e0a0a7-51a6-4a6a-ab84-fc6e3ef8f076}.png&quot; /&gt;&lt;left val=&quot;51&quot; /&gt;&lt;top val=&quot;92&quot; /&gt;&lt;width val=&quot;1199&quot; /&gt;&lt;height val=&quot;554&quot; /&gt;&lt;hasText val=&quot;1&quot; /&gt;&lt;/Image&gt;&lt;/ThreeDShapeInfo&gt;"/>
  <p:tag name="PRESENTER_SHAPETEXTINFO" val="&lt;ShapeTextInfo&gt;&lt;TableIndex row=&quot;1&quot; col=&quot;1&quot;&gt;&lt;linesCount val=&quot;1&quot; /&gt;&lt;lineCharCount val=&quot;6&quot; /&gt;&lt;/TableIndex&gt;&lt;TableIndex row=&quot;1&quot; col=&quot;2&quot;&gt;&lt;linesCount val=&quot;1&quot; /&gt;&lt;lineCharCount val=&quot;3&quot; /&gt;&lt;/TableIndex&gt;&lt;TableIndex row=&quot;1&quot; col=&quot;3&quot;&gt;&lt;linesCount val=&quot;1&quot; /&gt;&lt;lineCharCount val=&quot;5&quot; /&gt;&lt;/TableIndex&gt;&lt;TableIndex row=&quot;1&quot; col=&quot;4&quot;&gt;&lt;linesCount val=&quot;1&quot; /&gt;&lt;lineCharCount val=&quot;13&quot; /&gt;&lt;/TableIndex&gt;&lt;TableIndex row=&quot;2&quot; col=&quot;1&quot;&gt;&lt;linesCount val=&quot;1&quot; /&gt;&lt;lineCharCount val=&quot;3&quot; /&gt;&lt;/TableIndex&gt;&lt;TableIndex row=&quot;2&quot; col=&quot;2&quot;&gt;&lt;linesCount val=&quot;1&quot; /&gt;&lt;lineCharCount val=&quot;14&quot; /&gt;&lt;/TableIndex&gt;&lt;TableIndex row=&quot;2&quot; col=&quot;3&quot;&gt;&lt;linesCount val=&quot;1&quot; /&gt;&lt;lineCharCount val=&quot;13&quot; /&gt;&lt;/TableIndex&gt;&lt;TableIndex row=&quot;2&quot; col=&quot;4&quot;&gt;&lt;linesCount val=&quot;2&quot; /&gt;&lt;lineCharCount val=&quot;22&quot; /&gt;&lt;lineCharCount val=&quot;1&quot; /&gt;&lt;/TableIndex&gt;&lt;TableIndex row=&quot;3&quot; col=&quot;1&quot;&gt;&lt;linesCount val=&quot;1&quot; /&gt;&lt;lineCharCount val=&quot;3&quot; /&gt;&lt;/TableIndex&gt;&lt;TableIndex row=&quot;3&quot; col=&quot;2&quot;&gt;&lt;linesCount val=&quot;1&quot; /&gt;&lt;lineCharCount val=&quot;12&quot; /&gt;&lt;/TableIndex&gt;&lt;TableIndex row=&quot;3&quot; col=&quot;3&quot;&gt;&lt;linesCount val=&quot;1&quot; /&gt;&lt;lineCharCount val=&quot;28&quot; /&gt;&lt;/TableIndex&gt;&lt;TableIndex row=&quot;3&quot; col=&quot;4&quot;&gt;&lt;linesCount val=&quot;2&quot; /&gt;&lt;lineCharCount val=&quot;22&quot; /&gt;&lt;lineCharCount val=&quot;0&quot; /&gt;&lt;/TableIndex&gt;&lt;TableIndex row=&quot;4&quot; col=&quot;1&quot;&gt;&lt;linesCount val=&quot;1&quot; /&gt;&lt;lineCharCount val=&quot;3&quot; /&gt;&lt;/TableIndex&gt;&lt;TableIndex row=&quot;4&quot; col=&quot;2&quot;&gt;&lt;linesCount val=&quot;1&quot; /&gt;&lt;lineCharCount val=&quot;11&quot; /&gt;&lt;/TableIndex&gt;&lt;TableIndex row=&quot;4&quot; col=&quot;3&quot;&gt;&lt;linesCount val=&quot;1&quot; /&gt;&lt;lineCharCount val=&quot;27&quot; /&gt;&lt;/TableIndex&gt;&lt;TableIndex row=&quot;4&quot; col=&quot;4&quot;&gt;&lt;linesCount val=&quot;1&quot; /&gt;&lt;lineCharCount val=&quot;20&quot; /&gt;&lt;/TableIndex&gt;&lt;TableIndex row=&quot;5&quot; col=&quot;1&quot;&gt;&lt;linesCount val=&quot;1&quot; /&gt;&lt;lineCharCount val=&quot;3&quot; /&gt;&lt;/TableIndex&gt;&lt;TableIndex row=&quot;5&quot; col=&quot;2&quot;&gt;&lt;linesCount val=&quot;1&quot; /&gt;&lt;lineCharCount val=&quot;14&quot; /&gt;&lt;/TableIndex&gt;&lt;TableIndex row=&quot;5&quot; col=&quot;3&quot;&gt;&lt;linesCount val=&quot;1&quot; /&gt;&lt;lineCharCount val=&quot;31&quot; /&gt;&lt;/TableIndex&gt;&lt;TableIndex row=&quot;5&quot; col=&quot;4&quot;&gt;&lt;linesCount val=&quot;1&quot; /&gt;&lt;lineCharCount val=&quot;23&quot; /&gt;&lt;/TableIndex&gt;&lt;TableIndex row=&quot;6&quot; col=&quot;1&quot;&gt;&lt;linesCount val=&quot;1&quot; /&gt;&lt;lineCharCount val=&quot;3&quot; /&gt;&lt;/TableIndex&gt;&lt;TableIndex row=&quot;6&quot; col=&quot;2&quot;&gt;&lt;linesCount val=&quot;1&quot; /&gt;&lt;lineCharCount val=&quot;17&quot; /&gt;&lt;/TableIndex&gt;&lt;TableIndex row=&quot;6&quot; col=&quot;3&quot;&gt;&lt;linesCount val=&quot;1&quot; /&gt;&lt;lineCharCount val=&quot;17&quot; /&gt;&lt;/TableIndex&gt;&lt;TableIndex row=&quot;6&quot; col=&quot;4&quot;&gt;&lt;linesCount val=&quot;2&quot; /&gt;&lt;lineCharCount val=&quot;28&quot; /&gt;&lt;lineCharCount val=&quot;0&quot; /&gt;&lt;/TableIndex&gt;&lt;/ShapeTextInfo&gt;"/>
</p:tagLst>
</file>

<file path=ppt/tags/tag646.xml><?xml version="1.0" encoding="utf-8"?>
<p:tagLst xmlns:p="http://schemas.openxmlformats.org/presentationml/2006/main">
  <p:tag name="PRESENTER_SHAPEINFO" val="&lt;ThreeDShapeInfo&gt;&lt;uuid val=&quot;{45429600-2e1e-4061-bf60-fe8ee07e0d22}&quot; /&gt;&lt;isInvalidForFieldText val=&quot;0&quot; /&gt;&lt;Image&gt;&lt;filename val=&quot;E:\breeze\content\14339732\2262135261-1\input\breezo\data\asimages\{45429600-2e1e-4061-bf60-fe8ee07e0d22}.png&quot; /&gt;&lt;left val=&quot;301&quot; /&gt;&lt;top val=&quot;659&quot; /&gt;&lt;width val=&quot;700&quot; /&gt;&lt;height val=&quot;39&quot; /&gt;&lt;hasText val=&quot;1&quot; /&gt;&lt;/Image&gt;&lt;/ThreeDShapeInfo&gt;"/>
  <p:tag name="PRESENTER_SHAPETEXTINFO" val="&lt;ShapeTextInfo&gt;&lt;TableIndex row=&quot;-1&quot; col=&quot;-1&quot;&gt;&lt;linesCount val=&quot;1&quot; /&gt;&lt;lineCharCount val=&quot;36&quot; /&gt;&lt;/TableIndex&gt;&lt;/ShapeTextInfo&gt;"/>
</p:tagLst>
</file>

<file path=ppt/tags/tag647.xml><?xml version="1.0" encoding="utf-8"?>
<p:tagLst xmlns:p="http://schemas.openxmlformats.org/presentationml/2006/main">
  <p:tag name="PRESENTER_SHAPEINFO" val="&lt;ThreeDShapeInfo&gt;&lt;uuid val=&quot;{e16584fb-5df5-4027-abaf-d67498989c1b}&quot; /&gt;&lt;isInvalidForFieldText val=&quot;0&quot; /&gt;&lt;Image&gt;&lt;filename val=&quot;E:\breeze\content\14339732\2262135261-1\input\breezo\data\asimages\{e16584fb-5df5-4027-abaf-d67498989c1b}.png&quot; /&gt;&lt;left val=&quot;570&quot; /&gt;&lt;top val=&quot;647&quot; /&gt;&lt;width val=&quot;431&quot; /&gt;&lt;height val=&quot;47&quot; /&gt;&lt;hasText val=&quot;1&quot; /&gt;&lt;/Image&gt;&lt;/ThreeDShapeInfo&gt;"/>
  <p:tag name="PRESENTER_SHAPETEXTINFO" val="&lt;ShapeTextInfo&gt;&lt;TableIndex row=&quot;-1&quot; col=&quot;-1&quot;&gt;&lt;linesCount val=&quot;1&quot; /&gt;&lt;lineCharCount val=&quot;1&quot; /&gt;&lt;/TableIndex&gt;&lt;/ShapeTextInfo&gt;"/>
</p:tagLst>
</file>

<file path=ppt/tags/tag648.xml><?xml version="1.0" encoding="utf-8"?>
<p:tagLst xmlns:p="http://schemas.openxmlformats.org/presentationml/2006/main">
  <p:tag name="HTML_SHAPEINFO" val="&lt;SlideThumbPath val=&quot;SlideTemp.PNG&quot;/&gt;"/>
</p:tagLst>
</file>

<file path=ppt/tags/tag649.xml><?xml version="1.0" encoding="utf-8"?>
<p:tagLst xmlns:p="http://schemas.openxmlformats.org/presentationml/2006/main">
  <p:tag name="PRESENTER_SHAPEINFO" val="&lt;ThreeDShapeInfo&gt;&lt;uuid val=&quot;{368907ba-78a9-4635-8d24-d40a7db0a42a}&quot; /&gt;&lt;isInvalidForFieldText val=&quot;0&quot; /&gt;&lt;Image&gt;&lt;filename val=&quot;E:\breeze\content\14339732\2262135261-1\input\breezo\data\asimages\{368907ba-78a9-4635-8d24-d40a7db0a42a}.png&quot; /&gt;&lt;left val=&quot;195&quot; /&gt;&lt;top val=&quot;122&quot; /&gt;&lt;width val=&quot;327&quot; /&gt;&lt;height val=&quot;51&quot; /&gt;&lt;hasText val=&quot;1&quot; /&gt;&lt;/Image&gt;&lt;/ThreeDShapeInfo&gt;"/>
  <p:tag name="PRESENTER_SHAPETEXTINFO" val="&lt;ShapeTextInfo&gt;&lt;TableIndex row=&quot;-1&quot; col=&quot;-1&quot;&gt;&lt;linesCount val=&quot;1&quot; /&gt;&lt;lineCharCount val=&quot;10&quot; /&gt;&lt;/TableIndex&gt;&lt;/ShapeTextInfo&gt;"/>
</p:tagLst>
</file>

<file path=ppt/tags/tag65.xml><?xml version="1.0" encoding="utf-8"?>
<p:tagLst xmlns:p="http://schemas.openxmlformats.org/presentationml/2006/main">
  <p:tag name="PRESENTER_SHAPEINFO" val="&lt;ThreeDShapeInfo&gt;&lt;uuid val=&quot;{28b29d62-68e4-4ad0-b6bd-ef95339cb4ca}&quot; /&gt;&lt;isInvalidForFieldText val=&quot;0&quot; /&gt;&lt;Image&gt;&lt;filename val=&quot;E:\breeze\content\14339732\2262135261-1\input\breezo\data\asimages\{28b29d62-68e4-4ad0-b6bd-ef95339cb4ca}.png&quot; /&gt;&lt;left val=&quot;34&quot; /&gt;&lt;top val=&quot;675&quot; /&gt;&lt;width val=&quot;226&quot; /&gt;&lt;height val=&quot;21&quot; /&gt;&lt;hasText val=&quot;1&quot; /&gt;&lt;/Image&gt;&lt;/ThreeDShapeInfo&gt;"/>
</p:tagLst>
</file>

<file path=ppt/tags/tag650.xml><?xml version="1.0" encoding="utf-8"?>
<p:tagLst xmlns:p="http://schemas.openxmlformats.org/presentationml/2006/main">
  <p:tag name="PRESENTER_SHAPEINFO" val="&lt;ThreeDShapeInfo&gt;&lt;uuid val=&quot;{4f8662f0-5cf9-4faa-977e-4c39745b9db8}&quot; /&gt;&lt;isInvalidForFieldText val=&quot;0&quot; /&gt;&lt;Image&gt;&lt;filename val=&quot;E:\breeze\content\14339732\2262135261-1\input\breezo\data\asimages\{4f8662f0-5cf9-4faa-977e-4c39745b9db8}.png&quot; /&gt;&lt;left val=&quot;76&quot; /&gt;&lt;top val=&quot;684&quot; /&gt;&lt;width val=&quot;513&quot; /&gt;&lt;height val=&quot;25&quot; /&gt;&lt;hasText val=&quot;1&quot; /&gt;&lt;/Image&gt;&lt;/ThreeDShapeInfo&gt;"/>
  <p:tag name="PRESENTER_SHAPETEXTINFO" val="&lt;ShapeTextInfo&gt;&lt;TableIndex row=&quot;-1&quot; col=&quot;-1&quot;&gt;&lt;linesCount val=&quot;1&quot; /&gt;&lt;lineCharCount val=&quot;43&quot; /&gt;&lt;/TableIndex&gt;&lt;/ShapeTextInfo&gt;"/>
</p:tagLst>
</file>

<file path=ppt/tags/tag651.xml><?xml version="1.0" encoding="utf-8"?>
<p:tagLst xmlns:p="http://schemas.openxmlformats.org/presentationml/2006/main">
  <p:tag name="PRESENTER_SHAPEINFO" val="&lt;ThreeDShapeInfo&gt;&lt;uuid val=&quot;{7162bd99-ded2-4e9b-ac1a-ffff3ce5f38c}&quot; /&gt;&lt;isInvalidForFieldText val=&quot;0&quot; /&gt;&lt;Image&gt;&lt;filename val=&quot;E:\breeze\content\14339732\2262135261-1\input\breezo\data\asimages\{7162bd99-ded2-4e9b-ac1a-ffff3ce5f38c}.png&quot; /&gt;&lt;left val=&quot;282&quot; /&gt;&lt;top val=&quot;676&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652.xml><?xml version="1.0" encoding="utf-8"?>
<p:tagLst xmlns:p="http://schemas.openxmlformats.org/presentationml/2006/main">
  <p:tag name="HTML_SHAPEINFO" val="&lt;SlideThumbPath val=&quot;SlideTemp.PNG&quot;/&gt;"/>
</p:tagLst>
</file>

<file path=ppt/tags/tag653.xml><?xml version="1.0" encoding="utf-8"?>
<p:tagLst xmlns:p="http://schemas.openxmlformats.org/presentationml/2006/main">
  <p:tag name="AS_NET" val="4.0.30319.42000"/>
  <p:tag name="AS_OS" val="Microsoft Windows NT 6.2.9200.0"/>
  <p:tag name="AS_RELEASE_DATE" val="2020.01.14"/>
  <p:tag name="AS_TITLE" val="Aspose.Slides for .NET 4.0"/>
  <p:tag name="AS_VERSION" val="20.1"/>
</p:tagLst>
</file>

<file path=ppt/tags/tag66.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67.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68.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6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7.xml><?xml version="1.0" encoding="utf-8"?>
<p:tagLst xmlns:p="http://schemas.openxmlformats.org/presentationml/2006/main">
  <p:tag name="PRESENTER_SHAPEINFO" val="&lt;ThreeDShapeInfo&gt;&lt;uuid val=&quot;{dc9479bb-03a3-4991-9786-ba27231fda85}&quot; /&gt;&lt;isInvalidForFieldText val=&quot;0&quot; /&gt;&lt;Image&gt;&lt;filename val=&quot;E:\breeze\content\14339732\2262135261-1\input\breezo\data\asimages\{dc9479bb-03a3-4991-9786-ba27231fda85}.png&quot; /&gt;&lt;left val=&quot;92&quot; /&gt;&lt;top val=&quot;595&quot; /&gt;&lt;width val=&quot;504&quot; /&gt;&lt;height val=&quot;73&quot; /&gt;&lt;hasText val=&quot;1&quot; /&gt;&lt;/Image&gt;&lt;/ThreeDShapeInfo&gt;"/>
  <p:tag name="PRESENTER_SHAPETEXTINFO" val="&lt;ShapeTextInfo&gt;&lt;TableIndex row=&quot;-1&quot; col=&quot;-1&quot;&gt;&lt;linesCount val=&quot;0&quot; /&gt;&lt;/TableIndex&gt;&lt;/ShapeTextInfo&gt;"/>
</p:tagLst>
</file>

<file path=ppt/tags/tag70.xml><?xml version="1.0" encoding="utf-8"?>
<p:tagLst xmlns:p="http://schemas.openxmlformats.org/presentationml/2006/main">
  <p:tag name="PRESENTER_SHAPEINFO" val="&lt;ThreeDShapeInfo&gt;&lt;uuid val=&quot;{cb8060e5-7413-40fe-b33f-19d44b663e83}&quot; /&gt;&lt;isInvalidForFieldText val=&quot;0&quot; /&gt;&lt;Image&gt;&lt;filename val=&quot;E:\breeze\content\14339732\2262135261-1\input\breezo\data\asimages\{cb8060e5-7413-40fe-b33f-19d44b663e83}.png&quot; /&gt;&lt;left val=&quot;38&quot; /&gt;&lt;top val=&quot;26&quot; /&gt;&lt;width val=&quot;53&quot; /&gt;&lt;height val=&quot;43&quot; /&gt;&lt;hasText val=&quot;1&quot; /&gt;&lt;/Image&gt;&lt;/ThreeDShapeInfo&gt;"/>
</p:tagLst>
</file>

<file path=ppt/tags/tag71.xml><?xml version="1.0" encoding="utf-8"?>
<p:tagLst xmlns:p="http://schemas.openxmlformats.org/presentationml/2006/main">
  <p:tag name="PRESENTER_SHAPEINFO" val="&lt;ThreeDShapeInfo&gt;&lt;uuid val=&quot;{7b1a3027-d2c2-47bc-9d46-a8e597aee8ca}&quot; /&gt;&lt;isInvalidForFieldText val=&quot;0&quot; /&gt;&lt;Image&gt;&lt;filename val=&quot;E:\breeze\content\14339732\2262135261-1\input\breezo\data\asimages\{7b1a3027-d2c2-47bc-9d46-a8e597aee8ca}.png&quot; /&gt;&lt;left val=&quot;1188&quot; /&gt;&lt;top val=&quot;452&quot; /&gt;&lt;width val=&quot;54&quot; /&gt;&lt;height val=&quot;44&quot; /&gt;&lt;hasText val=&quot;1&quot; /&gt;&lt;/Image&gt;&lt;/ThreeDShapeInfo&gt;"/>
</p:tagLst>
</file>

<file path=ppt/tags/tag72.xml><?xml version="1.0" encoding="utf-8"?>
<p:tagLst xmlns:p="http://schemas.openxmlformats.org/presentationml/2006/main">
  <p:tag name="PRESENTER_SHAPEINFO" val="&lt;ThreeDShapeInfo&gt;&lt;uuid val=&quot;&quot; /&gt;&lt;isInvalidForFieldText val=&quot;0&quot; /&gt;&lt;Image&gt;&lt;filename val=&quot;E:\breeze\content\14339732\2262135261-1\input\breezo\data\asimages\{e4c907b1-d620-4b37-a5ea-f90e65bbc365}.png&quot; /&gt;&lt;left val=&quot;1185&quot; /&gt;&lt;top val=&quot;594&quot; /&gt;&lt;width val=&quot;95&quot; /&gt;&lt;height val=&quot;125&quot; /&gt;&lt;hasText val=&quot;1&quot; /&gt;&lt;/Image&gt;&lt;/ThreeDShapeInfo&gt;"/>
</p:tagLst>
</file>

<file path=ppt/tags/tag7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7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75.xml><?xml version="1.0" encoding="utf-8"?>
<p:tagLst xmlns:p="http://schemas.openxmlformats.org/presentationml/2006/main">
  <p:tag name="PRESENTER_SHAPEINFO" val="&lt;ThreeDShapeInfo&gt;&lt;uuid val=&quot;{cfcd5337-595c-4cb3-b9b6-86b13566ed8c}&quot; /&gt;&lt;isInvalidForFieldText val=&quot;0&quot; /&gt;&lt;Image&gt;&lt;filename val=&quot;E:\breeze\content\14339732\2262135261-1\input\breezo\data\asimages\{cfcd5337-595c-4cb3-b9b6-86b13566ed8c}.png&quot; /&gt;&lt;left val=&quot;1010&quot; /&gt;&lt;top val=&quot;659&quot; /&gt;&lt;width val=&quot;147&quot; /&gt;&lt;height val=&quot;51&quot; /&gt;&lt;hasText val=&quot;1&quot; /&gt;&lt;/Image&gt;&lt;/ThreeDShapeInfo&gt;"/>
</p:tagLst>
</file>

<file path=ppt/tags/tag76.xml><?xml version="1.0" encoding="utf-8"?>
<p:tagLst xmlns:p="http://schemas.openxmlformats.org/presentationml/2006/main">
  <p:tag name="PRESENTER_SHAPEINFO" val="&lt;ThreeDShapeInfo&gt;&lt;uuid val=&quot;{0cb0c072-b7fe-48bb-8458-362b69e1f0c6}&quot; /&gt;&lt;isInvalidForFieldText val=&quot;0&quot; /&gt;&lt;Image&gt;&lt;filename val=&quot;E:\breeze\content\14339732\2262135261-1\input\breezo\data\asimages\{0cb0c072-b7fe-48bb-8458-362b69e1f0c6}.png&quot; /&gt;&lt;left val=&quot;34&quot; /&gt;&lt;top val=&quot;675&quot; /&gt;&lt;width val=&quot;226&quot; /&gt;&lt;height val=&quot;21&quot; /&gt;&lt;hasText val=&quot;1&quot; /&gt;&lt;/Image&gt;&lt;/ThreeDShapeInfo&gt;"/>
</p:tagLst>
</file>

<file path=ppt/tags/tag77.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78.xml><?xml version="1.0" encoding="utf-8"?>
<p:tagLst xmlns:p="http://schemas.openxmlformats.org/presentationml/2006/main">
  <p:tag name="PRESENTER_SHAPETEXTINFO" val="&lt;ShapeTextInfo&gt;&lt;TableIndex row=&quot;-1&quot; col=&quot;-1&quot;&gt;&lt;linesCount val=&quot;1&quot; /&gt;&lt;lineCharCount val=&quot;15&quot; /&gt;&lt;/TableIndex&gt;&lt;/ShapeTextInfo&gt;"/>
</p:tagLst>
</file>

<file path=ppt/tags/tag79.xml><?xml version="1.0" encoding="utf-8"?>
<p:tagLst xmlns:p="http://schemas.openxmlformats.org/presentationml/2006/main">
  <p:tag name="PRESENTER_SHAPETEXTINFO" val="&lt;ShapeTextInfo&gt;&lt;TableIndex row=&quot;-1&quot; col=&quot;-1&quot;&gt;&lt;linesCount val=&quot;2&quot; /&gt;&lt;lineCharCount val=&quot;19&quot; /&gt;&lt;lineCharCount val=&quot;52&quot; /&gt;&lt;/TableIndex&gt;&lt;/ShapeTextInfo&gt;"/>
</p:tagLst>
</file>

<file path=ppt/tags/tag8.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8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81.xml><?xml version="1.0" encoding="utf-8"?>
<p:tagLst xmlns:p="http://schemas.openxmlformats.org/presentationml/2006/main">
  <p:tag name="PRESENTER_SHAPEINFO" val="&lt;ThreeDShapeInfo&gt;&lt;uuid val=&quot;{d8fdde99-cc19-4bc9-b2a5-fdb79040bc23}&quot; /&gt;&lt;isInvalidForFieldText val=&quot;0&quot; /&gt;&lt;Image&gt;&lt;filename val=&quot;E:\breeze\content\14339732\2262135261-1\input\breezo\data\asimages\{d8fdde99-cc19-4bc9-b2a5-fdb79040bc23}.png&quot; /&gt;&lt;left val=&quot;628&quot; /&gt;&lt;top val=&quot;0&quot; /&gt;&lt;width val=&quot;652&quot; /&gt;&lt;height val=&quot;720&quot; /&gt;&lt;hasText val=&quot;1&quot; /&gt;&lt;/Image&gt;&lt;/ThreeDShapeInfo&gt;"/>
</p:tagLst>
</file>

<file path=ppt/tags/tag82.xml><?xml version="1.0" encoding="utf-8"?>
<p:tagLst xmlns:p="http://schemas.openxmlformats.org/presentationml/2006/main">
  <p:tag name="PRESENTER_SHAPEINFO" val="&lt;ThreeDShapeInfo&gt;&lt;uuid val=&quot;{9d577cd0-e55b-40cb-ad3a-234461379352}&quot; /&gt;&lt;isInvalidForFieldText val=&quot;0&quot; /&gt;&lt;Image&gt;&lt;filename val=&quot;E:\breeze\content\14339732\2262135261-1\input\breezo\data\asimages\{9d577cd0-e55b-40cb-ad3a-234461379352}.png&quot; /&gt;&lt;left val=&quot;0&quot; /&gt;&lt;top val=&quot;267&quot; /&gt;&lt;width val=&quot;884&quot; /&gt;&lt;height val=&quot;185&quot; /&gt;&lt;hasText val=&quot;1&quot; /&gt;&lt;/Image&gt;&lt;/ThreeDShapeInfo&gt;"/>
  <p:tag name="PRESENTER_SHAPETEXTINFO" val="&lt;ShapeTextInfo&gt;&lt;TableIndex row=&quot;-1&quot; col=&quot;-1&quot;&gt;&lt;linesCount val=&quot;0&quot; /&gt;&lt;/TableIndex&gt;&lt;/ShapeTextInfo&gt;"/>
</p:tagLst>
</file>

<file path=ppt/tags/tag83.xml><?xml version="1.0" encoding="utf-8"?>
<p:tagLst xmlns:p="http://schemas.openxmlformats.org/presentationml/2006/main">
  <p:tag name="PRESENTER_SHAPETEXTINFO" val="&lt;ShapeTextInfo&gt;&lt;TableIndex row=&quot;-1&quot; col=&quot;-1&quot;&gt;&lt;linesCount val=&quot;1&quot; /&gt;&lt;lineCharCount val=&quot;21&quot; /&gt;&lt;/TableIndex&gt;&lt;/ShapeTextInfo&gt;"/>
</p:tagLst>
</file>

<file path=ppt/tags/tag84.xml><?xml version="1.0" encoding="utf-8"?>
<p:tagLst xmlns:p="http://schemas.openxmlformats.org/presentationml/2006/main">
  <p:tag name="PRESENTER_SHAPETEXTINFO" val="&lt;ShapeTextInfo&gt;&lt;TableIndex row=&quot;-1&quot; col=&quot;-1&quot;&gt;&lt;linesCount val=&quot;1&quot; /&gt;&lt;lineCharCount val=&quot;65&quot; /&gt;&lt;/TableIndex&gt;&lt;/ShapeTextInfo&gt;"/>
</p:tagLst>
</file>

<file path=ppt/tags/tag85.xml><?xml version="1.0" encoding="utf-8"?>
<p:tagLst xmlns:p="http://schemas.openxmlformats.org/presentationml/2006/main">
  <p:tag name="PRESENTER_SHAPETEXTINFO" val="&lt;ShapeTextInfo&gt;&lt;TableIndex row=&quot;-1&quot; col=&quot;-1&quot;&gt;&lt;linesCount val=&quot;1&quot; /&gt;&lt;lineCharCount val=&quot;38&quot; /&gt;&lt;/TableIndex&gt;&lt;/ShapeTextInfo&gt;"/>
</p:tagLst>
</file>

<file path=ppt/tags/tag86.xml><?xml version="1.0" encoding="utf-8"?>
<p:tagLst xmlns:p="http://schemas.openxmlformats.org/presentationml/2006/main">
  <p:tag name="PRESENTER_SHAPEINFO" val="&lt;ThreeDShapeInfo&gt;&lt;uuid val=&quot;{594c9a50-be36-4ff6-8f9f-1fbcfd42c4bb}&quot; /&gt;&lt;isInvalidForFieldText val=&quot;0&quot; /&gt;&lt;Image&gt;&lt;filename val=&quot;E:\breeze\content\14339732\2262135261-1\input\breezo\data\asimages\{594c9a50-be36-4ff6-8f9f-1fbcfd42c4bb}.png&quot; /&gt;&lt;left val=&quot;198&quot; /&gt;&lt;top val=&quot;304&quot; /&gt;&lt;width val=&quot;327&quot; /&gt;&lt;height val=&quot;112&quot; /&gt;&lt;hasText val=&quot;1&quot; /&gt;&lt;/Image&gt;&lt;/ThreeDShapeInfo&gt;"/>
</p:tagLst>
</file>

<file path=ppt/tags/tag87.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88.xml><?xml version="1.0" encoding="utf-8"?>
<p:tagLst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89.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9.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90.xml><?xml version="1.0" encoding="utf-8"?>
<p:tagLst xmlns:p="http://schemas.openxmlformats.org/presentationml/2006/main">
  <p:tag name="ARTICULATE_SLIDE_THUMBNAIL_REFRESH" val="1"/>
</p:tagLst>
</file>

<file path=ppt/tags/tag91.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92.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93.xml><?xml version="1.0" encoding="utf-8"?>
<p:tagLst xmlns:p="http://schemas.openxmlformats.org/presentationml/2006/main">
  <p:tag name="ARTICULATE_SLIDE_THUMBNAIL_REFRESH" val="1"/>
</p:tagLst>
</file>

<file path=ppt/tags/tag94.xml><?xml version="1.0" encoding="utf-8"?>
<p:tagLst xmlns:p="http://schemas.openxmlformats.org/presentationml/2006/main">
  <p:tag name="ARTICULATE_SLIDE_THUMBNAIL_REFRESH" val="1"/>
</p:tagLst>
</file>

<file path=ppt/tags/tag95.xml><?xml version="1.0" encoding="utf-8"?>
<p:tagLst xmlns:p="http://schemas.openxmlformats.org/presentationml/2006/main">
  <p:tag name="PRESENTER_SHAPEINFO" val="&lt;ThreeDShapeInfo&gt;&lt;uuid val=&quot;{50951bc8-5d57-48dd-bae5-7086c13b1197}&quot; /&gt;&lt;isInvalidForFieldText val=&quot;0&quot; /&gt;&lt;Image&gt;&lt;filename val=&quot;E:\breeze\content\14339732\2262135261-1\input\breezo\data\asimages\{50951bc8-5d57-48dd-bae5-7086c13b1197}.png&quot; /&gt;&lt;left val=&quot;132&quot; /&gt;&lt;top val=&quot;92&quot; /&gt;&lt;width val=&quot;1147&quot; /&gt;&lt;height val=&quot;562&quot; /&gt;&lt;hasText val=&quot;1&quot; /&gt;&lt;/Image&gt;&lt;/ThreeDShapeInfo&gt;"/>
</p:tagLst>
</file>

<file path=ppt/tags/tag96.xml><?xml version="1.0" encoding="utf-8"?>
<p:tagLst xmlns:p="http://schemas.openxmlformats.org/presentationml/2006/main">
  <p:tag name="PRESENTER_SHAPEINFO" val="&lt;ThreeDShapeInfo&gt;&lt;uuid val=&quot;{58987107-a61f-4625-9081-2b501449ca5b}&quot; /&gt;&lt;isInvalidForFieldText val=&quot;0&quot; /&gt;&lt;Image&gt;&lt;filename val=&quot;E:\breeze\content\14339732\2262135261-1\input\breezo\data\asimages\{58987107-a61f-4625-9081-2b501449ca5b}.png&quot; /&gt;&lt;left val=&quot;8&quot; /&gt;&lt;top val=&quot;30&quot; /&gt;&lt;width val=&quot;37&quot; /&gt;&lt;height val=&quot;37&quot; /&gt;&lt;hasText val=&quot;1&quot; /&gt;&lt;/Image&gt;&lt;/ThreeDShapeInfo&gt;"/>
</p:tagLst>
</file>

<file path=ppt/tags/tag97.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98.xml><?xml version="1.0" encoding="utf-8"?>
<p:tagLst xmlns:p="http://schemas.openxmlformats.org/presentationml/2006/main">
  <p:tag name="PRESENTER_SHAPETEXTINFO" val="&lt;ShapeTextInfo&gt;&lt;TableIndex row=&quot;-1&quot; col=&quot;-1&quot;&gt;&lt;linesCount val=&quot;1&quot; /&gt;&lt;lineCharCount val=&quot;38&quot; /&gt;&lt;/TableIndex&gt;&lt;/ShapeTextInfo&gt;"/>
</p:tagLst>
</file>

<file path=ppt/tags/tag99.xml><?xml version="1.0" encoding="utf-8"?>
<p:tagLst xmlns:p="http://schemas.openxmlformats.org/presentationml/2006/main">
  <p:tag name="PRESENTER_SHAPETEXTINFO" val="&lt;ShapeTextInfo&gt;&lt;TableIndex row=&quot;-1&quot; col=&quot;-1&quot;&gt;&lt;linesCount val=&quot;2&quot; /&gt;&lt;lineCharCount val=&quot;47&quot; /&gt;&lt;lineCharCount val=&quot;89&quot; /&gt;&lt;/TableIndex&gt;&lt;/ShapeTextInfo&gt;"/>
</p:tagLst>
</file>

<file path=ppt/theme/theme1.xml><?xml version="1.0" encoding="utf-8"?>
<a:theme xmlns:r="http://schemas.openxmlformats.org/officeDocument/2006/relationships"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533</Paragraphs>
  <Slides>82</Slides>
  <Notes>82</Notes>
  <TotalTime>5403</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82</vt:i4>
      </vt:variant>
    </vt:vector>
  </HeadingPairs>
  <TitlesOfParts>
    <vt:vector baseType="lpstr" size="93">
      <vt:lpstr>Arial</vt:lpstr>
      <vt:lpstr>Calibri Light</vt:lpstr>
      <vt:lpstr>Calibri</vt:lpstr>
      <vt:lpstr>Wingdings 3</vt:lpstr>
      <vt:lpstr>Wingdings</vt:lpstr>
      <vt:lpstr>Wingdings 2</vt:lpstr>
      <vt:lpstr>Times New Roman</vt:lpstr>
      <vt:lpstr>Webdings</vt:lpstr>
      <vt:lpstr>Courier New</vt:lpstr>
      <vt:lpstr>Arial Unicode MS</vt:lpstr>
      <vt:lpstr>General Content</vt:lpstr>
      <vt:lpstr>Where Are You?</vt:lpstr>
      <vt:lpstr>Polling Question:  Who’s on the call?</vt:lpstr>
      <vt:lpstr>H-1B One Workforce Grant Program</vt:lpstr>
      <vt:lpstr>PowerPoint Presentation</vt:lpstr>
      <vt:lpstr>Moderator</vt:lpstr>
      <vt:lpstr>Speakers</vt:lpstr>
      <vt:lpstr>Speakers</vt:lpstr>
      <vt:lpstr>Today’s Agenda</vt:lpstr>
      <vt:lpstr>PowerPoint Presentation</vt:lpstr>
      <vt:lpstr>H-1B One Workforce Grants </vt:lpstr>
      <vt:lpstr>Polling Question: Preparing to Launch your Grant</vt:lpstr>
      <vt:lpstr>H-1B One Workforce Grant Program Objectives</vt:lpstr>
      <vt:lpstr>Grant Award Information</vt:lpstr>
      <vt:lpstr>Overview of H-1B One Workforce Grantees</vt:lpstr>
      <vt:lpstr>Lead Applicants</vt:lpstr>
      <vt:lpstr>H-1B One Workforce Partnerships: Required Partners </vt:lpstr>
      <vt:lpstr>H-1B One Workforce Partnerships: Optional Partners</vt:lpstr>
      <vt:lpstr>Targeted H-1B Industries and Occupations</vt:lpstr>
      <vt:lpstr>Overview of H-1B One Workforce Grantees</vt:lpstr>
      <vt:lpstr>Overview of H-1B One Workforce Grantees</vt:lpstr>
      <vt:lpstr>Any Questions?</vt:lpstr>
      <vt:lpstr>Geographic Scope</vt:lpstr>
      <vt:lpstr>Allowable Activities</vt:lpstr>
      <vt:lpstr>Allowable Activities</vt:lpstr>
      <vt:lpstr>Allowable Training Activities</vt:lpstr>
      <vt:lpstr>Individuals Eligible to Participate in the Program</vt:lpstr>
      <vt:lpstr>Polling Question: Preparing to Launch your Grant</vt:lpstr>
      <vt:lpstr>Your Federal Team</vt:lpstr>
      <vt:lpstr>Your Federal Team at the Department of Labor (DOL) </vt:lpstr>
      <vt:lpstr>Your FPO is identified in your grant package.</vt:lpstr>
      <vt:lpstr>Grant Officer (OGM)</vt:lpstr>
      <vt:lpstr>Program Office Staff</vt:lpstr>
      <vt:lpstr>Any Questions?</vt:lpstr>
      <vt:lpstr>Grant Award Package and Grant Modifications</vt:lpstr>
      <vt:lpstr>Grant Award Package</vt:lpstr>
      <vt:lpstr>Grant Award Letter</vt:lpstr>
      <vt:lpstr>Quarterly Financial Report</vt:lpstr>
      <vt:lpstr>Grantee Handbook</vt:lpstr>
      <vt:lpstr>Grant Agreement Notice of Award</vt:lpstr>
      <vt:lpstr>Notice of Award Regulations</vt:lpstr>
      <vt:lpstr>Compliance Review Timeline</vt:lpstr>
      <vt:lpstr>Compliance Review Process</vt:lpstr>
      <vt:lpstr>Compliance Review Process</vt:lpstr>
      <vt:lpstr>Conditions of Award</vt:lpstr>
      <vt:lpstr>Programmatic Conditions of Award</vt:lpstr>
      <vt:lpstr>Performance Reporting</vt:lpstr>
      <vt:lpstr>Specific Terms &amp; Conditions of Award</vt:lpstr>
      <vt:lpstr>Grant Agreement Attachments</vt:lpstr>
      <vt:lpstr>Terms – Equipment Purchases</vt:lpstr>
      <vt:lpstr>Budget and Statement of Work</vt:lpstr>
      <vt:lpstr>Indirect Cost Rate Agreement</vt:lpstr>
      <vt:lpstr>Any Questions?</vt:lpstr>
      <vt:lpstr>Grant Modifications</vt:lpstr>
      <vt:lpstr>Grant Modifications </vt:lpstr>
      <vt:lpstr>What is Grant Modification?</vt:lpstr>
      <vt:lpstr>Why Do A Modification?</vt:lpstr>
      <vt:lpstr>Required Documentation for Modification Requests</vt:lpstr>
      <vt:lpstr>FPO Modification Analysis</vt:lpstr>
      <vt:lpstr>Modification Analysis</vt:lpstr>
      <vt:lpstr>Modification Process</vt:lpstr>
      <vt:lpstr>POP QUIZ! </vt:lpstr>
      <vt:lpstr>Any Questions?</vt:lpstr>
      <vt:lpstr>Performance Reporting Guidance</vt:lpstr>
      <vt:lpstr>The Value of Reporting</vt:lpstr>
      <vt:lpstr>Reporting Requirements</vt:lpstr>
      <vt:lpstr>Quarterly Progress Report</vt:lpstr>
      <vt:lpstr>Quarterly Progress Reports</vt:lpstr>
      <vt:lpstr>Reporting Process for the Quarter Ending 03.31.21</vt:lpstr>
      <vt:lpstr>Any Questions?</vt:lpstr>
      <vt:lpstr>Communication</vt:lpstr>
      <vt:lpstr>Your Primary Point of Contact (POC)</vt:lpstr>
      <vt:lpstr>Communication Plan</vt:lpstr>
      <vt:lpstr>Communication Guidelines</vt:lpstr>
      <vt:lpstr>ETA Communications to You</vt:lpstr>
      <vt:lpstr>Technical Assistance Needs</vt:lpstr>
      <vt:lpstr>Technical Assistance Needs</vt:lpstr>
      <vt:lpstr>Technical Assistance Needs</vt:lpstr>
      <vt:lpstr>PowerPoint Presentation</vt:lpstr>
      <vt:lpstr>Next Steps</vt:lpstr>
      <vt:lpstr>Any Questions?</vt:lpstr>
      <vt:lpstr>H-1B One Workforce Grant Points of Contacts</vt:lpstr>
      <vt:lpstr>Thank You!</vt:lpstr>
    </vt:vector>
  </TitlesOfParts>
  <LinksUpToDate>0</LinksUpToDate>
  <SharedDoc>0</SharedDoc>
  <HyperlinksChanged>0</HyperlinksChanged>
  <Application>Aspose.Slides for .NET</Application>
  <AppVersion>20.0100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Cheryl Robbins</dc:creator>
  <cp:lastModifiedBy>Grace McCall</cp:lastModifiedBy>
  <cp:revision>476</cp:revision>
  <cp:lastPrinted>2020-02-27T13:26:40.000</cp:lastPrinted>
  <dcterms:created xsi:type="dcterms:W3CDTF">2019-06-21T16:58:05Z</dcterms:created>
  <dcterms:modified xsi:type="dcterms:W3CDTF">2021-02-22T16:28:44Z</dcterms:modified>
</cp:coreProperties>
</file>