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265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69" d="100"/>
          <a:sy n="69" d="100"/>
        </p:scale>
        <p:origin x="11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onest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Using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CareerOneStop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Change Occupations or Industries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February 11, 2021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Moderator: Don Haughton, </a:t>
            </a:r>
            <a:r>
              <a:rPr lang="en-US" sz="1600" dirty="0">
                <a:solidFill>
                  <a:srgbClr val="FF0000"/>
                </a:solidFill>
              </a:rPr>
              <a:t>Mike Ellsworth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Speaker(s): </a:t>
            </a:r>
            <a:r>
              <a:rPr lang="en-US" sz="1600" dirty="0">
                <a:solidFill>
                  <a:srgbClr val="FF0000"/>
                </a:solidFill>
              </a:rPr>
              <a:t>Tricia Dahlman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Julie Remington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403927"/>
            <a:ext cx="4967867" cy="4801545"/>
          </a:xfrm>
          <a:ln w="12700"/>
        </p:spPr>
        <p:txBody>
          <a:bodyPr lIns="182880" anchor="t">
            <a:normAutofit lnSpcReduction="10000"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Staff from </a:t>
            </a:r>
            <a:r>
              <a:rPr lang="en-US" sz="1200" dirty="0" err="1">
                <a:solidFill>
                  <a:schemeClr val="tx1"/>
                </a:solidFill>
              </a:rPr>
              <a:t>CareerOneStop</a:t>
            </a:r>
            <a:r>
              <a:rPr lang="en-US" sz="1200" dirty="0">
                <a:solidFill>
                  <a:schemeClr val="tx1"/>
                </a:solidFill>
              </a:rPr>
              <a:t> discussed how to use </a:t>
            </a:r>
            <a:r>
              <a:rPr lang="en-US" sz="1200" dirty="0" err="1">
                <a:solidFill>
                  <a:schemeClr val="tx1"/>
                </a:solidFill>
              </a:rPr>
              <a:t>CareerOneStop</a:t>
            </a:r>
            <a:r>
              <a:rPr lang="en-US" sz="1200" dirty="0">
                <a:solidFill>
                  <a:schemeClr val="tx1"/>
                </a:solidFill>
              </a:rPr>
              <a:t> for </a:t>
            </a:r>
            <a:r>
              <a:rPr lang="en-US" sz="1200" dirty="0" smtClean="0">
                <a:solidFill>
                  <a:schemeClr val="tx1"/>
                </a:solidFill>
              </a:rPr>
              <a:t>helping new college graduates with their job search using the </a:t>
            </a:r>
            <a:r>
              <a:rPr lang="en-US" sz="1200" dirty="0" smtClean="0">
                <a:solidFill>
                  <a:schemeClr val="tx1"/>
                </a:solidFill>
                <a:hlinkClick r:id="rId3"/>
              </a:rPr>
              <a:t>www.careeronestop.org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>
                <a:solidFill>
                  <a:schemeClr val="tx1"/>
                </a:solidFill>
              </a:rPr>
              <a:t>website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Note this is the second of a five part series of </a:t>
            </a:r>
            <a:r>
              <a:rPr lang="en-US" sz="1200" dirty="0" err="1" smtClean="0">
                <a:solidFill>
                  <a:schemeClr val="tx1"/>
                </a:solidFill>
              </a:rPr>
              <a:t>CareerOneStop</a:t>
            </a:r>
            <a:r>
              <a:rPr lang="en-US" sz="1200" dirty="0" smtClean="0">
                <a:solidFill>
                  <a:schemeClr val="tx1"/>
                </a:solidFill>
              </a:rPr>
              <a:t> webinars.  The entire series will demonstrate how to use </a:t>
            </a:r>
            <a:r>
              <a:rPr lang="en-US" sz="1200" dirty="0" err="1" smtClean="0">
                <a:solidFill>
                  <a:schemeClr val="tx1"/>
                </a:solidFill>
              </a:rPr>
              <a:t>CareerOneStop</a:t>
            </a:r>
            <a:r>
              <a:rPr lang="en-US" sz="1200" dirty="0" smtClean="0">
                <a:solidFill>
                  <a:schemeClr val="tx1"/>
                </a:solidFill>
              </a:rPr>
              <a:t> for: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Finding Immediate Employment and Apply for Unemployment Benefits (January 28, 2021)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Providing Virtual </a:t>
            </a:r>
            <a:r>
              <a:rPr lang="en-US" sz="1200" dirty="0">
                <a:solidFill>
                  <a:schemeClr val="tx1"/>
                </a:solidFill>
              </a:rPr>
              <a:t>Job Search Services to Help New College </a:t>
            </a:r>
            <a:r>
              <a:rPr lang="en-US" sz="1200" dirty="0" smtClean="0">
                <a:solidFill>
                  <a:schemeClr val="tx1"/>
                </a:solidFill>
              </a:rPr>
              <a:t>Graduates (February 4, 2021)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 smtClean="0">
                <a:solidFill>
                  <a:schemeClr val="tx1"/>
                </a:solidFill>
              </a:rPr>
              <a:t>Providing </a:t>
            </a:r>
            <a:r>
              <a:rPr lang="en-US" sz="1200" b="1" i="1" dirty="0">
                <a:solidFill>
                  <a:schemeClr val="tx1"/>
                </a:solidFill>
              </a:rPr>
              <a:t>Virtual Services to Change Occupations or Industries </a:t>
            </a:r>
            <a:r>
              <a:rPr lang="en-US" sz="1200" b="1" i="1" dirty="0" smtClean="0">
                <a:solidFill>
                  <a:schemeClr val="tx1"/>
                </a:solidFill>
              </a:rPr>
              <a:t>(February 11, 2021)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Providing </a:t>
            </a:r>
            <a:r>
              <a:rPr lang="en-US" sz="1200" dirty="0">
                <a:solidFill>
                  <a:schemeClr val="tx1"/>
                </a:solidFill>
              </a:rPr>
              <a:t>Virtual Services to Develop New Skills and </a:t>
            </a:r>
            <a:r>
              <a:rPr lang="en-US" sz="1200" dirty="0" smtClean="0">
                <a:solidFill>
                  <a:schemeClr val="tx1"/>
                </a:solidFill>
              </a:rPr>
              <a:t>Knowledge (February 18, 2021)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Providing </a:t>
            </a:r>
            <a:r>
              <a:rPr lang="en-US" sz="1200" dirty="0">
                <a:solidFill>
                  <a:schemeClr val="tx1"/>
                </a:solidFill>
              </a:rPr>
              <a:t>a Successful </a:t>
            </a:r>
            <a:r>
              <a:rPr lang="en-US" sz="1200" dirty="0" smtClean="0">
                <a:solidFill>
                  <a:schemeClr val="tx1"/>
                </a:solidFill>
              </a:rPr>
              <a:t>Re-Entry </a:t>
            </a:r>
            <a:r>
              <a:rPr lang="en-US" sz="1200" dirty="0">
                <a:solidFill>
                  <a:schemeClr val="tx1"/>
                </a:solidFill>
              </a:rPr>
              <a:t>Transition Inside and Outside of </a:t>
            </a:r>
            <a:r>
              <a:rPr lang="en-US" sz="1200" dirty="0" smtClean="0">
                <a:solidFill>
                  <a:schemeClr val="tx1"/>
                </a:solidFill>
              </a:rPr>
              <a:t>Correctional Facilities (March 4, 2021) 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493154"/>
              </p:ext>
            </p:extLst>
          </p:nvPr>
        </p:nvGraphicFramePr>
        <p:xfrm>
          <a:off x="5634182" y="129310"/>
          <a:ext cx="3274926" cy="676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848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71078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5000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 dirty="0" smtClean="0">
                          <a:latin typeface="+mn-lt"/>
                        </a:rPr>
                        <a:t>0:00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Overview of today’s </a:t>
                      </a:r>
                      <a:r>
                        <a:rPr lang="en-US" sz="1000" b="0" dirty="0" smtClean="0">
                          <a:latin typeface="+mn-lt"/>
                        </a:rPr>
                        <a:t>webinar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4:25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157505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Overview of </a:t>
                      </a:r>
                      <a:r>
                        <a:rPr lang="en-US" sz="1000" b="0" dirty="0" err="1" smtClean="0">
                          <a:latin typeface="+mn-lt"/>
                        </a:rPr>
                        <a:t>CareerOneStop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9:00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57150" indent="0">
                        <a:buSzPct val="100000"/>
                        <a:buFontTx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Employment patterns (employment</a:t>
                      </a:r>
                      <a:r>
                        <a:rPr lang="en-US" sz="1000" b="0" baseline="0" dirty="0" smtClean="0">
                          <a:latin typeface="+mn-lt"/>
                        </a:rPr>
                        <a:t> levels by industry for 800+ occupations)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15:30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8610849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57150" indent="0">
                        <a:buSzPct val="100000"/>
                        <a:buFontTx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Agenda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17:20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600136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57150" indent="0">
                        <a:buSzPct val="100000"/>
                        <a:buFontTx/>
                        <a:buNone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Take the Skills Matcher to identify occupations based on your skills.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21:30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55204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Use </a:t>
                      </a:r>
                      <a:r>
                        <a:rPr lang="en-US" sz="1000" dirty="0" err="1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mySkills</a:t>
                      </a: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myFuture</a:t>
                      </a: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 to generate new career options related to previous experience.</a:t>
                      </a:r>
                      <a:endParaRPr lang="en-US" sz="1000" b="0" i="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>
                          <a:latin typeface="+mn-lt"/>
                        </a:rPr>
                        <a:t>25:23</a:t>
                      </a:r>
                      <a:endParaRPr lang="en-US" sz="1000" i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9104209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Review in-demand careers and industries.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>
                          <a:latin typeface="+mn-lt"/>
                        </a:rPr>
                        <a:t>31:50</a:t>
                      </a:r>
                      <a:endParaRPr lang="en-US" sz="1000" i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6368174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Conduct 2-3 informational interviews. Select 1-2 occupations for your job search.</a:t>
                      </a:r>
                      <a:endParaRPr lang="en-US" sz="1000" b="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36:45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Create or update your resume to reflect your targeted occupations.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38:05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Craft an elevator speech to promote your qualifications. </a:t>
                      </a:r>
                      <a:endParaRPr lang="en-US" sz="1000" b="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39:16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Update social media profiles to reflect your job search goals. </a:t>
                      </a:r>
                      <a:endParaRPr lang="en-US" sz="10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40:20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253824"/>
                  </a:ext>
                </a:extLst>
              </a:tr>
              <a:tr h="3986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Use the Business Finder to identify 3-4 local employers to target for networking.</a:t>
                      </a:r>
                      <a:endParaRPr lang="en-US" sz="1000" b="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42:05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552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Find 2 professional associations on Professional Association Finder to contact and join.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46:30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360200"/>
                  </a:ext>
                </a:extLst>
              </a:tr>
              <a:tr h="2500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Tool for Career Advisors/Counselors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49:10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969182"/>
                  </a:ext>
                </a:extLst>
              </a:tr>
              <a:tr h="2500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Contact information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50:25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latin typeface="+mn-lt"/>
                        </a:rPr>
                        <a:t>Question and Answers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51:00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666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smtClean="0">
                          <a:latin typeface="+mn-lt"/>
                        </a:rPr>
                        <a:t>End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1:01:11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9111648CCE841868FE85E89B9B60A" ma:contentTypeVersion="9" ma:contentTypeDescription="Create a new document." ma:contentTypeScope="" ma:versionID="12ebf718c81ef8c9fb0e56d150ade9d9">
  <xsd:schema xmlns:xsd="http://www.w3.org/2001/XMLSchema" xmlns:xs="http://www.w3.org/2001/XMLSchema" xmlns:p="http://schemas.microsoft.com/office/2006/metadata/properties" xmlns:ns3="2a1ba486-ff2f-4459-80ac-1ab5aa17f82f" xmlns:ns4="2b487234-2a61-45b0-86e3-998bf12a0e9d" targetNamespace="http://schemas.microsoft.com/office/2006/metadata/properties" ma:root="true" ma:fieldsID="48469e40d74b204ccc04e09ec8e1bdb5" ns3:_="" ns4:_="">
    <xsd:import namespace="2a1ba486-ff2f-4459-80ac-1ab5aa17f82f"/>
    <xsd:import namespace="2b487234-2a61-45b0-86e3-998bf12a0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a486-ff2f-4459-80ac-1ab5aa17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7234-2a61-45b0-86e3-998bf12a0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65C755-1AD7-4BE2-9F9C-D4F89F3D3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239B41-412A-4E39-8188-0AE73FA99AE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2b487234-2a61-45b0-86e3-998bf12a0e9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a1ba486-ff2f-4459-80ac-1ab5aa17f82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6F8CC0-81D4-4CA1-9203-26442013A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ba486-ff2f-4459-80ac-1ab5aa17f82f"/>
    <ds:schemaRef ds:uri="2b487234-2a61-45b0-86e3-998bf12a0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6395</TotalTime>
  <Words>313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Using CareerOneStop to Change Occupations or Industries February 11, 2021 Moderator: Don Haughton, Mike Ellsworth Speaker(s): Tricia Dahlman, Julie Remington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Haughton, Donald W - ETA</cp:lastModifiedBy>
  <cp:revision>127</cp:revision>
  <dcterms:created xsi:type="dcterms:W3CDTF">2017-09-27T21:43:17Z</dcterms:created>
  <dcterms:modified xsi:type="dcterms:W3CDTF">2021-02-22T21:20:50Z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0x0101007669111648CCE841868FE85E89B9B60A</vt:lpwstr>
  </property>
</Properties>
</file>