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55" r:id="rId5"/>
    <p:sldMasterId id="2147483667" r:id="rId6"/>
  </p:sldMasterIdLst>
  <p:notesMasterIdLst>
    <p:notesMasterId r:id="rId7"/>
  </p:notesMasterIdLst>
  <p:sldIdLst>
    <p:sldId id="430" r:id="rId8"/>
    <p:sldId id="328" r:id="rId9"/>
    <p:sldId id="264" r:id="rId10"/>
    <p:sldId id="321" r:id="rId11"/>
    <p:sldId id="333" r:id="rId12"/>
    <p:sldId id="345" r:id="rId13"/>
    <p:sldId id="359" r:id="rId14"/>
    <p:sldId id="355" r:id="rId15"/>
    <p:sldId id="272" r:id="rId16"/>
    <p:sldId id="429" r:id="rId17"/>
    <p:sldId id="360" r:id="rId18"/>
    <p:sldId id="373" r:id="rId19"/>
    <p:sldId id="433" r:id="rId20"/>
    <p:sldId id="431" r:id="rId21"/>
    <p:sldId id="434" r:id="rId22"/>
    <p:sldId id="436" r:id="rId23"/>
    <p:sldId id="435" r:id="rId24"/>
    <p:sldId id="403" r:id="rId25"/>
    <p:sldId id="364" r:id="rId26"/>
    <p:sldId id="432" r:id="rId27"/>
    <p:sldId id="438" r:id="rId28"/>
    <p:sldId id="439" r:id="rId29"/>
    <p:sldId id="440" r:id="rId30"/>
    <p:sldId id="365" r:id="rId31"/>
    <p:sldId id="368" r:id="rId32"/>
    <p:sldId id="437" r:id="rId33"/>
    <p:sldId id="374" r:id="rId34"/>
    <p:sldId id="334" r:id="rId35"/>
  </p:sldIdLst>
  <p:sldSz cx="9144000" cy="6858000" type="screen4x3"/>
  <p:notesSz cx="7102475" cy="9388475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72566" autoAdjust="0"/>
  </p:normalViewPr>
  <p:slideViewPr>
    <p:cSldViewPr>
      <p:cViewPr varScale="1">
        <p:scale>
          <a:sx n="79" d="100"/>
          <a:sy n="79" d="100"/>
        </p:scale>
        <p:origin x="20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slide" Target="slides/slide12.xml" /><Relationship Id="rId2" Type="http://schemas.openxmlformats.org/officeDocument/2006/relationships/customXml" Target="../customXml/item2.xml" /><Relationship Id="rId20" Type="http://schemas.openxmlformats.org/officeDocument/2006/relationships/slide" Target="slides/slide13.xml" /><Relationship Id="rId21" Type="http://schemas.openxmlformats.org/officeDocument/2006/relationships/slide" Target="slides/slide14.xml" /><Relationship Id="rId22" Type="http://schemas.openxmlformats.org/officeDocument/2006/relationships/slide" Target="slides/slide15.xml" /><Relationship Id="rId23" Type="http://schemas.openxmlformats.org/officeDocument/2006/relationships/slide" Target="slides/slide16.xml" /><Relationship Id="rId24" Type="http://schemas.openxmlformats.org/officeDocument/2006/relationships/slide" Target="slides/slide17.xml" /><Relationship Id="rId25" Type="http://schemas.openxmlformats.org/officeDocument/2006/relationships/slide" Target="slides/slide18.xml" /><Relationship Id="rId26" Type="http://schemas.openxmlformats.org/officeDocument/2006/relationships/slide" Target="slides/slide19.xml" /><Relationship Id="rId27" Type="http://schemas.openxmlformats.org/officeDocument/2006/relationships/slide" Target="slides/slide20.xml" /><Relationship Id="rId28" Type="http://schemas.openxmlformats.org/officeDocument/2006/relationships/slide" Target="slides/slide21.xml" /><Relationship Id="rId29" Type="http://schemas.openxmlformats.org/officeDocument/2006/relationships/slide" Target="slides/slide22.xml" /><Relationship Id="rId3" Type="http://schemas.openxmlformats.org/officeDocument/2006/relationships/customXml" Target="../customXml/item3.xml" /><Relationship Id="rId30" Type="http://schemas.openxmlformats.org/officeDocument/2006/relationships/slide" Target="slides/slide23.xml" /><Relationship Id="rId31" Type="http://schemas.openxmlformats.org/officeDocument/2006/relationships/slide" Target="slides/slide24.xml" /><Relationship Id="rId32" Type="http://schemas.openxmlformats.org/officeDocument/2006/relationships/slide" Target="slides/slide25.xml" /><Relationship Id="rId33" Type="http://schemas.openxmlformats.org/officeDocument/2006/relationships/slide" Target="slides/slide26.xml" /><Relationship Id="rId34" Type="http://schemas.openxmlformats.org/officeDocument/2006/relationships/slide" Target="slides/slide27.xml" /><Relationship Id="rId35" Type="http://schemas.openxmlformats.org/officeDocument/2006/relationships/slide" Target="slides/slide28.xml" /><Relationship Id="rId36" Type="http://schemas.openxmlformats.org/officeDocument/2006/relationships/tags" Target="tags/tag143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commentAuthors" Target="commentAuthors.xml" /><Relationship Id="rId40" Type="http://schemas.openxmlformats.org/officeDocument/2006/relationships/tableStyles" Target="tableStyles.xml" /><Relationship Id="rId5" Type="http://schemas.openxmlformats.org/officeDocument/2006/relationships/slideMaster" Target="slideMasters/slideMaster1.xml" /><Relationship Id="rId6" Type="http://schemas.openxmlformats.org/officeDocument/2006/relationships/slideMaster" Target="slideMasters/slideMaster2.xml" /><Relationship Id="rId7" Type="http://schemas.openxmlformats.org/officeDocument/2006/relationships/notesMaster" Target="notesMasters/notes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6010A3-7505-4762-AE62-6EEA98601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037637"/>
            <a:ext cx="3078163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80F0C-25D3-4CDF-A748-DEA8CF938C6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F139511-1C11-477A-84AC-40B62ACDA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2237" y="4541837"/>
            <a:ext cx="6858000" cy="4495800"/>
          </a:xfrm>
          <a:prstGeom prst="rect">
            <a:avLst/>
          </a:prstGeom>
        </p:spPr>
        <p:txBody>
          <a:bodyPr vert="horz" wrap="square" lIns="0" tIns="45720" rIns="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0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6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8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i="0" kern="120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5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67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7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42289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0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50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49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604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6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9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4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12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US" sz="95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9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200">
              <a:effectLst/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5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endParaRPr lang="en-US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image" Target="../media/image1.png" /><Relationship Id="rId7" Type="http://schemas.openxmlformats.org/officeDocument/2006/relationships/tags" Target="../tags/tag6.xml" /><Relationship Id="rId8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tags" Target="../tags/tag14.xml" /><Relationship Id="rId15" Type="http://schemas.openxmlformats.org/officeDocument/2006/relationships/tags" Target="../tags/tag15.xml" /><Relationship Id="rId16" Type="http://schemas.openxmlformats.org/officeDocument/2006/relationships/tags" Target="../tags/tag16.xml" /><Relationship Id="rId17" Type="http://schemas.openxmlformats.org/officeDocument/2006/relationships/image" Target="../media/image1.png" /><Relationship Id="rId18" Type="http://schemas.openxmlformats.org/officeDocument/2006/relationships/tags" Target="../tags/tag17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23.xml" /><Relationship Id="rId13" Type="http://schemas.openxmlformats.org/officeDocument/2006/relationships/tags" Target="../tags/tag24.xml" /><Relationship Id="rId14" Type="http://schemas.openxmlformats.org/officeDocument/2006/relationships/tags" Target="../tags/tag25.xml" /><Relationship Id="rId15" Type="http://schemas.openxmlformats.org/officeDocument/2006/relationships/tags" Target="../tags/tag26.xml" /><Relationship Id="rId16" Type="http://schemas.openxmlformats.org/officeDocument/2006/relationships/tags" Target="../tags/tag27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33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image" Target="../media/image2.jpeg" /><Relationship Id="rId6" Type="http://schemas.openxmlformats.org/officeDocument/2006/relationships/tags" Target="../tags/tag30.xml" /><Relationship Id="rId7" Type="http://schemas.openxmlformats.org/officeDocument/2006/relationships/tags" Target="../tags/tag31.xml" /><Relationship Id="rId8" Type="http://schemas.openxmlformats.org/officeDocument/2006/relationships/image" Target="../media/image3.png" /><Relationship Id="rId9" Type="http://schemas.openxmlformats.org/officeDocument/2006/relationships/tags" Target="../tags/tag3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tags" Target="../tags/tag69.xml" /><Relationship Id="rId4" Type="http://schemas.openxmlformats.org/officeDocument/2006/relationships/tags" Target="../tags/tag7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tags" Target="../tags/tag71.xml" /><Relationship Id="rId4" Type="http://schemas.openxmlformats.org/officeDocument/2006/relationships/tags" Target="../tags/tag72.xml" /><Relationship Id="rId5" Type="http://schemas.openxmlformats.org/officeDocument/2006/relationships/image" Target="../media/image8.png" /><Relationship Id="rId6" Type="http://schemas.openxmlformats.org/officeDocument/2006/relationships/tags" Target="../tags/tag73.xml" /><Relationship Id="rId7" Type="http://schemas.openxmlformats.org/officeDocument/2006/relationships/tags" Target="../tags/tag7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image" Target="../media/image9.png" /><Relationship Id="rId6" Type="http://schemas.openxmlformats.org/officeDocument/2006/relationships/tags" Target="../tags/tag77.xml" /><Relationship Id="rId7" Type="http://schemas.openxmlformats.org/officeDocument/2006/relationships/tags" Target="../tags/tag7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image" Target="../media/image10.png" /><Relationship Id="rId6" Type="http://schemas.openxmlformats.org/officeDocument/2006/relationships/tags" Target="../tags/tag81.xml" /><Relationship Id="rId7" Type="http://schemas.openxmlformats.org/officeDocument/2006/relationships/tags" Target="../tags/tag8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image" Target="../media/image11.png" /><Relationship Id="rId6" Type="http://schemas.openxmlformats.org/officeDocument/2006/relationships/tags" Target="../tags/tag85.xml" /><Relationship Id="rId7" Type="http://schemas.openxmlformats.org/officeDocument/2006/relationships/tags" Target="../tags/tag86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image" Target="../media/image12.png" /><Relationship Id="rId6" Type="http://schemas.openxmlformats.org/officeDocument/2006/relationships/tags" Target="../tags/tag89.xml" /><Relationship Id="rId7" Type="http://schemas.openxmlformats.org/officeDocument/2006/relationships/tags" Target="../tags/tag9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tags" Target="../tags/tag91.xml" /><Relationship Id="rId4" Type="http://schemas.openxmlformats.org/officeDocument/2006/relationships/tags" Target="../tags/tag92.xml" /><Relationship Id="rId5" Type="http://schemas.openxmlformats.org/officeDocument/2006/relationships/image" Target="../media/image13.png" /><Relationship Id="rId6" Type="http://schemas.openxmlformats.org/officeDocument/2006/relationships/tags" Target="../tags/tag93.xml" /><Relationship Id="rId7" Type="http://schemas.openxmlformats.org/officeDocument/2006/relationships/tags" Target="../tags/tag9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image" Target="../media/image14.png" /><Relationship Id="rId6" Type="http://schemas.openxmlformats.org/officeDocument/2006/relationships/tags" Target="../tags/tag97.xml" /><Relationship Id="rId7" Type="http://schemas.openxmlformats.org/officeDocument/2006/relationships/tags" Target="../tags/tag9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image" Target="../media/image15.png" /><Relationship Id="rId6" Type="http://schemas.openxmlformats.org/officeDocument/2006/relationships/tags" Target="../tags/tag101.xml" /><Relationship Id="rId7" Type="http://schemas.openxmlformats.org/officeDocument/2006/relationships/tags" Target="../tags/tag10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tags" Target="../tags/tag103.xml" /><Relationship Id="rId4" Type="http://schemas.openxmlformats.org/officeDocument/2006/relationships/tags" Target="../tags/tag104.xml" /><Relationship Id="rId5" Type="http://schemas.openxmlformats.org/officeDocument/2006/relationships/image" Target="../media/image16.png" /><Relationship Id="rId6" Type="http://schemas.openxmlformats.org/officeDocument/2006/relationships/tags" Target="../tags/tag105.xml" /><Relationship Id="rId7" Type="http://schemas.openxmlformats.org/officeDocument/2006/relationships/tags" Target="../tags/tag10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107.xml" /><Relationship Id="rId4" Type="http://schemas.openxmlformats.org/officeDocument/2006/relationships/tags" Target="../tags/tag108.xml" /><Relationship Id="rId5" Type="http://schemas.openxmlformats.org/officeDocument/2006/relationships/image" Target="../media/image17.png" /><Relationship Id="rId6" Type="http://schemas.openxmlformats.org/officeDocument/2006/relationships/tags" Target="../tags/tag109.xml" /><Relationship Id="rId7" Type="http://schemas.openxmlformats.org/officeDocument/2006/relationships/tags" Target="../tags/tag11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tags" Target="../tags/tag111.xml" /><Relationship Id="rId4" Type="http://schemas.openxmlformats.org/officeDocument/2006/relationships/tags" Target="../tags/tag112.xml" /><Relationship Id="rId5" Type="http://schemas.openxmlformats.org/officeDocument/2006/relationships/image" Target="../media/image18.png" /><Relationship Id="rId6" Type="http://schemas.openxmlformats.org/officeDocument/2006/relationships/tags" Target="../tags/tag113.xml" /><Relationship Id="rId7" Type="http://schemas.openxmlformats.org/officeDocument/2006/relationships/tags" Target="../tags/tag11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115.xml" /><Relationship Id="rId4" Type="http://schemas.openxmlformats.org/officeDocument/2006/relationships/tags" Target="../tags/tag116.xml" /><Relationship Id="rId5" Type="http://schemas.openxmlformats.org/officeDocument/2006/relationships/image" Target="../media/image19.png" /><Relationship Id="rId6" Type="http://schemas.openxmlformats.org/officeDocument/2006/relationships/tags" Target="../tags/tag117.xml" /><Relationship Id="rId7" Type="http://schemas.openxmlformats.org/officeDocument/2006/relationships/tags" Target="../tags/tag11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3.xml" /><Relationship Id="rId3" Type="http://schemas.openxmlformats.org/officeDocument/2006/relationships/tags" Target="../tags/tag119.xml" /><Relationship Id="rId4" Type="http://schemas.openxmlformats.org/officeDocument/2006/relationships/tags" Target="../tags/tag120.xml" /><Relationship Id="rId5" Type="http://schemas.openxmlformats.org/officeDocument/2006/relationships/image" Target="../media/image20.png" /><Relationship Id="rId6" Type="http://schemas.openxmlformats.org/officeDocument/2006/relationships/tags" Target="../tags/tag121.xml" /><Relationship Id="rId7" Type="http://schemas.openxmlformats.org/officeDocument/2006/relationships/tags" Target="../tags/tag12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Relationship Id="rId3" Type="http://schemas.openxmlformats.org/officeDocument/2006/relationships/tags" Target="../tags/tag123.xml" /><Relationship Id="rId4" Type="http://schemas.openxmlformats.org/officeDocument/2006/relationships/tags" Target="../tags/tag124.xml" /><Relationship Id="rId5" Type="http://schemas.openxmlformats.org/officeDocument/2006/relationships/image" Target="../media/image21.png" /><Relationship Id="rId6" Type="http://schemas.openxmlformats.org/officeDocument/2006/relationships/tags" Target="../tags/tag125.xml" /><Relationship Id="rId7" Type="http://schemas.openxmlformats.org/officeDocument/2006/relationships/tags" Target="../tags/tag126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5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image" Target="../media/image22.png" /><Relationship Id="rId6" Type="http://schemas.openxmlformats.org/officeDocument/2006/relationships/tags" Target="../tags/tag129.xml" /><Relationship Id="rId7" Type="http://schemas.openxmlformats.org/officeDocument/2006/relationships/tags" Target="../tags/tag130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image" Target="../media/image23.png" /><Relationship Id="rId6" Type="http://schemas.openxmlformats.org/officeDocument/2006/relationships/tags" Target="../tags/tag133.xml" /><Relationship Id="rId7" Type="http://schemas.openxmlformats.org/officeDocument/2006/relationships/tags" Target="../tags/tag13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tags" Target="../tags/tag135.xml" /><Relationship Id="rId4" Type="http://schemas.openxmlformats.org/officeDocument/2006/relationships/tags" Target="../tags/tag136.xml" /><Relationship Id="rId5" Type="http://schemas.openxmlformats.org/officeDocument/2006/relationships/image" Target="../media/image24.png" /><Relationship Id="rId6" Type="http://schemas.openxmlformats.org/officeDocument/2006/relationships/tags" Target="../tags/tag137.xml" /><Relationship Id="rId7" Type="http://schemas.openxmlformats.org/officeDocument/2006/relationships/tags" Target="../tags/tag13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tags" Target="../tags/tag139.xml" /><Relationship Id="rId4" Type="http://schemas.openxmlformats.org/officeDocument/2006/relationships/tags" Target="../tags/tag140.xml" /><Relationship Id="rId5" Type="http://schemas.openxmlformats.org/officeDocument/2006/relationships/image" Target="../media/image25.png" /><Relationship Id="rId6" Type="http://schemas.openxmlformats.org/officeDocument/2006/relationships/tags" Target="../tags/tag141.xml" /><Relationship Id="rId7" Type="http://schemas.openxmlformats.org/officeDocument/2006/relationships/tags" Target="../tags/tag14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jpeg" /><Relationship Id="rId4" Type="http://schemas.openxmlformats.org/officeDocument/2006/relationships/tags" Target="../tags/tag37.xml" /><Relationship Id="rId5" Type="http://schemas.openxmlformats.org/officeDocument/2006/relationships/tags" Target="../tags/tag38.xml" /><Relationship Id="rId6" Type="http://schemas.openxmlformats.org/officeDocument/2006/relationships/tags" Target="../tags/tag39.xml" /><Relationship Id="rId7" Type="http://schemas.openxmlformats.org/officeDocument/2006/relationships/tags" Target="../tags/tag4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41.xml" /><Relationship Id="rId4" Type="http://schemas.openxmlformats.org/officeDocument/2006/relationships/tags" Target="../tags/tag42.xml" /><Relationship Id="rId5" Type="http://schemas.openxmlformats.org/officeDocument/2006/relationships/image" Target="../media/image5.png" /><Relationship Id="rId6" Type="http://schemas.openxmlformats.org/officeDocument/2006/relationships/tags" Target="../tags/tag43.xml" /><Relationship Id="rId7" Type="http://schemas.openxmlformats.org/officeDocument/2006/relationships/tags" Target="../tags/tag44.xml" /><Relationship Id="rId8" Type="http://schemas.openxmlformats.org/officeDocument/2006/relationships/image" Target="../media/image6.png" /><Relationship Id="rId9" Type="http://schemas.openxmlformats.org/officeDocument/2006/relationships/tags" Target="../tags/tag4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3.xml" /><Relationship Id="rId11" Type="http://schemas.openxmlformats.org/officeDocument/2006/relationships/tags" Target="../tags/tag54.xml" /><Relationship Id="rId2" Type="http://schemas.openxmlformats.org/officeDocument/2006/relationships/notesSlide" Target="../notesSlides/notesSlide5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tags" Target="../tags/tag58.xml" /><Relationship Id="rId4" Type="http://schemas.openxmlformats.org/officeDocument/2006/relationships/tags" Target="../tags/tag59.xml" /><Relationship Id="rId5" Type="http://schemas.openxmlformats.org/officeDocument/2006/relationships/tags" Target="../tags/tag60.xml" /><Relationship Id="rId6" Type="http://schemas.openxmlformats.org/officeDocument/2006/relationships/hyperlink" Target="http://www.getmyfuture.org/" TargetMode="External" /><Relationship Id="rId7" Type="http://schemas.openxmlformats.org/officeDocument/2006/relationships/tags" Target="../tags/tag6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hyperlink" Target="mailto:Patricia.dahlman@state.mn.us" TargetMode="External" /><Relationship Id="rId7" Type="http://schemas.openxmlformats.org/officeDocument/2006/relationships/tags" Target="../tags/tag65.xml" /><Relationship Id="rId8" Type="http://schemas.openxmlformats.org/officeDocument/2006/relationships/hyperlink" Target="mailto:Julie.Remington@state.mn.us" TargetMode="External" /><Relationship Id="rId9" Type="http://schemas.openxmlformats.org/officeDocument/2006/relationships/tags" Target="../tags/tag6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tags" Target="../tags/tag67.xml" /><Relationship Id="rId4" Type="http://schemas.openxmlformats.org/officeDocument/2006/relationships/tags" Target="../tags/tag68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19400" y="5574268"/>
            <a:ext cx="61722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New College Graduates Job 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7F6B8-2C63-5D4E-848A-1D49CB8BC33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GetMyFuture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86DA2-AEFF-4A9C-BB25-2A410D928A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82265" y="1321053"/>
            <a:ext cx="5819841" cy="515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19595246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85EF8C-3513-4E82-9FBA-2690EA6112D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0268" y="1143000"/>
            <a:ext cx="8166520" cy="521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414421228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0F4FE9-EC54-49DD-92C3-2975D18F31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40F3A-E16A-4FD2-9F96-7C660C00527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Interest Assessment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8FF4C5-85EB-4DEE-B818-72F13D17AD8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5"/>
          <a:srcRect l="57407" t="18073" r="9260" b="6208"/>
          <a:stretch>
            <a:fillRect/>
          </a:stretch>
        </p:blipFill>
        <p:spPr>
          <a:xfrm>
            <a:off x="666750" y="1295400"/>
            <a:ext cx="8001000" cy="511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20282481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B626-4F66-4EB5-9E46-5F6936ED028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6E566-7752-4C81-9550-17C8107FC6B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A69FD-D6A2-4087-BC71-7107F5EE6B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71600" y="1302529"/>
            <a:ext cx="7121699" cy="530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42924103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D1E3F6-469D-42FC-8F6D-D9576EB36B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537BA-D000-4188-9FC9-FEB03368C030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Work Values Matcher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53055-1F8C-4BE2-A2C8-93DEC05CC6A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5"/>
          <a:srcRect l="57407" t="8196" r="7408" b="8413"/>
          <a:stretch>
            <a:fillRect/>
          </a:stretch>
        </p:blipFill>
        <p:spPr>
          <a:xfrm>
            <a:off x="990600" y="1371600"/>
            <a:ext cx="7430412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30140421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9438A1-5501-4307-ACE9-B1EC82BC3D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4D34-38AB-4D46-94BE-425B0F05820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277813"/>
            <a:ext cx="8382000" cy="865187"/>
          </a:xfrm>
        </p:spPr>
        <p:txBody>
          <a:bodyPr/>
          <a:lstStyle/>
          <a:p>
            <a:r>
              <a:rPr lang="en-US"/>
              <a:t>Work Values Matcher Value Description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3EF183-369F-4BFE-A14E-95797BB7F1AB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5"/>
          <a:srcRect l="57407" t="8196" r="8333" b="6207"/>
          <a:stretch>
            <a:fillRect/>
          </a:stretch>
        </p:blipFill>
        <p:spPr>
          <a:xfrm>
            <a:off x="1143000" y="1219200"/>
            <a:ext cx="715693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27193916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FE84C4-1ED6-43D2-99B7-666BB3E7A8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4A87-129E-427C-B539-C6752D3C208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Work Values Matcher Career List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86D2A6-739A-4F4D-B8CF-9CC5470E9131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6"/>
            </p:custDataLst>
          </p:nvPr>
        </p:nvPicPr>
        <p:blipFill>
          <a:blip r:embed="rId5"/>
          <a:srcRect l="57407" t="8196" r="8333" b="6207"/>
          <a:stretch>
            <a:fillRect/>
          </a:stretch>
        </p:blipFill>
        <p:spPr>
          <a:xfrm>
            <a:off x="1143000" y="1227137"/>
            <a:ext cx="7156932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83463842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9B7A0-0C36-4C63-852F-BDC34DE38F9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84054" y="1154502"/>
            <a:ext cx="5783546" cy="5178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81104035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783B9-95A6-46A1-A7EB-4A47935D65E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Resumes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EEB4F-9744-4BF2-9E54-0277EE3588F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C93BA8-4C8B-40FF-BA9A-60B8F340F2D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200" y="1391606"/>
            <a:ext cx="8229601" cy="40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8339382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457200" y="19050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employment services transitioned to online formats since in-person employment counseling sites closed or reduced their hours, at the same time that demand for services has grown.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162242140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33F7-E710-47A1-94B5-1D154E0DE17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3784" y="1295400"/>
            <a:ext cx="8103016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76653688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Networking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463EE-723B-4298-AA05-37040E11D99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835" y="1288940"/>
            <a:ext cx="8083965" cy="42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05134527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Social Media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5B53-108B-4A75-BC37-0BE09A4272F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2032" y="1368319"/>
            <a:ext cx="8134768" cy="4121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204203846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04800" y="277813"/>
            <a:ext cx="8534400" cy="8651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Job Openings: Ask an Employer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0724F-910B-425D-A42D-F4D35ABEEB8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0966" y="1752600"/>
            <a:ext cx="8122067" cy="351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56514433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 Job Finder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521A08-DD4B-4274-9F99-EAE8AD5FCC5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1008" y="1600200"/>
            <a:ext cx="8160169" cy="4076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05397589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Job Finder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45648-6BE1-4D96-8895-0451A3EA85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8593" y="1295400"/>
            <a:ext cx="8026813" cy="48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424688622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0715BE-8D01-4E9A-B1B2-C07FAFB2569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EA2089-91DD-469B-A48E-2E0A62BCD26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Job Finder Detail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5408C-B8B8-41CE-BF80-9CB117D0F8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9987" y="1295400"/>
            <a:ext cx="8026813" cy="4821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3205075198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9A298-CB7B-4F99-A622-ECC5205D227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9D16B-E6A5-4869-B56C-A5F3D914FFF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C63BA-6003-4715-81EA-5D0390E6936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16" y="1447800"/>
            <a:ext cx="8109367" cy="4654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217446031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7E7B90-F7A3-4073-A5B7-11CD14A364C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3C395B-EE7E-4345-A6BD-7001981B9FE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0600" y="1298736"/>
            <a:ext cx="7624122" cy="4721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149596955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" y="1511396"/>
            <a:ext cx="3124200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new college graduates job search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 sz="12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Customer Needs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AF98C99-F2DE-4D39-A8DB-0E1D82A075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714793" y="845244"/>
            <a:ext cx="2124407" cy="2050622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benefits and other forms of assistance are available to me?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A5CF76D1-DBD5-4A04-B90D-05CEEB8FF60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56251" y="1469356"/>
            <a:ext cx="1953741" cy="1837824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short term, immediate employment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B9D076D3-960A-4797-A112-067481241B0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56251" y="3907878"/>
            <a:ext cx="1868349" cy="2050622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just graduated from college, what do I do?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1527036C-F593-485A-95A4-225ED085589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86806" y="3602788"/>
            <a:ext cx="2106320" cy="15330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need a longer-term career plan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92ECD46-B216-47C8-B6FB-3E6D26DA30E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1037" y="4639175"/>
            <a:ext cx="3128842" cy="1685425"/>
          </a:xfrm>
          <a:prstGeom prst="flowChartAlternateProcess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options are available to develop new skills or knowledge?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3AEE-E920-4973-B4D7-2F7B2990D6A2}"/>
              </a:ext>
            </a:extLst>
          </p:cNvPr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65203" y="1297153"/>
            <a:ext cx="3058948" cy="2721644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9293914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New College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9600" y="1600199"/>
            <a:ext cx="8229600" cy="4979987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you are a recent college graduate or anticipate graduating soon, learn methods for exploring careers, and important steps in a job search to support your career success.</a:t>
            </a:r>
            <a:r>
              <a:rPr lang="en-US" sz="16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4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 your career interests using the Interest Assessment.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Prioritize your values with the Work Values Matcher.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 about occupations from your assessment results and select 1-2 job titles to focus your search on.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improve your resume.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 a networking plan and reach out to at least 3 contacts in your field of interest.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Create or update social media profiles and activity to reflect job search goals.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 employers in your field and local area, identify 3 to contact.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 job banks to search for job openings in your targeted fields.</a:t>
            </a:r>
          </a:p>
          <a:p>
            <a:pPr marL="514350" indent="-457200">
              <a:buSzTx/>
              <a:buFont typeface="+mj-lt"/>
              <a:buAutoNum type="arabicPeriod"/>
            </a:pP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a range of options to gain work experience, including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volunteer work, internships, gig work, part time, temporary jobs, </a:t>
            </a:r>
            <a:b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5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full-time work.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02362401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F818-1117-41C5-8D69-49EB7E359FC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Job Search for </a:t>
            </a:r>
            <a:b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New College Grads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91C3-0EF6-4FD8-934A-084F7CE03F9B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914400" y="1600200"/>
            <a:ext cx="7086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 </a:t>
            </a:r>
          </a:p>
          <a:p>
            <a:endParaRPr lang="en-US" sz="2000" b="1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GetMyFuture website</a:t>
            </a:r>
            <a:br>
              <a:rPr lang="en-US" sz="20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/>
              </a:rPr>
              <a:t>www.GetMyFuture.org</a:t>
            </a:r>
            <a:r>
              <a:rPr lang="en-US" sz="20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b="1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Values Matcher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Occupation Profile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Resume Guide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Job Openings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Finder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Work Experience</a:t>
            </a:r>
          </a:p>
          <a:p>
            <a:pPr lvl="2">
              <a:buClr>
                <a:schemeClr val="accent2"/>
              </a:buClr>
            </a:pPr>
            <a:r>
              <a:rPr lang="en-US" sz="18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Guide</a:t>
            </a:r>
          </a:p>
        </p:txBody>
      </p:sp>
      <p:sp>
        <p:nvSpPr>
          <p:cNvPr id="4" name="New shape"/>
          <p:cNvSpPr/>
          <p:nvPr>
            <p:custDataLst>
              <p:tags r:id="rId5"/>
            </p:custDataLst>
          </p:nvPr>
        </p:nvSpPr>
        <p:spPr>
          <a:xfrm>
            <a:off x="1005840" y="2743200"/>
            <a:ext cx="2413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65211432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5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7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p="http://schemas.openxmlformats.org/presentationml/2006/main">
  <p:tag name="PRESENTER_SHAPEINFO" val="&lt;ThreeDShapeInfo&gt;&lt;uuid val=&quot;{1b677c46-557f-4f7b-a60c-087c826b807d}&quot; /&gt;&lt;isInvalidForFieldText val=&quot;0&quot; /&gt;&lt;Image&gt;&lt;filename val=&quot;E:\breeze\content\14339732\2226064195-1\input\breezo\data\asimages\{1b677c46-557f-4f7b-a60c-087c826b807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1.xml><?xml version="1.0" encoding="utf-8"?>
<p:tagLst xmlns:p="http://schemas.openxmlformats.org/presentationml/2006/main">
  <p:tag name="PRESENTER_SHAPEINFO" val="&lt;ThreeDShapeInfo&gt;&lt;uuid val=&quot;{e4313f58-f3fa-43c0-bb2b-8134bf949159}&quot; /&gt;&lt;isInvalidForFieldText val=&quot;0&quot; /&gt;&lt;Image&gt;&lt;filename val=&quot;E:\breeze\content\14339732\2226064195-1\input\breezo\data\asimages\{e4313f58-f3fa-43c0-bb2b-8134bf949159}.png&quot; /&gt;&lt;left val=&quot;160&quot; /&gt;&lt;top val=&quot;109&quot; /&gt;&lt;width val=&quot;662&quot; /&gt;&lt;height val=&quot;587&quot; /&gt;&lt;hasText val=&quot;1&quot; /&gt;&lt;/Image&gt;&lt;/ThreeDShapeInfo&gt;"/>
</p:tagLst>
</file>

<file path=ppt/tags/tag102.xml><?xml version="1.0" encoding="utf-8"?>
<p:tagLst xmlns:p="http://schemas.openxmlformats.org/presentationml/2006/main">
  <p:tag name="HTML_SHAPEINFO" val="&lt;SlideThumbPath val=&quot;SlideTemp.PNG&quot;/&gt;"/>
</p:tagLst>
</file>

<file path=ppt/tags/tag103.xml><?xml version="1.0" encoding="utf-8"?>
<p:tagLst xmlns:p="http://schemas.openxmlformats.org/presentationml/2006/main">
  <p:tag name="PRESENTER_SHAPEINFO" val="&lt;ThreeDShapeInfo&gt;&lt;uuid val=&quot;{f79a96dc-17c7-47cf-870b-5acbebd898b8}&quot; /&gt;&lt;isInvalidForFieldText val=&quot;0&quot; /&gt;&lt;Image&gt;&lt;filename val=&quot;E:\breeze\content\14339732\2226064195-1\input\breezo\data\asimages\{f79a96dc-17c7-47cf-870b-5acbebd898b8}.png&quot; /&gt;&lt;left val=&quot;376&quot; /&gt;&lt;top val=&quot;56&quot; /&gt;&lt;width val=&quot;21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7&quot; /&gt;&lt;/TableIndex&gt;&lt;/ShapeTextInfo&gt;"/>
</p:tagLst>
</file>

<file path=ppt/tags/tag104.xml><?xml version="1.0" encoding="utf-8"?>
<p:tagLst xmlns:p="http://schemas.openxmlformats.org/presentationml/2006/main">
  <p:tag name="PRESENTER_SHAPEINFO" val="&lt;ThreeDShapeInfo&gt;&lt;uuid val=&quot;{d7ce0b58-92b5-413e-ae2f-3980f833f757}&quot; /&gt;&lt;isInvalidForFieldText val=&quot;0&quot; /&gt;&lt;Image&gt;&lt;filename val=&quot;E:\breeze\content\14339732\2226064195-1\input\breezo\data\asimages\{d7ce0b58-92b5-413e-ae2f-3980f833f757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5.xml><?xml version="1.0" encoding="utf-8"?>
<p:tagLst xmlns:p="http://schemas.openxmlformats.org/presentationml/2006/main">
  <p:tag name="PRESENTER_SHAPEINFO" val="&lt;ThreeDShapeInfo&gt;&lt;uuid val=&quot;{56334118-c4e8-4ada-b6e0-559d5eadaf23}&quot; /&gt;&lt;isInvalidForFieldText val=&quot;0&quot; /&gt;&lt;Image&gt;&lt;filename val=&quot;E:\breeze\content\14339732\2226064195-1\input\breezo\data\asimages\{56334118-c4e8-4ada-b6e0-559d5eadaf23}.png&quot; /&gt;&lt;left val=&quot;30&quot; /&gt;&lt;top val=&quot;134&quot; /&gt;&lt;width val=&quot;918&quot; /&gt;&lt;height val=&quot;464&quot; /&gt;&lt;hasText val=&quot;1&quot; /&gt;&lt;/Image&gt;&lt;/ThreeDShapeInfo&gt;"/>
</p:tagLst>
</file>

<file path=ppt/tags/tag106.xml><?xml version="1.0" encoding="utf-8"?>
<p:tagLst xmlns:p="http://schemas.openxmlformats.org/presentationml/2006/main">
  <p:tag name="HTML_SHAPEINFO" val="&lt;SlideThumbPath val=&quot;SlideTemp.PNG&quot;/&gt;"/>
</p:tagLst>
</file>

<file path=ppt/tags/tag107.xml><?xml version="1.0" encoding="utf-8"?>
<p:tagLst xmlns:p="http://schemas.openxmlformats.org/presentationml/2006/main">
  <p:tag name="PRESENTER_SHAPEINFO" val="&lt;ThreeDShapeInfo&gt;&lt;uuid val=&quot;{c49da954-0aab-4d06-8236-74989c343332}&quot; /&gt;&lt;isInvalidForFieldText val=&quot;0&quot; /&gt;&lt;Image&gt;&lt;filename val=&quot;E:\breeze\content\14339732\2226064195-1\input\breezo\data\asimages\{c49da954-0aab-4d06-8236-74989c343332}.png&quot; /&gt;&lt;left val=&quot;266&quot; /&gt;&lt;top val=&quot;54&quot; /&gt;&lt;width val=&quot;43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8.xml><?xml version="1.0" encoding="utf-8"?>
<p:tagLst xmlns:p="http://schemas.openxmlformats.org/presentationml/2006/main">
  <p:tag name="PRESENTER_SHAPEINFO" val="&lt;ThreeDShapeInfo&gt;&lt;uuid val=&quot;{1e26456b-c833-42c5-b21c-c6cd34611752}&quot; /&gt;&lt;isInvalidForFieldText val=&quot;0&quot; /&gt;&lt;Image&gt;&lt;filename val=&quot;E:\breeze\content\14339732\2226064195-1\input\breezo\data\asimages\{1e26456b-c833-42c5-b21c-c6cd3461175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9.xml><?xml version="1.0" encoding="utf-8"?>
<p:tagLst xmlns:p="http://schemas.openxmlformats.org/presentationml/2006/main">
  <p:tag name="PRESENTER_SHAPEINFO" val="&lt;ThreeDShapeInfo&gt;&lt;uuid val=&quot;{01928ba6-dd15-45fb-a172-7a67d845632f}&quot; /&gt;&lt;isInvalidForFieldText val=&quot;0&quot; /&gt;&lt;Image&gt;&lt;filename val=&quot;E:\breeze\content\14339732\2226064195-1\input\breezo\data\asimages\{01928ba6-dd15-45fb-a172-7a67d845632f}.png&quot; /&gt;&lt;left val=&quot;44&quot; /&gt;&lt;top val=&quot;124&quot; /&gt;&lt;width val=&quot;905&quot; /&gt;&lt;height val=&quot;556&quot; /&gt;&lt;hasText val=&quot;1&quot; /&gt;&lt;/Image&gt;&lt;/ThreeDShape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10.xml><?xml version="1.0" encoding="utf-8"?>
<p:tagLst xmlns:p="http://schemas.openxmlformats.org/presentationml/2006/main">
  <p:tag name="HTML_SHAPEINFO" val="&lt;SlideThumbPath val=&quot;SlideTemp.PNG&quot;/&gt;"/>
</p:tagLst>
</file>

<file path=ppt/tags/tag111.xml><?xml version="1.0" encoding="utf-8"?>
<p:tagLst xmlns:p="http://schemas.openxmlformats.org/presentationml/2006/main">
  <p:tag name="PRESENTER_SHAPEINFO" val="&lt;ThreeDShapeInfo&gt;&lt;uuid val=&quot;{ccc93bb1-e112-4727-bff2-85c0dc394a40}&quot; /&gt;&lt;isInvalidForFieldText val=&quot;0&quot; /&gt;&lt;Image&gt;&lt;filename val=&quot;E:\breeze\content\14339732\2226064195-1\input\breezo\data\asimages\{ccc93bb1-e112-4727-bff2-85c0dc394a40}.png&quot; /&gt;&lt;left val=&quot;112&quot; /&gt;&lt;top val=&quot;54&quot; /&gt;&lt;width val=&quot;741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112.xml><?xml version="1.0" encoding="utf-8"?>
<p:tagLst xmlns:p="http://schemas.openxmlformats.org/presentationml/2006/main">
  <p:tag name="PRESENTER_SHAPEINFO" val="&lt;ThreeDShapeInfo&gt;&lt;uuid val=&quot;{58cf0715-3034-499f-88ab-e66c9d4e520f}&quot; /&gt;&lt;isInvalidForFieldText val=&quot;0&quot; /&gt;&lt;Image&gt;&lt;filename val=&quot;E:\breeze\content\14339732\2226064195-1\input\breezo\data\asimages\{58cf0715-3034-499f-88ab-e66c9d4e520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3.xml><?xml version="1.0" encoding="utf-8"?>
<p:tagLst xmlns:p="http://schemas.openxmlformats.org/presentationml/2006/main">
  <p:tag name="PRESENTER_SHAPEINFO" val="&lt;ThreeDShapeInfo&gt;&lt;uuid val=&quot;{a5353da6-b610-42ea-84b7-b6fc54bd31f6}&quot; /&gt;&lt;isInvalidForFieldText val=&quot;0&quot; /&gt;&lt;Image&gt;&lt;filename val=&quot;E:\breeze\content\14339732\2226064195-1\input\breezo\data\asimages\{a5353da6-b610-42ea-84b7-b6fc54bd31f6}.png&quot; /&gt;&lt;left val=&quot;46&quot; /&gt;&lt;top val=&quot;124&quot; /&gt;&lt;width val=&quot;903&quot; /&gt;&lt;height val=&quot;492&quot; /&gt;&lt;hasText val=&quot;1&quot; /&gt;&lt;/Image&gt;&lt;/ThreeDShapeInfo&gt;"/>
</p:tagLst>
</file>

<file path=ppt/tags/tag114.xml><?xml version="1.0" encoding="utf-8"?>
<p:tagLst xmlns:p="http://schemas.openxmlformats.org/presentationml/2006/main">
  <p:tag name="HTML_SHAPEINFO" val="&lt;SlideThumbPath val=&quot;SlideTemp.PNG&quot;/&gt;"/>
</p:tagLst>
</file>

<file path=ppt/tags/tag115.xml><?xml version="1.0" encoding="utf-8"?>
<p:tagLst xmlns:p="http://schemas.openxmlformats.org/presentationml/2006/main">
  <p:tag name="PRESENTER_SHAPEINFO" val="&lt;ThreeDShapeInfo&gt;&lt;uuid val=&quot;{30220cfa-e7fb-4dee-85e7-29fb55203a38}&quot; /&gt;&lt;isInvalidForFieldText val=&quot;0&quot; /&gt;&lt;Image&gt;&lt;filename val=&quot;E:\breeze\content\14339732\2226064195-1\input\breezo\data\asimages\{30220cfa-e7fb-4dee-85e7-29fb55203a38}.png&quot; /&gt;&lt;left val=&quot;100&quot; /&gt;&lt;top val=&quot;54&quot; /&gt;&lt;width val=&quot;76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116.xml><?xml version="1.0" encoding="utf-8"?>
<p:tagLst xmlns:p="http://schemas.openxmlformats.org/presentationml/2006/main">
  <p:tag name="PRESENTER_SHAPEINFO" val="&lt;ThreeDShapeInfo&gt;&lt;uuid val=&quot;{eb738214-a5c7-49bc-93df-189cdc90795a}&quot; /&gt;&lt;isInvalidForFieldText val=&quot;0&quot; /&gt;&lt;Image&gt;&lt;filename val=&quot;E:\breeze\content\14339732\2226064195-1\input\breezo\data\asimages\{eb738214-a5c7-49bc-93df-189cdc90795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7.xml><?xml version="1.0" encoding="utf-8"?>
<p:tagLst xmlns:p="http://schemas.openxmlformats.org/presentationml/2006/main">
  <p:tag name="PRESENTER_SHAPEINFO" val="&lt;ThreeDShapeInfo&gt;&lt;uuid val=&quot;{9bfdef7d-abf0-4741-9324-e9fcbc97abed}&quot; /&gt;&lt;isInvalidForFieldText val=&quot;0&quot; /&gt;&lt;Image&gt;&lt;filename val=&quot;E:\breeze\content\14339732\2226064195-1\input\breezo\data\asimages\{9bfdef7d-abf0-4741-9324-e9fcbc97abed}.png&quot; /&gt;&lt;left val=&quot;41&quot; /&gt;&lt;top val=&quot;132&quot; /&gt;&lt;width val=&quot;909&quot; /&gt;&lt;height val=&quot;476&quot; /&gt;&lt;hasText val=&quot;1&quot; /&gt;&lt;/Image&gt;&lt;/ThreeDShapeInfo&gt;"/>
</p:tagLst>
</file>

<file path=ppt/tags/tag118.xml><?xml version="1.0" encoding="utf-8"?>
<p:tagLst xmlns:p="http://schemas.openxmlformats.org/presentationml/2006/main">
  <p:tag name="HTML_SHAPEINFO" val="&lt;SlideThumbPath val=&quot;SlideTemp.PNG&quot;/&gt;"/>
</p:tagLst>
</file>

<file path=ppt/tags/tag119.xml><?xml version="1.0" encoding="utf-8"?>
<p:tagLst xmlns:p="http://schemas.openxmlformats.org/presentationml/2006/main">
  <p:tag name="PRESENTER_SHAPEINFO" val="&lt;ThreeDShapeInfo&gt;&lt;uuid val=&quot;{3184b682-8c0c-4af9-b842-62b78aa79067}&quot; /&gt;&lt;isInvalidForFieldText val=&quot;0&quot; /&gt;&lt;Image&gt;&lt;filename val=&quot;E:\breeze\content\14339732\2226064195-1\input\breezo\data\asimages\{3184b682-8c0c-4af9-b842-62b78aa79067}.png&quot; /&gt;&lt;left val=&quot;54&quot; /&gt;&lt;top val=&quot;54&quot; /&gt;&lt;width val=&quot;85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p="http://schemas.openxmlformats.org/presentationml/2006/main">
  <p:tag name="PRESENTER_SHAPEINFO" val="&lt;ThreeDShapeInfo&gt;&lt;uuid val=&quot;{56a227b0-92e9-4e2e-b1b8-6b6098300c3c}&quot; /&gt;&lt;isInvalidForFieldText val=&quot;0&quot; /&gt;&lt;Image&gt;&lt;filename val=&quot;E:\breeze\content\14339732\2226064195-1\input\breezo\data\asimages\{56a227b0-92e9-4e2e-b1b8-6b6098300c3c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1.xml><?xml version="1.0" encoding="utf-8"?>
<p:tagLst xmlns:p="http://schemas.openxmlformats.org/presentationml/2006/main">
  <p:tag name="PRESENTER_SHAPEINFO" val="&lt;ThreeDShapeInfo&gt;&lt;uuid val=&quot;{22859e7b-d4e3-4cae-a55d-48248c49c718}&quot; /&gt;&lt;isInvalidForFieldText val=&quot;0&quot; /&gt;&lt;Image&gt;&lt;filename val=&quot;E:\breeze\content\14339732\2226064195-1\input\breezo\data\asimages\{22859e7b-d4e3-4cae-a55d-48248c49c718}.png&quot; /&gt;&lt;left val=&quot;37&quot; /&gt;&lt;top val=&quot;172&quot; /&gt;&lt;width val=&quot;907&quot; /&gt;&lt;height val=&quot;412&quot; /&gt;&lt;hasText val=&quot;1&quot; /&gt;&lt;/Image&gt;&lt;/ThreeDShapeInfo&gt;"/>
</p:tagLst>
</file>

<file path=ppt/tags/tag122.xml><?xml version="1.0" encoding="utf-8"?>
<p:tagLst xmlns:p="http://schemas.openxmlformats.org/presentationml/2006/main">
  <p:tag name="HTML_SHAPEINFO" val="&lt;SlideThumbPath val=&quot;SlideTemp.PNG&quot;/&gt;"/>
</p:tagLst>
</file>

<file path=ppt/tags/tag123.xml><?xml version="1.0" encoding="utf-8"?>
<p:tagLst xmlns:p="http://schemas.openxmlformats.org/presentationml/2006/main">
  <p:tag name="PRESENTER_SHAPEINFO" val="&lt;ThreeDShapeInfo&gt;&lt;uuid val=&quot;{f7c3d620-4f7d-494f-bfb4-d6e83bd0614b}&quot; /&gt;&lt;isInvalidForFieldText val=&quot;0&quot; /&gt;&lt;Image&gt;&lt;filename val=&quot;E:\breeze\content\14339732\2226064195-1\input\breezo\data\asimages\{f7c3d620-4f7d-494f-bfb4-d6e83bd0614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4.xml><?xml version="1.0" encoding="utf-8"?>
<p:tagLst xmlns:p="http://schemas.openxmlformats.org/presentationml/2006/main">
  <p:tag name="PRESENTER_SHAPEINFO" val="&lt;ThreeDShapeInfo&gt;&lt;uuid val=&quot;{93738875-96de-4ba9-b7bb-32a557daefe2}&quot; /&gt;&lt;isInvalidForFieldText val=&quot;0&quot; /&gt;&lt;Image&gt;&lt;filename val=&quot;E:\breeze\content\14339732\2226064195-1\input\breezo\data\asimages\{93738875-96de-4ba9-b7bb-32a557daefe2}.png&quot; /&gt;&lt;left val=&quot;362&quot; /&gt;&lt;top val=&quot;54&quot; /&gt;&lt;width val=&quot;25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25.xml><?xml version="1.0" encoding="utf-8"?>
<p:tagLst xmlns:p="http://schemas.openxmlformats.org/presentationml/2006/main">
  <p:tag name="PRESENTER_SHAPEINFO" val="&lt;ThreeDShapeInfo&gt;&lt;uuid val=&quot;{43402e8d-ee90-4eea-aded-58bf1b3eba1d}&quot; /&gt;&lt;isInvalidForFieldText val=&quot;0&quot; /&gt;&lt;Image&gt;&lt;filename val=&quot;E:\breeze\content\14339732\2226064195-1\input\breezo\data\asimages\{43402e8d-ee90-4eea-aded-58bf1b3eba1d}.png&quot; /&gt;&lt;left val=&quot;40&quot; /&gt;&lt;top val=&quot;156&quot; /&gt;&lt;width val=&quot;911&quot; /&gt;&lt;height val=&quot;471&quot; /&gt;&lt;hasText val=&quot;1&quot; /&gt;&lt;/Image&gt;&lt;/ThreeDShapeInfo&gt;"/>
</p:tagLst>
</file>

<file path=ppt/tags/tag126.xml><?xml version="1.0" encoding="utf-8"?>
<p:tagLst xmlns:p="http://schemas.openxmlformats.org/presentationml/2006/main">
  <p:tag name="HTML_SHAPEINFO" val="&lt;SlideThumbPath val=&quot;SlideTemp.PNG&quot;/&gt;"/>
</p:tagLst>
</file>

<file path=ppt/tags/tag127.xml><?xml version="1.0" encoding="utf-8"?>
<p:tagLst xmlns:p="http://schemas.openxmlformats.org/presentationml/2006/main">
  <p:tag name="PRESENTER_SHAPEINFO" val="&lt;ThreeDShapeInfo&gt;&lt;uuid val=&quot;{c45ae363-1018-45d2-b7a7-6dccfdbea0ff}&quot; /&gt;&lt;isInvalidForFieldText val=&quot;0&quot; /&gt;&lt;Image&gt;&lt;filename val=&quot;E:\breeze\content\14339732\2226064195-1\input\breezo\data\asimages\{c45ae363-1018-45d2-b7a7-6dccfdbea0f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8.xml><?xml version="1.0" encoding="utf-8"?>
<p:tagLst xmlns:p="http://schemas.openxmlformats.org/presentationml/2006/main">
  <p:tag name="PRESENTER_SHAPEINFO" val="&lt;ThreeDShapeInfo&gt;&lt;uuid val=&quot;{5964e201-6f4e-465b-876c-5da25e4905d6}&quot; /&gt;&lt;isInvalidForFieldText val=&quot;0&quot; /&gt;&lt;Image&gt;&lt;filename val=&quot;E:\breeze\content\14339732\2226064195-1\input\breezo\data\asimages\{5964e201-6f4e-465b-876c-5da25e4905d6}.png&quot; /&gt;&lt;left val=&quot;279&quot; /&gt;&lt;top val=&quot;57&quot; /&gt;&lt;width val=&quot;405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29.xml><?xml version="1.0" encoding="utf-8"?>
<p:tagLst xmlns:p="http://schemas.openxmlformats.org/presentationml/2006/main">
  <p:tag name="PRESENTER_SHAPEINFO" val="&lt;ThreeDShapeInfo&gt;&lt;uuid val=&quot;{bfeef8e3-04a7-4acf-a164-fc7019704576}&quot; /&gt;&lt;isInvalidForFieldText val=&quot;0&quot; /&gt;&lt;Image&gt;&lt;filename val=&quot;E:\breeze\content\14339732\2226064195-1\input\breezo\data\asimages\{bfeef8e3-04a7-4acf-a164-fc7019704576}.png&quot; /&gt;&lt;left val=&quot;41&quot; /&gt;&lt;top val=&quot;124&quot; /&gt;&lt;width val=&quot;897&quot; /&gt;&lt;height val=&quot;549&quot; /&gt;&lt;hasText val=&quot;1&quot; /&gt;&lt;/Image&gt;&lt;/ThreeDShape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30.xml><?xml version="1.0" encoding="utf-8"?>
<p:tagLst xmlns:p="http://schemas.openxmlformats.org/presentationml/2006/main">
  <p:tag name="HTML_SHAPEINFO" val="&lt;SlideThumbPath val=&quot;SlideTemp.PNG&quot;/&gt;"/>
</p:tagLst>
</file>

<file path=ppt/tags/tag131.xml><?xml version="1.0" encoding="utf-8"?>
<p:tagLst xmlns:p="http://schemas.openxmlformats.org/presentationml/2006/main">
  <p:tag name="PRESENTER_SHAPEINFO" val="&lt;ThreeDShapeInfo&gt;&lt;uuid val=&quot;{eb9e5b08-da4c-4ecc-8e1e-df735574cbbb}&quot; /&gt;&lt;isInvalidForFieldText val=&quot;0&quot; /&gt;&lt;Image&gt;&lt;filename val=&quot;E:\breeze\content\14339732\2226064195-1\input\breezo\data\asimages\{eb9e5b08-da4c-4ecc-8e1e-df735574cbb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2.xml><?xml version="1.0" encoding="utf-8"?>
<p:tagLst xmlns:p="http://schemas.openxmlformats.org/presentationml/2006/main">
  <p:tag name="PRESENTER_SHAPEINFO" val="&lt;ThreeDShapeInfo&gt;&lt;uuid val=&quot;{4f98a762-c83b-4ea9-a077-0b21d8b31ca9}&quot; /&gt;&lt;isInvalidForFieldText val=&quot;0&quot; /&gt;&lt;Image&gt;&lt;filename val=&quot;E:\breeze\content\14339732\2226064195-1\input\breezo\data\asimages\{4f98a762-c83b-4ea9-a077-0b21d8b31ca9}.png&quot; /&gt;&lt;left val=&quot;298&quot; /&gt;&lt;top val=&quot;57&quot; /&gt;&lt;width val=&quot;36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33.xml><?xml version="1.0" encoding="utf-8"?>
<p:tagLst xmlns:p="http://schemas.openxmlformats.org/presentationml/2006/main">
  <p:tag name="PRESENTER_SHAPEINFO" val="&lt;ThreeDShapeInfo&gt;&lt;uuid val=&quot;{9f75c95f-3d92-495f-8edb-92b1232d763c}&quot; /&gt;&lt;isInvalidForFieldText val=&quot;0&quot; /&gt;&lt;Image&gt;&lt;filename val=&quot;E:\breeze\content\14339732\2226064195-1\input\breezo\data\asimages\{9f75c95f-3d92-495f-8edb-92b1232d763c}.png&quot; /&gt;&lt;left val=&quot;52&quot; /&gt;&lt;top val=&quot;124&quot; /&gt;&lt;width val=&quot;897&quot; /&gt;&lt;height val=&quot;549&quot; /&gt;&lt;hasText val=&quot;1&quot; /&gt;&lt;/Image&gt;&lt;/ThreeDShapeInfo&gt;"/>
</p:tagLst>
</file>

<file path=ppt/tags/tag134.xml><?xml version="1.0" encoding="utf-8"?>
<p:tagLst xmlns:p="http://schemas.openxmlformats.org/presentationml/2006/main">
  <p:tag name="HTML_SHAPEINFO" val="&lt;SlideThumbPath val=&quot;SlideTemp.PNG&quot;/&gt;"/>
</p:tagLst>
</file>

<file path=ppt/tags/tag135.xml><?xml version="1.0" encoding="utf-8"?>
<p:tagLst xmlns:p="http://schemas.openxmlformats.org/presentationml/2006/main">
  <p:tag name="PRESENTER_SHAPEINFO" val="&lt;ThreeDShapeInfo&gt;&lt;uuid val=&quot;{08799cae-852c-43dc-a2da-c2c85e801df1}&quot; /&gt;&lt;isInvalidForFieldText val=&quot;0&quot; /&gt;&lt;Image&gt;&lt;filename val=&quot;E:\breeze\content\14339732\2226064195-1\input\breezo\data\asimages\{08799cae-852c-43dc-a2da-c2c85e801df1}.png&quot; /&gt;&lt;left val=&quot;230&quot; /&gt;&lt;top val=&quot;54&quot; /&gt;&lt;width val=&quot;504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36.xml><?xml version="1.0" encoding="utf-8"?>
<p:tagLst xmlns:p="http://schemas.openxmlformats.org/presentationml/2006/main">
  <p:tag name="PRESENTER_SHAPEINFO" val="&lt;ThreeDShapeInfo&gt;&lt;uuid val=&quot;{cb1ddc30-3fc2-4c06-9f53-ff733a2072e9}&quot; /&gt;&lt;isInvalidForFieldText val=&quot;0&quot; /&gt;&lt;Image&gt;&lt;filename val=&quot;E:\breeze\content\14339732\2226064195-1\input\breezo\data\asimages\{cb1ddc30-3fc2-4c06-9f53-ff733a2072e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7.xml><?xml version="1.0" encoding="utf-8"?>
<p:tagLst xmlns:p="http://schemas.openxmlformats.org/presentationml/2006/main">
  <p:tag name="PRESENTER_SHAPEINFO" val="&lt;ThreeDShapeInfo&gt;&lt;uuid val=&quot;{9ebc0a0e-f04f-4260-871d-fca8cacb787d}&quot; /&gt;&lt;isInvalidForFieldText val=&quot;0&quot; /&gt;&lt;Image&gt;&lt;filename val=&quot;E:\breeze\content\14339732\2226064195-1\input\breezo\data\asimages\{9ebc0a0e-f04f-4260-871d-fca8cacb787d}.png&quot; /&gt;&lt;left val=&quot;37&quot; /&gt;&lt;top val=&quot;140&quot; /&gt;&lt;width val=&quot;906&quot; /&gt;&lt;height val=&quot;532&quot; /&gt;&lt;hasText val=&quot;1&quot; /&gt;&lt;/Image&gt;&lt;/ThreeDShapeInfo&gt;"/>
</p:tagLst>
</file>

<file path=ppt/tags/tag138.xml><?xml version="1.0" encoding="utf-8"?>
<p:tagLst xmlns:p="http://schemas.openxmlformats.org/presentationml/2006/main">
  <p:tag name="HTML_SHAPEINFO" val="&lt;SlideThumbPath val=&quot;SlideTemp.PNG&quot;/&gt;"/>
</p:tagLst>
</file>

<file path=ppt/tags/tag139.xml><?xml version="1.0" encoding="utf-8"?>
<p:tagLst xmlns:p="http://schemas.openxmlformats.org/presentationml/2006/main">
  <p:tag name="PRESENTER_SHAPEINFO" val="&lt;ThreeDShapeInfo&gt;&lt;uuid val=&quot;{0759f1a1-1068-4c06-8635-5478e56ae492}&quot; /&gt;&lt;isInvalidForFieldText val=&quot;0&quot; /&gt;&lt;Image&gt;&lt;filename val=&quot;E:\breeze\content\14339732\2226064195-1\input\breezo\data\asimages\{0759f1a1-1068-4c06-8635-5478e56ae492}.png&quot; /&gt;&lt;left val=&quot;350&quot; /&gt;&lt;top val=&quot;54&quot; /&gt;&lt;width val=&quot;26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40.xml><?xml version="1.0" encoding="utf-8"?>
<p:tagLst xmlns:p="http://schemas.openxmlformats.org/presentationml/2006/main">
  <p:tag name="PRESENTER_SHAPEINFO" val="&lt;ThreeDShapeInfo&gt;&lt;uuid val=&quot;{ee678cd6-1777-4fec-852d-daf9f2423f5b}&quot; /&gt;&lt;isInvalidForFieldText val=&quot;0&quot; /&gt;&lt;Image&gt;&lt;filename val=&quot;E:\breeze\content\14339732\2226064195-1\input\breezo\data\asimages\{ee678cd6-1777-4fec-852d-daf9f2423f5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1.xml><?xml version="1.0" encoding="utf-8"?>
<p:tagLst xmlns:p="http://schemas.openxmlformats.org/presentationml/2006/main">
  <p:tag name="PRESENTER_SHAPEINFO" val="&lt;ThreeDShapeInfo&gt;&lt;uuid val=&quot;{e81e8445-80cf-4074-b871-0ecd49f35c2e}&quot; /&gt;&lt;isInvalidForFieldText val=&quot;0&quot; /&gt;&lt;Image&gt;&lt;filename val=&quot;E:\breeze\content\14339732\2226064195-1\input\breezo\data\asimages\{e81e8445-80cf-4074-b871-0ecd49f35c2e}.png&quot; /&gt;&lt;left val=&quot;86&quot; /&gt;&lt;top val=&quot;125&quot; /&gt;&lt;width val=&quot;854&quot; /&gt;&lt;height val=&quot;539&quot; /&gt;&lt;hasText val=&quot;1&quot; /&gt;&lt;/Image&gt;&lt;/ThreeDShapeInfo&gt;"/>
</p:tagLst>
</file>

<file path=ppt/tags/tag142.xml><?xml version="1.0" encoding="utf-8"?>
<p:tagLst xmlns:p="http://schemas.openxmlformats.org/presentationml/2006/main">
  <p:tag name="HTML_SHAPEINFO" val="&lt;SlideThumbPath val=&quot;SlideTemp.PNG&quot;/&gt;"/>
</p:tagLst>
</file>

<file path=ppt/tags/tag143.xml><?xml version="1.0" encoding="utf-8"?>
<p:tagLst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7.xml><?xml version="1.0" encoding="utf-8"?>
<p:tagLst xmlns:p="http://schemas.openxmlformats.org/presentationml/2006/main">
  <p:tag name="PRESENTER_SHAPEINFO" val="&lt;ThreeDShapeInfo&gt;&lt;uuid val=&quot;{db388983-01c6-4d0b-bf6c-af9a300fc5c4}&quot; /&gt;&lt;isInvalidForFieldText val=&quot;0&quot; /&gt;&lt;Image&gt;&lt;filename val=&quot;E:\breeze\content\14339732\2226064195-1\input\breezo\data\asimages\{db388983-01c6-4d0b-bf6c-af9a300fc5c4}.png&quot; /&gt;&lt;left val=&quot;695&quot; /&gt;&lt;top val=&quot;567&quot; /&gt;&lt;width val=&quot;205&quot; /&gt;&lt;height val=&quot;117&quot; /&gt;&lt;hasText val=&quot;1&quot; /&gt;&lt;/Image&gt;&lt;/ThreeDShape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9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0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3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4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6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p="http://schemas.openxmlformats.org/presentationml/2006/main">
  <p:tag name="PRESENTER_SHAPEINFO" val="&lt;ThreeDShapeInfo&gt;&lt;uuid val=&quot;{3aa8e7f5-66d2-4760-8d04-d207f318633c}&quot; /&gt;&lt;isInvalidForFieldText val=&quot;0&quot; /&gt;&lt;Image&gt;&lt;filename val=&quot;E:\breeze\content\14339732\2226064195-1\input\breezo\data\asimages\{3aa8e7f5-66d2-4760-8d04-d207f318633c}.jpg&quot; /&gt;&lt;left val=&quot;0&quot; /&gt;&lt;top val=&quot;0&quot; /&gt;&lt;width val=&quot;960&quot; /&gt;&lt;height val=&quot;720&quot; /&gt;&lt;hasText val=&quot;1&quot; /&gt;&lt;/Image&gt;&lt;/ThreeDShapeInfo&gt;"/>
</p:tagLst>
</file>

<file path=ppt/tags/tag31.xml><?xml version="1.0" encoding="utf-8"?>
<p:tagLst xmlns:p="http://schemas.openxmlformats.org/presentationml/2006/main">
  <p:tag name="PRESENTER_SHAPEINFO" val="&lt;ThreeDShapeInfo&gt;&lt;uuid val=&quot;{21fd20d5-6369-4557-a249-f372dd4655d0}&quot; /&gt;&lt;isInvalidForFieldText val=&quot;0&quot; /&gt;&lt;Image&gt;&lt;filename val=&quot;E:\breeze\content\14339732\2226064195-1\input\breezo\data\asimages\{21fd20d5-6369-4557-a249-f372dd4655d0}.png&quot; /&gt;&lt;left val=&quot;452&quot; /&gt;&lt;top val=&quot;595&quot; /&gt;&lt;width val=&quot;481&quot; /&gt;&lt;height val=&quot;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32.xml><?xml version="1.0" encoding="utf-8"?>
<p:tagLst xmlns:p="http://schemas.openxmlformats.org/presentationml/2006/main">
  <p:tag name="PRESENTER_SHAPEINFO" val="&lt;ThreeDShapeInfo&gt;&lt;uuid val=&quot;{68d945a6-5cfa-4b14-95f7-99d4ad88b611}&quot; /&gt;&lt;isInvalidForFieldText val=&quot;0&quot; /&gt;&lt;Image&gt;&lt;filename val=&quot;E:\breeze\content\14339732\2226064195-1\input\breezo\data\asimages\{68d945a6-5cfa-4b14-95f7-99d4ad88b611}.pn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p="http://schemas.openxmlformats.org/presentationml/2006/main">
  <p:tag name="HTML_SHAPEINFO" val="&lt;SlideThumbPath val=&quot;SlideTemp.PNG&quot;/&gt;"/>
</p:tagLst>
</file>

<file path=ppt/tags/tag34.xml><?xml version="1.0" encoding="utf-8"?>
<p:tagLst xmlns:p="http://schemas.openxmlformats.org/presentationml/2006/main">
  <p:tag name="PRESENTER_SHAPEINFO" val="&lt;ThreeDShapeInfo&gt;&lt;uuid val=&quot;{6746a938-b77a-4d37-b727-8a0fe81a3028}&quot; /&gt;&lt;isInvalidForFieldText val=&quot;0&quot; /&gt;&lt;Image&gt;&lt;filename val=&quot;E:\breeze\content\14339732\2226064195-1\input\breezo\data\asimages\{6746a938-b77a-4d37-b727-8a0fe81a3028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5.xml><?xml version="1.0" encoding="utf-8"?>
<p:tagLst xmlns:p="http://schemas.openxmlformats.org/presentationml/2006/main">
  <p:tag name="PRESENTER_SHAPEINFO" val="&lt;ThreeDShapeInfo&gt;&lt;uuid val=&quot;{e90f24f4-a272-4e35-a229-aa03ad665587}&quot; /&gt;&lt;isInvalidForFieldText val=&quot;0&quot; /&gt;&lt;Image&gt;&lt;filename val=&quot;E:\breeze\content\14339732\2226064195-1\input\breezo\data\asimages\{e90f24f4-a272-4e35-a229-aa03ad665587}.png&quot; /&gt;&lt;left val=&quot;66&quot; /&gt;&lt;top val=&quot;216&quot; /&gt;&lt;width val=&quot;831&quot; /&gt;&lt;height val=&quot;273&quot; /&gt;&lt;hasText val=&quot;1&quot; /&gt;&lt;/Image&gt;&lt;/ThreeDShapeInfo&gt;"/>
  <p:tag name="PRESENTER_SHAPETEXTINFO" val="&lt;ShapeTextInfo&gt;&lt;TableIndex row=&quot;-1&quot; col=&quot;-1&quot;&gt;&lt;linesCount val=&quot;1&quot; /&gt;&lt;lineCharCount val=&quot;184&quot; /&gt;&lt;/TableIndex&gt;&lt;/ShapeTextInfo&gt;"/>
</p:tagLst>
</file>

<file path=ppt/tags/tag36.xml><?xml version="1.0" encoding="utf-8"?>
<p:tagLst xmlns:p="http://schemas.openxmlformats.org/presentationml/2006/main">
  <p:tag name="HTML_SHAPEINFO" val="&lt;SlideThumbPath val=&quot;SlideTemp.PNG&quot;/&gt;"/>
</p:tagLst>
</file>

<file path=ppt/tags/tag37.xml><?xml version="1.0" encoding="utf-8"?>
<p:tagLst xmlns:p="http://schemas.openxmlformats.org/presentationml/2006/main">
  <p:tag name="PRESENTER_SHAPEINFO" val="&lt;ThreeDShapeInfo&gt;&lt;uuid val=&quot;{defd2d9d-c4c7-4910-afea-4dc548de7f48}&quot; /&gt;&lt;isInvalidForFieldText val=&quot;0&quot; /&gt;&lt;Image&gt;&lt;filename val=&quot;E:\breeze\content\14339732\2226064195-1\input\breezo\data\asimages\{defd2d9d-c4c7-4910-afea-4dc548de7f48}.jpg&quot; /&gt;&lt;left val=&quot;0&quot; /&gt;&lt;top val=&quot;0&quot; /&gt;&lt;width val=&quot;960&quot; /&gt;&lt;height val=&quot;720&quot; /&gt;&lt;hasText val=&quot;1&quot; /&gt;&lt;/Image&gt;&lt;/ThreeDShapeInfo&gt;"/>
</p:tagLst>
</file>

<file path=ppt/tags/tag38.xml><?xml version="1.0" encoding="utf-8"?>
<p:tagLst xmlns:p="http://schemas.openxmlformats.org/presentationml/2006/main">
  <p:tag name="PRESENTER_SHAPEINFO" val="&lt;ThreeDShapeInfo&gt;&lt;uuid val=&quot;{db6fd4aa-a928-4fcf-98e3-38664a1c968a}&quot; /&gt;&lt;isInvalidForFieldText val=&quot;0&quot; /&gt;&lt;Image&gt;&lt;filename val=&quot;E:\breeze\content\14339732\2226064195-1\input\breezo\data\asimages\{db6fd4aa-a928-4fcf-98e3-38664a1c968a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39.xml><?xml version="1.0" encoding="utf-8"?>
<p:tagLst xmlns:p="http://schemas.openxmlformats.org/presentationml/2006/main">
  <p:tag name="PRESENTER_SHAPEINFO" val="&lt;ThreeDShapeInfo&gt;&lt;uuid val=&quot;{650053f3-abc1-480c-83cf-aa5b0f9b3515}&quot; /&gt;&lt;isInvalidForFieldText val=&quot;0&quot; /&gt;&lt;Image&gt;&lt;filename val=&quot;E:\breeze\content\14339732\2226064195-1\input\breezo\data\asimages\{650053f3-abc1-480c-83cf-aa5b0f9b3515}.png&quot; /&gt;&lt;left val=&quot;32&quot; /&gt;&lt;top val=&quot;169&quot; /&gt;&lt;width val=&quot;301&quot; /&gt;&lt;height val=&quot;259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50&quot; /&gt;&lt;lineCharCount val=&quot;1&quot; /&gt;&lt;lineCharCount val=&quot;9&quot; 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p="http://schemas.openxmlformats.org/presentationml/2006/main">
  <p:tag name="HTML_SHAPEINFO" val="&lt;SlideThumbPath val=&quot;SlideTemp.PNG&quot;/&gt;"/>
</p:tagLst>
</file>

<file path=ppt/tags/tag41.xml><?xml version="1.0" encoding="utf-8"?>
<p:tagLst xmlns:p="http://schemas.openxmlformats.org/presentationml/2006/main">
  <p:tag name="PRESENTER_SHAPEINFO" val="&lt;ThreeDShapeInfo&gt;&lt;uuid val=&quot;{5eaf0789-737e-4964-8c1a-8994a38c0e78}&quot; /&gt;&lt;isInvalidForFieldText val=&quot;0&quot; /&gt;&lt;Image&gt;&lt;filename val=&quot;E:\breeze\content\14339732\2226064195-1\input\breezo\data\asimages\{5eaf0789-737e-4964-8c1a-8994a38c0e78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2.xml><?xml version="1.0" encoding="utf-8"?>
<p:tagLst xmlns:p="http://schemas.openxmlformats.org/presentationml/2006/main">
  <p:tag name="PRESENTER_SHAPEINFO" val="&lt;ThreeDShapeInfo&gt;&lt;uuid val=&quot;{b63962c9-ef87-4087-a6cc-db687a6f1ac0}&quot; /&gt;&lt;isInvalidForFieldText val=&quot;0&quot; /&gt;&lt;Image&gt;&lt;filename val=&quot;E:\breeze\content\14339732\2226064195-1\input\breezo\data\asimages\{b63962c9-ef87-4087-a6cc-db687a6f1ac0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3.xml><?xml version="1.0" encoding="utf-8"?>
<p:tagLst xmlns:p="http://schemas.openxmlformats.org/presentationml/2006/main">
  <p:tag name="PRESENTER_SHAPEINFO" val="&lt;ThreeDShapeInfo&gt;&lt;uuid val=&quot;{fa2d174c-5c95-4833-8152-e562cd52c125}&quot; /&gt;&lt;isInvalidForFieldText val=&quot;0&quot; /&gt;&lt;Image&gt;&lt;filename val=&quot;E:\breeze\content\14339732\2226064195-1\input\breezo\data\asimages\{fa2d174c-5c95-4833-8152-e562cd52c125}.png&quot; /&gt;&lt;left val=&quot;116&quot; /&gt;&lt;top val=&quot;108&quot; /&gt;&lt;width val=&quot;747&quot; /&gt;&lt;height val=&quot;572&quot; /&gt;&lt;hasText val=&quot;1&quot; /&gt;&lt;/Image&gt;&lt;/ThreeDShapeInfo&gt;"/>
</p:tagLst>
</file>

<file path=ppt/tags/tag44.xml><?xml version="1.0" encoding="utf-8"?>
<p:tagLst xmlns:p="http://schemas.openxmlformats.org/presentationml/2006/main">
  <p:tag name="PRESENTER_SHAPEINFO" val="&lt;ThreeDShapeInfo&gt;&lt;uuid val=&quot;{d9cbbe33-6f54-45d3-872a-cf2344a17843}&quot; /&gt;&lt;isInvalidForFieldText val=&quot;0&quot; /&gt;&lt;Image&gt;&lt;filename val=&quot;E:\breeze\content\14339732\2226064195-1\input\breezo\data\asimages\{d9cbbe33-6f54-45d3-872a-cf2344a17843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5.xml><?xml version="1.0" encoding="utf-8"?>
<p:tagLst xmlns:p="http://schemas.openxmlformats.org/presentationml/2006/main">
  <p:tag name="PRESENTER_SHAPEINFO" val="&lt;ThreeDShapeInfo&gt;&lt;uuid val=&quot;{4c8a24f1-7f89-4c63-a750-fb2a0760828d}&quot; /&gt;&lt;isInvalidForFieldText val=&quot;0&quot; /&gt;&lt;Image&gt;&lt;filename val=&quot;E:\breeze\content\14339732\2226064195-1\input\breezo\data\asimages\{4c8a24f1-7f89-4c63-a750-fb2a0760828d}.png&quot; /&gt;&lt;left val=&quot;79&quot; /&gt;&lt;top val=&quot;668&quot; /&gt;&lt;width val=&quot;34&quot; /&gt;&lt;height val=&quot;33&quot; /&gt;&lt;hasText val=&quot;1&quot; /&gt;&lt;/Image&gt;&lt;/ThreeDShapeInfo&gt;"/>
</p:tagLst>
</file>

<file path=ppt/tags/tag46.xml><?xml version="1.0" encoding="utf-8"?>
<p:tagLst xmlns:p="http://schemas.openxmlformats.org/presentationml/2006/main">
  <p:tag name="HTML_SHAPEINFO" val="&lt;SlideThumbPath val=&quot;SlideTemp.PNG&quot;/&gt;"/>
</p:tagLst>
</file>

<file path=ppt/tags/tag47.xml><?xml version="1.0" encoding="utf-8"?>
<p:tagLst xmlns:p="http://schemas.openxmlformats.org/presentationml/2006/main">
  <p:tag name="PRESENTER_SHAPEINFO" val="&lt;ThreeDShapeInfo&gt;&lt;uuid val=&quot;{0d660927-297a-4db2-b7fc-ed6d7879646b}&quot; /&gt;&lt;isInvalidForFieldText val=&quot;0&quot; /&gt;&lt;Image&gt;&lt;filename val=&quot;E:\breeze\content\14339732\2226064195-1\input\breezo\data\asimages\{0d660927-297a-4db2-b7fc-ed6d7879646b}.png&quot; /&gt;&lt;left val=&quot;284&quot; /&gt;&lt;top val=&quot;54&quot; /&gt;&lt;width val=&quot;39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48.xml><?xml version="1.0" encoding="utf-8"?>
<p:tagLst xmlns:p="http://schemas.openxmlformats.org/presentationml/2006/main">
  <p:tag name="PRESENTER_SHAPEINFO" val="&lt;ThreeDShapeInfo&gt;&lt;uuid val=&quot;{3e4a9649-cb59-4a19-a94c-8251d95ebd30}&quot; /&gt;&lt;isInvalidForFieldText val=&quot;0&quot; /&gt;&lt;Image&gt;&lt;filename val=&quot;E:\breeze\content\14339732\2226064195-1\input\breezo\data\asimages\{3e4a9649-cb59-4a19-a94c-8251d95ebd30}.png&quot; /&gt;&lt;left val=&quot;703&quot; /&gt;&lt;top val=&quot;86&quot; /&gt;&lt;width val=&quot;227&quot; /&gt;&lt;height val=&quot;220&quot; /&gt;&lt;hasText val=&quot;1&quot; /&gt;&lt;/Image&gt;&lt;/ThreeDShapeInfo&gt;"/>
  <p:tag name="PRESENTER_SHAPETEXTINFO" val="&lt;ShapeTextInfo&gt;&lt;TableIndex row=&quot;-1&quot; col=&quot;-1&quot;&gt;&lt;linesCount val=&quot;1&quot; /&gt;&lt;lineCharCount val=&quot;64&quot; /&gt;&lt;/TableIndex&gt;&lt;/ShapeTextInfo&gt;"/>
</p:tagLst>
</file>

<file path=ppt/tags/tag49.xml><?xml version="1.0" encoding="utf-8"?>
<p:tagLst xmlns:p="http://schemas.openxmlformats.org/presentationml/2006/main">
  <p:tag name="PRESENTER_SHAPEINFO" val="&lt;ThreeDShapeInfo&gt;&lt;uuid val=&quot;{237480c4-9afb-468b-bedf-f158c3ce2c70}&quot; /&gt;&lt;isInvalidForFieldText val=&quot;0&quot; /&gt;&lt;Image&gt;&lt;filename val=&quot;E:\breeze\content\14339732\2226064195-1\input\breezo\data\asimages\{237480c4-9afb-468b-bedf-f158c3ce2c70}.png&quot; /&gt;&lt;left val=&quot;466&quot; /&gt;&lt;top val=&quot;152&quot; /&gt;&lt;width val=&quot;209&quot; /&gt;&lt;height val=&quot;19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0.xml><?xml version="1.0" encoding="utf-8"?>
<p:tagLst xmlns:p="http://schemas.openxmlformats.org/presentationml/2006/main">
  <p:tag name="PRESENTER_SHAPEINFO" val="&lt;ThreeDShapeInfo&gt;&lt;uuid val=&quot;{ae22ba5b-2f51-413b-ad41-badd05caf2fd}&quot; /&gt;&lt;isInvalidForFieldText val=&quot;0&quot; /&gt;&lt;Image&gt;&lt;filename val=&quot;E:\breeze\content\14339732\2226064195-1\input\breezo\data\asimages\{ae22ba5b-2f51-413b-ad41-badd05caf2fd}.png&quot; /&gt;&lt;left val=&quot;466&quot; /&gt;&lt;top val=&quot;408&quot; /&gt;&lt;width val=&quot;201&quot; /&gt;&lt;height val=&quot;219&quot; /&gt;&lt;hasText val=&quot;1&quot; /&gt;&lt;/Image&gt;&lt;/ThreeDShapeInfo&gt;"/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51.xml><?xml version="1.0" encoding="utf-8"?>
<p:tagLst xmlns:p="http://schemas.openxmlformats.org/presentationml/2006/main">
  <p:tag name="PRESENTER_SHAPEINFO" val="&lt;ThreeDShapeInfo&gt;&lt;uuid val=&quot;{1e359db8-96d4-4608-87e7-5aa07dadddbf}&quot; /&gt;&lt;isInvalidForFieldText val=&quot;0&quot; /&gt;&lt;Image&gt;&lt;filename val=&quot;E:\breeze\content\14339732\2226064195-1\input\breezo\data\asimages\{1e359db8-96d4-4608-87e7-5aa07dadddbf}.png&quot; /&gt;&lt;left val=&quot;700&quot; /&gt;&lt;top val=&quot;376&quot; /&gt;&lt;width val=&quot;226&quot; /&gt;&lt;height val=&quot;165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2.xml><?xml version="1.0" encoding="utf-8"?>
<p:tagLst xmlns:p="http://schemas.openxmlformats.org/presentationml/2006/main">
  <p:tag name="PRESENTER_SHAPEINFO" val="&lt;ThreeDShapeInfo&gt;&lt;uuid val=&quot;{2ee2b375-498d-4c25-97df-45acf23e5bdf}&quot; /&gt;&lt;isInvalidForFieldText val=&quot;0&quot; /&gt;&lt;Image&gt;&lt;filename val=&quot;E:\breeze\content\14339732\2226064195-1\input\breezo\data\asimages\{2ee2b375-498d-4c25-97df-45acf23e5bdf}.png&quot; /&gt;&lt;left val=&quot;70&quot; /&gt;&lt;top val=&quot;485&quot; /&gt;&lt;width val=&quot;333&quot; /&gt;&lt;height val=&quot;181&quot; /&gt;&lt;hasText val=&quot;1&quot; /&gt;&lt;/Image&gt;&lt;/ThreeDShapeInfo&gt;"/>
  <p:tag name="PRESENTER_SHAPETEXTINFO" val="&lt;ShapeTextInfo&gt;&lt;TableIndex row=&quot;-1&quot; col=&quot;-1&quot;&gt;&lt;linesCount val=&quot;1&quot; /&gt;&lt;lineCharCount val=&quot;62&quot; /&gt;&lt;/TableIndex&gt;&lt;/ShapeTextInfo&gt;"/>
</p:tagLst>
</file>

<file path=ppt/tags/tag53.xml><?xml version="1.0" encoding="utf-8"?>
<p:tagLst xmlns:p="http://schemas.openxmlformats.org/presentationml/2006/main">
  <p:tag name="PRESENTER_SHAPEINFO" val="&lt;ThreeDShapeInfo&gt;&lt;uuid val=&quot;{62bb4f5a-3e84-4b2b-bbee-62da67ab2138}&quot; /&gt;&lt;isInvalidForFieldText val=&quot;0&quot; /&gt;&lt;Image&gt;&lt;filename val=&quot;E:\breeze\content\14339732\2226064195-1\input\breezo\data\asimages\{62bb4f5a-3e84-4b2b-bbee-62da67ab2138}.png&quot; /&gt;&lt;left val=&quot;100&quot; /&gt;&lt;top val=&quot;136&quot; /&gt;&lt;width val=&quot;323&quot; /&gt;&lt;height val=&quot;287&quot; /&gt;&lt;hasText val=&quot;1&quot; /&gt;&lt;/Image&gt;&lt;/ThreeDShapeInfo&gt;"/>
</p:tagLst>
</file>

<file path=ppt/tags/tag54.xml><?xml version="1.0" encoding="utf-8"?>
<p:tagLst xmlns:p="http://schemas.openxmlformats.org/presentationml/2006/main">
  <p:tag name="HTML_SHAPEINFO" val="&lt;SlideThumbPath val=&quot;SlideTemp.PNG&quot;/&gt;"/>
</p:tagLst>
</file>

<file path=ppt/tags/tag55.xml><?xml version="1.0" encoding="utf-8"?>
<p:tagLst xmlns:p="http://schemas.openxmlformats.org/presentationml/2006/main">
  <p:tag name="PRESENTER_SHAPEINFO" val="&lt;ThreeDShapeInfo&gt;&lt;uuid val=&quot;{f47d1bd1-b7fc-493a-961d-a2590daadea1}&quot; /&gt;&lt;isInvalidForFieldText val=&quot;0&quot; /&gt;&lt;Image&gt;&lt;filename val=&quot;E:\breeze\content\14339732\2226064195-1\input\breezo\data\asimages\{f47d1bd1-b7fc-493a-961d-a2590daadea1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6.xml><?xml version="1.0" encoding="utf-8"?>
<p:tagLst xmlns:p="http://schemas.openxmlformats.org/presentationml/2006/main">
  <p:tag name="PRESENTER_SHAPEINFO" val="&lt;ThreeDShapeInfo&gt;&lt;uuid val=&quot;{9de74897-76ad-47e1-81ac-4fe33d7e242e}&quot; /&gt;&lt;isInvalidForFieldText val=&quot;0&quot; /&gt;&lt;Image&gt;&lt;filename val=&quot;E:\breeze\content\14339732\2226064195-1\input\breezo\data\asimages\{9de74897-76ad-47e1-81ac-4fe33d7e242e}.png&quot; /&gt;&lt;left val=&quot;74&quot; /&gt;&lt;top val=&quot;180&quot; /&gt;&lt;width val=&quot;820&quot; /&gt;&lt;height val=&quot;493&quot; /&gt;&lt;hasText val=&quot;1&quot; /&gt;&lt;/Image&gt;&lt;/ThreeDShapeInfo&gt;"/>
  <p:tag name="PRESENTER_SHAPETEXTINFO" val="&lt;ShapeTextInfo&gt;&lt;TableIndex row=&quot;-1&quot; col=&quot;-1&quot;&gt;&lt;linesCount val=&quot;12&quot; /&gt;&lt;lineCharCount val=&quot;179&quot; /&gt;&lt;lineCharCount val=&quot;1&quot; /&gt;&lt;lineCharCount val=&quot;11&quot; /&gt;&lt;lineCharCount val=&quot;62&quot; /&gt;&lt;lineCharCount val=&quot;53&quot; /&gt;&lt;lineCharCount val=&quot;103&quot; /&gt;&lt;lineCharCount val=&quot;31&quot; /&gt;&lt;lineCharCount val=&quot;87&quot; /&gt;&lt;lineCharCount val=&quot;81&quot; /&gt;&lt;lineCharCount val=&quot;72&quot; /&gt;&lt;lineCharCount val=&quot;66&quot; /&gt;&lt;lineCharCount val=&quot;149&quot; /&gt;&lt;/TableIndex&gt;&lt;/ShapeTextInfo&gt;"/>
</p:tagLst>
</file>

<file path=ppt/tags/tag57.xml><?xml version="1.0" encoding="utf-8"?>
<p:tagLst xmlns:p="http://schemas.openxmlformats.org/presentationml/2006/main">
  <p:tag name="HTML_SHAPEINFO" val="&lt;SlideThumbPath val=&quot;SlideTemp.PNG&quot;/&gt;"/>
</p:tagLst>
</file>

<file path=ppt/tags/tag58.xml><?xml version="1.0" encoding="utf-8"?>
<p:tagLst xmlns:p="http://schemas.openxmlformats.org/presentationml/2006/main">
  <p:tag name="PRESENTER_SHAPEINFO" val="&lt;ThreeDShapeInfo&gt;&lt;uuid val=&quot;{eff9a429-4dc4-45c6-9edf-54010751a029}&quot; /&gt;&lt;isInvalidForFieldText val=&quot;0&quot; /&gt;&lt;Image&gt;&lt;filename val=&quot;E:\breeze\content\14339732\2226064195-1\input\breezo\data\asimages\{eff9a429-4dc4-45c6-9edf-54010751a029}.png&quot; /&gt;&lt;left val=&quot;248&quot; /&gt;&lt;top val=&quot;30&quot; /&gt;&lt;width val=&quot;471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59.xml><?xml version="1.0" encoding="utf-8"?>
<p:tagLst xmlns:p="http://schemas.openxmlformats.org/presentationml/2006/main">
  <p:tag name="PRESENTER_SHAPEINFO" val="&lt;ThreeDShapeInfo&gt;&lt;uuid val=&quot;{699c3b90-877d-4419-99c4-62848441398b}&quot; /&gt;&lt;isInvalidForFieldText val=&quot;0&quot; /&gt;&lt;Image&gt;&lt;filename val=&quot;E:\breeze\content\14339732\2226064195-1\input\breezo\data\asimages\{699c3b90-877d-4419-99c4-62848441398b}.png&quot; /&gt;&lt;left val=&quot;106&quot; /&gt;&lt;top val=&quot;182&quot; /&gt;&lt;width val=&quot;329&quot; /&gt;&lt;height val=&quot;410&quot; /&gt;&lt;hasText val=&quot;1&quot; /&gt;&lt;/Image&gt;&lt;/ThreeDShapeInfo&gt;"/>
  <p:tag name="PRESENTER_SHAPETEXTINFO" val="&lt;ShapeTextInfo&gt;&lt;TableIndex row=&quot;-1&quot; col=&quot;-1&quot;&gt;&lt;linesCount val=&quot;11&quot; /&gt;&lt;lineCharCount val=&quot;15&quot; /&gt;&lt;lineCharCount val=&quot;1&quot; /&gt;&lt;lineCharCount val=&quot;41&quot; /&gt;&lt;lineCharCount val=&quot;20&quot; /&gt;&lt;lineCharCount val=&quot;20&quot; /&gt;&lt;lineCharCount val=&quot;19&quot; /&gt;&lt;lineCharCount val=&quot;13&quot; /&gt;&lt;lineCharCount val=&quot;18&quot; /&gt;&lt;lineCharCount val=&quot;11&quot; /&gt;&lt;lineCharCount val=&quot;20&quot; /&gt;&lt;lineCharCount val=&quot;10&quot; /&gt;&lt;/TableIndex&gt;&lt;/ShapeTextInfo&gt;"/>
</p:tagLst>
</file>

<file path=ppt/tags/tag6.xml><?xml version="1.0" encoding="utf-8"?>
<p:tagLst xmlns:p="http://schemas.openxmlformats.org/presentationml/2006/main">
  <p:tag name="PRESENTER_SHAPEINFO" val="&lt;ThreeDShapeInfo&gt;&lt;uuid val=&quot;{ec8789f8-0e29-4b96-910e-d384e5d63cd7}&quot; /&gt;&lt;isInvalidForFieldText val=&quot;0&quot; /&gt;&lt;Image&gt;&lt;filename val=&quot;E:\breeze\content\14339732\2226064195-1\input\breezo\data\asimages\{ec8789f8-0e29-4b96-910e-d384e5d63cd7}.png&quot; /&gt;&lt;left val=&quot;695&quot; /&gt;&lt;top val=&quot;567&quot; /&gt;&lt;width val=&quot;205&quot; /&gt;&lt;height val=&quot;117&quot; /&gt;&lt;hasText val=&quot;1&quot; /&gt;&lt;/Image&gt;&lt;/ThreeDShapeInfo&gt;"/>
</p:tagLst>
</file>

<file path=ppt/tags/tag60.xml><?xml version="1.0" encoding="utf-8"?>
<p:tagLst xmlns:p="http://schemas.openxmlformats.org/presentationml/2006/main">
  <p:tag name="PRESENTER_SHAPEINFO" val="&lt;ThreeDShapeInfo&gt;&lt;uuid val=&quot;{4f7e4b73-f9e4-472b-af85-e07ba109a21d}&quot; /&gt;&lt;isInvalidForFieldText val=&quot;0&quot; /&gt;&lt;Image&gt;&lt;filename val=&quot;E:\breeze\content\14339732\2226064195-1\input\breezo\data\asimages\{4f7e4b73-f9e4-472b-af85-e07ba109a21d}.png&quot; /&gt;&lt;left val=&quot;104&quot; /&gt;&lt;top val=&quot;286&quot; /&gt;&lt;width val=&quot;257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1.xml><?xml version="1.0" encoding="utf-8"?>
<p:tagLst xmlns:p="http://schemas.openxmlformats.org/presentationml/2006/main">
  <p:tag name="HTML_SHAPEINFO" val="&lt;SlideThumbPath val=&quot;SlideTemp.PNG&quot;/&gt;"/>
</p:tagLst>
</file>

<file path=ppt/tags/tag62.xml><?xml version="1.0" encoding="utf-8"?>
<p:tagLst xmlns:p="http://schemas.openxmlformats.org/presentationml/2006/main">
  <p:tag name="PRESENTER_SHAPEINFO" val="&lt;ThreeDShapeInfo&gt;&lt;uuid val=&quot;{b56f9f23-6227-4255-89f1-cd42abd14bba}&quot; /&gt;&lt;isInvalidForFieldText val=&quot;0&quot; /&gt;&lt;Image&gt;&lt;filename val=&quot;E:\breeze\content\14339732\2226064195-1\input\breezo\data\asimages\{b56f9f23-6227-4255-89f1-cd42abd14bba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3.xml><?xml version="1.0" encoding="utf-8"?>
<p:tagLst xmlns:p="http://schemas.openxmlformats.org/presentationml/2006/main">
  <p:tag name="PRESENTER_SHAPEINFO" val="&lt;ThreeDShapeInfo&gt;&lt;uuid val=&quot;{737e7168-2776-4d8b-9530-01961fafa382}&quot; /&gt;&lt;isInvalidForFieldText val=&quot;0&quot; /&gt;&lt;Image&gt;&lt;filename val=&quot;E:\breeze\content\14339732\2226064195-1\input\breezo\data\asimages\{737e7168-2776-4d8b-9530-01961fafa382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64.xml><?xml version="1.0" encoding="utf-8"?>
<p:tagLst xmlns:p="http://schemas.openxmlformats.org/presentationml/2006/main">
  <p:tag name="PRESENTER_SHAPEINFO" val="&lt;ThreeDShapeInfo&gt;&lt;uuid val=&quot;{6e23b7a0-57ae-49db-a794-a2ae2e7f4d67}&quot; /&gt;&lt;isInvalidForFieldText val=&quot;0&quot; /&gt;&lt;Image&gt;&lt;filename val=&quot;E:\breeze\content\14339732\2226064195-1\input\breezo\data\asimages\{6e23b7a0-57ae-49db-a794-a2ae2e7f4d67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5.xml><?xml version="1.0" encoding="utf-8"?>
<p:tagLst xmlns:p="http://schemas.openxmlformats.org/presentationml/2006/main">
  <p:tag name="PRESENTER_SHAPEINFO" val="&lt;ThreeDShapeInfo&gt;&lt;uuid val=&quot;{442663fb-3eda-4584-83fa-41fbfed31b9f}&quot; /&gt;&lt;isInvalidForFieldText val=&quot;0&quot; /&gt;&lt;Image&gt;&lt;filename val=&quot;E:\breeze\content\14339732\2226064195-1\input\breezo\data\asimages\{442663fb-3eda-4584-83fa-41fbfed31b9f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6.xml><?xml version="1.0" encoding="utf-8"?>
<p:tagLst xmlns:p="http://schemas.openxmlformats.org/presentationml/2006/main">
  <p:tag name="HTML_SHAPEINFO" val="&lt;SlideThumbPath val=&quot;SlideTemp.PNG&quot;/&gt;"/>
</p:tagLst>
</file>

<file path=ppt/tags/tag67.xml><?xml version="1.0" encoding="utf-8"?>
<p:tagLst xmlns:p="http://schemas.openxmlformats.org/presentationml/2006/main">
  <p:tag name="PRESENTER_SHAPEINFO" val="&lt;ThreeDShapeInfo&gt;&lt;uuid val=&quot;{0eee9c8c-ca00-403d-8702-abd752d49a95}&quot; /&gt;&lt;isInvalidForFieldText val=&quot;0&quot; /&gt;&lt;Image&gt;&lt;filename val=&quot;E:\breeze\content\14339732\2226064195-1\input\breezo\data\asimages\{0eee9c8c-ca00-403d-8702-abd752d49a95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68.xml><?xml version="1.0" encoding="utf-8"?>
<p:tagLst xmlns:p="http://schemas.openxmlformats.org/presentationml/2006/main">
  <p:tag name="HTML_SHAPEINFO" val="&lt;SlideThumbPath val=&quot;SlideTemp.PNG&quot;/&gt;"/>
</p:tagLst>
</file>

<file path=ppt/tags/tag69.xml><?xml version="1.0" encoding="utf-8"?>
<p:tagLst xmlns:p="http://schemas.openxmlformats.org/presentationml/2006/main">
  <p:tag name="PRESENTER_SHAPEINFO" val="&lt;ThreeDShapeInfo&gt;&lt;uuid val=&quot;{6e0b9ed2-307a-449d-9005-1acebfae8e95}&quot; /&gt;&lt;isInvalidForFieldText val=&quot;0&quot; /&gt;&lt;Image&gt;&lt;filename val=&quot;E:\breeze\content\14339732\2226064195-1\input\breezo\data\asimages\{6e0b9ed2-307a-449d-9005-1acebfae8e9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0.xml><?xml version="1.0" encoding="utf-8"?>
<p:tagLst xmlns:p="http://schemas.openxmlformats.org/presentationml/2006/main">
  <p:tag name="HTML_SHAPEINFO" val="&lt;SlideThumbPath val=&quot;SlideTemp.PNG&quot;/&gt;"/>
</p:tagLst>
</file>

<file path=ppt/tags/tag71.xml><?xml version="1.0" encoding="utf-8"?>
<p:tagLst xmlns:p="http://schemas.openxmlformats.org/presentationml/2006/main">
  <p:tag name="PRESENTER_SHAPEINFO" val="&lt;ThreeDShapeInfo&gt;&lt;uuid val=&quot;{04f2cb00-57f1-49c8-b7d8-47498fbd1151}&quot; /&gt;&lt;isInvalidForFieldText val=&quot;0&quot; /&gt;&lt;Image&gt;&lt;filename val=&quot;E:\breeze\content\14339732\2226064195-1\input\breezo\data\asimages\{04f2cb00-57f1-49c8-b7d8-47498fbd1151}.png&quot; /&gt;&lt;left val=&quot;322&quot; /&gt;&lt;top val=&quot;56&quot; /&gt;&lt;width val=&quot;32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2.xml><?xml version="1.0" encoding="utf-8"?>
<p:tagLst xmlns:p="http://schemas.openxmlformats.org/presentationml/2006/main">
  <p:tag name="PRESENTER_SHAPEINFO" val="&lt;ThreeDShapeInfo&gt;&lt;uuid val=&quot;{58e4cf49-8e28-4f67-98ff-b25440811ae0}&quot; /&gt;&lt;isInvalidForFieldText val=&quot;0&quot; /&gt;&lt;Image&gt;&lt;filename val=&quot;E:\breeze\content\14339732\2226064195-1\input\breezo\data\asimages\{58e4cf49-8e28-4f67-98ff-b25440811ae0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3.xml><?xml version="1.0" encoding="utf-8"?>
<p:tagLst xmlns:p="http://schemas.openxmlformats.org/presentationml/2006/main">
  <p:tag name="PRESENTER_SHAPEINFO" val="&lt;ThreeDShapeInfo&gt;&lt;uuid val=&quot;{27058247-14e1-4646-85e4-d20d711f9943}&quot; /&gt;&lt;isInvalidForFieldText val=&quot;0&quot; /&gt;&lt;Image&gt;&lt;filename val=&quot;E:\breeze\content\14339732\2226064195-1\input\breezo\data\asimages\{27058247-14e1-4646-85e4-d20d711f9943}.png&quot; /&gt;&lt;left val=&quot;160&quot; /&gt;&lt;top val=&quot;126&quot; /&gt;&lt;width val=&quot;665&quot; /&gt;&lt;height val=&quot;585&quot; /&gt;&lt;hasText val=&quot;1&quot; /&gt;&lt;/Image&gt;&lt;/ThreeDShapeInfo&gt;"/>
</p:tagLst>
</file>

<file path=ppt/tags/tag74.xml><?xml version="1.0" encoding="utf-8"?>
<p:tagLst xmlns:p="http://schemas.openxmlformats.org/presentationml/2006/main">
  <p:tag name="HTML_SHAPEINFO" val="&lt;SlideThumbPath val=&quot;SlideTemp.PNG&quot;/&gt;"/>
</p:tagLst>
</file>

<file path=ppt/tags/tag75.xml><?xml version="1.0" encoding="utf-8"?>
<p:tagLst xmlns:p="http://schemas.openxmlformats.org/presentationml/2006/main">
  <p:tag name="PRESENTER_SHAPEINFO" val="&lt;ThreeDShapeInfo&gt;&lt;uuid val=&quot;{abb68e2b-7a88-445c-b021-44b0f4dce558}&quot; /&gt;&lt;isInvalidForFieldText val=&quot;0&quot; /&gt;&lt;Image&gt;&lt;filename val=&quot;E:\breeze\content\14339732\2226064195-1\input\breezo\data\asimages\{abb68e2b-7a88-445c-b021-44b0f4dce558}.png&quot; /&gt;&lt;left val=&quot;244&quot; /&gt;&lt;top val=&quot;56&quot; /&gt;&lt;width val=&quot;480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76.xml><?xml version="1.0" encoding="utf-8"?>
<p:tagLst xmlns:p="http://schemas.openxmlformats.org/presentationml/2006/main">
  <p:tag name="PRESENTER_SHAPEINFO" val="&lt;ThreeDShapeInfo&gt;&lt;uuid val=&quot;{d179a71d-f5f5-425a-9989-0be81eae94bf}&quot; /&gt;&lt;isInvalidForFieldText val=&quot;0&quot; /&gt;&lt;Image&gt;&lt;filename val=&quot;E:\breeze\content\14339732\2226064195-1\input\breezo\data\asimages\{d179a71d-f5f5-425a-9989-0be81eae94b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7.xml><?xml version="1.0" encoding="utf-8"?>
<p:tagLst xmlns:p="http://schemas.openxmlformats.org/presentationml/2006/main">
  <p:tag name="PRESENTER_SHAPEINFO" val="&lt;ThreeDShapeInfo&gt;&lt;uuid val=&quot;{1961f914-c0ed-4349-adaa-1adc0d9678c5}&quot; /&gt;&lt;isInvalidForFieldText val=&quot;0&quot; /&gt;&lt;Image&gt;&lt;filename val=&quot;E:\breeze\content\14339732\2226064195-1\input\breezo\data\asimages\{1961f914-c0ed-4349-adaa-1adc0d9678c5}.png&quot; /&gt;&lt;left val=&quot;34&quot; /&gt;&lt;top val=&quot;108&quot; /&gt;&lt;width val=&quot;911&quot; /&gt;&lt;height val=&quot;591&quot; /&gt;&lt;hasText val=&quot;1&quot; /&gt;&lt;/Image&gt;&lt;/ThreeDShapeInfo&gt;"/>
</p:tagLst>
</file>

<file path=ppt/tags/tag78.xml><?xml version="1.0" encoding="utf-8"?>
<p:tagLst xmlns:p="http://schemas.openxmlformats.org/presentationml/2006/main">
  <p:tag name="HTML_SHAPEINFO" val="&lt;SlideThumbPath val=&quot;SlideTemp.PNG&quot;/&gt;"/>
</p:tagLst>
</file>

<file path=ppt/tags/tag79.xml><?xml version="1.0" encoding="utf-8"?>
<p:tagLst xmlns:p="http://schemas.openxmlformats.org/presentationml/2006/main">
  <p:tag name="PRESENTER_SHAPEINFO" val="&lt;ThreeDShapeInfo&gt;&lt;uuid val=&quot;{fb15e319-007a-47fe-8b53-acf90e39692e}&quot; /&gt;&lt;isInvalidForFieldText val=&quot;0&quot; /&gt;&lt;Image&gt;&lt;filename val=&quot;E:\breeze\content\14339732\2226064195-1\input\breezo\data\asimages\{fb15e319-007a-47fe-8b53-acf90e39692e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{21cfae43-0a3b-4c95-a0fd-9424ba16f682}&quot; /&gt;&lt;isInvalidForFieldText val=&quot;0&quot; /&gt;&lt;Image&gt;&lt;filename val=&quot;E:\breeze\content\14339732\2226064195-1\input\breezo\data\asimages\{21cfae43-0a3b-4c95-a0fd-9424ba16f682}.png&quot; /&gt;&lt;left val=&quot;179&quot; /&gt;&lt;top val=&quot;57&quot; /&gt;&lt;width val=&quot;606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1.xml><?xml version="1.0" encoding="utf-8"?>
<p:tagLst xmlns:p="http://schemas.openxmlformats.org/presentationml/2006/main">
  <p:tag name="PRESENTER_SHAPEINFO" val="&lt;ThreeDShapeInfo&gt;&lt;uuid val=&quot;{fc2f55c4-261f-4303-a487-920946718549}&quot; /&gt;&lt;isInvalidForFieldText val=&quot;0&quot; /&gt;&lt;Image&gt;&lt;filename val=&quot;E:\breeze\content\14339732\2226064195-1\input\breezo\data\asimages\{fc2f55c4-261f-4303-a487-920946718549}.png&quot; /&gt;&lt;left val=&quot;53&quot; /&gt;&lt;top val=&quot;124&quot; /&gt;&lt;width val=&quot;894&quot; /&gt;&lt;height val=&quot;580&quot; /&gt;&lt;hasText val=&quot;1&quot; /&gt;&lt;/Image&gt;&lt;/ThreeDShapeInfo&gt;"/>
</p:tagLst>
</file>

<file path=ppt/tags/tag82.xml><?xml version="1.0" encoding="utf-8"?>
<p:tagLst xmlns:p="http://schemas.openxmlformats.org/presentationml/2006/main">
  <p:tag name="HTML_SHAPEINFO" val="&lt;SlideThumbPath val=&quot;SlideTemp.PNG&quot;/&gt;"/>
</p:tagLst>
</file>

<file path=ppt/tags/tag83.xml><?xml version="1.0" encoding="utf-8"?>
<p:tagLst xmlns:p="http://schemas.openxmlformats.org/presentationml/2006/main">
  <p:tag name="PRESENTER_SHAPEINFO" val="&lt;ThreeDShapeInfo&gt;&lt;uuid val=&quot;{e7376dd4-4587-4070-8cc8-d5153f8ac229}&quot; /&gt;&lt;isInvalidForFieldText val=&quot;0&quot; /&gt;&lt;Image&gt;&lt;filename val=&quot;E:\breeze\content\14339732\2226064195-1\input\breezo\data\asimages\{e7376dd4-4587-4070-8cc8-d5153f8ac229}.png&quot; /&gt;&lt;left val=&quot;225&quot; /&gt;&lt;top val=&quot;54&quot; /&gt;&lt;width val=&quot;515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84.xml><?xml version="1.0" encoding="utf-8"?>
<p:tagLst xmlns:p="http://schemas.openxmlformats.org/presentationml/2006/main">
  <p:tag name="PRESENTER_SHAPEINFO" val="&lt;ThreeDShapeInfo&gt;&lt;uuid val=&quot;{63f22c24-6ed4-400e-8bc5-f5c5ce77a789}&quot; /&gt;&lt;isInvalidForFieldText val=&quot;0&quot; /&gt;&lt;Image&gt;&lt;filename val=&quot;E:\breeze\content\14339732\2226064195-1\input\breezo\data\asimages\{63f22c24-6ed4-400e-8bc5-f5c5ce77a78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5.xml><?xml version="1.0" encoding="utf-8"?>
<p:tagLst xmlns:p="http://schemas.openxmlformats.org/presentationml/2006/main">
  <p:tag name="PRESENTER_SHAPEINFO" val="&lt;ThreeDShapeInfo&gt;&lt;uuid val=&quot;{6f9b4ed1-891f-4cca-b593-2bc26c1af820}&quot; /&gt;&lt;isInvalidForFieldText val=&quot;0&quot; /&gt;&lt;Image&gt;&lt;filename val=&quot;E:\breeze\content\14339732\2226064195-1\input\breezo\data\asimages\{6f9b4ed1-891f-4cca-b593-2bc26c1af820}.png&quot; /&gt;&lt;left val=&quot;126&quot; /&gt;&lt;top val=&quot;125&quot; /&gt;&lt;width val=&quot;802&quot; /&gt;&lt;height val=&quot;595&quot; /&gt;&lt;hasText val=&quot;1&quot; /&gt;&lt;/Image&gt;&lt;/ThreeDShapeInfo&gt;"/>
</p:tagLst>
</file>

<file path=ppt/tags/tag86.xml><?xml version="1.0" encoding="utf-8"?>
<p:tagLst xmlns:p="http://schemas.openxmlformats.org/presentationml/2006/main">
  <p:tag name="HTML_SHAPEINFO" val="&lt;SlideThumbPath val=&quot;SlideTemp.PNG&quot;/&gt;"/>
</p:tagLst>
</file>

<file path=ppt/tags/tag87.xml><?xml version="1.0" encoding="utf-8"?>
<p:tagLst xmlns:p="http://schemas.openxmlformats.org/presentationml/2006/main">
  <p:tag name="PRESENTER_SHAPEINFO" val="&lt;ThreeDShapeInfo&gt;&lt;uuid val=&quot;{815e5e4b-8639-474c-ac64-83963237b7a3}&quot; /&gt;&lt;isInvalidForFieldText val=&quot;0&quot; /&gt;&lt;Image&gt;&lt;filename val=&quot;E:\breeze\content\14339732\2226064195-1\input\breezo\data\asimages\{815e5e4b-8639-474c-ac64-83963237b7a3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8.xml><?xml version="1.0" encoding="utf-8"?>
<p:tagLst xmlns:p="http://schemas.openxmlformats.org/presentationml/2006/main">
  <p:tag name="PRESENTER_SHAPEINFO" val="&lt;ThreeDShapeInfo&gt;&lt;uuid val=&quot;{13b2c135-ced7-47e5-9c78-ce27d7337103}&quot; /&gt;&lt;isInvalidForFieldText val=&quot;0&quot; /&gt;&lt;Image&gt;&lt;filename val=&quot;E:\breeze\content\14339732\2226064195-1\input\breezo\data\asimages\{13b2c135-ced7-47e5-9c78-ce27d7337103}.png&quot; /&gt;&lt;left val=&quot;164&quot; /&gt;&lt;top val=&quot;57&quot; /&gt;&lt;width val=&quot;633&quot; /&gt;&lt;height val=&quot;40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9.xml><?xml version="1.0" encoding="utf-8"?>
<p:tagLst xmlns:p="http://schemas.openxmlformats.org/presentationml/2006/main">
  <p:tag name="PRESENTER_SHAPEINFO" val="&lt;ThreeDShapeInfo&gt;&lt;uuid val=&quot;{5c721113-a2ce-4a31-b64c-b8fe77941223}&quot; /&gt;&lt;isInvalidForFieldText val=&quot;0&quot; /&gt;&lt;Image&gt;&lt;filename val=&quot;E:\breeze\content\14339732\2226064195-1\input\breezo\data\asimages\{5c721113-a2ce-4a31-b64c-b8fe77941223}.png&quot; /&gt;&lt;left val=&quot;86&quot; /&gt;&lt;top val=&quot;132&quot; /&gt;&lt;width val=&quot;835&quot; /&gt;&lt;height val=&quot;563&quot; /&gt;&lt;hasText val=&quot;1&quot; /&gt;&lt;/Image&gt;&lt;/ThreeDShape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90.xml><?xml version="1.0" encoding="utf-8"?>
<p:tagLst xmlns:p="http://schemas.openxmlformats.org/presentationml/2006/main">
  <p:tag name="HTML_SHAPEINFO" val="&lt;SlideThumbPath val=&quot;SlideTemp.PNG&quot;/&gt;"/>
</p:tagLst>
</file>

<file path=ppt/tags/tag91.xml><?xml version="1.0" encoding="utf-8"?>
<p:tagLst xmlns:p="http://schemas.openxmlformats.org/presentationml/2006/main">
  <p:tag name="PRESENTER_SHAPEINFO" val="&lt;ThreeDShapeInfo&gt;&lt;uuid val=&quot;{a0fd40bd-3e58-4633-8660-6d36c7824a12}&quot; /&gt;&lt;isInvalidForFieldText val=&quot;0&quot; /&gt;&lt;Image&gt;&lt;filename val=&quot;E:\breeze\content\14339732\2226064195-1\input\breezo\data\asimages\{a0fd40bd-3e58-4633-8660-6d36c7824a12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2.xml><?xml version="1.0" encoding="utf-8"?>
<p:tagLst xmlns:p="http://schemas.openxmlformats.org/presentationml/2006/main">
  <p:tag name="PRESENTER_SHAPEINFO" val="&lt;ThreeDShapeInfo&gt;&lt;uuid val=&quot;{bd589901-4817-4c64-9293-617e2847356c}&quot; /&gt;&lt;isInvalidForFieldText val=&quot;0&quot; /&gt;&lt;Image&gt;&lt;filename val=&quot;E:\breeze\content\14339732\2226064195-1\input\breezo\data\asimages\{bd589901-4817-4c64-9293-617e2847356c}.png&quot; /&gt;&lt;left val=&quot;51&quot; /&gt;&lt;top val=&quot;57&quot; /&gt;&lt;width val=&quot;843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7&quot; /&gt;&lt;/TableIndex&gt;&lt;/ShapeTextInfo&gt;"/>
</p:tagLst>
</file>

<file path=ppt/tags/tag93.xml><?xml version="1.0" encoding="utf-8"?>
<p:tagLst xmlns:p="http://schemas.openxmlformats.org/presentationml/2006/main">
  <p:tag name="PRESENTER_SHAPEINFO" val="&lt;ThreeDShapeInfo&gt;&lt;uuid val=&quot;{4f7e7181-53fc-4bc2-a7a8-ce2285395114}&quot; /&gt;&lt;isInvalidForFieldText val=&quot;0&quot; /&gt;&lt;Image&gt;&lt;filename val=&quot;E:\breeze\content\14339732\2226064195-1\input\breezo\data\asimages\{4f7e7181-53fc-4bc2-a7a8-ce2285395114}.png&quot; /&gt;&lt;left val=&quot;102&quot; /&gt;&lt;top val=&quot;116&quot; /&gt;&lt;width val=&quot;806&quot; /&gt;&lt;height val=&quot;571&quot; /&gt;&lt;hasText val=&quot;1&quot; /&gt;&lt;/Image&gt;&lt;/ThreeDShapeInfo&gt;"/>
</p:tagLst>
</file>

<file path=ppt/tags/tag94.xml><?xml version="1.0" encoding="utf-8"?>
<p:tagLst xmlns:p="http://schemas.openxmlformats.org/presentationml/2006/main">
  <p:tag name="HTML_SHAPEINFO" val="&lt;SlideThumbPath val=&quot;SlideTemp.PNG&quot;/&gt;"/>
</p:tagLst>
</file>

<file path=ppt/tags/tag95.xml><?xml version="1.0" encoding="utf-8"?>
<p:tagLst xmlns:p="http://schemas.openxmlformats.org/presentationml/2006/main">
  <p:tag name="PRESENTER_SHAPEINFO" val="&lt;ThreeDShapeInfo&gt;&lt;uuid val=&quot;{6bebea96-0bad-46bb-8ad7-8ad4b94234da}&quot; /&gt;&lt;isInvalidForFieldText val=&quot;0&quot; /&gt;&lt;Image&gt;&lt;filename val=&quot;E:\breeze\content\14339732\2226064195-1\input\breezo\data\asimages\{6bebea96-0bad-46bb-8ad7-8ad4b94234d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6.xml><?xml version="1.0" encoding="utf-8"?>
<p:tagLst xmlns:p="http://schemas.openxmlformats.org/presentationml/2006/main">
  <p:tag name="PRESENTER_SHAPEINFO" val="&lt;ThreeDShapeInfo&gt;&lt;uuid val=&quot;{c439ffe7-f164-4ef0-adc5-86e714339769}&quot; /&gt;&lt;isInvalidForFieldText val=&quot;0&quot; /&gt;&lt;Image&gt;&lt;filename val=&quot;E:\breeze\content\14339732\2226064195-1\input\breezo\data\asimages\{c439ffe7-f164-4ef0-adc5-86e714339769}.png&quot; /&gt;&lt;left val=&quot;127&quot; /&gt;&lt;top val=&quot;57&quot; /&gt;&lt;width val=&quot;709&quot; /&gt;&lt;height val=&quot;41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97.xml><?xml version="1.0" encoding="utf-8"?>
<p:tagLst xmlns:p="http://schemas.openxmlformats.org/presentationml/2006/main">
  <p:tag name="PRESENTER_SHAPEINFO" val="&lt;ThreeDShapeInfo&gt;&lt;uuid val=&quot;{c673dcbd-f3de-4808-8355-60dddb1198bc}&quot; /&gt;&lt;isInvalidForFieldText val=&quot;0&quot; /&gt;&lt;Image&gt;&lt;filename val=&quot;E:\breeze\content\14339732\2226064195-1\input\breezo\data\asimages\{c673dcbd-f3de-4808-8355-60dddb1198bc}.png&quot; /&gt;&lt;left val=&quot;102&quot; /&gt;&lt;top val=&quot;117&quot; /&gt;&lt;width val=&quot;806&quot; /&gt;&lt;height val=&quot;571&quot; /&gt;&lt;hasText val=&quot;1&quot; /&gt;&lt;/Image&gt;&lt;/ThreeDShapeInfo&gt;"/>
</p:tagLst>
</file>

<file path=ppt/tags/tag98.xml><?xml version="1.0" encoding="utf-8"?>
<p:tagLst xmlns:p="http://schemas.openxmlformats.org/presentationml/2006/main">
  <p:tag name="HTML_SHAPEINFO" val="&lt;SlideThumbPath val=&quot;SlideTemp.PNG&quot;/&gt;"/>
</p:tagLst>
</file>

<file path=ppt/tags/tag99.xml><?xml version="1.0" encoding="utf-8"?>
<p:tagLst xmlns:p="http://schemas.openxmlformats.org/presentationml/2006/main">
  <p:tag name="PRESENTER_SHAPEINFO" val="&lt;ThreeDShapeInfo&gt;&lt;uuid val=&quot;{f9d0486e-f168-45d7-8513-61cfbfd266d7}&quot; /&gt;&lt;isInvalidForFieldText val=&quot;0&quot; /&gt;&lt;Image&gt;&lt;filename val=&quot;E:\breeze\content\14339732\2226064195-1\input\breezo\data\asimages\{f9d0486e-f168-45d7-8513-61cfbfd266d7}.png&quot; /&gt;&lt;left val=&quot;262&quot; /&gt;&lt;top val=&quot;54&quot; /&gt;&lt;width val=&quot;44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heme/theme1.xml><?xml version="1.0" encoding="utf-8"?>
<a:theme xmlns:r="http://schemas.openxmlformats.org/officeDocument/2006/relationships"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92DB8-6E89-4F93-8BED-69DBDC18264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b487234-2a61-45b0-86e3-998bf12a0e9d"/>
    <ds:schemaRef ds:uri="2a1ba486-ff2f-4459-80ac-1ab5aa17f82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cos-new logo</Template>
  <Company>MN-DEED</Company>
  <PresentationFormat>On-screen Show (4:3)</PresentationFormat>
  <Paragraphs>64</Paragraphs>
  <Slides>28</Slides>
  <Notes>28</Notes>
  <TotalTime>10183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3">
      <vt:lpstr>Arial</vt:lpstr>
      <vt:lpstr>Wingdings</vt:lpstr>
      <vt:lpstr>Calibri</vt:lpstr>
      <vt:lpstr>Verdana</vt:lpstr>
      <vt:lpstr>1_Ripple</vt:lpstr>
      <vt:lpstr>PowerPoint Presentation</vt:lpstr>
      <vt:lpstr>Challenge</vt:lpstr>
      <vt:lpstr>Agenda</vt:lpstr>
      <vt:lpstr>CareerOneStop</vt:lpstr>
      <vt:lpstr>Customer Needs</vt:lpstr>
      <vt:lpstr>Path: Job Search for New College Grads</vt:lpstr>
      <vt:lpstr>Path: Job Search for New College Grads</vt:lpstr>
      <vt:lpstr>Contact Information</vt:lpstr>
      <vt:lpstr>Questions</vt:lpstr>
      <vt:lpstr>Screenshots</vt:lpstr>
      <vt:lpstr>GetMyFuture</vt:lpstr>
      <vt:lpstr>Interest Assessment</vt:lpstr>
      <vt:lpstr>Interest Assessment Results</vt:lpstr>
      <vt:lpstr>Work Values Matcher</vt:lpstr>
      <vt:lpstr>Work Values Matcher Results</vt:lpstr>
      <vt:lpstr>Work Values Matcher Value Description</vt:lpstr>
      <vt:lpstr>Work Values Matcher Career List</vt:lpstr>
      <vt:lpstr>Occupation Profile</vt:lpstr>
      <vt:lpstr>Resumes</vt:lpstr>
      <vt:lpstr>Find Job Openings</vt:lpstr>
      <vt:lpstr>Find Job Openings: Networking</vt:lpstr>
      <vt:lpstr>Find Job Openings: Social Media</vt:lpstr>
      <vt:lpstr>Find Job Openings: Ask an Employer</vt:lpstr>
      <vt:lpstr> Job Finder</vt:lpstr>
      <vt:lpstr>Job Finder Results</vt:lpstr>
      <vt:lpstr>Job Finder Detail</vt:lpstr>
      <vt:lpstr>Get Work Experience</vt:lpstr>
      <vt:lpstr>User Guide</vt:lpstr>
    </vt:vector>
  </TitlesOfParts>
  <LinksUpToDate>0</LinksUpToDate>
  <SharedDoc>0</SharedDoc>
  <HyperlinksChanged>0</HyperlinksChanged>
  <Application>Aspose.Slides for .NET</Application>
  <AppVersion>20.0100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Web 2.0 and COS</dc:title>
  <dc:creator>Mike Ellsworth</dc:creator>
  <cp:lastModifiedBy>Grace McCall</cp:lastModifiedBy>
  <cp:revision>398</cp:revision>
  <cp:lastPrinted>2021-01-14T03:52:34.000</cp:lastPrinted>
  <dcterms:created xsi:type="dcterms:W3CDTF">2007-04-17T16:38:40Z</dcterms:created>
  <dcterms:modified xsi:type="dcterms:W3CDTF">2021-02-04T13:00:01Z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