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svg" ContentType="image/svg"/>
  <Default Extension="emf" ContentType="image/x-emf"/>
  <Default Extension="tiff" ContentType="image/tiff"/>
  <Override PartName="/customXml/item1.xml" ContentType="application/xml"/>
  <Override PartName="/customXml/item2.xml" ContentType="application/xml"/>
  <Override PartName="/customXml/item3.xml" ContentType="application/xml"/>
  <Override PartName="/customXml/item4.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1-->
<p:presentation xmlns:r="http://schemas.openxmlformats.org/officeDocument/2006/relationships" xmlns:a="http://schemas.openxmlformats.org/drawingml/2006/main" xmlns:p="http://schemas.openxmlformats.org/presentationml/2006/main" saveSubsetFonts="1">
  <p:sldMasterIdLst>
    <p:sldMasterId id="2147483648" r:id="rId6"/>
    <p:sldMasterId id="2147483670" r:id="rId7"/>
    <p:sldMasterId id="2147483658" r:id="rId8"/>
  </p:sldMasterIdLst>
  <p:notesMasterIdLst>
    <p:notesMasterId r:id="rId9"/>
  </p:notesMasterIdLst>
  <p:sldIdLst>
    <p:sldId id="256" r:id="rId10"/>
    <p:sldId id="420" r:id="rId11"/>
    <p:sldId id="295" r:id="rId12"/>
    <p:sldId id="460" r:id="rId13"/>
    <p:sldId id="416" r:id="rId14"/>
    <p:sldId id="442" r:id="rId15"/>
    <p:sldId id="443" r:id="rId16"/>
    <p:sldId id="461" r:id="rId17"/>
    <p:sldId id="466" r:id="rId18"/>
    <p:sldId id="298" r:id="rId19"/>
    <p:sldId id="300" r:id="rId20"/>
    <p:sldId id="480" r:id="rId21"/>
    <p:sldId id="368" r:id="rId22"/>
    <p:sldId id="347" r:id="rId23"/>
    <p:sldId id="481" r:id="rId24"/>
    <p:sldId id="467" r:id="rId25"/>
    <p:sldId id="261" r:id="rId26"/>
    <p:sldId id="476" r:id="rId27"/>
    <p:sldId id="263" r:id="rId28"/>
    <p:sldId id="264" r:id="rId29"/>
    <p:sldId id="265" r:id="rId30"/>
    <p:sldId id="477" r:id="rId31"/>
    <p:sldId id="468" r:id="rId32"/>
    <p:sldId id="260" r:id="rId33"/>
    <p:sldId id="482" r:id="rId34"/>
    <p:sldId id="483" r:id="rId35"/>
    <p:sldId id="469" r:id="rId36"/>
    <p:sldId id="257" r:id="rId37"/>
    <p:sldId id="308" r:id="rId38"/>
    <p:sldId id="293" r:id="rId39"/>
    <p:sldId id="309" r:id="rId40"/>
    <p:sldId id="311" r:id="rId41"/>
    <p:sldId id="313" r:id="rId42"/>
    <p:sldId id="478" r:id="rId43"/>
    <p:sldId id="462" r:id="rId44"/>
    <p:sldId id="484" r:id="rId45"/>
    <p:sldId id="485" r:id="rId46"/>
    <p:sldId id="355" r:id="rId47"/>
    <p:sldId id="315" r:id="rId48"/>
    <p:sldId id="479" r:id="rId49"/>
    <p:sldId id="297" r:id="rId50"/>
  </p:sldIdLst>
  <p:sldSz cx="12192000" cy="6858000"/>
  <p:notesSz cx="6858000" cy="9313863"/>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7" name="Ingrid Schonfield" initials="IS" lastIdx="0" clrIdx="6">
    <p:extLst>
      <p:ext uri="{19B8F6BF-5375-455C-9EA6-DF929625EA0E}">
        <p15:presenceInfo xmlns:p15="http://schemas.microsoft.com/office/powerpoint/2012/main" userId="Ingrid Schonfield" providerId="None"/>
      </p:ext>
    </p:extLst>
  </p:cmAuthor>
  <p:cmAuthor id="1" name="margaret researchallies.org" initials="mr" lastIdx="0" clrIdx="0">
    <p:extLst>
      <p:ext uri="{19B8F6BF-5375-455C-9EA6-DF929625EA0E}">
        <p15:presenceInfo xmlns:p15="http://schemas.microsoft.com/office/powerpoint/2012/main" userId="margaret researchallies.org" providerId="None"/>
      </p:ext>
    </p:extLst>
  </p:cmAuthor>
  <p:cmAuthor id="8" name="Guest User" initials="GU" lastIdx="0" clrIdx="7">
    <p:extLst>
      <p:ext uri="{19B8F6BF-5375-455C-9EA6-DF929625EA0E}">
        <p15:presenceInfo xmlns:p15="http://schemas.microsoft.com/office/powerpoint/2012/main" userId="S::urn:spo:anon#5feb247ae1325c401c2c6b759054f920dd46050190bf942cb93764aa7ddd3874::" providerId="AD"/>
      </p:ext>
    </p:extLst>
  </p:cmAuthor>
  <p:cmAuthor id="2" name="Cynthia Forland" initials="CF" lastIdx="0" clrIdx="1">
    <p:extLst>
      <p:ext uri="{19B8F6BF-5375-455C-9EA6-DF929625EA0E}">
        <p15:presenceInfo xmlns:p15="http://schemas.microsoft.com/office/powerpoint/2012/main" userId="756a90f5ec104add" providerId="Windows Live"/>
      </p:ext>
    </p:extLst>
  </p:cmAuthor>
  <p:cmAuthor id="9" name="Ingrid Schonfield" initials="IS [2]" lastIdx="0" clrIdx="8">
    <p:extLst>
      <p:ext uri="{19B8F6BF-5375-455C-9EA6-DF929625EA0E}">
        <p15:presenceInfo xmlns:p15="http://schemas.microsoft.com/office/powerpoint/2012/main" userId="S::ingrid.schonfield@safalpartners.com::fed49c85-8dfb-4730-bff1-4e79aed02833" providerId="AD"/>
      </p:ext>
    </p:extLst>
  </p:cmAuthor>
  <p:cmAuthor id="3" name="Salas-Kos, Gloria - ETA" initials="SG-E" lastIdx="0" clrIdx="2">
    <p:extLst>
      <p:ext uri="{19B8F6BF-5375-455C-9EA6-DF929625EA0E}">
        <p15:presenceInfo xmlns:p15="http://schemas.microsoft.com/office/powerpoint/2012/main" userId="S-1-5-21-2522062978-2635407418-847139880-4677" providerId="AD"/>
      </p:ext>
    </p:extLst>
  </p:cmAuthor>
  <p:cmAuthor id="10" name="Olshefski, Stanley S - OPA" initials="OSS-O" lastIdx="0" clrIdx="9">
    <p:extLst>
      <p:ext uri="{19B8F6BF-5375-455C-9EA6-DF929625EA0E}">
        <p15:presenceInfo xmlns:p15="http://schemas.microsoft.com/office/powerpoint/2012/main" userId="S-1-5-21-625881431-3029617060-3355961844-125259" providerId="AD"/>
      </p:ext>
    </p:extLst>
  </p:cmAuthor>
  <p:cmAuthor id="4" name="Margaret Patterson" initials="MP" lastIdx="0" clrIdx="3">
    <p:extLst>
      <p:ext uri="{19B8F6BF-5375-455C-9EA6-DF929625EA0E}">
        <p15:presenceInfo xmlns:p15="http://schemas.microsoft.com/office/powerpoint/2012/main" userId="a074158b3f6257b6" providerId="Windows Live"/>
      </p:ext>
    </p:extLst>
  </p:cmAuthor>
  <p:cmAuthor id="5" name="Michelle Carson" initials="MC" lastIdx="0" clrIdx="4">
    <p:extLst>
      <p:ext uri="{19B8F6BF-5375-455C-9EA6-DF929625EA0E}">
        <p15:presenceInfo xmlns:p15="http://schemas.microsoft.com/office/powerpoint/2012/main" userId="S::Michelle.Carson@safalpartners.com::c12fad4d-602b-46c9-b455-39d7a6962d12" providerId="AD"/>
      </p:ext>
    </p:extLst>
  </p:cmAuthor>
  <p:cmAuthor id="6" name="Placido Gomez" initials="PG" lastIdx="0" clrIdx="5">
    <p:extLst>
      <p:ext uri="{19B8F6BF-5375-455C-9EA6-DF929625EA0E}">
        <p15:presenceInfo xmlns:p15="http://schemas.microsoft.com/office/powerpoint/2012/main" userId="S::placido.gomez@safalpartners.com::a39698ba-644a-47d2-b22f-4c06269a43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2B008-5B02-4B30-A4AF-A1B2EBB8B244}" v="16" dt="2020-10-15T03:56:42.344"/>
    <p1510:client id="{5214D90E-CAB6-4ACF-B671-24154F4C8F40}" v="5" dt="2020-10-15T23:20:16.250"/>
    <p1510:client id="{96FB8ABA-24A1-0E27-F5FB-C0E6C4666C65}" v="2" dt="2020-10-16T00:37:10.909"/>
    <p1510:client id="{B15BE296-FD10-76C5-510B-4A9BCD919834}" v="5" dt="2020-10-15T23:44:40.795"/>
    <p1510:client id="{DFEE2793-0D51-4FCD-B8B9-D3A8926683E0}" v="1" dt="2020-10-16T00:45:39.156"/>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7805" autoAdjust="0"/>
  </p:normalViewPr>
  <p:slideViewPr>
    <p:cSldViewPr snapToGrid="0">
      <p:cViewPr varScale="1">
        <p:scale>
          <a:sx n="73" d="100"/>
          <a:sy n="73" d="100"/>
        </p:scale>
        <p:origin x="596" y="6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 Type="http://schemas.openxmlformats.org/officeDocument/2006/relationships/customXml" Target="../customXml/item2.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 Type="http://schemas.openxmlformats.org/officeDocument/2006/relationships/customXml" Target="../customXml/item3.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slide" Target="slides/slide23.xml" /><Relationship Id="rId33" Type="http://schemas.openxmlformats.org/officeDocument/2006/relationships/slide" Target="slides/slide24.xml" /><Relationship Id="rId34" Type="http://schemas.openxmlformats.org/officeDocument/2006/relationships/slide" Target="slides/slide25.xml" /><Relationship Id="rId35" Type="http://schemas.openxmlformats.org/officeDocument/2006/relationships/slide" Target="slides/slide26.xml" /><Relationship Id="rId36" Type="http://schemas.openxmlformats.org/officeDocument/2006/relationships/slide" Target="slides/slide27.xml" /><Relationship Id="rId37" Type="http://schemas.openxmlformats.org/officeDocument/2006/relationships/slide" Target="slides/slide28.xml" /><Relationship Id="rId38" Type="http://schemas.openxmlformats.org/officeDocument/2006/relationships/slide" Target="slides/slide29.xml" /><Relationship Id="rId39" Type="http://schemas.openxmlformats.org/officeDocument/2006/relationships/slide" Target="slides/slide30.xml" /><Relationship Id="rId4" Type="http://schemas.openxmlformats.org/officeDocument/2006/relationships/customXml" Target="../customXml/item4.xml" /><Relationship Id="rId40" Type="http://schemas.openxmlformats.org/officeDocument/2006/relationships/slide" Target="slides/slide31.xml" /><Relationship Id="rId41" Type="http://schemas.openxmlformats.org/officeDocument/2006/relationships/slide" Target="slides/slide32.xml" /><Relationship Id="rId42" Type="http://schemas.openxmlformats.org/officeDocument/2006/relationships/slide" Target="slides/slide33.xml" /><Relationship Id="rId43" Type="http://schemas.openxmlformats.org/officeDocument/2006/relationships/slide" Target="slides/slide34.xml" /><Relationship Id="rId44" Type="http://schemas.openxmlformats.org/officeDocument/2006/relationships/slide" Target="slides/slide35.xml" /><Relationship Id="rId45" Type="http://schemas.openxmlformats.org/officeDocument/2006/relationships/slide" Target="slides/slide36.xml" /><Relationship Id="rId46" Type="http://schemas.openxmlformats.org/officeDocument/2006/relationships/slide" Target="slides/slide37.xml" /><Relationship Id="rId47" Type="http://schemas.openxmlformats.org/officeDocument/2006/relationships/slide" Target="slides/slide38.xml" /><Relationship Id="rId48" Type="http://schemas.openxmlformats.org/officeDocument/2006/relationships/slide" Target="slides/slide39.xml" /><Relationship Id="rId49" Type="http://schemas.openxmlformats.org/officeDocument/2006/relationships/slide" Target="slides/slide40.xml" /><Relationship Id="rId5" Type="http://schemas.openxmlformats.org/officeDocument/2006/relationships/commentAuthors" Target="commentAuthors.xml" /><Relationship Id="rId50" Type="http://schemas.openxmlformats.org/officeDocument/2006/relationships/slide" Target="slides/slide41.xml" /><Relationship Id="rId51" Type="http://schemas.openxmlformats.org/officeDocument/2006/relationships/tags" Target="tags/tag328.xml"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57" Type="http://schemas.microsoft.com/office/2015/10/relationships/revisionInfo" Target="revisionInfo.xml" /><Relationship Id="rId6" Type="http://schemas.openxmlformats.org/officeDocument/2006/relationships/slideMaster" Target="slideMasters/slideMaster1.xml" /><Relationship Id="rId7" Type="http://schemas.openxmlformats.org/officeDocument/2006/relationships/slideMaster" Target="slideMasters/slideMaster2.xml" /><Relationship Id="rId8" Type="http://schemas.openxmlformats.org/officeDocument/2006/relationships/slideMaster" Target="slideMasters/slideMaster3.xml" /><Relationship Id="rId9" Type="http://schemas.openxmlformats.org/officeDocument/2006/relationships/notesMaster" Target="notesMasters/notesMaster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6731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7310"/>
          </a:xfrm>
          <a:prstGeom prst="rect">
            <a:avLst/>
          </a:prstGeom>
        </p:spPr>
        <p:txBody>
          <a:bodyPr vert="horz" lIns="93177" tIns="46589" rIns="93177" bIns="46589" rtlCol="0"/>
          <a:lstStyle>
            <a:lvl1pPr algn="r">
              <a:defRPr sz="1200"/>
            </a:lvl1pPr>
          </a:lstStyle>
          <a:p>
            <a:fld id="{E9B57773-3BAA-418C-9BDB-0F9C1E1BF433}" type="datetimeFigureOut">
              <a:rPr lang="en-US" smtClean="0"/>
              <a:t>10/29/2020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sp>
      <p:sp>
        <p:nvSpPr>
          <p:cNvPr id="5" name="Notes Placeholder 4"/>
          <p:cNvSpPr>
            <a:spLocks noGrp="1"/>
          </p:cNvSpPr>
          <p:nvPr>
            <p:ph type="body" sz="quarter" idx="3"/>
          </p:nvPr>
        </p:nvSpPr>
        <p:spPr>
          <a:xfrm>
            <a:off x="685800" y="4482296"/>
            <a:ext cx="5486400" cy="36673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0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2393193539"/>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98450" y="546100"/>
            <a:ext cx="7518400" cy="4230688"/>
          </a:xfrm>
        </p:spPr>
      </p:sp>
      <p:sp>
        <p:nvSpPr>
          <p:cNvPr id="3" name="Notes Placeholder 2"/>
          <p:cNvSpPr>
            <a:spLocks noGrp="1"/>
          </p:cNvSpPr>
          <p:nvPr>
            <p:ph type="body" idx="1"/>
          </p:nvPr>
        </p:nvSpPr>
        <p:spPr>
          <a:xfrm>
            <a:off x="641985" y="4999037"/>
            <a:ext cx="5681980" cy="3696712"/>
          </a:xfrm>
        </p:spPr>
        <p:txBody>
          <a:bodyPr/>
          <a:lstStyle/>
          <a:p>
            <a:endParaRPr lang="en-US"/>
          </a:p>
        </p:txBody>
      </p:sp>
      <p:sp>
        <p:nvSpPr>
          <p:cNvPr id="4" name="Slide Number Placeholder 3"/>
          <p:cNvSpPr>
            <a:spLocks noGrp="1"/>
          </p:cNvSpPr>
          <p:nvPr>
            <p:ph type="sldNum" sz="quarter" idx="10"/>
          </p:nvPr>
        </p:nvSpPr>
        <p:spPr/>
        <p:txBody>
          <a:bodyPr/>
          <a:lstStyle/>
          <a:p>
            <a:fld id="{5B8EAD8D-B9D7-4E58-AAAF-805B22C51659}" type="slidenum">
              <a:rPr lang="en-US" smtClean="0"/>
              <a:t>10</a:t>
            </a:fld>
            <a:endParaRPr lang="en-US"/>
          </a:p>
        </p:txBody>
      </p:sp>
    </p:spTree>
    <p:extLst>
      <p:ext uri="{BB962C8B-B14F-4D97-AF65-F5344CB8AC3E}">
        <p14:creationId xmlns:p14="http://schemas.microsoft.com/office/powerpoint/2010/main" val="1588406957"/>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82575" y="415925"/>
            <a:ext cx="7627938" cy="4291013"/>
          </a:xfrm>
        </p:spPr>
      </p:sp>
      <p:sp>
        <p:nvSpPr>
          <p:cNvPr id="3" name="Notes Placeholder 2"/>
          <p:cNvSpPr>
            <a:spLocks noGrp="1"/>
          </p:cNvSpPr>
          <p:nvPr>
            <p:ph type="body" idx="1"/>
          </p:nvPr>
        </p:nvSpPr>
        <p:spPr>
          <a:xfrm>
            <a:off x="710247" y="4999037"/>
            <a:ext cx="5681980" cy="3696712"/>
          </a:xfrm>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5B8EAD8D-B9D7-4E58-AAAF-805B22C51659}" type="slidenum">
              <a:rPr lang="en-US" smtClean="0"/>
              <a:t>11</a:t>
            </a:fld>
            <a:endParaRPr lang="en-US"/>
          </a:p>
        </p:txBody>
      </p:sp>
    </p:spTree>
    <p:extLst>
      <p:ext uri="{BB962C8B-B14F-4D97-AF65-F5344CB8AC3E}">
        <p14:creationId xmlns:p14="http://schemas.microsoft.com/office/powerpoint/2010/main" val="2901572852"/>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49225" y="327025"/>
            <a:ext cx="6494463" cy="3654425"/>
          </a:xfrm>
        </p:spPr>
      </p:sp>
      <p:sp>
        <p:nvSpPr>
          <p:cNvPr id="3" name="Notes Placeholder 2"/>
          <p:cNvSpPr>
            <a:spLocks noGrp="1"/>
          </p:cNvSpPr>
          <p:nvPr>
            <p:ph type="body" idx="1"/>
          </p:nvPr>
        </p:nvSpPr>
        <p:spPr>
          <a:xfrm>
            <a:off x="710247" y="4196281"/>
            <a:ext cx="5681980" cy="3696712"/>
          </a:xfrm>
        </p:spPr>
        <p:txBody>
          <a:bodyPr/>
          <a:lstStyle/>
          <a:p>
            <a:pPr algn="l"/>
            <a:endParaRPr lang="en-US"/>
          </a:p>
        </p:txBody>
      </p:sp>
      <p:sp>
        <p:nvSpPr>
          <p:cNvPr id="4" name="Slide Number Placeholder 3"/>
          <p:cNvSpPr>
            <a:spLocks noGrp="1"/>
          </p:cNvSpPr>
          <p:nvPr>
            <p:ph type="sldNum" sz="quarter" idx="10"/>
          </p:nvPr>
        </p:nvSpPr>
        <p:spPr/>
        <p:txBody>
          <a:bodyPr/>
          <a:lstStyle/>
          <a:p>
            <a:fld id="{E966A06F-ED84-4544-82D0-F9EE1E002313}" type="slidenum">
              <a:rPr lang="en-US" smtClean="0"/>
              <a:t>12</a:t>
            </a:fld>
            <a:endParaRPr lang="en-US"/>
          </a:p>
        </p:txBody>
      </p:sp>
      <p:sp>
        <p:nvSpPr>
          <p:cNvPr id="5" name="Arrow: Up 4"/>
          <p:cNvSpPr/>
          <p:nvPr/>
        </p:nvSpPr>
        <p:spPr>
          <a:xfrm rot="19125189">
            <a:off x="5413847" y="307208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89637" y="3246437"/>
            <a:ext cx="685800" cy="369332"/>
          </a:xfrm>
          <a:prstGeom prst="rect">
            <a:avLst/>
          </a:prstGeom>
          <a:noFill/>
        </p:spPr>
        <p:txBody>
          <a:bodyPr wrap="square" rtlCol="0">
            <a:spAutoFit/>
          </a:bodyPr>
          <a:lstStyle/>
          <a:p>
            <a:r>
              <a:rPr lang="en-US">
                <a:solidFill>
                  <a:srgbClr val="C00000"/>
                </a:solidFill>
              </a:rPr>
              <a:t>Chat</a:t>
            </a:r>
          </a:p>
        </p:txBody>
      </p:sp>
      <p:sp>
        <p:nvSpPr>
          <p:cNvPr id="7" name="Arrow: Curved Up 6"/>
          <p:cNvSpPr/>
          <p:nvPr/>
        </p:nvSpPr>
        <p:spPr>
          <a:xfrm rot="17609689">
            <a:off x="5508891" y="4711370"/>
            <a:ext cx="1528616" cy="6533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1669944"/>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635639520"/>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31788" y="357188"/>
            <a:ext cx="7397751" cy="4162425"/>
          </a:xfrm>
        </p:spPr>
      </p:sp>
      <p:sp>
        <p:nvSpPr>
          <p:cNvPr id="3" name="Notes Placeholder 2"/>
          <p:cNvSpPr>
            <a:spLocks noGrp="1"/>
          </p:cNvSpPr>
          <p:nvPr>
            <p:ph type="body" idx="1"/>
          </p:nvPr>
        </p:nvSpPr>
        <p:spPr>
          <a:xfrm>
            <a:off x="579437" y="4618037"/>
            <a:ext cx="5681980" cy="3696712"/>
          </a:xfrm>
        </p:spPr>
        <p:txBody>
          <a:bodyPr/>
          <a:lstStyle/>
          <a:p>
            <a:endParaRPr lang="en-US"/>
          </a:p>
        </p:txBody>
      </p:sp>
      <p:sp>
        <p:nvSpPr>
          <p:cNvPr id="4" name="Slide Number Placeholder 3"/>
          <p:cNvSpPr>
            <a:spLocks noGrp="1"/>
          </p:cNvSpPr>
          <p:nvPr>
            <p:ph type="sldNum" sz="quarter" idx="10"/>
          </p:nvPr>
        </p:nvSpPr>
        <p:spPr/>
        <p:txBody>
          <a:bodyPr/>
          <a:lstStyle/>
          <a:p>
            <a:fld id="{E966A06F-ED84-4544-82D0-F9EE1E002313}" type="slidenum">
              <a:rPr lang="en-US" smtClean="0"/>
              <a:t>14</a:t>
            </a:fld>
            <a:endParaRPr lang="en-US"/>
          </a:p>
        </p:txBody>
      </p:sp>
    </p:spTree>
    <p:extLst>
      <p:ext uri="{BB962C8B-B14F-4D97-AF65-F5344CB8AC3E}">
        <p14:creationId xmlns:p14="http://schemas.microsoft.com/office/powerpoint/2010/main" val="993277899"/>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106" name="Shape 106"/>
          <p:cNvSpPr>
            <a:spLocks noGrp="1" noRot="1" noChangeAspect="1"/>
          </p:cNvSpPr>
          <p:nvPr>
            <p:ph type="sldImg"/>
          </p:nvPr>
        </p:nvSpPr>
        <p:spPr>
          <a:xfrm>
            <a:off x="695325" y="261938"/>
            <a:ext cx="5635625" cy="3170237"/>
          </a:xfrm>
          <a:prstGeom prst="rect">
            <a:avLst/>
          </a:prstGeom>
        </p:spPr>
      </p:sp>
      <p:sp>
        <p:nvSpPr>
          <p:cNvPr id="107" name="Shape 107"/>
          <p:cNvSpPr>
            <a:spLocks noGrp="1"/>
          </p:cNvSpPr>
          <p:nvPr>
            <p:ph type="body" sz="quarter" idx="1"/>
          </p:nvPr>
        </p:nvSpPr>
        <p:spPr>
          <a:xfrm>
            <a:off x="304831" y="3624543"/>
            <a:ext cx="6347299" cy="5577690"/>
          </a:xfrm>
          <a:prstGeom prst="rect">
            <a:avLst/>
          </a:prstGeom>
        </p:spPr>
        <p:txBody>
          <a:bodyPr/>
          <a:lstStyle/>
          <a:p>
            <a:pPr marL="0" marR="0" lvl="0" indent="0" algn="l" defTabSz="914400" rtl="0" eaLnBrk="1" fontAlgn="auto" latinLnBrk="0" hangingPunct="1">
              <a:lnSpc>
                <a:spcPct val="150000"/>
              </a:lnSpc>
              <a:spcBef>
                <a:spcPct val="0"/>
              </a:spcBef>
              <a:spcAft>
                <a:spcPct val="0"/>
              </a:spcAft>
              <a:buClrTx/>
              <a:buSzTx/>
              <a:buFontTx/>
              <a:buNone/>
              <a:defRPr sz="1800"/>
            </a:pPr>
            <a:endParaRPr/>
          </a:p>
        </p:txBody>
      </p:sp>
      <p:sp>
        <p:nvSpPr>
          <p:cNvPr id="2" name="Explosion: 8 Points 1">
            <a:extLst>
              <a:ext uri="{FF2B5EF4-FFF2-40B4-BE49-F238E27FC236}">
                <a16:creationId xmlns:a16="http://schemas.microsoft.com/office/drawing/2014/main" id="{98901B92-B5A6-4557-B1F5-439F323ABE55}"/>
              </a:ext>
            </a:extLst>
          </p:cNvPr>
          <p:cNvSpPr/>
          <p:nvPr/>
        </p:nvSpPr>
        <p:spPr>
          <a:xfrm>
            <a:off x="304831" y="1388851"/>
            <a:ext cx="917682" cy="916881"/>
          </a:xfrm>
          <a:prstGeom prst="irregularSeal1">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714" tIns="45857" rIns="91714" bIns="45857" rtlCol="0" anchor="ctr"/>
          <a:lstStyle/>
          <a:p>
            <a:pPr algn="ctr"/>
            <a:endParaRPr lang="en-US"/>
          </a:p>
        </p:txBody>
      </p:sp>
    </p:spTree>
    <p:extLst>
      <p:ext uri="{BB962C8B-B14F-4D97-AF65-F5344CB8AC3E}">
        <p14:creationId xmlns:p14="http://schemas.microsoft.com/office/powerpoint/2010/main" val="1547209246"/>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414751837"/>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728809702"/>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85F1D62-664B-4DEB-A979-9A74BF5EEBE4}" type="slidenum">
              <a:rPr lang="en-US" smtClean="0"/>
              <a:t>18</a:t>
            </a:fld>
            <a:endParaRPr lang="en-US"/>
          </a:p>
        </p:txBody>
      </p:sp>
    </p:spTree>
    <p:extLst>
      <p:ext uri="{BB962C8B-B14F-4D97-AF65-F5344CB8AC3E}">
        <p14:creationId xmlns:p14="http://schemas.microsoft.com/office/powerpoint/2010/main" val="3489252627"/>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5F1D62-664B-4DEB-A979-9A74BF5EEBE4}" type="slidenum">
              <a:rPr lang="en-US" smtClean="0"/>
              <a:t>19</a:t>
            </a:fld>
            <a:endParaRPr lang="en-US"/>
          </a:p>
        </p:txBody>
      </p:sp>
    </p:spTree>
    <p:extLst>
      <p:ext uri="{BB962C8B-B14F-4D97-AF65-F5344CB8AC3E}">
        <p14:creationId xmlns:p14="http://schemas.microsoft.com/office/powerpoint/2010/main" val="4016994472"/>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719423060"/>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1241096877"/>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2622535368"/>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447035180"/>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1480502735"/>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587851084"/>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4066769580"/>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067412181"/>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2595272180"/>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5538" name="Rectangle 2"/>
          <p:cNvSpPr>
            <a:spLocks noGrp="1" noRot="1" noChangeAspect="1" noTextEdit="1"/>
          </p:cNvSpPr>
          <p:nvPr>
            <p:ph type="sldImg"/>
          </p:nvPr>
        </p:nvSpPr>
        <p:spPr bwMode="auto">
          <a:noFill/>
          <a:ln>
            <a:solidFill>
              <a:srgbClr val="000000"/>
            </a:solidFill>
            <a:miter lim="800000"/>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162149037"/>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2386862871"/>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969663912"/>
      </p:ext>
    </p:extLst>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2950425087"/>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2619053959"/>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2732276783"/>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2470691487"/>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3309804397"/>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3708355761"/>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1644823793"/>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2767709825"/>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2892760358"/>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3144436560"/>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4000307532"/>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1745930400"/>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3017719866"/>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743749944"/>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294886890"/>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69362065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image" Target="../media/image5.emf" /><Relationship Id="rId11" Type="http://schemas.openxmlformats.org/officeDocument/2006/relationships/tags" Target="../tags/tag6.xml" /><Relationship Id="rId12" Type="http://schemas.openxmlformats.org/officeDocument/2006/relationships/tags" Target="../tags/tag7.xml" /><Relationship Id="rId13" Type="http://schemas.openxmlformats.org/officeDocument/2006/relationships/slideMaster" Target="../slideMasters/slideMaster1.xml" /><Relationship Id="rId2" Type="http://schemas.openxmlformats.org/officeDocument/2006/relationships/image" Target="../media/image2.svg" /><Relationship Id="rId3" Type="http://schemas.openxmlformats.org/officeDocument/2006/relationships/tags" Target="../tags/tag1.xml" /><Relationship Id="rId4" Type="http://schemas.openxmlformats.org/officeDocument/2006/relationships/tags" Target="../tags/tag2.xml" /><Relationship Id="rId5" Type="http://schemas.openxmlformats.org/officeDocument/2006/relationships/tags" Target="../tags/tag3.xml" /><Relationship Id="rId6" Type="http://schemas.openxmlformats.org/officeDocument/2006/relationships/tags" Target="../tags/tag4.xml" /><Relationship Id="rId7" Type="http://schemas.openxmlformats.org/officeDocument/2006/relationships/tags" Target="../tags/tag5.xml" /><Relationship Id="rId8" Type="http://schemas.openxmlformats.org/officeDocument/2006/relationships/image" Target="../media/image3.png" /><Relationship Id="rId9" Type="http://schemas.openxmlformats.org/officeDocument/2006/relationships/image" Target="../media/image4.png"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7.png" /><Relationship Id="rId3" Type="http://schemas.microsoft.com/office/2007/relationships/hdphoto" Target="../media/image10.wdp" /><Relationship Id="rId4"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1.png" /><Relationship Id="rId10" Type="http://schemas.openxmlformats.org/officeDocument/2006/relationships/slideMaster" Target="../slideMasters/slideMaster1.xml" /><Relationship Id="rId2" Type="http://schemas.openxmlformats.org/officeDocument/2006/relationships/tags" Target="../tags/tag21.xml" /><Relationship Id="rId3" Type="http://schemas.openxmlformats.org/officeDocument/2006/relationships/image" Target="../media/image12.png" /><Relationship Id="rId4" Type="http://schemas.openxmlformats.org/officeDocument/2006/relationships/image" Target="../media/image13.svg" /><Relationship Id="rId5" Type="http://schemas.openxmlformats.org/officeDocument/2006/relationships/tags" Target="../tags/tag22.xml" /><Relationship Id="rId6" Type="http://schemas.openxmlformats.org/officeDocument/2006/relationships/tags" Target="../tags/tag23.xml" /><Relationship Id="rId7" Type="http://schemas.openxmlformats.org/officeDocument/2006/relationships/tags" Target="../tags/tag24.xml" /><Relationship Id="rId8" Type="http://schemas.openxmlformats.org/officeDocument/2006/relationships/tags" Target="../tags/tag25.xml" /><Relationship Id="rId9" Type="http://schemas.openxmlformats.org/officeDocument/2006/relationships/tags" Target="../tags/tag26.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5.png" /><Relationship Id="rId2" Type="http://schemas.openxmlformats.org/officeDocument/2006/relationships/image" Target="../media/image16.svg" /><Relationship Id="rId3"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7.png" /><Relationship Id="rId2" Type="http://schemas.openxmlformats.org/officeDocument/2006/relationships/image" Target="../media/image18.svg" /><Relationship Id="rId3"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9.png" /><Relationship Id="rId2" Type="http://schemas.openxmlformats.org/officeDocument/2006/relationships/image" Target="../media/image20.svg" /><Relationship Id="rId3" Type="http://schemas.openxmlformats.org/officeDocument/2006/relationships/image" Target="../media/image21.png" /><Relationship Id="rId4" Type="http://schemas.openxmlformats.org/officeDocument/2006/relationships/image" Target="../media/image22.svg" /><Relationship Id="rId5" Type="http://schemas.openxmlformats.org/officeDocument/2006/relationships/image" Target="../media/image5.emf" /><Relationship Id="rId6" Type="http://schemas.openxmlformats.org/officeDocument/2006/relationships/image" Target="../media/image7.png" /><Relationship Id="rId7" Type="http://schemas.microsoft.com/office/2007/relationships/hdphoto" Target="../media/image23.wdp"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24.png" /><Relationship Id="rId2" Type="http://schemas.openxmlformats.org/officeDocument/2006/relationships/image" Target="../media/image25.svg" /><Relationship Id="rId3" Type="http://schemas.openxmlformats.org/officeDocument/2006/relationships/tags" Target="../tags/tag41.xml" /><Relationship Id="rId4" Type="http://schemas.openxmlformats.org/officeDocument/2006/relationships/tags" Target="../tags/tag42.xml" /><Relationship Id="rId5" Type="http://schemas.openxmlformats.org/officeDocument/2006/relationships/tags" Target="../tags/tag43.xml" /><Relationship Id="rId6" Type="http://schemas.openxmlformats.org/officeDocument/2006/relationships/tags" Target="../tags/tag44.xml" /><Relationship Id="rId7" Type="http://schemas.openxmlformats.org/officeDocument/2006/relationships/tags" Target="../tags/tag45.xml" /><Relationship Id="rId8" Type="http://schemas.openxmlformats.org/officeDocument/2006/relationships/tags" Target="../tags/tag46.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slideMaster" Target="../slideMasters/slideMaster2.xml" /><Relationship Id="rId2" Type="http://schemas.openxmlformats.org/officeDocument/2006/relationships/image" Target="../media/image26.svg" /><Relationship Id="rId3" Type="http://schemas.openxmlformats.org/officeDocument/2006/relationships/tags" Target="../tags/tag47.xml" /><Relationship Id="rId4" Type="http://schemas.openxmlformats.org/officeDocument/2006/relationships/tags" Target="../tags/tag48.xml" /><Relationship Id="rId5" Type="http://schemas.openxmlformats.org/officeDocument/2006/relationships/tags" Target="../tags/tag49.xml" /><Relationship Id="rId6" Type="http://schemas.openxmlformats.org/officeDocument/2006/relationships/tags" Target="../tags/tag50.xml" /><Relationship Id="rId7" Type="http://schemas.openxmlformats.org/officeDocument/2006/relationships/tags" Target="../tags/tag51.xml" /><Relationship Id="rId8" Type="http://schemas.openxmlformats.org/officeDocument/2006/relationships/image" Target="../media/image5.emf" /><Relationship Id="rId9" Type="http://schemas.openxmlformats.org/officeDocument/2006/relationships/tags" Target="../tags/tag52.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8.png" /><Relationship Id="rId2" Type="http://schemas.openxmlformats.org/officeDocument/2006/relationships/image" Target="../media/image29.svg" /><Relationship Id="rId3" Type="http://schemas.openxmlformats.org/officeDocument/2006/relationships/tags" Target="../tags/tag67.xml" /><Relationship Id="rId4" Type="http://schemas.openxmlformats.org/officeDocument/2006/relationships/tags" Target="../tags/tag68.xml" /><Relationship Id="rId5" Type="http://schemas.openxmlformats.org/officeDocument/2006/relationships/tags" Target="../tags/tag69.xml" /><Relationship Id="rId6" Type="http://schemas.openxmlformats.org/officeDocument/2006/relationships/tags" Target="../tags/tag70.xml" /><Relationship Id="rId7" Type="http://schemas.openxmlformats.org/officeDocument/2006/relationships/tags" Target="../tags/tag71.xml" /><Relationship Id="rId8" Type="http://schemas.openxmlformats.org/officeDocument/2006/relationships/tags" Target="../tags/tag72.xml" /><Relationship Id="rId9"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28.png" /><Relationship Id="rId10" Type="http://schemas.openxmlformats.org/officeDocument/2006/relationships/tags" Target="../tags/tag80.xml" /><Relationship Id="rId11" Type="http://schemas.openxmlformats.org/officeDocument/2006/relationships/slideMaster" Target="../slideMasters/slideMaster3.xml" /><Relationship Id="rId2" Type="http://schemas.openxmlformats.org/officeDocument/2006/relationships/image" Target="../media/image30.svg" /><Relationship Id="rId3" Type="http://schemas.openxmlformats.org/officeDocument/2006/relationships/tags" Target="../tags/tag73.xml" /><Relationship Id="rId4" Type="http://schemas.openxmlformats.org/officeDocument/2006/relationships/tags" Target="../tags/tag74.xml" /><Relationship Id="rId5" Type="http://schemas.openxmlformats.org/officeDocument/2006/relationships/tags" Target="../tags/tag75.xml" /><Relationship Id="rId6" Type="http://schemas.openxmlformats.org/officeDocument/2006/relationships/tags" Target="../tags/tag76.xml" /><Relationship Id="rId7" Type="http://schemas.openxmlformats.org/officeDocument/2006/relationships/tags" Target="../tags/tag77.xml" /><Relationship Id="rId8" Type="http://schemas.openxmlformats.org/officeDocument/2006/relationships/tags" Target="../tags/tag78.xml" /><Relationship Id="rId9" Type="http://schemas.openxmlformats.org/officeDocument/2006/relationships/tags" Target="../tags/tag79.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tags" Target="../tags/tag11.xml" /><Relationship Id="rId5"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8.png" /><Relationship Id="rId2" Type="http://schemas.openxmlformats.org/officeDocument/2006/relationships/image" Target="../media/image31.svg" /><Relationship Id="rId3"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32.png" /><Relationship Id="rId10" Type="http://schemas.openxmlformats.org/officeDocument/2006/relationships/tags" Target="../tags/tag88.xml" /><Relationship Id="rId11" Type="http://schemas.openxmlformats.org/officeDocument/2006/relationships/tags" Target="../tags/tag89.xml" /><Relationship Id="rId12" Type="http://schemas.openxmlformats.org/officeDocument/2006/relationships/slideMaster" Target="../slideMasters/slideMaster3.xml" /><Relationship Id="rId2" Type="http://schemas.openxmlformats.org/officeDocument/2006/relationships/image" Target="../media/image33.svg"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tags" Target="../tags/tag83.xml" /><Relationship Id="rId6" Type="http://schemas.openxmlformats.org/officeDocument/2006/relationships/tags" Target="../tags/tag84.xml" /><Relationship Id="rId7" Type="http://schemas.openxmlformats.org/officeDocument/2006/relationships/tags" Target="../tags/tag85.xml" /><Relationship Id="rId8" Type="http://schemas.openxmlformats.org/officeDocument/2006/relationships/tags" Target="../tags/tag86.xml" /><Relationship Id="rId9" Type="http://schemas.openxmlformats.org/officeDocument/2006/relationships/tags" Target="../tags/tag87.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90.xml" /><Relationship Id="rId2" Type="http://schemas.openxmlformats.org/officeDocument/2006/relationships/tags" Target="../tags/tag91.xml" /><Relationship Id="rId3" Type="http://schemas.openxmlformats.org/officeDocument/2006/relationships/tags" Target="../tags/tag92.xml" /><Relationship Id="rId4"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93.xml" /><Relationship Id="rId2" Type="http://schemas.openxmlformats.org/officeDocument/2006/relationships/tags" Target="../tags/tag94.xml"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2.xml" /><Relationship Id="rId10" Type="http://schemas.openxmlformats.org/officeDocument/2006/relationships/tags" Target="../tags/tag18.xml" /><Relationship Id="rId11" Type="http://schemas.openxmlformats.org/officeDocument/2006/relationships/tags" Target="../tags/tag19.xml" /><Relationship Id="rId12" Type="http://schemas.openxmlformats.org/officeDocument/2006/relationships/tags" Target="../tags/tag20.xml" /><Relationship Id="rId13"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6.svg" /><Relationship Id="rId4" Type="http://schemas.openxmlformats.org/officeDocument/2006/relationships/tags" Target="../tags/tag13.xml" /><Relationship Id="rId5" Type="http://schemas.openxmlformats.org/officeDocument/2006/relationships/tags" Target="../tags/tag14.xml" /><Relationship Id="rId6" Type="http://schemas.openxmlformats.org/officeDocument/2006/relationships/tags" Target="../tags/tag15.xml" /><Relationship Id="rId7" Type="http://schemas.openxmlformats.org/officeDocument/2006/relationships/image" Target="../media/image5.emf" /><Relationship Id="rId8" Type="http://schemas.openxmlformats.org/officeDocument/2006/relationships/tags" Target="../tags/tag16.xml" /><Relationship Id="rId9" Type="http://schemas.openxmlformats.org/officeDocument/2006/relationships/tags" Target="../tags/tag17.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7.png" /><Relationship Id="rId2" Type="http://schemas.microsoft.com/office/2007/relationships/hdphoto" Target="../media/image8.wdp" /><Relationship Id="rId3" Type="http://schemas.openxmlformats.org/officeDocument/2006/relationships/image" Target="../media/image5.emf" /><Relationship Id="rId4"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7.png" /><Relationship Id="rId3" Type="http://schemas.microsoft.com/office/2007/relationships/hdphoto" Target="../media/image9.wdp"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4"/>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5"/>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6"/>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custDataLst>
              <p:tags r:id="rId7"/>
            </p:custDataLst>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custDataLst>
              <p:tags r:id="rId11"/>
            </p:custDataLst>
          </p:nvPr>
        </p:nvPicPr>
        <p:blipFill>
          <a:blip r:embed="rId10"/>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custDataLst>
              <p:tags r:id="rId12"/>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1"/>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a:pPr>
            <a:r>
              <a:rPr lang="en-US"/>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Questions?">
    <p:spTree>
      <p:nvGrpSpPr>
        <p:cNvPr id="1" name=""/>
        <p:cNvGrpSpPr/>
        <p:nvPr/>
      </p:nvGrpSpPr>
      <p:grpSpPr>
        <a:xfrm>
          <a:off x="0" y="0"/>
          <a: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5"/>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6"/>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7"/>
            </p:custDataLst>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8"/>
            </p:custDataLst>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127408354"/>
      </p:ext>
    </p:extLst>
  </p:cSld>
  <p:clrMapOvr>
    <a:masterClrMapping/>
  </p:clrMapOvr>
  <p:transition/>
  <p:timing/>
  <p:hf hdr="0" ftr="0" dt="0"/>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Objectives">
    <p:spTree>
      <p:nvGrpSpPr>
        <p:cNvPr id="1" name=""/>
        <p:cNvGrpSpPr/>
        <p:nvPr/>
      </p:nvGrpSpPr>
      <p:grpSpPr>
        <a:xfrm>
          <a:off x="0" y="0"/>
          <a: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Legal Language">
    <p:spTree>
      <p:nvGrpSpPr>
        <p:cNvPr id="1" name=""/>
        <p:cNvGrpSpPr/>
        <p:nvPr/>
      </p:nvGrpSpPr>
      <p:grpSpPr>
        <a:xfrm>
          <a:off x="0" y="0"/>
          <a: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ries Se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Quote">
    <p:spTree>
      <p:nvGrpSpPr>
        <p:cNvPr id="1" name=""/>
        <p:cNvGrpSpPr/>
        <p:nvPr/>
      </p:nvGrpSpPr>
      <p:grpSpPr>
        <a:xfrm>
          <a:off x="0" y="0"/>
          <a: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6">
            <a:alphaModFix amt="70000"/>
            <a:extLst>
              <a:ext uri="{BEBA8EAE-BF5A-486C-A8C5-ECC9F3942E4B}">
                <a14:imgProps xmlns:a14="http://schemas.microsoft.com/office/drawing/2010/main">
                  <a14:imgLayer r:embed="rId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Resources">
    <p:spTree>
      <p:nvGrpSpPr>
        <p:cNvPr id="1" name=""/>
        <p:cNvGrpSpPr/>
        <p:nvPr/>
      </p:nvGrpSpPr>
      <p:grpSpPr>
        <a:xfrm>
          <a:off x="0" y="0"/>
          <a: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custDataLst>
              <p:tags r:id="rId6"/>
            </p:custDataLst>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custDataLst>
              <p:tags r:id="rId7"/>
            </p:custDataLst>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8"/>
            </p:custDataLst>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4"/>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5"/>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6"/>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7"/>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9"/>
            </p:custDataLst>
          </p:nvPr>
        </p:nvPicPr>
        <p:blipFill>
          <a:blip r:embed="rId8"/>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 / Moderator">
    <p:spTree>
      <p:nvGrpSpPr>
        <p:cNvPr id="1" name=""/>
        <p:cNvGrpSpPr/>
        <p:nvPr/>
      </p:nvGrpSpPr>
      <p:grpSpPr>
        <a:xfrm>
          <a:off x="0" y="0"/>
          <a: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custDataLst>
              <p:tags r:id="rId7"/>
            </p:custDataLst>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8"/>
            </p:custDataLst>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s / Moderators (2)">
    <p:spTree>
      <p:nvGrpSpPr>
        <p:cNvPr id="1" name=""/>
        <p:cNvGrpSpPr/>
        <p:nvPr/>
      </p:nvGrpSpPr>
      <p:grpSpPr>
        <a:xfrm>
          <a:off x="0" y="0"/>
          <a: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custDataLst>
              <p:tags r:id="rId7"/>
            </p:custDataLst>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custDataLst>
              <p:tags r:id="rId8"/>
            </p:custDataLst>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9"/>
            </p:custDataLst>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10"/>
            </p:custDataLst>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s / Moderators (3)">
    <p:spTree>
      <p:nvGrpSpPr>
        <p:cNvPr id="1" name=""/>
        <p:cNvGrpSpPr/>
        <p:nvPr/>
      </p:nvGrpSpPr>
      <p:grpSpPr>
        <a:xfrm>
          <a:off x="0" y="0"/>
          <a: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act">
    <p:spTree>
      <p:nvGrpSpPr>
        <p:cNvPr id="1" name=""/>
        <p:cNvGrpSpPr/>
        <p:nvPr/>
      </p:nvGrpSpPr>
      <p:grpSpPr>
        <a:xfrm>
          <a:off x="0" y="0"/>
          <a: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custDataLst>
              <p:tags r:id="rId4"/>
            </p:custDataLst>
          </p:nvPr>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gdLst>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custDataLst>
                <p:tags r:id="rId5"/>
              </p:custDataLst>
            </p:nvPr>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custDataLst>
                <p:tags r:id="rId6"/>
              </p:custDataLst>
            </p:nvPr>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custDataLst>
                <p:tags r:id="rId7"/>
              </p:custDataLst>
            </p:nvPr>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8"/>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9"/>
            </p:custDataLst>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custDataLst>
              <p:tags r:id="rId10"/>
            </p:custDataLst>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ct val="0"/>
              </a:spcBef>
              <a:defRPr sz="2000"/>
            </a:lvl3pPr>
            <a:lvl4pPr>
              <a:spcBef>
                <a:spcPts val="400"/>
              </a:spcBef>
              <a:defRPr sz="1800"/>
            </a:lvl4pPr>
            <a:lvl5pPr>
              <a:defRPr sz="1800"/>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11"/>
            </p:custDataLst>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cSld name="Title Only">
    <p:spTree>
      <p:nvGrpSpPr>
        <p:cNvPr id="1" name=""/>
        <p:cNvGrpSpPr/>
        <p:nvPr/>
      </p:nvGrpSpPr>
      <p:grpSpPr>
        <a:xfrm>
          <a:off x="0" y="0"/>
          <a: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custDataLst>
              <p:tags r:id="rId2"/>
            </p:custDataLst>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custDataLst>
              <p:tags r:id="rId3"/>
            </p:custDataLst>
          </p:nvPr>
        </p:nvSpPr>
        <p:spPr/>
        <p:txBody>
          <a:bodyPr/>
          <a:lstStyle/>
          <a:p>
            <a:endParaRPr lang="en-US"/>
          </a:p>
        </p:txBody>
      </p:sp>
    </p:spTree>
    <p:extLst>
      <p:ext uri="{BB962C8B-B14F-4D97-AF65-F5344CB8AC3E}">
        <p14:creationId xmlns:p14="http://schemas.microsoft.com/office/powerpoint/2010/main" val="128369315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custDataLst>
              <p:tags r:id="rId3"/>
            </p:custDataLst>
          </p:nvPr>
        </p:nvSpPr>
        <p:spPr>
          <a:xfrm>
            <a:off x="8737600" y="6245225"/>
            <a:ext cx="2844800" cy="476250"/>
          </a:xfrm>
          <a:prstGeom prst="rect">
            <a:avLst/>
          </a:prstGeom>
        </p:spPr>
        <p:txBody>
          <a:bodyPr/>
          <a:lstStyle>
            <a:lvl1pPr>
              <a:defRPr/>
            </a:lvl1pPr>
          </a:lstStyle>
          <a:p>
            <a:pPr>
              <a:defRPr/>
            </a:pPr>
            <a:fld id="{45488343-B159-074D-B355-B61FD1A20D53}" type="slidenum">
              <a:rPr lang="en-US"/>
              <a:pPr>
                <a:defRPr/>
              </a:pPr>
              <a:t>‹#›</a:t>
            </a:fld>
            <a:endParaRPr lang="en-US"/>
          </a:p>
        </p:txBody>
      </p:sp>
      <p:sp>
        <p:nvSpPr>
          <p:cNvPr id="5" name="TextBox 4"/>
          <p:cNvSpPr txBox="1"/>
          <p:nvPr userDrawn="1">
            <p:custDataLst>
              <p:tags r:id="rId4"/>
            </p:custDataLst>
          </p:nvPr>
        </p:nvSpPr>
        <p:spPr>
          <a:xfrm>
            <a:off x="609265" y="6035040"/>
            <a:ext cx="184731" cy="307777"/>
          </a:xfrm>
          <a:prstGeom prst="rect">
            <a:avLst/>
          </a:prstGeom>
          <a:noFill/>
        </p:spPr>
        <p:txBody>
          <a:bodyPr wrap="none" rtlCol="0">
            <a:spAutoFit/>
          </a:bodyPr>
          <a:lstStyle/>
          <a:p>
            <a:endParaRPr lang="en-US" sz="1400"/>
          </a:p>
        </p:txBody>
      </p:sp>
    </p:spTree>
    <p:extLst>
      <p:ext uri="{BB962C8B-B14F-4D97-AF65-F5344CB8AC3E}">
        <p14:creationId xmlns:p14="http://schemas.microsoft.com/office/powerpoint/2010/main" val="23908178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gradFill>
        <a:effectLst/>
      </p:bgPr>
    </p:bg>
    <p:spTree>
      <p:nvGrpSpPr>
        <p:cNvPr id="1" name=""/>
        <p:cNvGrpSpPr/>
        <p:nvPr/>
      </p:nvGrpSpPr>
      <p:grpSpPr>
        <a:xfrm>
          <a:off x="0" y="0"/>
          <a: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4"/>
              </p:custDataLst>
            </p:nvPr>
          </p:nvSpPr>
          <p:spPr>
            <a:xfrm flipH="1">
              <a:off x="6216734" y="0"/>
              <a:ext cx="5408000" cy="2698134"/>
            </a:xfrm>
            <a:custGeom>
              <a:gdLst>
                <a:gd name="connsiteX0" fmla="*/ 5865876 w 5854700"/>
                <a:gd name="connsiteY0" fmla="*/ 0 h 2921000"/>
                <a:gd name="connsiteX1" fmla="*/ 0 w 5854700"/>
                <a:gd name="connsiteY1" fmla="*/ 0 h 2921000"/>
                <a:gd name="connsiteX2" fmla="*/ 2932938 w 5854700"/>
                <a:gd name="connsiteY2" fmla="*/ 2932938 h 2921000"/>
              </a:gd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5"/>
              </p:custDataLst>
            </p:nvPr>
          </p:nvSpPr>
          <p:spPr>
            <a:xfrm flipH="1">
              <a:off x="6216734" y="4150341"/>
              <a:ext cx="5408000" cy="2698134"/>
            </a:xfrm>
            <a:custGeom>
              <a:gdLst>
                <a:gd name="connsiteX0" fmla="*/ 0 w 5854700"/>
                <a:gd name="connsiteY0" fmla="*/ 2932938 h 2921000"/>
                <a:gd name="connsiteX1" fmla="*/ 5865876 w 5854700"/>
                <a:gd name="connsiteY1" fmla="*/ 2932938 h 2921000"/>
                <a:gd name="connsiteX2" fmla="*/ 2932938 w 5854700"/>
                <a:gd name="connsiteY2" fmla="*/ 0 h 2921000"/>
              </a:gd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6"/>
              </p:custDataLst>
            </p:nvPr>
          </p:nvSpPr>
          <p:spPr>
            <a:xfrm flipH="1">
              <a:off x="9845796" y="782005"/>
              <a:ext cx="2346204" cy="5290688"/>
            </a:xfrm>
            <a:custGeom>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9"/>
            </p:custDataLst>
          </p:nvPr>
        </p:nvSpPr>
        <p:spPr/>
        <p:txBody>
          <a:bodyPr/>
          <a:lstStyle>
            <a:lvl1pPr>
              <a:defRPr>
                <a:solidFill>
                  <a:schemeClr val="accent1"/>
                </a:solidFill>
              </a:defRPr>
            </a:lvl1pPr>
          </a:lstStyle>
          <a:p>
            <a:fld id="{158B7785-F6D6-45F8-833E-07BD84680091}" type="slidenum">
              <a:rPr lang="en-US" smtClean="0"/>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10"/>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11"/>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12"/>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7840414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ubtitle, and Content">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1">
            <a:alphaModFix amt="70000"/>
            <a:extLst>
              <a:ext uri="{BEBA8EAE-BF5A-486C-A8C5-ECC9F3942E4B}">
                <a14:imgProps xmlns:a14="http://schemas.microsoft.com/office/drawing/2010/main">
                  <a14:imgLayer r:embed="rId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objTx" preserve="1">
  <p:cSld name="Content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1"/>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27.xml" /><Relationship Id="rId13" Type="http://schemas.openxmlformats.org/officeDocument/2006/relationships/tags" Target="../tags/tag28.xml" /><Relationship Id="rId14" Type="http://schemas.openxmlformats.org/officeDocument/2006/relationships/tags" Target="../tags/tag29.xml" /><Relationship Id="rId15" Type="http://schemas.openxmlformats.org/officeDocument/2006/relationships/tags" Target="../tags/tag30.xml" /><Relationship Id="rId16" Type="http://schemas.openxmlformats.org/officeDocument/2006/relationships/tags" Target="../tags/tag31.xml" /><Relationship Id="rId17" Type="http://schemas.openxmlformats.org/officeDocument/2006/relationships/tags" Target="../tags/tag32.xml" /><Relationship Id="rId18" Type="http://schemas.openxmlformats.org/officeDocument/2006/relationships/tags" Target="../tags/tag33.xml" /><Relationship Id="rId19" Type="http://schemas.openxmlformats.org/officeDocument/2006/relationships/tags" Target="../tags/tag34.xml" /><Relationship Id="rId2" Type="http://schemas.openxmlformats.org/officeDocument/2006/relationships/slideLayout" Target="../slideLayouts/slideLayout2.xml" /><Relationship Id="rId20" Type="http://schemas.openxmlformats.org/officeDocument/2006/relationships/image" Target="../media/image5.emf" /><Relationship Id="rId21" Type="http://schemas.openxmlformats.org/officeDocument/2006/relationships/tags" Target="../tags/tag35.xml" /><Relationship Id="rId22" Type="http://schemas.openxmlformats.org/officeDocument/2006/relationships/image" Target="../media/image7.png" /><Relationship Id="rId23" Type="http://schemas.microsoft.com/office/2007/relationships/hdphoto" Target="../media/image14.wdp" /><Relationship Id="rId24" Type="http://schemas.openxmlformats.org/officeDocument/2006/relationships/tags" Target="../tags/tag36.xml" /><Relationship Id="rId25" Type="http://schemas.openxmlformats.org/officeDocument/2006/relationships/tags" Target="../tags/tag37.xml" /><Relationship Id="rId26" Type="http://schemas.openxmlformats.org/officeDocument/2006/relationships/tags" Target="../tags/tag38.xml" /><Relationship Id="rId27" Type="http://schemas.openxmlformats.org/officeDocument/2006/relationships/tags" Target="../tags/tag39.xml" /><Relationship Id="rId28" Type="http://schemas.openxmlformats.org/officeDocument/2006/relationships/tags" Target="../tags/tag40.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5.emf" /><Relationship Id="rId11" Type="http://schemas.openxmlformats.org/officeDocument/2006/relationships/tags" Target="../tags/tag54.xml" /><Relationship Id="rId12" Type="http://schemas.openxmlformats.org/officeDocument/2006/relationships/tags" Target="../tags/tag55.xml" /><Relationship Id="rId13" Type="http://schemas.openxmlformats.org/officeDocument/2006/relationships/tags" Target="../tags/tag56.xml" /><Relationship Id="rId14" Type="http://schemas.openxmlformats.org/officeDocument/2006/relationships/tags" Target="../tags/tag57.xml" /><Relationship Id="rId15" Type="http://schemas.openxmlformats.org/officeDocument/2006/relationships/tags" Target="../tags/tag58.xml" /><Relationship Id="rId16" Type="http://schemas.openxmlformats.org/officeDocument/2006/relationships/tags" Target="../tags/tag59.xml" /><Relationship Id="rId17" Type="http://schemas.openxmlformats.org/officeDocument/2006/relationships/tags" Target="../tags/tag60.xml" /><Relationship Id="rId18" Type="http://schemas.openxmlformats.org/officeDocument/2006/relationships/tags" Target="../tags/tag61.xml" /><Relationship Id="rId19" Type="http://schemas.openxmlformats.org/officeDocument/2006/relationships/tags" Target="../tags/tag62.xml" /><Relationship Id="rId2" Type="http://schemas.openxmlformats.org/officeDocument/2006/relationships/slideLayout" Target="../slideLayouts/slideLayout13.xml" /><Relationship Id="rId20" Type="http://schemas.openxmlformats.org/officeDocument/2006/relationships/tags" Target="../tags/tag63.xml" /><Relationship Id="rId21" Type="http://schemas.openxmlformats.org/officeDocument/2006/relationships/tags" Target="../tags/tag64.xml" /><Relationship Id="rId22" Type="http://schemas.openxmlformats.org/officeDocument/2006/relationships/tags" Target="../tags/tag65.xml" /><Relationship Id="rId23" Type="http://schemas.openxmlformats.org/officeDocument/2006/relationships/tags" Target="../tags/tag66.xml" /><Relationship Id="rId24" Type="http://schemas.openxmlformats.org/officeDocument/2006/relationships/theme" Target="../theme/theme2.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image" Target="../media/image7.png" /><Relationship Id="rId8" Type="http://schemas.microsoft.com/office/2007/relationships/hdphoto" Target="../media/image27.wdp" /><Relationship Id="rId9" Type="http://schemas.openxmlformats.org/officeDocument/2006/relationships/tags" Target="../tags/tag53.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microsoft.com/office/2007/relationships/hdphoto" Target="../media/image34.wdp" /><Relationship Id="rId11" Type="http://schemas.openxmlformats.org/officeDocument/2006/relationships/tags" Target="../tags/tag98.xml" /><Relationship Id="rId12" Type="http://schemas.openxmlformats.org/officeDocument/2006/relationships/tags" Target="../tags/tag99.xml" /><Relationship Id="rId13" Type="http://schemas.openxmlformats.org/officeDocument/2006/relationships/tags" Target="../tags/tag100.xml" /><Relationship Id="rId14" Type="http://schemas.openxmlformats.org/officeDocument/2006/relationships/tags" Target="../tags/tag101.xml" /><Relationship Id="rId15" Type="http://schemas.openxmlformats.org/officeDocument/2006/relationships/tags" Target="../tags/tag102.xml" /><Relationship Id="rId16" Type="http://schemas.openxmlformats.org/officeDocument/2006/relationships/tags" Target="../tags/tag103.xml" /><Relationship Id="rId17" Type="http://schemas.openxmlformats.org/officeDocument/2006/relationships/tags" Target="../tags/tag104.xml" /><Relationship Id="rId18" Type="http://schemas.openxmlformats.org/officeDocument/2006/relationships/tags" Target="../tags/tag105.xml" /><Relationship Id="rId19" Type="http://schemas.openxmlformats.org/officeDocument/2006/relationships/tags" Target="../tags/tag106.xml" /><Relationship Id="rId2" Type="http://schemas.openxmlformats.org/officeDocument/2006/relationships/slideLayout" Target="../slideLayouts/slideLayout19.xml" /><Relationship Id="rId20" Type="http://schemas.openxmlformats.org/officeDocument/2006/relationships/tags" Target="../tags/tag107.xml" /><Relationship Id="rId21" Type="http://schemas.openxmlformats.org/officeDocument/2006/relationships/tags" Target="../tags/tag108.xml" /><Relationship Id="rId22" Type="http://schemas.openxmlformats.org/officeDocument/2006/relationships/tags" Target="../tags/tag109.xml" /><Relationship Id="rId23" Type="http://schemas.openxmlformats.org/officeDocument/2006/relationships/tags" Target="../tags/tag110.xml" /><Relationship Id="rId24" Type="http://schemas.openxmlformats.org/officeDocument/2006/relationships/theme" Target="../theme/theme3.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image" Target="../media/image5.emf" /><Relationship Id="rId8" Type="http://schemas.openxmlformats.org/officeDocument/2006/relationships/tags" Target="../tags/tag97.xml" /><Relationship Id="rId9" Type="http://schemas.openxmlformats.org/officeDocument/2006/relationships/image" Target="../media/image7.png"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2"/>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3"/>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4"/>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5"/>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6"/>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7"/>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8"/>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9"/>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21"/>
            </p:custDataLst>
          </p:nvPr>
        </p:nvPicPr>
        <p:blipFill>
          <a:blip r:embed="rId20"/>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24"/>
            </p:custDataLst>
          </p:nvPr>
        </p:nvPicPr>
        <p:blipFill>
          <a:blip r:embed="rId22">
            <a:alphaModFix amt="70000"/>
            <a:extLst>
              <a:ext uri="{BEBA8EAE-BF5A-486C-A8C5-ECC9F3942E4B}">
                <a14:imgProps xmlns:a14="http://schemas.microsoft.com/office/drawing/2010/main">
                  <a14:imgLayer r:embed="rId2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5"/>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6"/>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7"/>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8"/>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6" r:id="rId11"/>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7">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11"/>
            </p:custDataLst>
          </p:nvPr>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2"/>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3"/>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4"/>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5"/>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6"/>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7"/>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8"/>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9"/>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0"/>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1"/>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2"/>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3"/>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1"/>
            </p:custDataLst>
          </p:nvPr>
        </p:nvPicPr>
        <p:blipFill>
          <a:blip r:embed="rId9">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2"/>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3"/>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4"/>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5"/>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6"/>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7"/>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8"/>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9"/>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0"/>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1"/>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2"/>
            </p:custDataLst>
          </p:nvPr>
        </p:nvSpPr>
        <p:spPr>
          <a:xfrm>
            <a:off x="805866" y="1137446"/>
            <a:ext cx="11081334" cy="5039517"/>
          </a:xfrm>
          <a:prstGeom prst="rect">
            <a:avLst/>
          </a:prstGeom>
        </p:spPr>
        <p:txBody>
          <a:bodyPr vert="horz" lIns="91440" tIns="45720" rIns="91440" bIns="45720" rtlCol="0" anchor="ctr">
            <a:noAutofit/>
          </a:body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3"/>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21" r:id="rId5"/>
    <p:sldLayoutId id="2147483725" r:id="rId6"/>
  </p:sldLayoutIdLst>
  <p:transition/>
  <p:timing/>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tags" Target="../tags/tag11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0.xml" /><Relationship Id="rId3" Type="http://schemas.openxmlformats.org/officeDocument/2006/relationships/tags" Target="../tags/tag154.xml" /><Relationship Id="rId4" Type="http://schemas.openxmlformats.org/officeDocument/2006/relationships/tags" Target="../tags/tag155.xml" /><Relationship Id="rId5" Type="http://schemas.openxmlformats.org/officeDocument/2006/relationships/image" Target="../media/image41.emf" /><Relationship Id="rId6" Type="http://schemas.openxmlformats.org/officeDocument/2006/relationships/tags" Target="../tags/tag156.xml" /><Relationship Id="rId7" Type="http://schemas.openxmlformats.org/officeDocument/2006/relationships/tags" Target="../tags/tag15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1.xml" /><Relationship Id="rId3" Type="http://schemas.openxmlformats.org/officeDocument/2006/relationships/tags" Target="../tags/tag158.xml" /><Relationship Id="rId4" Type="http://schemas.openxmlformats.org/officeDocument/2006/relationships/tags" Target="../tags/tag159.xml" /><Relationship Id="rId5" Type="http://schemas.openxmlformats.org/officeDocument/2006/relationships/image" Target="../media/image42.png" /><Relationship Id="rId6" Type="http://schemas.openxmlformats.org/officeDocument/2006/relationships/tags" Target="../tags/tag160.xml" /><Relationship Id="rId7" Type="http://schemas.openxmlformats.org/officeDocument/2006/relationships/image" Target="../media/image41.emf" /><Relationship Id="rId8" Type="http://schemas.openxmlformats.org/officeDocument/2006/relationships/tags" Target="../tags/tag161.xml" /><Relationship Id="rId9" Type="http://schemas.openxmlformats.org/officeDocument/2006/relationships/tags" Target="../tags/tag16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167.xml" /><Relationship Id="rId11" Type="http://schemas.openxmlformats.org/officeDocument/2006/relationships/tags" Target="../tags/tag168.xml" /><Relationship Id="rId2" Type="http://schemas.openxmlformats.org/officeDocument/2006/relationships/notesSlide" Target="../notesSlides/notesSlide12.xml" /><Relationship Id="rId3" Type="http://schemas.openxmlformats.org/officeDocument/2006/relationships/tags" Target="../tags/tag163.xml" /><Relationship Id="rId4" Type="http://schemas.openxmlformats.org/officeDocument/2006/relationships/image" Target="../media/image43.png" /><Relationship Id="rId5" Type="http://schemas.microsoft.com/office/2007/relationships/hdphoto" Target="../media/image44.wdp" /><Relationship Id="rId6" Type="http://schemas.openxmlformats.org/officeDocument/2006/relationships/tags" Target="../tags/tag164.xml" /><Relationship Id="rId7" Type="http://schemas.openxmlformats.org/officeDocument/2006/relationships/tags" Target="../tags/tag165.xml" /><Relationship Id="rId8" Type="http://schemas.openxmlformats.org/officeDocument/2006/relationships/tags" Target="../tags/tag166.xml" /><Relationship Id="rId9" Type="http://schemas.openxmlformats.org/officeDocument/2006/relationships/image" Target="../media/image41.em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3.xml" /><Relationship Id="rId3" Type="http://schemas.openxmlformats.org/officeDocument/2006/relationships/tags" Target="../tags/tag169.xml" /><Relationship Id="rId4" Type="http://schemas.openxmlformats.org/officeDocument/2006/relationships/tags" Target="../tags/tag170.xml" /><Relationship Id="rId5" Type="http://schemas.openxmlformats.org/officeDocument/2006/relationships/image" Target="../media/image41.emf" /><Relationship Id="rId6" Type="http://schemas.openxmlformats.org/officeDocument/2006/relationships/tags" Target="../tags/tag171.xml" /><Relationship Id="rId7" Type="http://schemas.openxmlformats.org/officeDocument/2006/relationships/tags" Target="../tags/tag17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4.xml"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image" Target="../media/image41.emf" /><Relationship Id="rId6" Type="http://schemas.openxmlformats.org/officeDocument/2006/relationships/tags" Target="../tags/tag175.xml" /><Relationship Id="rId7" Type="http://schemas.openxmlformats.org/officeDocument/2006/relationships/tags" Target="../tags/tag17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5.xml" /><Relationship Id="rId3" Type="http://schemas.openxmlformats.org/officeDocument/2006/relationships/image" Target="../media/image45.jpeg" /><Relationship Id="rId4" Type="http://schemas.openxmlformats.org/officeDocument/2006/relationships/tags" Target="../tags/tag177.xml" /><Relationship Id="rId5" Type="http://schemas.openxmlformats.org/officeDocument/2006/relationships/tags" Target="../tags/tag178.xml" /><Relationship Id="rId6" Type="http://schemas.openxmlformats.org/officeDocument/2006/relationships/tags" Target="../tags/tag179.xml" /><Relationship Id="rId7" Type="http://schemas.openxmlformats.org/officeDocument/2006/relationships/image" Target="../media/image41.emf" /><Relationship Id="rId8" Type="http://schemas.openxmlformats.org/officeDocument/2006/relationships/tags" Target="../tags/tag180.xml" /><Relationship Id="rId9" Type="http://schemas.openxmlformats.org/officeDocument/2006/relationships/tags" Target="../tags/tag18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6.xml" /><Relationship Id="rId3" Type="http://schemas.openxmlformats.org/officeDocument/2006/relationships/tags" Target="../tags/tag182.xml" /><Relationship Id="rId4" Type="http://schemas.openxmlformats.org/officeDocument/2006/relationships/tags" Target="../tags/tag183.xml" /><Relationship Id="rId5" Type="http://schemas.openxmlformats.org/officeDocument/2006/relationships/image" Target="../media/image37.jpeg" /><Relationship Id="rId6" Type="http://schemas.openxmlformats.org/officeDocument/2006/relationships/tags" Target="../tags/tag184.xml" /><Relationship Id="rId7" Type="http://schemas.openxmlformats.org/officeDocument/2006/relationships/tags" Target="../tags/tag185.xml" /><Relationship Id="rId8" Type="http://schemas.openxmlformats.org/officeDocument/2006/relationships/tags" Target="../tags/tag18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image" Target="../media/image48.tiff" /><Relationship Id="rId11" Type="http://schemas.openxmlformats.org/officeDocument/2006/relationships/tags" Target="../tags/tag192.xml" /><Relationship Id="rId12" Type="http://schemas.openxmlformats.org/officeDocument/2006/relationships/tags" Target="../tags/tag193.xml" /><Relationship Id="rId13" Type="http://schemas.openxmlformats.org/officeDocument/2006/relationships/hyperlink" Target="http://www.opendoorcollective.org/" TargetMode="External" /><Relationship Id="rId14" Type="http://schemas.openxmlformats.org/officeDocument/2006/relationships/tags" Target="../tags/tag194.xml" /><Relationship Id="rId15" Type="http://schemas.openxmlformats.org/officeDocument/2006/relationships/tags" Target="../tags/tag195.xml" /><Relationship Id="rId16" Type="http://schemas.openxmlformats.org/officeDocument/2006/relationships/hyperlink" Target="ttps://www.literacymn.org/" TargetMode="External" /><Relationship Id="rId17" Type="http://schemas.openxmlformats.org/officeDocument/2006/relationships/tags" Target="../tags/tag196.xml" /><Relationship Id="rId2" Type="http://schemas.openxmlformats.org/officeDocument/2006/relationships/notesSlide" Target="../notesSlides/notesSlide17.xml" /><Relationship Id="rId3" Type="http://schemas.openxmlformats.org/officeDocument/2006/relationships/tags" Target="../tags/tag187.xml" /><Relationship Id="rId4" Type="http://schemas.openxmlformats.org/officeDocument/2006/relationships/tags" Target="../tags/tag188.xml" /><Relationship Id="rId5" Type="http://schemas.openxmlformats.org/officeDocument/2006/relationships/image" Target="../media/image46.png" /><Relationship Id="rId6" Type="http://schemas.openxmlformats.org/officeDocument/2006/relationships/tags" Target="../tags/tag189.xml" /><Relationship Id="rId7" Type="http://schemas.openxmlformats.org/officeDocument/2006/relationships/tags" Target="../tags/tag190.xml" /><Relationship Id="rId8" Type="http://schemas.openxmlformats.org/officeDocument/2006/relationships/image" Target="../media/image47.png" /><Relationship Id="rId9" Type="http://schemas.openxmlformats.org/officeDocument/2006/relationships/tags" Target="../tags/tag19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202.xml" /><Relationship Id="rId11" Type="http://schemas.openxmlformats.org/officeDocument/2006/relationships/image" Target="../media/image48.tiff" /><Relationship Id="rId12" Type="http://schemas.openxmlformats.org/officeDocument/2006/relationships/tags" Target="../tags/tag203.xml" /><Relationship Id="rId13" Type="http://schemas.openxmlformats.org/officeDocument/2006/relationships/tags" Target="../tags/tag204.xml" /><Relationship Id="rId2" Type="http://schemas.openxmlformats.org/officeDocument/2006/relationships/notesSlide" Target="../notesSlides/notesSlide18.xml" /><Relationship Id="rId3" Type="http://schemas.openxmlformats.org/officeDocument/2006/relationships/tags" Target="../tags/tag197.xml" /><Relationship Id="rId4" Type="http://schemas.openxmlformats.org/officeDocument/2006/relationships/tags" Target="../tags/tag198.xml" /><Relationship Id="rId5" Type="http://schemas.openxmlformats.org/officeDocument/2006/relationships/tags" Target="../tags/tag199.xml" /><Relationship Id="rId6" Type="http://schemas.openxmlformats.org/officeDocument/2006/relationships/image" Target="../media/image49.png" /><Relationship Id="rId7" Type="http://schemas.openxmlformats.org/officeDocument/2006/relationships/tags" Target="../tags/tag200.xml" /><Relationship Id="rId8" Type="http://schemas.openxmlformats.org/officeDocument/2006/relationships/tags" Target="../tags/tag201.xml" /><Relationship Id="rId9" Type="http://schemas.openxmlformats.org/officeDocument/2006/relationships/image" Target="../media/image50.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9.xml" /><Relationship Id="rId3" Type="http://schemas.openxmlformats.org/officeDocument/2006/relationships/tags" Target="../tags/tag205.xml" /><Relationship Id="rId4" Type="http://schemas.openxmlformats.org/officeDocument/2006/relationships/tags" Target="../tags/tag206.xml" /><Relationship Id="rId5" Type="http://schemas.openxmlformats.org/officeDocument/2006/relationships/image" Target="../media/image51.jpeg" /><Relationship Id="rId6" Type="http://schemas.openxmlformats.org/officeDocument/2006/relationships/tags" Target="../tags/tag207.xml" /><Relationship Id="rId7" Type="http://schemas.openxmlformats.org/officeDocument/2006/relationships/image" Target="../media/image48.tiff" /><Relationship Id="rId8" Type="http://schemas.openxmlformats.org/officeDocument/2006/relationships/tags" Target="../tags/tag208.xml" /><Relationship Id="rId9" Type="http://schemas.openxmlformats.org/officeDocument/2006/relationships/tags" Target="../tags/tag20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119.xml" /><Relationship Id="rId11" Type="http://schemas.openxmlformats.org/officeDocument/2006/relationships/tags" Target="../tags/tag120.xml" /><Relationship Id="rId2" Type="http://schemas.openxmlformats.org/officeDocument/2006/relationships/notesSlide" Target="../notesSlides/notesSlide2.xml" /><Relationship Id="rId3" Type="http://schemas.openxmlformats.org/officeDocument/2006/relationships/tags" Target="../tags/tag114.xml" /><Relationship Id="rId4" Type="http://schemas.openxmlformats.org/officeDocument/2006/relationships/tags" Target="../tags/tag115.xml" /><Relationship Id="rId5" Type="http://schemas.openxmlformats.org/officeDocument/2006/relationships/image" Target="../media/image35.png" /><Relationship Id="rId6" Type="http://schemas.openxmlformats.org/officeDocument/2006/relationships/tags" Target="../tags/tag116.xml" /><Relationship Id="rId7" Type="http://schemas.openxmlformats.org/officeDocument/2006/relationships/tags" Target="../tags/tag117.xml" /><Relationship Id="rId8" Type="http://schemas.openxmlformats.org/officeDocument/2006/relationships/image" Target="../media/image36.png" /><Relationship Id="rId9" Type="http://schemas.openxmlformats.org/officeDocument/2006/relationships/tags" Target="../tags/tag118.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20.xml" /><Relationship Id="rId3" Type="http://schemas.openxmlformats.org/officeDocument/2006/relationships/tags" Target="../tags/tag210.xml" /><Relationship Id="rId4" Type="http://schemas.openxmlformats.org/officeDocument/2006/relationships/tags" Target="../tags/tag211.xml" /><Relationship Id="rId5" Type="http://schemas.openxmlformats.org/officeDocument/2006/relationships/image" Target="../media/image48.tiff" /><Relationship Id="rId6" Type="http://schemas.openxmlformats.org/officeDocument/2006/relationships/tags" Target="../tags/tag212.xml" /><Relationship Id="rId7" Type="http://schemas.openxmlformats.org/officeDocument/2006/relationships/tags" Target="../tags/tag21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21.xml" /><Relationship Id="rId3" Type="http://schemas.openxmlformats.org/officeDocument/2006/relationships/tags" Target="../tags/tag214.xml" /><Relationship Id="rId4" Type="http://schemas.openxmlformats.org/officeDocument/2006/relationships/tags" Target="../tags/tag215.xml" /><Relationship Id="rId5" Type="http://schemas.openxmlformats.org/officeDocument/2006/relationships/image" Target="../media/image48.tiff" /><Relationship Id="rId6" Type="http://schemas.openxmlformats.org/officeDocument/2006/relationships/tags" Target="../tags/tag216.xml" /><Relationship Id="rId7" Type="http://schemas.openxmlformats.org/officeDocument/2006/relationships/tags" Target="../tags/tag21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22.xml" /><Relationship Id="rId3" Type="http://schemas.openxmlformats.org/officeDocument/2006/relationships/tags" Target="../tags/tag218.xml" /><Relationship Id="rId4" Type="http://schemas.openxmlformats.org/officeDocument/2006/relationships/tags" Target="../tags/tag219.xml" /><Relationship Id="rId5" Type="http://schemas.openxmlformats.org/officeDocument/2006/relationships/image" Target="../media/image48.tiff" /><Relationship Id="rId6" Type="http://schemas.openxmlformats.org/officeDocument/2006/relationships/tags" Target="../tags/tag220.xml" /><Relationship Id="rId7" Type="http://schemas.openxmlformats.org/officeDocument/2006/relationships/tags" Target="../tags/tag2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3.xml" /><Relationship Id="rId3" Type="http://schemas.openxmlformats.org/officeDocument/2006/relationships/tags" Target="../tags/tag222.xml" /><Relationship Id="rId4" Type="http://schemas.openxmlformats.org/officeDocument/2006/relationships/tags" Target="../tags/tag223.xml" /><Relationship Id="rId5" Type="http://schemas.openxmlformats.org/officeDocument/2006/relationships/image" Target="../media/image39.jpeg" /><Relationship Id="rId6" Type="http://schemas.openxmlformats.org/officeDocument/2006/relationships/tags" Target="../tags/tag224.xml" /><Relationship Id="rId7" Type="http://schemas.openxmlformats.org/officeDocument/2006/relationships/tags" Target="../tags/tag225.xml" /><Relationship Id="rId8" Type="http://schemas.openxmlformats.org/officeDocument/2006/relationships/tags" Target="../tags/tag226.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24.xml" /><Relationship Id="rId3" Type="http://schemas.openxmlformats.org/officeDocument/2006/relationships/tags" Target="../tags/tag227.xml" /><Relationship Id="rId4" Type="http://schemas.openxmlformats.org/officeDocument/2006/relationships/image" Target="../media/image52.png" /><Relationship Id="rId5" Type="http://schemas.openxmlformats.org/officeDocument/2006/relationships/tags" Target="../tags/tag228.xml" /><Relationship Id="rId6" Type="http://schemas.openxmlformats.org/officeDocument/2006/relationships/tags" Target="../tags/tag229.xml" /><Relationship Id="rId7" Type="http://schemas.openxmlformats.org/officeDocument/2006/relationships/tags" Target="../tags/tag23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tags" Target="../tags/tag231.xml" /><Relationship Id="rId3" Type="http://schemas.openxmlformats.org/officeDocument/2006/relationships/image" Target="../media/image52.png" /><Relationship Id="rId4" Type="http://schemas.openxmlformats.org/officeDocument/2006/relationships/tags" Target="../tags/tag232.xml" /><Relationship Id="rId5" Type="http://schemas.openxmlformats.org/officeDocument/2006/relationships/tags" Target="../tags/tag233.xml" /><Relationship Id="rId6" Type="http://schemas.openxmlformats.org/officeDocument/2006/relationships/tags" Target="../tags/tag23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tags" Target="../tags/tag235.xml" /><Relationship Id="rId3" Type="http://schemas.openxmlformats.org/officeDocument/2006/relationships/image" Target="../media/image52.png" /><Relationship Id="rId4" Type="http://schemas.openxmlformats.org/officeDocument/2006/relationships/tags" Target="../tags/tag236.xml" /><Relationship Id="rId5" Type="http://schemas.openxmlformats.org/officeDocument/2006/relationships/tags" Target="../tags/tag237.xml" /><Relationship Id="rId6" Type="http://schemas.openxmlformats.org/officeDocument/2006/relationships/tags" Target="../tags/tag238.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5.xml" /><Relationship Id="rId3" Type="http://schemas.openxmlformats.org/officeDocument/2006/relationships/tags" Target="../tags/tag239.xml" /><Relationship Id="rId4" Type="http://schemas.openxmlformats.org/officeDocument/2006/relationships/tags" Target="../tags/tag240.xml" /><Relationship Id="rId5" Type="http://schemas.openxmlformats.org/officeDocument/2006/relationships/image" Target="../media/image53.jpeg" /><Relationship Id="rId6" Type="http://schemas.openxmlformats.org/officeDocument/2006/relationships/tags" Target="../tags/tag241.xml" /><Relationship Id="rId7" Type="http://schemas.openxmlformats.org/officeDocument/2006/relationships/tags" Target="../tags/tag242.xml" /><Relationship Id="rId8" Type="http://schemas.openxmlformats.org/officeDocument/2006/relationships/tags" Target="../tags/tag24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tags" Target="../tags/tag244.xml" /><Relationship Id="rId4" Type="http://schemas.openxmlformats.org/officeDocument/2006/relationships/tags" Target="../tags/tag245.xml" /><Relationship Id="rId5" Type="http://schemas.openxmlformats.org/officeDocument/2006/relationships/tags" Target="../tags/tag246.xml" /><Relationship Id="rId6" Type="http://schemas.openxmlformats.org/officeDocument/2006/relationships/image" Target="../media/image54.jpeg" /><Relationship Id="rId7" Type="http://schemas.openxmlformats.org/officeDocument/2006/relationships/tags" Target="../tags/tag247.xml" /><Relationship Id="rId8" Type="http://schemas.openxmlformats.org/officeDocument/2006/relationships/tags" Target="../tags/tag24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56.xml" /><Relationship Id="rId11" Type="http://schemas.openxmlformats.org/officeDocument/2006/relationships/tags" Target="../tags/tag257.xml" /><Relationship Id="rId12" Type="http://schemas.openxmlformats.org/officeDocument/2006/relationships/tags" Target="../tags/tag258.xml" /><Relationship Id="rId13" Type="http://schemas.openxmlformats.org/officeDocument/2006/relationships/tags" Target="../tags/tag259.xml" /><Relationship Id="rId14" Type="http://schemas.openxmlformats.org/officeDocument/2006/relationships/tags" Target="../tags/tag260.xml" /><Relationship Id="rId15" Type="http://schemas.openxmlformats.org/officeDocument/2006/relationships/tags" Target="../tags/tag261.xml" /><Relationship Id="rId16" Type="http://schemas.openxmlformats.org/officeDocument/2006/relationships/tags" Target="../tags/tag262.xml" /><Relationship Id="rId17" Type="http://schemas.openxmlformats.org/officeDocument/2006/relationships/tags" Target="../tags/tag263.xml" /><Relationship Id="rId18" Type="http://schemas.openxmlformats.org/officeDocument/2006/relationships/tags" Target="../tags/tag264.xml" /><Relationship Id="rId19" Type="http://schemas.openxmlformats.org/officeDocument/2006/relationships/tags" Target="../tags/tag265.xml" /><Relationship Id="rId2" Type="http://schemas.openxmlformats.org/officeDocument/2006/relationships/notesSlide" Target="../notesSlides/notesSlide27.xml" /><Relationship Id="rId20" Type="http://schemas.openxmlformats.org/officeDocument/2006/relationships/tags" Target="../tags/tag266.xml" /><Relationship Id="rId21" Type="http://schemas.openxmlformats.org/officeDocument/2006/relationships/tags" Target="../tags/tag267.xml" /><Relationship Id="rId22" Type="http://schemas.openxmlformats.org/officeDocument/2006/relationships/tags" Target="../tags/tag268.xml" /><Relationship Id="rId23" Type="http://schemas.openxmlformats.org/officeDocument/2006/relationships/tags" Target="../tags/tag269.xml" /><Relationship Id="rId24" Type="http://schemas.openxmlformats.org/officeDocument/2006/relationships/tags" Target="../tags/tag270.xml" /><Relationship Id="rId25" Type="http://schemas.openxmlformats.org/officeDocument/2006/relationships/tags" Target="../tags/tag271.xml" /><Relationship Id="rId26" Type="http://schemas.openxmlformats.org/officeDocument/2006/relationships/image" Target="../media/image54.jpeg" /><Relationship Id="rId27" Type="http://schemas.openxmlformats.org/officeDocument/2006/relationships/tags" Target="../tags/tag272.xml" /><Relationship Id="rId28" Type="http://schemas.openxmlformats.org/officeDocument/2006/relationships/tags" Target="../tags/tag273.xml" /><Relationship Id="rId3" Type="http://schemas.openxmlformats.org/officeDocument/2006/relationships/tags" Target="../tags/tag249.xml" /><Relationship Id="rId4" Type="http://schemas.openxmlformats.org/officeDocument/2006/relationships/tags" Target="../tags/tag250.xml" /><Relationship Id="rId5" Type="http://schemas.openxmlformats.org/officeDocument/2006/relationships/tags" Target="../tags/tag251.xml" /><Relationship Id="rId6" Type="http://schemas.openxmlformats.org/officeDocument/2006/relationships/tags" Target="../tags/tag252.xml" /><Relationship Id="rId7" Type="http://schemas.openxmlformats.org/officeDocument/2006/relationships/tags" Target="../tags/tag253.xml" /><Relationship Id="rId8" Type="http://schemas.openxmlformats.org/officeDocument/2006/relationships/tags" Target="../tags/tag254.xml" /><Relationship Id="rId9" Type="http://schemas.openxmlformats.org/officeDocument/2006/relationships/tags" Target="../tags/tag25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3.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tags" Target="../tags/tag274.xml" /><Relationship Id="rId4" Type="http://schemas.openxmlformats.org/officeDocument/2006/relationships/tags" Target="../tags/tag275.xml" /><Relationship Id="rId5" Type="http://schemas.openxmlformats.org/officeDocument/2006/relationships/tags" Target="../tags/tag276.xml" /><Relationship Id="rId6" Type="http://schemas.openxmlformats.org/officeDocument/2006/relationships/image" Target="../media/image54.jpeg" /><Relationship Id="rId7" Type="http://schemas.openxmlformats.org/officeDocument/2006/relationships/tags" Target="../tags/tag277.xml" /><Relationship Id="rId8" Type="http://schemas.openxmlformats.org/officeDocument/2006/relationships/tags" Target="../tags/tag27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tags" Target="../tags/tag279.xml" /><Relationship Id="rId4" Type="http://schemas.openxmlformats.org/officeDocument/2006/relationships/tags" Target="../tags/tag280.xml" /><Relationship Id="rId5" Type="http://schemas.openxmlformats.org/officeDocument/2006/relationships/tags" Target="../tags/tag281.xml" /><Relationship Id="rId6" Type="http://schemas.openxmlformats.org/officeDocument/2006/relationships/image" Target="../media/image54.jpeg" /><Relationship Id="rId7" Type="http://schemas.openxmlformats.org/officeDocument/2006/relationships/tags" Target="../tags/tag282.xml" /><Relationship Id="rId8" Type="http://schemas.openxmlformats.org/officeDocument/2006/relationships/tags" Target="../tags/tag28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tags" Target="../tags/tag284.xml" /><Relationship Id="rId4" Type="http://schemas.openxmlformats.org/officeDocument/2006/relationships/tags" Target="../tags/tag285.xml" /><Relationship Id="rId5" Type="http://schemas.openxmlformats.org/officeDocument/2006/relationships/tags" Target="../tags/tag286.xml" /><Relationship Id="rId6" Type="http://schemas.openxmlformats.org/officeDocument/2006/relationships/image" Target="../media/image54.jpeg" /><Relationship Id="rId7" Type="http://schemas.openxmlformats.org/officeDocument/2006/relationships/tags" Target="../tags/tag287.xml" /><Relationship Id="rId8" Type="http://schemas.openxmlformats.org/officeDocument/2006/relationships/tags" Target="../tags/tag28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tags" Target="../tags/tag289.xml" /><Relationship Id="rId4" Type="http://schemas.openxmlformats.org/officeDocument/2006/relationships/tags" Target="../tags/tag290.xml" /><Relationship Id="rId5" Type="http://schemas.openxmlformats.org/officeDocument/2006/relationships/tags" Target="../tags/tag291.xml" /><Relationship Id="rId6" Type="http://schemas.openxmlformats.org/officeDocument/2006/relationships/image" Target="../media/image54.jpeg" /><Relationship Id="rId7" Type="http://schemas.openxmlformats.org/officeDocument/2006/relationships/tags" Target="../tags/tag292.xml" /><Relationship Id="rId8" Type="http://schemas.openxmlformats.org/officeDocument/2006/relationships/tags" Target="../tags/tag29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32.xml" /><Relationship Id="rId3" Type="http://schemas.openxmlformats.org/officeDocument/2006/relationships/tags" Target="../tags/tag294.xml" /><Relationship Id="rId4" Type="http://schemas.openxmlformats.org/officeDocument/2006/relationships/tags" Target="../tags/tag295.xml" /><Relationship Id="rId5" Type="http://schemas.openxmlformats.org/officeDocument/2006/relationships/tags" Target="../tags/tag296.xml" /><Relationship Id="rId6" Type="http://schemas.openxmlformats.org/officeDocument/2006/relationships/tags" Target="../tags/tag297.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3.xml" /><Relationship Id="rId3" Type="http://schemas.openxmlformats.org/officeDocument/2006/relationships/tags" Target="../tags/tag298.xml" /><Relationship Id="rId4" Type="http://schemas.openxmlformats.org/officeDocument/2006/relationships/tags" Target="../tags/tag299.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tags" Target="../tags/tag300.xml" /><Relationship Id="rId4" Type="http://schemas.openxmlformats.org/officeDocument/2006/relationships/tags" Target="../tags/tag301.xml" /><Relationship Id="rId5" Type="http://schemas.openxmlformats.org/officeDocument/2006/relationships/tags" Target="../tags/tag302.xml" /><Relationship Id="rId6" Type="http://schemas.openxmlformats.org/officeDocument/2006/relationships/tags" Target="../tags/tag30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tags" Target="../tags/tag304.xml" /><Relationship Id="rId4" Type="http://schemas.openxmlformats.org/officeDocument/2006/relationships/tags" Target="../tags/tag305.xml" /><Relationship Id="rId5" Type="http://schemas.openxmlformats.org/officeDocument/2006/relationships/tags" Target="../tags/tag306.xml" /><Relationship Id="rId6" Type="http://schemas.openxmlformats.org/officeDocument/2006/relationships/tags" Target="../tags/tag30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hyperlink" Target="https://www.abtassociates.com/projects/technology-based-learning-tbl-in-the-workforce-system" TargetMode="External" /><Relationship Id="rId11" Type="http://schemas.openxmlformats.org/officeDocument/2006/relationships/tags" Target="../tags/tag313.xml" /><Relationship Id="rId12" Type="http://schemas.openxmlformats.org/officeDocument/2006/relationships/hyperlink" Target="https://www.proliteracy.org/Portals/0/pdf/Research/COVID-19/COVID-19-Report.pdf?ver=2020-07-31-090141-130" TargetMode="External" /><Relationship Id="rId13" Type="http://schemas.openxmlformats.org/officeDocument/2006/relationships/tags" Target="../tags/tag314.xml" /><Relationship Id="rId2" Type="http://schemas.openxmlformats.org/officeDocument/2006/relationships/themeOverride" Target="../theme/themeOverride1.xml" /><Relationship Id="rId3" Type="http://schemas.openxmlformats.org/officeDocument/2006/relationships/notesSlide" Target="../notesSlides/notesSlide36.xml" /><Relationship Id="rId4" Type="http://schemas.openxmlformats.org/officeDocument/2006/relationships/tags" Target="../tags/tag308.xml" /><Relationship Id="rId5" Type="http://schemas.openxmlformats.org/officeDocument/2006/relationships/tags" Target="../tags/tag309.xml" /><Relationship Id="rId6" Type="http://schemas.openxmlformats.org/officeDocument/2006/relationships/tags" Target="../tags/tag310.xml" /><Relationship Id="rId7" Type="http://schemas.openxmlformats.org/officeDocument/2006/relationships/tags" Target="../tags/tag311.xml" /><Relationship Id="rId8" Type="http://schemas.openxmlformats.org/officeDocument/2006/relationships/hyperlink" Target="https://evalhub.workforcegps.org/resources/2018/09/07/19/58/WIOA-Evaluation-Toolkit" TargetMode="External" /><Relationship Id="rId9" Type="http://schemas.openxmlformats.org/officeDocument/2006/relationships/tags" Target="../tags/tag31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tags" Target="../tags/tag320.xml" /><Relationship Id="rId2" Type="http://schemas.openxmlformats.org/officeDocument/2006/relationships/notesSlide" Target="../notesSlides/notesSlide37.xml" /><Relationship Id="rId3" Type="http://schemas.openxmlformats.org/officeDocument/2006/relationships/tags" Target="../tags/tag315.xml" /><Relationship Id="rId4" Type="http://schemas.openxmlformats.org/officeDocument/2006/relationships/tags" Target="../tags/tag316.xml" /><Relationship Id="rId5" Type="http://schemas.openxmlformats.org/officeDocument/2006/relationships/tags" Target="../tags/tag317.xml" /><Relationship Id="rId6" Type="http://schemas.openxmlformats.org/officeDocument/2006/relationships/tags" Target="../tags/tag318.xml" /><Relationship Id="rId7" Type="http://schemas.openxmlformats.org/officeDocument/2006/relationships/hyperlink" Target="mailto:alisa.belzer@gse.rutgers.edu" TargetMode="External" /><Relationship Id="rId8" Type="http://schemas.openxmlformats.org/officeDocument/2006/relationships/tags" Target="../tags/tag319.xml" /><Relationship Id="rId9" Type="http://schemas.openxmlformats.org/officeDocument/2006/relationships/hyperlink" Target="mailto:krepcio@rutgers.ed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 Id="rId6" Type="http://schemas.openxmlformats.org/officeDocument/2006/relationships/tags" Target="../tags/tag128.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38.xml" /><Relationship Id="rId3" Type="http://schemas.openxmlformats.org/officeDocument/2006/relationships/tags" Target="../tags/tag321.xml" /><Relationship Id="rId4" Type="http://schemas.openxmlformats.org/officeDocument/2006/relationships/tags" Target="../tags/tag322.xml" /><Relationship Id="rId5" Type="http://schemas.openxmlformats.org/officeDocument/2006/relationships/tags" Target="../tags/tag323.xml" /><Relationship Id="rId6" Type="http://schemas.openxmlformats.org/officeDocument/2006/relationships/tags" Target="../tags/tag324.xml" /><Relationship Id="rId7" Type="http://schemas.openxmlformats.org/officeDocument/2006/relationships/hyperlink" Target="mailto:gordon.wayne@dol.gov" TargetMode="External" /><Relationship Id="rId8" Type="http://schemas.openxmlformats.org/officeDocument/2006/relationships/tags" Target="../tags/tag325.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9.xml" /><Relationship Id="rId3" Type="http://schemas.openxmlformats.org/officeDocument/2006/relationships/tags" Target="../tags/tag326.xml" /><Relationship Id="rId4" Type="http://schemas.openxmlformats.org/officeDocument/2006/relationships/tags" Target="../tags/tag32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tags" Target="../tags/tag129.xml" /><Relationship Id="rId4" Type="http://schemas.openxmlformats.org/officeDocument/2006/relationships/tags" Target="../tags/tag130.xml" /><Relationship Id="rId5" Type="http://schemas.openxmlformats.org/officeDocument/2006/relationships/tags" Target="../tags/tag131.xml" /><Relationship Id="rId6" Type="http://schemas.openxmlformats.org/officeDocument/2006/relationships/tags" Target="../tags/tag13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138.xml" /><Relationship Id="rId11" Type="http://schemas.openxmlformats.org/officeDocument/2006/relationships/tags" Target="../tags/tag139.xml" /><Relationship Id="rId2" Type="http://schemas.openxmlformats.org/officeDocument/2006/relationships/notesSlide" Target="../notesSlides/notesSlide6.xml" /><Relationship Id="rId3" Type="http://schemas.openxmlformats.org/officeDocument/2006/relationships/tags" Target="../tags/tag133.xml" /><Relationship Id="rId4" Type="http://schemas.openxmlformats.org/officeDocument/2006/relationships/tags" Target="../tags/tag134.xml" /><Relationship Id="rId5" Type="http://schemas.openxmlformats.org/officeDocument/2006/relationships/tags" Target="../tags/tag135.xml" /><Relationship Id="rId6" Type="http://schemas.openxmlformats.org/officeDocument/2006/relationships/image" Target="../media/image37.jpeg" /><Relationship Id="rId7" Type="http://schemas.openxmlformats.org/officeDocument/2006/relationships/tags" Target="../tags/tag136.xml" /><Relationship Id="rId8" Type="http://schemas.openxmlformats.org/officeDocument/2006/relationships/tags" Target="../tags/tag137.xml" /><Relationship Id="rId9" Type="http://schemas.openxmlformats.org/officeDocument/2006/relationships/image" Target="../media/image3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145.xml" /><Relationship Id="rId11" Type="http://schemas.openxmlformats.org/officeDocument/2006/relationships/tags" Target="../tags/tag146.xml" /><Relationship Id="rId2" Type="http://schemas.openxmlformats.org/officeDocument/2006/relationships/notesSlide" Target="../notesSlides/notesSlide7.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image" Target="../media/image39.jpeg" /><Relationship Id="rId6" Type="http://schemas.openxmlformats.org/officeDocument/2006/relationships/tags" Target="../tags/tag142.xml" /><Relationship Id="rId7" Type="http://schemas.openxmlformats.org/officeDocument/2006/relationships/tags" Target="../tags/tag143.xml" /><Relationship Id="rId8" Type="http://schemas.openxmlformats.org/officeDocument/2006/relationships/image" Target="../media/image40.jpeg" /><Relationship Id="rId9" Type="http://schemas.openxmlformats.org/officeDocument/2006/relationships/tags" Target="../tags/tag14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tags" Target="../tags/tag147.xml" /><Relationship Id="rId4" Type="http://schemas.openxmlformats.org/officeDocument/2006/relationships/tags" Target="../tags/tag14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9.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image" Target="../media/image38.png" /><Relationship Id="rId6" Type="http://schemas.openxmlformats.org/officeDocument/2006/relationships/tags" Target="../tags/tag151.xml" /><Relationship Id="rId7" Type="http://schemas.openxmlformats.org/officeDocument/2006/relationships/tags" Target="../tags/tag152.xml" /><Relationship Id="rId8" Type="http://schemas.openxmlformats.org/officeDocument/2006/relationships/tags" Target="../tags/tag153.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custDataLst>
              <p:tags r:id="rId3"/>
            </p:custDataLst>
          </p:nvPr>
        </p:nvSpPr>
        <p:spPr>
          <a:xfrm>
            <a:off x="4062549" y="2313782"/>
            <a:ext cx="7649801" cy="2230436"/>
          </a:xfrm>
        </p:spPr>
        <p:txBody>
          <a:bodyPr>
            <a:normAutofit/>
          </a:bodyPr>
          <a:lstStyle/>
          <a:p>
            <a:r>
              <a:rPr lang="en-US" sz="4400" b="0"/>
              <a:t>Evaluation Planning for Remote Workforce Services and Online Learning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custDataLst>
              <p:tags r:id="rId4"/>
            </p:custDataLst>
          </p:nvPr>
        </p:nvSpPr>
        <p:spPr/>
        <p:txBody>
          <a:bodyPr/>
          <a:lstStyle/>
          <a:p>
            <a:r>
              <a:rPr lang="en-US"/>
              <a:t>October 29, 2020</a:t>
            </a:r>
          </a:p>
        </p:txBody>
      </p:sp>
    </p:spTree>
    <p:custDataLst>
      <p:tags r:id="rId5"/>
    </p:custDataLst>
    <p:extLst>
      <p:ext uri="{BB962C8B-B14F-4D97-AF65-F5344CB8AC3E}">
        <p14:creationId xmlns:p14="http://schemas.microsoft.com/office/powerpoint/2010/main" val="2663552957"/>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custDataLst>
              <p:tags r:id="rId3"/>
            </p:custDataLst>
          </p:nvPr>
        </p:nvSpPr>
        <p:spPr>
          <a:xfrm>
            <a:off x="791110" y="177804"/>
            <a:ext cx="9724490" cy="793747"/>
          </a:xfrm>
        </p:spPr>
        <p:txBody>
          <a:bodyPr>
            <a:normAutofit/>
          </a:bodyPr>
          <a:lstStyle/>
          <a:p>
            <a:r>
              <a:rPr lang="en-US" b="0"/>
              <a:t>Background</a:t>
            </a:r>
          </a:p>
        </p:txBody>
      </p:sp>
      <p:sp>
        <p:nvSpPr>
          <p:cNvPr id="6" name="Content Placeholder 3"/>
          <p:cNvSpPr>
            <a:spLocks noGrp="1"/>
          </p:cNvSpPr>
          <p:nvPr>
            <p:ph idx="4294967295"/>
            <p:custDataLst>
              <p:tags r:id="rId4"/>
            </p:custDataLst>
          </p:nvPr>
        </p:nvSpPr>
        <p:spPr>
          <a:xfrm>
            <a:off x="1026543" y="1219201"/>
            <a:ext cx="9991977" cy="4800599"/>
          </a:xfrm>
          <a:prstGeom prst="rect">
            <a:avLst/>
          </a:prstGeom>
          <a:ln>
            <a:noFill/>
          </a:ln>
        </p:spPr>
        <p:txBody>
          <a:bodyPr vert="horz" lIns="91440" tIns="45720" rIns="91440" bIns="45720" rtlCol="0" anchor="t">
            <a:noAutofit/>
          </a:bodyPr>
          <a:lstStyle/>
          <a:p>
            <a:pPr marL="342900" indent="-342900">
              <a:spcBef>
                <a:spcPts val="1800"/>
              </a:spcBef>
              <a:buFont typeface="Arial" panose="020b0604020202020204" pitchFamily="34" charset="0"/>
              <a:buChar char="•"/>
            </a:pPr>
            <a:r>
              <a:rPr lang="en-US" sz="2400" b="0">
                <a:solidFill>
                  <a:schemeClr val="tx1"/>
                </a:solidFill>
                <a:ea typeface="Open Sans" pitchFamily="34" charset="0"/>
                <a:cs typeface="Open Sans" pitchFamily="34" charset="0"/>
              </a:rPr>
              <a:t>Tennesseans were engaging our agency digitally</a:t>
            </a:r>
          </a:p>
          <a:p>
            <a:pPr marL="342900" indent="-342900">
              <a:spcBef>
                <a:spcPts val="1800"/>
              </a:spcBef>
              <a:buFont typeface="Arial" panose="020b0604020202020204" pitchFamily="34" charset="0"/>
              <a:buChar char="•"/>
            </a:pPr>
            <a:r>
              <a:rPr lang="en-US" sz="2400" b="0">
                <a:solidFill>
                  <a:schemeClr val="tx1"/>
                </a:solidFill>
                <a:ea typeface="Open Sans" pitchFamily="34" charset="0"/>
                <a:cs typeface="Open Sans" pitchFamily="34" charset="0"/>
              </a:rPr>
              <a:t>A few topics accounted for most of traffic </a:t>
            </a:r>
          </a:p>
          <a:p>
            <a:pPr marL="342900" indent="-342900">
              <a:spcBef>
                <a:spcPts val="1800"/>
              </a:spcBef>
              <a:buFont typeface="Arial" panose="020b0604020202020204" pitchFamily="34" charset="0"/>
              <a:buChar char="•"/>
            </a:pPr>
            <a:r>
              <a:rPr lang="en-US" sz="2400" b="0">
                <a:solidFill>
                  <a:schemeClr val="tx1"/>
                </a:solidFill>
                <a:ea typeface="Open Sans" pitchFamily="34" charset="0"/>
                <a:cs typeface="Open Sans" pitchFamily="34" charset="0"/>
              </a:rPr>
              <a:t>Missed opportunities to serve over 400,000 people annually</a:t>
            </a:r>
          </a:p>
          <a:p>
            <a:pPr marL="342900" indent="-342900">
              <a:spcBef>
                <a:spcPts val="1800"/>
              </a:spcBef>
              <a:buFont typeface="Arial" panose="020b0604020202020204" pitchFamily="34" charset="0"/>
              <a:buChar char="•"/>
            </a:pPr>
            <a:r>
              <a:rPr lang="en-US" sz="2400" b="0">
                <a:solidFill>
                  <a:schemeClr val="tx1"/>
                </a:solidFill>
                <a:ea typeface="Open Sans" pitchFamily="34" charset="0"/>
                <a:cs typeface="Open Sans" pitchFamily="34" charset="0"/>
              </a:rPr>
              <a:t>Needed to better understand and track customer inquiries/needs</a:t>
            </a:r>
            <a:endParaRPr lang="en-US" sz="2400" b="0">
              <a:solidFill>
                <a:schemeClr val="tx1"/>
              </a:solidFill>
            </a:endParaRPr>
          </a:p>
          <a:p>
            <a:pPr>
              <a:spcBef>
                <a:spcPts val="1800"/>
              </a:spcBef>
            </a:pPr>
            <a:r>
              <a:rPr lang="en-US" sz="2400" b="0" i="1">
                <a:solidFill>
                  <a:schemeClr val="tx1"/>
                </a:solidFill>
              </a:rPr>
              <a:t>This began our journey to…..</a:t>
            </a:r>
          </a:p>
          <a:p>
            <a:pPr marL="342900" indent="-342900">
              <a:spcBef>
                <a:spcPts val="1800"/>
              </a:spcBef>
              <a:buFont typeface="Arial" panose="020b0604020202020204" pitchFamily="34" charset="0"/>
              <a:buChar char="•"/>
            </a:pPr>
            <a:r>
              <a:rPr lang="en-US" sz="2400" b="0">
                <a:solidFill>
                  <a:schemeClr val="tx1"/>
                </a:solidFill>
              </a:rPr>
              <a:t>Enhance  customer engagement</a:t>
            </a:r>
          </a:p>
          <a:p>
            <a:pPr marL="342900" indent="-342900">
              <a:spcBef>
                <a:spcPts val="1800"/>
              </a:spcBef>
              <a:buFont typeface="Arial" panose="020b0604020202020204" pitchFamily="34" charset="0"/>
              <a:buChar char="•"/>
            </a:pPr>
            <a:r>
              <a:rPr lang="en-US" sz="2400" b="0">
                <a:solidFill>
                  <a:schemeClr val="tx1"/>
                </a:solidFill>
              </a:rPr>
              <a:t>Modernize service delivery</a:t>
            </a:r>
          </a:p>
          <a:p>
            <a:pPr marL="342900" indent="-342900">
              <a:spcBef>
                <a:spcPts val="1800"/>
              </a:spcBef>
              <a:buFont typeface="Arial" panose="020b0604020202020204" pitchFamily="34" charset="0"/>
              <a:buChar char="•"/>
            </a:pPr>
            <a:r>
              <a:rPr lang="en-US" sz="2400" b="0">
                <a:solidFill>
                  <a:schemeClr val="tx1"/>
                </a:solidFill>
              </a:rPr>
              <a:t>Shift to a “learning” strategy</a:t>
            </a:r>
          </a:p>
          <a:p>
            <a:pPr marL="342900" indent="-342900">
              <a:spcBef>
                <a:spcPts val="600"/>
              </a:spcBef>
              <a:buFont typeface="Arial" panose="020b0604020202020204" pitchFamily="34" charset="0"/>
              <a:buChar char="•"/>
            </a:pPr>
            <a:endParaRPr lang="en-US" sz="2000" b="0">
              <a:solidFill>
                <a:schemeClr val="tx1"/>
              </a:solidFill>
            </a:endParaRPr>
          </a:p>
          <a:p>
            <a:pPr>
              <a:spcBef>
                <a:spcPts val="600"/>
              </a:spcBef>
            </a:pPr>
            <a:endParaRPr lang="en-US" sz="2000">
              <a:solidFill>
                <a:srgbClr val="002060"/>
              </a:solidFill>
              <a:latin typeface="Open Sans" panose="020b0606030504020204"/>
            </a:endParaRPr>
          </a:p>
          <a:p>
            <a:pPr>
              <a:spcBef>
                <a:spcPts val="600"/>
              </a:spcBef>
            </a:pPr>
            <a:endParaRPr lang="en-US" sz="2000">
              <a:latin typeface="Open Sans" panose="020b0606030504020204"/>
            </a:endParaRPr>
          </a:p>
          <a:p>
            <a:endParaRPr lang="en-US" sz="2000">
              <a:latin typeface="Open Sans" panose="020b0606030504020204"/>
            </a:endParaRPr>
          </a:p>
        </p:txBody>
      </p:sp>
      <p:pic>
        <p:nvPicPr>
          <p:cNvPr id="2" name="Picture 1">
            <a:extLst>
              <a:ext uri="{FF2B5EF4-FFF2-40B4-BE49-F238E27FC236}">
                <a16:creationId xmlns:a16="http://schemas.microsoft.com/office/drawing/2014/main" id="{A94E4B40-B6A8-48C4-B702-194DBDD05A5E}"/>
              </a:ext>
            </a:extLst>
          </p:cNvPr>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4846320" y="6035040"/>
            <a:ext cx="1828800" cy="731520"/>
          </a:xfrm>
          <a:prstGeom prst="rect">
            <a:avLst/>
          </a:prstGeom>
        </p:spPr>
      </p:pic>
    </p:spTree>
    <p:custDataLst>
      <p:tags r:id="rId7"/>
    </p:custDataLst>
    <p:extLst>
      <p:ext uri="{BB962C8B-B14F-4D97-AF65-F5344CB8AC3E}">
        <p14:creationId xmlns:p14="http://schemas.microsoft.com/office/powerpoint/2010/main" val="75440684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custDataLst>
              <p:tags r:id="rId3"/>
            </p:custDataLst>
          </p:nvPr>
        </p:nvSpPr>
        <p:spPr>
          <a:xfrm>
            <a:off x="791110" y="152400"/>
            <a:ext cx="9724490" cy="825500"/>
          </a:xfrm>
        </p:spPr>
        <p:txBody>
          <a:bodyPr>
            <a:normAutofit/>
          </a:bodyPr>
          <a:lstStyle/>
          <a:p>
            <a:r>
              <a:rPr lang="en-US" b="0"/>
              <a:t>Customer Management Tools</a:t>
            </a:r>
          </a:p>
        </p:txBody>
      </p:sp>
      <p:sp>
        <p:nvSpPr>
          <p:cNvPr id="5" name="Content Placeholder 4"/>
          <p:cNvSpPr>
            <a:spLocks noGrp="1"/>
          </p:cNvSpPr>
          <p:nvPr>
            <p:ph idx="1"/>
            <p:custDataLst>
              <p:tags r:id="rId4"/>
            </p:custDataLst>
          </p:nvPr>
        </p:nvSpPr>
        <p:spPr>
          <a:xfrm>
            <a:off x="1017917" y="1319842"/>
            <a:ext cx="9644332" cy="4520241"/>
          </a:xfrm>
        </p:spPr>
        <p:txBody>
          <a:bodyPr vert="horz" lIns="91440" tIns="45720" rIns="91440" bIns="45720" rtlCol="0" anchor="t">
            <a:normAutofit fontScale="32500" lnSpcReduction="20000"/>
          </a:bodyPr>
          <a:lstStyle/>
          <a:p>
            <a:pPr marL="342900" indent="-342900">
              <a:buFont typeface="Arial" panose="020b0604020202020204" pitchFamily="34" charset="0"/>
              <a:buChar char="•"/>
            </a:pPr>
            <a:r>
              <a:rPr lang="en-US" sz="7400" b="0">
                <a:solidFill>
                  <a:schemeClr val="tx1"/>
                </a:solidFill>
              </a:rPr>
              <a:t>Launched Zendesk in 2014 and expanded capability over the next several years</a:t>
            </a:r>
            <a:endParaRPr lang="en-US" sz="7400">
              <a:solidFill>
                <a:srgbClr val="1B365D"/>
              </a:solidFill>
            </a:endParaRPr>
          </a:p>
          <a:p>
            <a:pPr>
              <a:buClr>
                <a:schemeClr val="tx2"/>
              </a:buClr>
            </a:pPr>
            <a:endParaRPr lang="en-US">
              <a:solidFill>
                <a:srgbClr val="1B365D"/>
              </a:solidFill>
              <a:latin typeface="Open Sans" panose="020b0606030504020204"/>
            </a:endParaRPr>
          </a:p>
          <a:p>
            <a:pPr>
              <a:buClr>
                <a:schemeClr val="tx2"/>
              </a:buClr>
            </a:pPr>
            <a:endParaRPr lang="en-US">
              <a:solidFill>
                <a:srgbClr val="1B365D"/>
              </a:solidFill>
              <a:latin typeface="Open Sans" panose="020b0606030504020204"/>
            </a:endParaRPr>
          </a:p>
          <a:p>
            <a:pPr>
              <a:buClr>
                <a:schemeClr val="tx2"/>
              </a:buClr>
            </a:pPr>
            <a:endParaRPr lang="en-US">
              <a:solidFill>
                <a:srgbClr val="1B365D"/>
              </a:solidFill>
              <a:latin typeface="Open Sans" panose="020b0606030504020204"/>
            </a:endParaRPr>
          </a:p>
          <a:p>
            <a:pPr>
              <a:buClr>
                <a:schemeClr val="tx2"/>
              </a:buClr>
            </a:pPr>
            <a:endParaRPr lang="en-US">
              <a:solidFill>
                <a:srgbClr val="1B365D"/>
              </a:solidFill>
              <a:latin typeface="Open Sans" panose="020b0606030504020204"/>
            </a:endParaRPr>
          </a:p>
          <a:p>
            <a:pPr>
              <a:buClr>
                <a:schemeClr val="tx2"/>
              </a:buClr>
            </a:pPr>
            <a:endParaRPr lang="en-US">
              <a:solidFill>
                <a:srgbClr val="1B365D"/>
              </a:solidFill>
              <a:latin typeface="Open Sans" panose="020b0606030504020204"/>
            </a:endParaRPr>
          </a:p>
          <a:p>
            <a:pPr marL="742950" lvl="1" indent="-285750">
              <a:buClr>
                <a:schemeClr val="accent2"/>
              </a:buClr>
              <a:buFont typeface="Arial" panose="020b0604020202020204" pitchFamily="34" charset="0"/>
              <a:buChar char="•"/>
            </a:pPr>
            <a:r>
              <a:rPr lang="en-US" sz="7400" i="0">
                <a:solidFill>
                  <a:schemeClr val="tx1"/>
                </a:solidFill>
                <a:latin typeface="+mn-lt"/>
              </a:rPr>
              <a:t>Help center</a:t>
            </a:r>
          </a:p>
          <a:p>
            <a:pPr marL="742950" lvl="1" indent="-285750">
              <a:buClr>
                <a:schemeClr val="accent2"/>
              </a:buClr>
              <a:buFont typeface="Arial" panose="020b0604020202020204" pitchFamily="34" charset="0"/>
              <a:buChar char="•"/>
            </a:pPr>
            <a:r>
              <a:rPr lang="en-US" sz="7400" i="0">
                <a:solidFill>
                  <a:schemeClr val="tx1"/>
                </a:solidFill>
                <a:latin typeface="+mn-lt"/>
              </a:rPr>
              <a:t>Updated the articles in our knowledge base </a:t>
            </a:r>
          </a:p>
          <a:p>
            <a:pPr marL="742950" lvl="1" indent="-285750">
              <a:buClr>
                <a:schemeClr val="accent2"/>
              </a:buClr>
              <a:buFont typeface="Arial" panose="020b0604020202020204" pitchFamily="34" charset="0"/>
              <a:buChar char="•"/>
            </a:pPr>
            <a:r>
              <a:rPr lang="en-US" sz="7400" i="0">
                <a:solidFill>
                  <a:schemeClr val="tx1"/>
                </a:solidFill>
                <a:latin typeface="+mn-lt"/>
              </a:rPr>
              <a:t>Reviewed tickets to identify the most frequently asked questions and published updates</a:t>
            </a:r>
          </a:p>
          <a:p>
            <a:endParaRPr lang="en-US" sz="2000">
              <a:solidFill>
                <a:schemeClr val="tx2"/>
              </a:solidFill>
              <a:latin typeface="Open Sans" panose="020b0606030504020204"/>
            </a:endParaRPr>
          </a:p>
        </p:txBody>
      </p:sp>
      <p:pic>
        <p:nvPicPr>
          <p:cNvPr id="6" name="Picture 2">
            <a:extLst>
              <a:ext uri="{FF2B5EF4-FFF2-40B4-BE49-F238E27FC236}">
                <a16:creationId xmlns:a16="http://schemas.microsoft.com/office/drawing/2014/main" id="{53271245-7CBC-43BE-B01E-E64C2EFA10EB}"/>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3124201" y="2438400"/>
            <a:ext cx="51720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EE67E6EC-8109-4711-A865-53B2428FADFE}"/>
              </a:ext>
            </a:extLst>
          </p:cNvPr>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4846320" y="6035040"/>
            <a:ext cx="1828800" cy="731520"/>
          </a:xfrm>
          <a:prstGeom prst="rect">
            <a:avLst/>
          </a:prstGeom>
        </p:spPr>
      </p:pic>
    </p:spTree>
    <p:custDataLst>
      <p:tags r:id="rId9"/>
    </p:custDataLst>
    <p:extLst>
      <p:ext uri="{BB962C8B-B14F-4D97-AF65-F5344CB8AC3E}">
        <p14:creationId xmlns:p14="http://schemas.microsoft.com/office/powerpoint/2010/main" val="53201545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custDataLst>
              <p:tags r:id="rId3"/>
            </p:custDataLst>
          </p:nvPr>
        </p:nvSpPr>
        <p:spPr/>
        <p:txBody>
          <a:bodyPr>
            <a:normAutofit/>
          </a:bodyPr>
          <a:lstStyle/>
          <a:p>
            <a:r>
              <a:rPr lang="en-US" b="0"/>
              <a:t>Self Service Capability</a:t>
            </a:r>
          </a:p>
        </p:txBody>
      </p:sp>
      <p:pic>
        <p:nvPicPr>
          <p:cNvPr id="3" name="Picture 2">
            <a:extLst>
              <a:ext uri="{FF2B5EF4-FFF2-40B4-BE49-F238E27FC236}">
                <a16:creationId xmlns:a16="http://schemas.microsoft.com/office/drawing/2014/main" id="{1E069790-8515-424A-BC16-9BD680E8C44C}"/>
              </a:ext>
            </a:extLst>
          </p:cNvPr>
          <p:cNvPicPr>
            <a:picLocks noChangeAspect="1"/>
          </p:cNvPicPr>
          <p:nvPr>
            <p:custDataLst>
              <p:tags r:id="rId6"/>
            </p:custDataLst>
          </p:nvPr>
        </p:nvPicPr>
        <p:blipFill>
          <a:blip r:embed="rId4">
            <a:extLst>
              <a:ext uri="{BEBA8EAE-BF5A-486C-A8C5-ECC9F3942E4B}">
                <a14:imgProps xmlns:a14="http://schemas.microsoft.com/office/drawing/2010/main">
                  <a14:imgLayer r:embed="rId5">
                    <a14:imgEffect>
                      <a14:sharpenSoften amount="41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a:off x="854155" y="1156890"/>
            <a:ext cx="10237227" cy="4663440"/>
          </a:xfrm>
          <a:prstGeom prst="rect">
            <a:avLst/>
          </a:prstGeom>
          <a:ln>
            <a:solidFill>
              <a:srgbClr val="002060"/>
            </a:solidFill>
          </a:ln>
          <a:effectLst>
            <a:outerShdw blurRad="50800" dist="63500" dir="2700000" algn="tl" rotWithShape="0">
              <a:prstClr val="black">
                <a:alpha val="40000"/>
              </a:prstClr>
            </a:outerShdw>
          </a:effectLst>
        </p:spPr>
      </p:pic>
      <p:sp>
        <p:nvSpPr>
          <p:cNvPr id="8" name="TextBox 7">
            <a:extLst>
              <a:ext uri="{FF2B5EF4-FFF2-40B4-BE49-F238E27FC236}">
                <a16:creationId xmlns:a16="http://schemas.microsoft.com/office/drawing/2014/main" id="{E74DA650-0022-45B5-A7F0-90536C4B1952}"/>
              </a:ext>
            </a:extLst>
          </p:cNvPr>
          <p:cNvSpPr txBox="1"/>
          <p:nvPr>
            <p:custDataLst>
              <p:tags r:id="rId7"/>
            </p:custDataLst>
          </p:nvPr>
        </p:nvSpPr>
        <p:spPr>
          <a:xfrm>
            <a:off x="6509004" y="3303944"/>
            <a:ext cx="990600" cy="369332"/>
          </a:xfrm>
          <a:prstGeom prst="rect">
            <a:avLst/>
          </a:prstGeom>
          <a:noFill/>
        </p:spPr>
        <p:txBody>
          <a:bodyPr wrap="square" rtlCol="0">
            <a:spAutoFit/>
          </a:bodyPr>
          <a:lstStyle/>
          <a:p>
            <a:r>
              <a:rPr lang="en-US">
                <a:solidFill>
                  <a:schemeClr val="bg1"/>
                </a:solidFill>
              </a:rPr>
              <a:t>Article</a:t>
            </a:r>
          </a:p>
        </p:txBody>
      </p:sp>
      <p:sp>
        <p:nvSpPr>
          <p:cNvPr id="10" name="Arrow: Curved Left 9">
            <a:extLst>
              <a:ext uri="{FF2B5EF4-FFF2-40B4-BE49-F238E27FC236}">
                <a16:creationId xmlns:a16="http://schemas.microsoft.com/office/drawing/2014/main" id="{F900E13D-1472-47CA-94BC-A58AB424BA28}"/>
              </a:ext>
            </a:extLst>
          </p:cNvPr>
          <p:cNvSpPr/>
          <p:nvPr>
            <p:custDataLst>
              <p:tags r:id="rId8"/>
            </p:custDataLst>
          </p:nvPr>
        </p:nvSpPr>
        <p:spPr>
          <a:xfrm rot="1591142">
            <a:off x="9741989" y="1140460"/>
            <a:ext cx="610433" cy="2638774"/>
          </a:xfrm>
          <a:prstGeom prst="curvedLeftArrow">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ln>
                <a:solidFill>
                  <a:srgbClr val="FF0000"/>
                </a:solidFill>
              </a:ln>
              <a:solidFill>
                <a:schemeClr val="tx1"/>
              </a:solidFill>
            </a:endParaRPr>
          </a:p>
        </p:txBody>
      </p:sp>
      <p:pic>
        <p:nvPicPr>
          <p:cNvPr id="5" name="Picture 4">
            <a:extLst>
              <a:ext uri="{FF2B5EF4-FFF2-40B4-BE49-F238E27FC236}">
                <a16:creationId xmlns:a16="http://schemas.microsoft.com/office/drawing/2014/main" id="{E59D1B3E-4D6D-4E5E-8733-ABE1057212C6}"/>
              </a:ext>
            </a:extLst>
          </p:cNvPr>
          <p:cNvPicPr>
            <a:picLocks noChangeAspect="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a:xfrm>
            <a:off x="4846320" y="6035040"/>
            <a:ext cx="1828800" cy="731520"/>
          </a:xfrm>
          <a:prstGeom prst="rect">
            <a:avLst/>
          </a:prstGeom>
        </p:spPr>
      </p:pic>
    </p:spTree>
    <p:custDataLst>
      <p:tags r:id="rId11"/>
    </p:custDataLst>
    <p:extLst>
      <p:ext uri="{BB962C8B-B14F-4D97-AF65-F5344CB8AC3E}">
        <p14:creationId xmlns:p14="http://schemas.microsoft.com/office/powerpoint/2010/main" val="4135843959"/>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p:txBody>
          <a:bodyPr>
            <a:normAutofit/>
          </a:bodyPr>
          <a:lstStyle/>
          <a:p>
            <a:r>
              <a:rPr lang="en-US" b="0"/>
              <a:t>Expanded Service Delivery</a:t>
            </a:r>
          </a:p>
        </p:txBody>
      </p:sp>
      <p:sp>
        <p:nvSpPr>
          <p:cNvPr id="4" name="Content Placeholder 3">
            <a:extLst>
              <a:ext uri="{FF2B5EF4-FFF2-40B4-BE49-F238E27FC236}">
                <a16:creationId xmlns:a16="http://schemas.microsoft.com/office/drawing/2014/main" id="{623F8348-4E2F-455F-B789-DA827EBFFA5C}"/>
              </a:ext>
            </a:extLst>
          </p:cNvPr>
          <p:cNvSpPr>
            <a:spLocks noGrp="1"/>
          </p:cNvSpPr>
          <p:nvPr>
            <p:ph idx="1"/>
            <p:custDataLst>
              <p:tags r:id="rId4"/>
            </p:custDataLst>
          </p:nvPr>
        </p:nvSpPr>
        <p:spPr>
          <a:xfrm>
            <a:off x="953420" y="968789"/>
            <a:ext cx="10076530" cy="4930054"/>
          </a:xfrm>
        </p:spPr>
        <p:txBody>
          <a:bodyPr/>
          <a:lstStyle/>
          <a:p>
            <a:pPr marL="457200" indent="-457200">
              <a:buFont typeface="Arial" panose="020b0604020202020204" pitchFamily="34" charset="0"/>
              <a:buChar char="•"/>
            </a:pPr>
            <a:r>
              <a:rPr lang="en-US" b="0">
                <a:solidFill>
                  <a:schemeClr val="tx1"/>
                </a:solidFill>
              </a:rPr>
              <a:t>Doubled mobile American Job Center presence</a:t>
            </a:r>
          </a:p>
          <a:p>
            <a:pPr marL="457200" indent="-457200">
              <a:buFont typeface="Arial" panose="020b0604020202020204" pitchFamily="34" charset="0"/>
              <a:buChar char="•"/>
            </a:pPr>
            <a:r>
              <a:rPr lang="en-US" b="0">
                <a:solidFill>
                  <a:schemeClr val="tx1"/>
                </a:solidFill>
              </a:rPr>
              <a:t>Launched Virtual American Job Center (VAJC) concept in 2017 to expand reach</a:t>
            </a:r>
          </a:p>
          <a:p>
            <a:r>
              <a:rPr lang="en-US" b="0">
                <a:solidFill>
                  <a:schemeClr val="tx1"/>
                </a:solidFill>
              </a:rPr>
              <a:t>Goals</a:t>
            </a:r>
          </a:p>
          <a:p>
            <a:pPr marL="457200" indent="-457200">
              <a:spcBef>
                <a:spcPts val="600"/>
              </a:spcBef>
              <a:buFont typeface="Arial" panose="020b0604020202020204" pitchFamily="34" charset="0"/>
              <a:buChar char="•"/>
            </a:pPr>
            <a:r>
              <a:rPr lang="en-US" b="0">
                <a:solidFill>
                  <a:schemeClr val="tx1"/>
                </a:solidFill>
              </a:rPr>
              <a:t>Proactive and intuitive </a:t>
            </a:r>
          </a:p>
          <a:p>
            <a:pPr marL="457200" indent="-457200">
              <a:spcBef>
                <a:spcPts val="600"/>
              </a:spcBef>
              <a:buFont typeface="Arial" panose="020b0604020202020204" pitchFamily="34" charset="0"/>
              <a:buChar char="•"/>
            </a:pPr>
            <a:r>
              <a:rPr lang="en-US" b="0">
                <a:solidFill>
                  <a:schemeClr val="tx1"/>
                </a:solidFill>
              </a:rPr>
              <a:t>Self-service model </a:t>
            </a:r>
          </a:p>
          <a:p>
            <a:pPr marL="457200" indent="-457200">
              <a:spcBef>
                <a:spcPts val="600"/>
              </a:spcBef>
              <a:buFont typeface="Arial" panose="020b0604020202020204" pitchFamily="34" charset="0"/>
              <a:buChar char="•"/>
            </a:pPr>
            <a:r>
              <a:rPr lang="en-US" b="0">
                <a:solidFill>
                  <a:schemeClr val="tx1"/>
                </a:solidFill>
              </a:rPr>
              <a:t>Partner engagement </a:t>
            </a:r>
          </a:p>
          <a:p>
            <a:pPr marL="457200" indent="-457200">
              <a:spcBef>
                <a:spcPts val="600"/>
              </a:spcBef>
              <a:buFont typeface="Arial" panose="020b0604020202020204" pitchFamily="34" charset="0"/>
              <a:buChar char="•"/>
            </a:pPr>
            <a:r>
              <a:rPr lang="en-US" b="0">
                <a:solidFill>
                  <a:schemeClr val="tx1"/>
                </a:solidFill>
              </a:rPr>
              <a:t>Provide information on programs and services across multiple departments </a:t>
            </a:r>
          </a:p>
        </p:txBody>
      </p:sp>
      <p:pic>
        <p:nvPicPr>
          <p:cNvPr id="6" name="Picture 5">
            <a:extLst>
              <a:ext uri="{FF2B5EF4-FFF2-40B4-BE49-F238E27FC236}">
                <a16:creationId xmlns:a16="http://schemas.microsoft.com/office/drawing/2014/main" id="{BC55C1BE-E138-4BBC-98A2-41F33BE07F7A}"/>
              </a:ext>
            </a:extLst>
          </p:cNvPr>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4846320" y="6035040"/>
            <a:ext cx="1828800" cy="731520"/>
          </a:xfrm>
          <a:prstGeom prst="rect">
            <a:avLst/>
          </a:prstGeom>
        </p:spPr>
      </p:pic>
    </p:spTree>
    <p:custDataLst>
      <p:tags r:id="rId7"/>
    </p:custDataLst>
    <p:extLst>
      <p:ext uri="{BB962C8B-B14F-4D97-AF65-F5344CB8AC3E}">
        <p14:creationId xmlns:p14="http://schemas.microsoft.com/office/powerpoint/2010/main" val="17740348"/>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custDataLst>
              <p:tags r:id="rId3"/>
            </p:custDataLst>
          </p:nvPr>
        </p:nvSpPr>
        <p:spPr/>
        <p:txBody>
          <a:bodyPr/>
          <a:lstStyle/>
          <a:p>
            <a:r>
              <a:rPr lang="en-US" b="0"/>
              <a:t>VAJC Overview </a:t>
            </a:r>
          </a:p>
        </p:txBody>
      </p:sp>
      <p:sp>
        <p:nvSpPr>
          <p:cNvPr id="2" name="Rectangle 1">
            <a:extLst>
              <a:ext uri="{FF2B5EF4-FFF2-40B4-BE49-F238E27FC236}">
                <a16:creationId xmlns:a16="http://schemas.microsoft.com/office/drawing/2014/main" id="{94A19926-D6A2-4A04-A622-E068A49B55F9}"/>
              </a:ext>
            </a:extLst>
          </p:cNvPr>
          <p:cNvSpPr/>
          <p:nvPr>
            <p:custDataLst>
              <p:tags r:id="rId4"/>
            </p:custDataLst>
          </p:nvPr>
        </p:nvSpPr>
        <p:spPr>
          <a:xfrm>
            <a:off x="914401" y="1228397"/>
            <a:ext cx="10263882" cy="4708981"/>
          </a:xfrm>
          <a:prstGeom prst="rect">
            <a:avLst/>
          </a:prstGeom>
        </p:spPr>
        <p:txBody>
          <a:bodyPr wrap="square">
            <a:spAutoFit/>
          </a:bodyPr>
          <a:lstStyle/>
          <a:p>
            <a:pPr marL="457200" indent="-457200">
              <a:spcBef>
                <a:spcPts val="1200"/>
              </a:spcBef>
              <a:buClr>
                <a:schemeClr val="accent2"/>
              </a:buClr>
              <a:buFont typeface="Arial" panose="020b0604020202020204" pitchFamily="34" charset="0"/>
              <a:buChar char="•"/>
            </a:pPr>
            <a:r>
              <a:rPr lang="en-US" sz="3000"/>
              <a:t>Widening access to full array of services</a:t>
            </a:r>
          </a:p>
          <a:p>
            <a:pPr marL="457200" indent="-457200">
              <a:spcBef>
                <a:spcPts val="1200"/>
              </a:spcBef>
              <a:buClr>
                <a:schemeClr val="accent2"/>
              </a:buClr>
              <a:buFont typeface="Arial" panose="020b0604020202020204" pitchFamily="34" charset="0"/>
              <a:buChar char="•"/>
            </a:pPr>
            <a:r>
              <a:rPr lang="en-US" sz="3000"/>
              <a:t>Virtual agent / live agent available to help understand eligibility </a:t>
            </a:r>
          </a:p>
          <a:p>
            <a:pPr marL="457200" indent="-457200">
              <a:spcBef>
                <a:spcPts val="1200"/>
              </a:spcBef>
              <a:buClr>
                <a:schemeClr val="accent2"/>
              </a:buClr>
              <a:buFont typeface="Arial" panose="020b0604020202020204" pitchFamily="34" charset="0"/>
              <a:buChar char="•"/>
            </a:pPr>
            <a:r>
              <a:rPr lang="en-US" sz="3000"/>
              <a:t>Interactive wizard to browse recommended programs </a:t>
            </a:r>
          </a:p>
          <a:p>
            <a:pPr marL="457200" indent="-457200">
              <a:spcBef>
                <a:spcPts val="1200"/>
              </a:spcBef>
              <a:buClr>
                <a:schemeClr val="accent2"/>
              </a:buClr>
              <a:buFont typeface="Arial" panose="020b0604020202020204" pitchFamily="34" charset="0"/>
              <a:buChar char="•"/>
            </a:pPr>
            <a:r>
              <a:rPr lang="en-US" sz="3000"/>
              <a:t>Complete forms online, upload supporting docs and e-sign </a:t>
            </a:r>
          </a:p>
          <a:p>
            <a:pPr marL="457200" indent="-457200">
              <a:spcBef>
                <a:spcPts val="1200"/>
              </a:spcBef>
              <a:buClr>
                <a:schemeClr val="accent2"/>
              </a:buClr>
              <a:buFont typeface="Arial" panose="020b0604020202020204" pitchFamily="34" charset="0"/>
              <a:buChar char="•"/>
            </a:pPr>
            <a:r>
              <a:rPr lang="en-US" sz="3000"/>
              <a:t>Schedule and conduct virtual counseling sessions </a:t>
            </a:r>
          </a:p>
          <a:p>
            <a:pPr marL="457200" indent="-457200">
              <a:spcBef>
                <a:spcPts val="1200"/>
              </a:spcBef>
              <a:buClr>
                <a:schemeClr val="accent2"/>
              </a:buClr>
              <a:buFont typeface="Arial" panose="020b0604020202020204" pitchFamily="34" charset="0"/>
              <a:buChar char="•"/>
            </a:pPr>
            <a:r>
              <a:rPr lang="en-US" sz="3000"/>
              <a:t>Ticket generation to fuel enrollments into ALL programs </a:t>
            </a:r>
          </a:p>
          <a:p>
            <a:pPr marL="457200" indent="-457200">
              <a:spcBef>
                <a:spcPts val="1200"/>
              </a:spcBef>
              <a:buClr>
                <a:schemeClr val="accent2"/>
              </a:buClr>
              <a:buFont typeface="Arial" panose="020b0604020202020204" pitchFamily="34" charset="0"/>
              <a:buChar char="•"/>
            </a:pPr>
            <a:r>
              <a:rPr lang="en-US" sz="3000"/>
              <a:t>Feedback loop </a:t>
            </a:r>
          </a:p>
        </p:txBody>
      </p:sp>
      <p:pic>
        <p:nvPicPr>
          <p:cNvPr id="6" name="Picture 5">
            <a:extLst>
              <a:ext uri="{FF2B5EF4-FFF2-40B4-BE49-F238E27FC236}">
                <a16:creationId xmlns:a16="http://schemas.microsoft.com/office/drawing/2014/main" id="{A94F6EDB-7940-4852-A898-1271F6A9AE71}"/>
              </a:ext>
            </a:extLst>
          </p:cNvPr>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4846320" y="6035040"/>
            <a:ext cx="1828800" cy="731520"/>
          </a:xfrm>
          <a:prstGeom prst="rect">
            <a:avLst/>
          </a:prstGeom>
        </p:spPr>
      </p:pic>
    </p:spTree>
    <p:custDataLst>
      <p:tags r:id="rId7"/>
    </p:custDataLst>
    <p:extLst>
      <p:ext uri="{BB962C8B-B14F-4D97-AF65-F5344CB8AC3E}">
        <p14:creationId xmlns:p14="http://schemas.microsoft.com/office/powerpoint/2010/main" val="67198298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4" name="pasted-image.jpg"/>
          <p:cNvPicPr/>
          <p:nvPr>
            <p:custDataLst>
              <p:tags r:id="rId4"/>
            </p:custDataLst>
          </p:nvPr>
        </p:nvPicPr>
        <p:blipFill>
          <a:blip r:embed="rId3"/>
          <a:srcRect l="2807" t="2807" r="2807" b="2807"/>
          <a:stretch>
            <a:fillRect/>
          </a:stretch>
        </p:blipFill>
        <p:spPr>
          <a:xfrm>
            <a:off x="4219576" y="1905000"/>
            <a:ext cx="3074573" cy="20589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5" name="Shape 105"/>
          <p:cNvSpPr>
            <a:spLocks noGrp="1"/>
          </p:cNvSpPr>
          <p:nvPr>
            <p:ph type="title"/>
            <p:custDataLst>
              <p:tags r:id="rId5"/>
            </p:custDataLst>
          </p:nvPr>
        </p:nvSpPr>
        <p:spPr>
          <a:xfrm>
            <a:off x="801383" y="47625"/>
            <a:ext cx="11390617" cy="1070428"/>
          </a:xfrm>
          <a:prstGeom prst="rect">
            <a:avLst/>
          </a:prstGeom>
        </p:spPr>
        <p:txBody>
          <a:bodyPr>
            <a:normAutofit fontScale="90000"/>
          </a:bodyPr>
          <a:lstStyle/>
          <a:p>
            <a:pPr>
              <a:defRPr sz="1800"/>
            </a:pPr>
            <a:br>
              <a:rPr lang="en-US">
                <a:solidFill>
                  <a:schemeClr val="tx1"/>
                </a:solidFill>
                <a:latin typeface="Open Sans" panose="020b0606030504020204"/>
                <a:cs typeface="+mj-ea"/>
              </a:rPr>
            </a:br>
            <a:r>
              <a:rPr lang="en-US" sz="3800" b="0"/>
              <a:t>How Do We Know If We Are Meeting the Needs of Customers?</a:t>
            </a:r>
          </a:p>
          <a:p>
            <a:pPr lvl="0" algn="ctr">
              <a:defRPr sz="1800"/>
            </a:pPr>
            <a:endParaRPr lang="en-US" b="0">
              <a:latin typeface="Open Sans" panose="020b0606030504020204"/>
            </a:endParaRPr>
          </a:p>
        </p:txBody>
      </p:sp>
      <p:sp>
        <p:nvSpPr>
          <p:cNvPr id="5" name="TextBox 4">
            <a:extLst>
              <a:ext uri="{FF2B5EF4-FFF2-40B4-BE49-F238E27FC236}">
                <a16:creationId xmlns:a16="http://schemas.microsoft.com/office/drawing/2014/main" id="{7853AE40-DDD9-4894-87F2-6DD9FA3800E3}"/>
              </a:ext>
            </a:extLst>
          </p:cNvPr>
          <p:cNvSpPr txBox="1"/>
          <p:nvPr>
            <p:custDataLst>
              <p:tags r:id="rId6"/>
            </p:custDataLst>
          </p:nvPr>
        </p:nvSpPr>
        <p:spPr>
          <a:xfrm>
            <a:off x="2943225" y="4591050"/>
            <a:ext cx="5791200" cy="523220"/>
          </a:xfrm>
          <a:prstGeom prst="rect">
            <a:avLst/>
          </a:prstGeom>
          <a:noFill/>
        </p:spPr>
        <p:txBody>
          <a:bodyPr wrap="square" rtlCol="0">
            <a:spAutoFit/>
          </a:bodyPr>
          <a:lstStyle/>
          <a:p>
            <a:pPr algn="ctr"/>
            <a:r>
              <a:rPr lang="en-US" sz="2800">
                <a:latin typeface="Open Sans" panose="020b0606030504020204"/>
              </a:rPr>
              <a:t>They Tell Us!</a:t>
            </a:r>
          </a:p>
        </p:txBody>
      </p:sp>
      <p:pic>
        <p:nvPicPr>
          <p:cNvPr id="3" name="Picture 2">
            <a:extLst>
              <a:ext uri="{FF2B5EF4-FFF2-40B4-BE49-F238E27FC236}">
                <a16:creationId xmlns:a16="http://schemas.microsoft.com/office/drawing/2014/main" id="{C4ED782E-7B0C-4143-8FE2-7E7EAAA6AD8A}"/>
              </a:ext>
            </a:extLst>
          </p:cNvPr>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4846320" y="6035040"/>
            <a:ext cx="1828800" cy="731520"/>
          </a:xfrm>
          <a:prstGeom prst="rect">
            <a:avLst/>
          </a:prstGeom>
        </p:spPr>
      </p:pic>
    </p:spTree>
    <p:custDataLst>
      <p:tags r:id="rId9"/>
    </p:custDataLst>
    <p:extLst>
      <p:ext uri="{BB962C8B-B14F-4D97-AF65-F5344CB8AC3E}">
        <p14:creationId xmlns:p14="http://schemas.microsoft.com/office/powerpoint/2010/main" val="215158208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E6AECDF1-A95E-4F32-977D-96F939CCA3FF}"/>
              </a:ext>
            </a:extLst>
          </p:cNvPr>
          <p:cNvSpPr>
            <a:spLocks noGrp="1"/>
          </p:cNvSpPr>
          <p:nvPr>
            <p:ph type="sldNum" sz="quarter" idx="12"/>
            <p:custDataLst>
              <p:tags r:id="rId3"/>
            </p:custDataLst>
          </p:nvPr>
        </p:nvSpPr>
        <p:spPr/>
        <p:txBody>
          <a:bodyPr/>
          <a:lstStyle/>
          <a:p>
            <a:fld id="{158B7785-F6D6-45F8-833E-07BD84680091}" type="slidenum">
              <a:rPr lang="en-US" smtClean="0"/>
              <a:t>16</a:t>
            </a:fld>
            <a:endParaRPr lang="en-US"/>
          </a:p>
        </p:txBody>
      </p:sp>
      <p:sp>
        <p:nvSpPr>
          <p:cNvPr id="3" name="Title 2">
            <a:extLst>
              <a:ext uri="{FF2B5EF4-FFF2-40B4-BE49-F238E27FC236}">
                <a16:creationId xmlns:a16="http://schemas.microsoft.com/office/drawing/2014/main" id="{2FE98FCE-5D4E-40B6-BF95-B502AB095924}"/>
              </a:ext>
            </a:extLst>
          </p:cNvPr>
          <p:cNvSpPr>
            <a:spLocks noGrp="1"/>
          </p:cNvSpPr>
          <p:nvPr>
            <p:ph type="title"/>
            <p:custDataLst>
              <p:tags r:id="rId4"/>
            </p:custDataLst>
          </p:nvPr>
        </p:nvSpPr>
        <p:spPr/>
        <p:txBody>
          <a:bodyPr/>
          <a:lstStyle/>
          <a:p>
            <a:r>
              <a:rPr lang="en-US" b="0"/>
              <a:t>Presenter</a:t>
            </a:r>
          </a:p>
        </p:txBody>
      </p:sp>
      <p:pic>
        <p:nvPicPr>
          <p:cNvPr id="7" name="Picture Placeholder 6" descr="A person smiling for the camera&#10;&#10;Description automatically generated">
            <a:extLst>
              <a:ext uri="{FF2B5EF4-FFF2-40B4-BE49-F238E27FC236}">
                <a16:creationId xmlns:a16="http://schemas.microsoft.com/office/drawing/2014/main" id="{DEB67277-DDC9-43BA-A8A8-FA66E54574DF}"/>
              </a:ext>
            </a:extLst>
          </p:cNvPr>
          <p:cNvPicPr>
            <a:picLocks noGrp="1" noChangeAspect="1"/>
          </p:cNvPicPr>
          <p:nvPr>
            <p:ph type="pic" sz="quarter" idx="13"/>
            <p:custDataLst>
              <p:tags r:id="rId6"/>
            </p:custDataLst>
          </p:nvPr>
        </p:nvPicPr>
        <p:blipFill>
          <a:blip r:embed="rId5">
            <a:extLst>
              <a:ext uri="{28A0092B-C50C-407E-A947-70E740481C1C}">
                <a14:useLocalDpi xmlns:a14="http://schemas.microsoft.com/office/drawing/2010/main" val="0"/>
              </a:ext>
            </a:extLst>
          </a:blip>
          <a:srcRect t="3465" b="3465"/>
          <a:stretch>
            <a:fillRect/>
          </a:stretch>
        </p:blipFill>
        <p:spPr/>
      </p:pic>
      <p:sp>
        <p:nvSpPr>
          <p:cNvPr id="5" name="Content Placeholder 4">
            <a:extLst>
              <a:ext uri="{FF2B5EF4-FFF2-40B4-BE49-F238E27FC236}">
                <a16:creationId xmlns:a16="http://schemas.microsoft.com/office/drawing/2014/main" id="{D2765E8C-92A9-439A-AE92-8F4D7E6B5D7C}"/>
              </a:ext>
            </a:extLst>
          </p:cNvPr>
          <p:cNvSpPr>
            <a:spLocks noGrp="1"/>
          </p:cNvSpPr>
          <p:nvPr>
            <p:ph idx="1"/>
            <p:custDataLst>
              <p:tags r:id="rId7"/>
            </p:custDataLst>
          </p:nvPr>
        </p:nvSpPr>
        <p:spPr>
          <a:xfrm>
            <a:off x="4439823" y="1708029"/>
            <a:ext cx="6127536" cy="3899141"/>
          </a:xfrm>
        </p:spPr>
        <p:txBody>
          <a:bodyPr/>
          <a:lstStyle/>
          <a:p>
            <a:r>
              <a:rPr lang="en-US"/>
              <a:t>Alisa Belzer</a:t>
            </a:r>
            <a:endParaRPr lang="en-US"/>
          </a:p>
          <a:p>
            <a:pPr marL="0" lvl="1">
              <a:spcBef>
                <a:spcPct val="0"/>
              </a:spcBef>
            </a:pPr>
            <a:r>
              <a:rPr lang="en-US" sz="2000"/>
              <a:t>Professor, Program Coordinator, Ed.M. in Adult and Continuing Education</a:t>
            </a:r>
          </a:p>
          <a:p>
            <a:pPr>
              <a:spcBef>
                <a:spcPct val="0"/>
              </a:spcBef>
            </a:pPr>
            <a:r>
              <a:rPr lang="en-US" sz="2000" b="0">
                <a:solidFill>
                  <a:schemeClr val="tx1"/>
                </a:solidFill>
              </a:rPr>
              <a:t>Rutgers University </a:t>
            </a:r>
            <a:endParaRPr lang="en-US"/>
          </a:p>
        </p:txBody>
      </p:sp>
    </p:spTree>
    <p:custDataLst>
      <p:tags r:id="rId8"/>
    </p:custDataLst>
    <p:extLst>
      <p:ext uri="{BB962C8B-B14F-4D97-AF65-F5344CB8AC3E}">
        <p14:creationId xmlns:p14="http://schemas.microsoft.com/office/powerpoint/2010/main" val="325549048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669FFCB-E275-4F48-814F-D4D7870A0B72}"/>
              </a:ext>
            </a:extLst>
          </p:cNvPr>
          <p:cNvSpPr>
            <a:spLocks noGrp="1"/>
          </p:cNvSpPr>
          <p:nvPr>
            <p:ph type="title"/>
            <p:custDataLst>
              <p:tags r:id="rId3"/>
            </p:custDataLst>
          </p:nvPr>
        </p:nvSpPr>
        <p:spPr/>
        <p:txBody>
          <a:bodyPr>
            <a:normAutofit/>
          </a:bodyPr>
          <a:lstStyle/>
          <a:p>
            <a:r>
              <a:rPr lang="en-US" b="0"/>
              <a:t>Project Participants</a:t>
            </a:r>
          </a:p>
        </p:txBody>
      </p:sp>
      <p:sp>
        <p:nvSpPr>
          <p:cNvPr id="3" name="Content Placeholder 2">
            <a:extLst>
              <a:ext uri="{FF2B5EF4-FFF2-40B4-BE49-F238E27FC236}">
                <a16:creationId xmlns:a16="http://schemas.microsoft.com/office/drawing/2014/main" id="{9E156BE2-3720-4FE6-95AC-EBB13AAFD410}"/>
              </a:ext>
            </a:extLst>
          </p:cNvPr>
          <p:cNvSpPr>
            <a:spLocks noGrp="1"/>
          </p:cNvSpPr>
          <p:nvPr>
            <p:ph idx="1"/>
            <p:custDataLst>
              <p:tags r:id="rId4"/>
            </p:custDataLst>
          </p:nvPr>
        </p:nvSpPr>
        <p:spPr>
          <a:xfrm>
            <a:off x="1014413" y="1417640"/>
            <a:ext cx="10105036" cy="2662436"/>
          </a:xfrm>
        </p:spPr>
        <p:txBody>
          <a:bodyPr>
            <a:noAutofit/>
          </a:bodyPr>
          <a:lstStyle/>
          <a:p>
            <a:pPr marL="457200" indent="-457200">
              <a:spcBef>
                <a:spcPts val="600"/>
              </a:spcBef>
              <a:buFont typeface="Arial" panose="020b0604020202020204" pitchFamily="34" charset="0"/>
              <a:buChar char="•"/>
            </a:pPr>
            <a:r>
              <a:rPr lang="en-US" sz="2600" b="0">
                <a:solidFill>
                  <a:schemeClr val="tx1"/>
                </a:solidFill>
              </a:rPr>
              <a:t>Conducted by the Evidence-based Adult Education System (E-BAES), an initiative of </a:t>
            </a:r>
            <a:r>
              <a:rPr lang="en-US" sz="2600" b="0">
                <a:solidFill>
                  <a:srgbClr val="005A7C"/>
                </a:solidFill>
                <a:hlinkClick/>
              </a:rPr>
              <a:t>Open Door</a:t>
            </a:r>
            <a:r>
              <a:rPr lang="en-US" sz="2600" b="0">
                <a:solidFill>
                  <a:schemeClr val="tx1"/>
                </a:solidFill>
                <a:hlinkClick/>
              </a:rPr>
              <a:t> Collective</a:t>
            </a:r>
            <a:r>
              <a:rPr lang="en-US" sz="2600" b="0">
                <a:solidFill>
                  <a:schemeClr val="tx1"/>
                </a:solidFill>
              </a:rPr>
              <a:t>, a program of </a:t>
            </a:r>
            <a:r>
              <a:rPr lang="en-US" sz="2600" b="0">
                <a:solidFill>
                  <a:schemeClr val="tx1"/>
                </a:solidFill>
                <a:hlinkClick/>
              </a:rPr>
              <a:t>Literacy Minnesota</a:t>
            </a:r>
            <a:r>
              <a:rPr lang="en-US" sz="2600" b="0">
                <a:solidFill>
                  <a:schemeClr val="tx1"/>
                </a:solidFill>
              </a:rPr>
              <a:t> </a:t>
            </a:r>
          </a:p>
          <a:p>
            <a:pPr marL="457200" indent="-457200">
              <a:buFont typeface="Arial" panose="020b0604020202020204" pitchFamily="34" charset="0"/>
              <a:buChar char="•"/>
            </a:pPr>
            <a:r>
              <a:rPr lang="en-US" sz="2600" b="0">
                <a:solidFill>
                  <a:schemeClr val="tx1"/>
                </a:solidFill>
              </a:rPr>
              <a:t>The E-BAES volunteer taskforce includes 30+ researchers, practitioners, government officials, professional developers, and education leaders in adult education</a:t>
            </a:r>
          </a:p>
        </p:txBody>
      </p:sp>
      <p:pic>
        <p:nvPicPr>
          <p:cNvPr id="4" name="Picture 2" descr="&amp;nbsp; Open Door Collective">
            <a:extLst>
              <a:ext uri="{FF2B5EF4-FFF2-40B4-BE49-F238E27FC236}">
                <a16:creationId xmlns:a16="http://schemas.microsoft.com/office/drawing/2014/main" id="{0B0A4685-EB10-4FDA-BDE6-E015904F7D52}"/>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1981200" y="4496425"/>
            <a:ext cx="25527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857930-0912-40D6-8A1C-B3613C5F989B}"/>
              </a:ext>
            </a:extLst>
          </p:cNvPr>
          <p:cNvSpPr txBox="1"/>
          <p:nvPr>
            <p:custDataLst>
              <p:tags r:id="rId7"/>
            </p:custDataLst>
          </p:nvPr>
        </p:nvSpPr>
        <p:spPr>
          <a:xfrm>
            <a:off x="4533900" y="4687580"/>
            <a:ext cx="2286000" cy="523220"/>
          </a:xfrm>
          <a:prstGeom prst="rect">
            <a:avLst/>
          </a:prstGeom>
          <a:noFill/>
        </p:spPr>
        <p:txBody>
          <a:bodyPr wrap="square" rtlCol="0">
            <a:spAutoFit/>
          </a:bodyPr>
          <a:lstStyle/>
          <a:p>
            <a:r>
              <a:rPr lang="en-US" sz="2800">
                <a:solidFill>
                  <a:prstClr val="black"/>
                </a:solidFill>
                <a:latin typeface="Calibri" panose="020f0502020204030204"/>
              </a:rPr>
              <a:t>A program of</a:t>
            </a:r>
          </a:p>
        </p:txBody>
      </p:sp>
      <p:pic>
        <p:nvPicPr>
          <p:cNvPr id="6" name="Picture 5"/>
          <p:cNvPicPr>
            <a:picLocks noChangeAspect="1"/>
          </p:cNvPicPr>
          <p:nvPr>
            <p:custDataLst>
              <p:tags r:id="rId9"/>
            </p:custDataLst>
          </p:nvPr>
        </p:nvPicPr>
        <p:blipFill>
          <a:blip r:embed="rId8"/>
          <a:stretch>
            <a:fillRect/>
          </a:stretch>
        </p:blipFill>
        <p:spPr>
          <a:xfrm>
            <a:off x="6982207" y="4318200"/>
            <a:ext cx="2085013" cy="1261981"/>
          </a:xfrm>
          <a:prstGeom prst="rect">
            <a:avLst/>
          </a:prstGeom>
        </p:spPr>
      </p:pic>
      <p:pic>
        <p:nvPicPr>
          <p:cNvPr id="9" name="Picture 8">
            <a:extLst>
              <a:ext uri="{FF2B5EF4-FFF2-40B4-BE49-F238E27FC236}">
                <a16:creationId xmlns:a16="http://schemas.microsoft.com/office/drawing/2014/main" id="{FD59FD42-6843-4297-8613-77761777453E}"/>
              </a:ext>
            </a:extLst>
          </p:cNvPr>
          <p:cNvPicPr>
            <a:picLocks noChangeAspect="1"/>
          </p:cNvPicPr>
          <p:nvPr>
            <p:custDataLst>
              <p:tags r:id="rId11"/>
            </p:custDataLst>
          </p:nvPr>
        </p:nvPicPr>
        <p:blipFill>
          <a:blip r:embed="rId10">
            <a:extLst>
              <a:ext uri="{28A0092B-C50C-407E-A947-70E740481C1C}">
                <a14:useLocalDpi xmlns:a14="http://schemas.microsoft.com/office/drawing/2010/main" val="0"/>
              </a:ext>
            </a:extLst>
          </a:blip>
          <a:stretch>
            <a:fillRect/>
          </a:stretch>
        </p:blipFill>
        <p:spPr>
          <a:xfrm>
            <a:off x="4480560" y="6035040"/>
            <a:ext cx="2176923" cy="457200"/>
          </a:xfrm>
          <a:prstGeom prst="rect">
            <a:avLst/>
          </a:prstGeom>
          <a:extLst>
            <a:ext uri="{FAA26D3D-D897-4be2-8F04-BA451C77F1D7}">
              <ma14:placeholderFlag xmlns:ma14="http://schemas.microsoft.com/office/mac/drawingml/2011/main" xmlns=""/>
            </a:ext>
          </a:extLst>
        </p:spPr>
      </p:pic>
      <p:sp>
        <p:nvSpPr>
          <p:cNvPr id="10" name="New shape"/>
          <p:cNvSpPr/>
          <p:nvPr>
            <p:custDataLst>
              <p:tags r:id="rId12"/>
            </p:custDataLst>
          </p:nvPr>
        </p:nvSpPr>
        <p:spPr>
          <a:xfrm>
            <a:off x="3096565" y="1998075"/>
            <a:ext cx="1485900" cy="3302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11" name="New shape"/>
          <p:cNvSpPr/>
          <p:nvPr>
            <p:custDataLst>
              <p:tags r:id="rId14"/>
            </p:custDataLst>
          </p:nvPr>
        </p:nvSpPr>
        <p:spPr>
          <a:xfrm>
            <a:off x="4568178" y="1998075"/>
            <a:ext cx="1816100" cy="3302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12" name="New shape"/>
          <p:cNvSpPr/>
          <p:nvPr>
            <p:custDataLst>
              <p:tags r:id="rId15"/>
            </p:custDataLst>
          </p:nvPr>
        </p:nvSpPr>
        <p:spPr>
          <a:xfrm>
            <a:off x="7903242" y="1998075"/>
            <a:ext cx="2971800" cy="3302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6"/>
              </a:rPr>
              <a:t>_</a:t>
            </a:r>
          </a:p>
        </p:txBody>
      </p:sp>
    </p:spTree>
    <p:custDataLst>
      <p:tags r:id="rId17"/>
    </p:custDataLst>
    <p:extLst>
      <p:ext uri="{BB962C8B-B14F-4D97-AF65-F5344CB8AC3E}">
        <p14:creationId xmlns:p14="http://schemas.microsoft.com/office/powerpoint/2010/main" val="212766177"/>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E155A3E-19F1-4A03-80D3-7FE55CDFAB5B}"/>
              </a:ext>
            </a:extLst>
          </p:cNvPr>
          <p:cNvSpPr>
            <a:spLocks noGrp="1"/>
          </p:cNvSpPr>
          <p:nvPr>
            <p:ph type="title"/>
            <p:custDataLst>
              <p:tags r:id="rId3"/>
            </p:custDataLst>
          </p:nvPr>
        </p:nvSpPr>
        <p:spPr/>
        <p:txBody>
          <a:bodyPr>
            <a:normAutofit/>
          </a:bodyPr>
          <a:lstStyle/>
          <a:p>
            <a:r>
              <a:rPr lang="en-US" b="0"/>
              <a:t>E-BAES Interviews</a:t>
            </a:r>
          </a:p>
        </p:txBody>
      </p:sp>
      <p:sp>
        <p:nvSpPr>
          <p:cNvPr id="3" name="Content Placeholder 2">
            <a:extLst>
              <a:ext uri="{FF2B5EF4-FFF2-40B4-BE49-F238E27FC236}">
                <a16:creationId xmlns:a16="http://schemas.microsoft.com/office/drawing/2014/main" id="{1F08A93F-E9FF-4B52-91C4-6594FD8DDC67}"/>
              </a:ext>
            </a:extLst>
          </p:cNvPr>
          <p:cNvSpPr>
            <a:spLocks noGrp="1"/>
          </p:cNvSpPr>
          <p:nvPr>
            <p:ph idx="1"/>
            <p:custDataLst>
              <p:tags r:id="rId4"/>
            </p:custDataLst>
          </p:nvPr>
        </p:nvSpPr>
        <p:spPr>
          <a:xfrm>
            <a:off x="5477214" y="1357313"/>
            <a:ext cx="5809911" cy="4557711"/>
          </a:xfrm>
        </p:spPr>
        <p:txBody>
          <a:bodyPr>
            <a:noAutofit/>
          </a:bodyPr>
          <a:lstStyle/>
          <a:p>
            <a:pPr marL="342900" indent="-342900">
              <a:buFont typeface="Arial" panose="020b0604020202020204" pitchFamily="34" charset="0"/>
              <a:buChar char="•"/>
            </a:pPr>
            <a:r>
              <a:rPr lang="en-US" sz="2400" b="0">
                <a:solidFill>
                  <a:schemeClr val="tx1"/>
                </a:solidFill>
              </a:rPr>
              <a:t>49 interviews (14 interviewers) in late April through May </a:t>
            </a:r>
          </a:p>
          <a:p>
            <a:pPr marL="342900" indent="-342900">
              <a:buFont typeface="Arial" panose="020b0604020202020204" pitchFamily="34" charset="0"/>
              <a:buChar char="•"/>
            </a:pPr>
            <a:r>
              <a:rPr lang="en-US" sz="2400" b="0">
                <a:solidFill>
                  <a:schemeClr val="tx1"/>
                </a:solidFill>
              </a:rPr>
              <a:t>Interviewees from 18 states</a:t>
            </a:r>
          </a:p>
          <a:p>
            <a:pPr marL="342900" indent="-342900">
              <a:buFont typeface="Arial" panose="020b0604020202020204" pitchFamily="34" charset="0"/>
              <a:buChar char="•"/>
            </a:pPr>
            <a:r>
              <a:rPr lang="en-US" sz="2400" b="0">
                <a:solidFill>
                  <a:schemeClr val="tx1"/>
                </a:solidFill>
              </a:rPr>
              <a:t>Practitioners (40)</a:t>
            </a:r>
          </a:p>
          <a:p>
            <a:pPr marL="342900" indent="-342900">
              <a:buFont typeface="Arial" panose="020b0604020202020204" pitchFamily="34" charset="0"/>
              <a:buChar char="•"/>
            </a:pPr>
            <a:r>
              <a:rPr lang="en-US" sz="2400" b="0">
                <a:solidFill>
                  <a:schemeClr val="tx1"/>
                </a:solidFill>
              </a:rPr>
              <a:t>State staff (9)</a:t>
            </a:r>
          </a:p>
          <a:p>
            <a:pPr marL="342900" indent="-342900">
              <a:buFont typeface="Arial" panose="020b0604020202020204" pitchFamily="34" charset="0"/>
              <a:buChar char="•"/>
            </a:pPr>
            <a:r>
              <a:rPr lang="en-US" sz="2400" b="0">
                <a:solidFill>
                  <a:schemeClr val="tx1"/>
                </a:solidFill>
              </a:rPr>
              <a:t>Goals: Describe shifts programs made and illustrate challenges and successes</a:t>
            </a:r>
          </a:p>
        </p:txBody>
      </p:sp>
      <p:sp>
        <p:nvSpPr>
          <p:cNvPr id="9" name="Rectangle: Beveled 8">
            <a:extLst>
              <a:ext uri="{FF2B5EF4-FFF2-40B4-BE49-F238E27FC236}">
                <a16:creationId xmlns:a16="http://schemas.microsoft.com/office/drawing/2014/main" id="{F09FCEE7-3DA1-4B16-8321-51A58BDAB57C}"/>
              </a:ext>
            </a:extLst>
          </p:cNvPr>
          <p:cNvSpPr/>
          <p:nvPr>
            <p:custDataLst>
              <p:tags r:id="rId5"/>
            </p:custDataLst>
          </p:nvPr>
        </p:nvSpPr>
        <p:spPr>
          <a:xfrm>
            <a:off x="3234357" y="1552678"/>
            <a:ext cx="1932998" cy="2375807"/>
          </a:xfrm>
          <a:prstGeom prst="beve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5" name="Picture 4" descr="Woman talking">
            <a:extLst>
              <a:ext uri="{FF2B5EF4-FFF2-40B4-BE49-F238E27FC236}">
                <a16:creationId xmlns:a16="http://schemas.microsoft.com/office/drawing/2014/main" id="{D5FDF1C6-388C-4B56-B05B-38395215C391}"/>
              </a:ext>
            </a:extLst>
          </p:cNvPr>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3508933" y="1840468"/>
            <a:ext cx="1383845" cy="1800225"/>
          </a:xfrm>
          <a:prstGeom prst="rect">
            <a:avLst/>
          </a:prstGeom>
        </p:spPr>
      </p:pic>
      <p:sp>
        <p:nvSpPr>
          <p:cNvPr id="10" name="Rectangle: Beveled 9">
            <a:extLst>
              <a:ext uri="{FF2B5EF4-FFF2-40B4-BE49-F238E27FC236}">
                <a16:creationId xmlns:a16="http://schemas.microsoft.com/office/drawing/2014/main" id="{A4E9C258-10F7-408E-A406-0B1BD247BE97}"/>
              </a:ext>
            </a:extLst>
          </p:cNvPr>
          <p:cNvSpPr/>
          <p:nvPr>
            <p:custDataLst>
              <p:tags r:id="rId8"/>
            </p:custDataLst>
          </p:nvPr>
        </p:nvSpPr>
        <p:spPr>
          <a:xfrm>
            <a:off x="805866" y="3223958"/>
            <a:ext cx="2118632" cy="2526082"/>
          </a:xfrm>
          <a:prstGeom prst="beve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8" name="Picture 7" descr="Customer service man satisfied">
            <a:extLst>
              <a:ext uri="{FF2B5EF4-FFF2-40B4-BE49-F238E27FC236}">
                <a16:creationId xmlns:a16="http://schemas.microsoft.com/office/drawing/2014/main" id="{9E3DF790-792D-4F5F-8896-C1DE4D05877B}"/>
              </a:ext>
            </a:extLst>
          </p:cNvPr>
          <p:cNvPicPr>
            <a:picLocks noChangeAspect="1"/>
          </p:cNvPicPr>
          <p:nvPr>
            <p:custDataLst>
              <p:tags r:id="rId10"/>
            </p:custDataLst>
          </p:nvPr>
        </p:nvPicPr>
        <p:blipFill>
          <a:blip r:embed="rId9">
            <a:extLst>
              <a:ext uri="{28A0092B-C50C-407E-A947-70E740481C1C}">
                <a14:useLocalDpi xmlns:a14="http://schemas.microsoft.com/office/drawing/2010/main" val="0"/>
              </a:ext>
            </a:extLst>
          </a:blip>
          <a:srcRect r="31056" b="47619"/>
          <a:stretch>
            <a:fillRect/>
          </a:stretch>
        </p:blipFill>
        <p:spPr>
          <a:xfrm>
            <a:off x="1035907" y="3519531"/>
            <a:ext cx="1658549" cy="1934936"/>
          </a:xfrm>
          <a:prstGeom prst="rect">
            <a:avLst/>
          </a:prstGeom>
        </p:spPr>
      </p:pic>
      <p:pic>
        <p:nvPicPr>
          <p:cNvPr id="6" name="Picture 5">
            <a:extLst>
              <a:ext uri="{FF2B5EF4-FFF2-40B4-BE49-F238E27FC236}">
                <a16:creationId xmlns:a16="http://schemas.microsoft.com/office/drawing/2014/main" id="{7049119A-D38B-4561-B5F7-32F5D5AE6C06}"/>
              </a:ext>
            </a:extLst>
          </p:cNvPr>
          <p:cNvPicPr>
            <a:picLocks noChangeAspect="1"/>
          </p:cNvPicPr>
          <p:nvPr>
            <p:custDataLst>
              <p:tags r:id="rId12"/>
            </p:custDataLst>
          </p:nvPr>
        </p:nvPicPr>
        <p:blipFill>
          <a:blip r:embed="rId11">
            <a:extLst>
              <a:ext uri="{28A0092B-C50C-407E-A947-70E740481C1C}">
                <a14:useLocalDpi xmlns:a14="http://schemas.microsoft.com/office/drawing/2010/main" val="0"/>
              </a:ext>
            </a:extLst>
          </a:blip>
          <a:stretch>
            <a:fillRect/>
          </a:stretch>
        </p:blipFill>
        <p:spPr>
          <a:xfrm>
            <a:off x="4480560" y="6035040"/>
            <a:ext cx="2176923" cy="457200"/>
          </a:xfrm>
          <a:prstGeom prst="rect">
            <a:avLst/>
          </a:prstGeom>
          <a:extLst>
            <a:ext uri="{FAA26D3D-D897-4be2-8F04-BA451C77F1D7}">
              <ma14:placeholderFlag xmlns:ma14="http://schemas.microsoft.com/office/mac/drawingml/2011/main" xmlns=""/>
            </a:ext>
          </a:extLst>
        </p:spPr>
      </p:pic>
    </p:spTree>
    <p:custDataLst>
      <p:tags r:id="rId13"/>
    </p:custDataLst>
    <p:extLst>
      <p:ext uri="{BB962C8B-B14F-4D97-AF65-F5344CB8AC3E}">
        <p14:creationId xmlns:p14="http://schemas.microsoft.com/office/powerpoint/2010/main" val="3815682519"/>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lstStyle/>
          <a:p>
            <a:r>
              <a:rPr lang="en-US" b="0"/>
              <a:t>Report Overview</a:t>
            </a:r>
            <a:r>
              <a:rPr lang="en-US"/>
              <a:t>	</a:t>
            </a:r>
          </a:p>
        </p:txBody>
      </p:sp>
      <p:sp>
        <p:nvSpPr>
          <p:cNvPr id="3" name="Content Placeholder 2"/>
          <p:cNvSpPr>
            <a:spLocks noGrp="1"/>
          </p:cNvSpPr>
          <p:nvPr>
            <p:ph idx="1"/>
            <p:custDataLst>
              <p:tags r:id="rId4"/>
            </p:custDataLst>
          </p:nvPr>
        </p:nvSpPr>
        <p:spPr>
          <a:xfrm>
            <a:off x="805866" y="1198166"/>
            <a:ext cx="7037972" cy="4742268"/>
          </a:xfrm>
        </p:spPr>
        <p:txBody>
          <a:bodyPr anchor="t" anchorCtr="0">
            <a:normAutofit fontScale="85000" lnSpcReduction="20000"/>
          </a:bodyPr>
          <a:lstStyle/>
          <a:p>
            <a:r>
              <a:rPr lang="en-US">
                <a:solidFill>
                  <a:schemeClr val="tx1"/>
                </a:solidFill>
              </a:rPr>
              <a:t>Nine sections</a:t>
            </a:r>
          </a:p>
          <a:p>
            <a:pPr lvl="1" indent="-342900">
              <a:buClr>
                <a:schemeClr val="accent2"/>
              </a:buClr>
              <a:buFont typeface="Arial" panose="020b0604020202020204" pitchFamily="34" charset="0"/>
              <a:buChar char="•"/>
            </a:pPr>
            <a:r>
              <a:rPr lang="en-US" sz="2800" i="0">
                <a:solidFill>
                  <a:schemeClr val="tx1"/>
                </a:solidFill>
                <a:latin typeface="+mn-lt"/>
              </a:rPr>
              <a:t>How programs implemented distance education</a:t>
            </a:r>
          </a:p>
          <a:p>
            <a:pPr lvl="1" indent="-342900">
              <a:buClr>
                <a:schemeClr val="accent2"/>
              </a:buClr>
              <a:buFont typeface="Arial" panose="020b0604020202020204" pitchFamily="34" charset="0"/>
              <a:buChar char="•"/>
            </a:pPr>
            <a:r>
              <a:rPr lang="en-US" sz="2800" i="0">
                <a:solidFill>
                  <a:schemeClr val="tx1"/>
                </a:solidFill>
                <a:latin typeface="+mn-lt"/>
              </a:rPr>
              <a:t>Technology access and capacity </a:t>
            </a:r>
          </a:p>
          <a:p>
            <a:pPr lvl="1" indent="-342900">
              <a:buClr>
                <a:schemeClr val="accent2"/>
              </a:buClr>
              <a:buFont typeface="Arial" panose="020b0604020202020204" pitchFamily="34" charset="0"/>
              <a:buChar char="•"/>
            </a:pPr>
            <a:r>
              <a:rPr lang="en-US" sz="2800" i="0">
                <a:solidFill>
                  <a:schemeClr val="tx1"/>
                </a:solidFill>
                <a:latin typeface="+mn-lt"/>
              </a:rPr>
              <a:t>Learner enrollment and classroom engagement</a:t>
            </a:r>
          </a:p>
          <a:p>
            <a:pPr lvl="1" indent="-342900">
              <a:buClr>
                <a:schemeClr val="accent2"/>
              </a:buClr>
              <a:buFont typeface="Arial" panose="020b0604020202020204" pitchFamily="34" charset="0"/>
              <a:buChar char="•"/>
            </a:pPr>
            <a:r>
              <a:rPr lang="en-US" sz="2800" i="0">
                <a:solidFill>
                  <a:schemeClr val="tx1"/>
                </a:solidFill>
                <a:latin typeface="+mn-lt"/>
              </a:rPr>
              <a:t>Learner support</a:t>
            </a:r>
          </a:p>
          <a:p>
            <a:pPr lvl="1" indent="-342900">
              <a:buClr>
                <a:schemeClr val="accent2"/>
              </a:buClr>
              <a:buFont typeface="Arial" panose="020b0604020202020204" pitchFamily="34" charset="0"/>
              <a:buChar char="•"/>
            </a:pPr>
            <a:r>
              <a:rPr lang="en-US" sz="2800" i="0">
                <a:solidFill>
                  <a:schemeClr val="tx1"/>
                </a:solidFill>
                <a:latin typeface="+mn-lt"/>
              </a:rPr>
              <a:t>How the job has changed</a:t>
            </a:r>
          </a:p>
          <a:p>
            <a:pPr lvl="1" indent="-342900">
              <a:buClr>
                <a:schemeClr val="accent2"/>
              </a:buClr>
              <a:buFont typeface="Arial" panose="020b0604020202020204" pitchFamily="34" charset="0"/>
              <a:buChar char="•"/>
            </a:pPr>
            <a:r>
              <a:rPr lang="en-US" sz="2800" i="0">
                <a:solidFill>
                  <a:schemeClr val="tx1"/>
                </a:solidFill>
                <a:latin typeface="+mn-lt"/>
              </a:rPr>
              <a:t>Professional development</a:t>
            </a:r>
          </a:p>
          <a:p>
            <a:pPr lvl="1" indent="-342900">
              <a:buClr>
                <a:schemeClr val="accent2"/>
              </a:buClr>
              <a:buFont typeface="Arial" panose="020b0604020202020204" pitchFamily="34" charset="0"/>
              <a:buChar char="•"/>
            </a:pPr>
            <a:r>
              <a:rPr lang="en-US" sz="2800" i="0">
                <a:solidFill>
                  <a:schemeClr val="tx1"/>
                </a:solidFill>
                <a:latin typeface="+mn-lt"/>
              </a:rPr>
              <a:t>Program changes</a:t>
            </a:r>
          </a:p>
          <a:p>
            <a:pPr lvl="1" indent="-342900">
              <a:buClr>
                <a:schemeClr val="accent2"/>
              </a:buClr>
              <a:buFont typeface="Arial" panose="020b0604020202020204" pitchFamily="34" charset="0"/>
              <a:buChar char="•"/>
            </a:pPr>
            <a:r>
              <a:rPr lang="en-US" sz="2800" i="0">
                <a:solidFill>
                  <a:schemeClr val="tx1"/>
                </a:solidFill>
                <a:latin typeface="+mn-lt"/>
              </a:rPr>
              <a:t>Silver linings</a:t>
            </a:r>
          </a:p>
          <a:p>
            <a:pPr lvl="1" indent="-342900">
              <a:buClr>
                <a:schemeClr val="accent2"/>
              </a:buClr>
              <a:buFont typeface="Arial" panose="020b0604020202020204" pitchFamily="34" charset="0"/>
              <a:buChar char="•"/>
            </a:pPr>
            <a:r>
              <a:rPr lang="en-US" sz="2800" i="0">
                <a:solidFill>
                  <a:schemeClr val="tx1"/>
                </a:solidFill>
                <a:latin typeface="+mn-lt"/>
              </a:rPr>
              <a:t>Future</a:t>
            </a:r>
          </a:p>
          <a:p>
            <a:r>
              <a:rPr lang="en-US">
                <a:solidFill>
                  <a:schemeClr val="tx1"/>
                </a:solidFill>
              </a:rPr>
              <a:t>Most sections conclude with</a:t>
            </a:r>
          </a:p>
          <a:p>
            <a:pPr lvl="1" indent="-342900">
              <a:buClr>
                <a:schemeClr val="accent2"/>
              </a:buClr>
              <a:buFont typeface="Arial" panose="020b0604020202020204" pitchFamily="34" charset="0"/>
              <a:buChar char="•"/>
            </a:pPr>
            <a:r>
              <a:rPr lang="en-US" sz="2800" i="0">
                <a:solidFill>
                  <a:schemeClr val="tx1"/>
                </a:solidFill>
                <a:latin typeface="+mn-lt"/>
              </a:rPr>
              <a:t>Key Takeaways</a:t>
            </a:r>
          </a:p>
          <a:p>
            <a:pPr lvl="1" indent="-342900">
              <a:buClr>
                <a:schemeClr val="accent2"/>
              </a:buClr>
              <a:buFont typeface="Arial" panose="020b0604020202020204" pitchFamily="34" charset="0"/>
              <a:buChar char="•"/>
            </a:pPr>
            <a:r>
              <a:rPr lang="en-US" sz="2800" i="0">
                <a:latin typeface="+mn-lt"/>
              </a:rPr>
              <a:t>Innovations/Recommendations for Practice</a:t>
            </a:r>
          </a:p>
          <a:p>
            <a:pPr lvl="1"/>
            <a:endParaRPr lang="en-US"/>
          </a:p>
        </p:txBody>
      </p:sp>
      <p:pic>
        <p:nvPicPr>
          <p:cNvPr id="5" name="Picture 4" descr="3D box skeletons">
            <a:extLst>
              <a:ext uri="{FF2B5EF4-FFF2-40B4-BE49-F238E27FC236}">
                <a16:creationId xmlns:a16="http://schemas.microsoft.com/office/drawing/2014/main" id="{0AF85559-565F-4D4A-8D07-DF6DD8DBBD2D}"/>
              </a:ext>
            </a:extLst>
          </p:cNvPr>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7643813" y="1924096"/>
            <a:ext cx="3976090" cy="3276554"/>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FF7CB032-3E36-433C-A381-A0C0CDC4D0EB}"/>
              </a:ext>
            </a:extLst>
          </p:cNvPr>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4480560" y="6035040"/>
            <a:ext cx="2176923" cy="457200"/>
          </a:xfrm>
          <a:prstGeom prst="rect">
            <a:avLst/>
          </a:prstGeom>
          <a:extLst>
            <a:ext uri="{FAA26D3D-D897-4be2-8F04-BA451C77F1D7}">
              <ma14:placeholderFlag xmlns:ma14="http://schemas.microsoft.com/office/mac/drawingml/2011/main" xmlns=""/>
            </a:ext>
          </a:extLst>
        </p:spPr>
      </p:pic>
    </p:spTree>
    <p:custDataLst>
      <p:tags r:id="rId9"/>
    </p:custDataLst>
    <p:extLst>
      <p:ext uri="{BB962C8B-B14F-4D97-AF65-F5344CB8AC3E}">
        <p14:creationId xmlns:p14="http://schemas.microsoft.com/office/powerpoint/2010/main" val="174580965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7B1F7E19-664D-497D-B73A-00071E52890C}"/>
              </a:ext>
            </a:extLst>
          </p:cNvPr>
          <p:cNvSpPr>
            <a:spLocks noGrp="1"/>
          </p:cNvSpPr>
          <p:nvPr>
            <p:ph type="sldNum" sz="quarter" idx="12"/>
            <p:custDataLst>
              <p:tags r:id="rId3"/>
            </p:custDataLst>
          </p:nvPr>
        </p:nvSpPr>
        <p:spPr/>
        <p:txBody>
          <a:bodyPr/>
          <a:lstStyle/>
          <a:p>
            <a:fld id="{158B7785-F6D6-45F8-833E-07BD84680091}" type="slidenum">
              <a:rPr lang="en-US" smtClean="0"/>
              <a:t>2</a:t>
            </a:fld>
            <a:endParaRPr lang="en-US"/>
          </a:p>
        </p:txBody>
      </p:sp>
      <p:sp>
        <p:nvSpPr>
          <p:cNvPr id="3" name="Title 2">
            <a:extLst>
              <a:ext uri="{FF2B5EF4-FFF2-40B4-BE49-F238E27FC236}">
                <a16:creationId xmlns:a16="http://schemas.microsoft.com/office/drawing/2014/main" id="{982FB0C8-BC0F-4427-910A-61D1B600BE31}"/>
              </a:ext>
            </a:extLst>
          </p:cNvPr>
          <p:cNvSpPr>
            <a:spLocks noGrp="1"/>
          </p:cNvSpPr>
          <p:nvPr>
            <p:ph type="title"/>
            <p:custDataLst>
              <p:tags r:id="rId4"/>
            </p:custDataLst>
          </p:nvPr>
        </p:nvSpPr>
        <p:spPr/>
        <p:txBody>
          <a:bodyPr>
            <a:normAutofit/>
          </a:bodyPr>
          <a:lstStyle/>
          <a:p>
            <a:r>
              <a:rPr lang="en-US" sz="4400" b="0"/>
              <a:t>Moderators</a:t>
            </a:r>
          </a:p>
        </p:txBody>
      </p:sp>
      <p:pic>
        <p:nvPicPr>
          <p:cNvPr id="8" name="Picture Placeholder 7">
            <a:extLst>
              <a:ext uri="{FF2B5EF4-FFF2-40B4-BE49-F238E27FC236}">
                <a16:creationId xmlns:a16="http://schemas.microsoft.com/office/drawing/2014/main" id="{72C61E38-D353-4ABC-A06F-8D0B29D62941}"/>
              </a:ext>
            </a:extLst>
          </p:cNvPr>
          <p:cNvPicPr>
            <a:picLocks noGrp="1" noChangeAspect="1"/>
          </p:cNvPicPr>
          <p:nvPr>
            <p:ph type="pic" sz="quarter" idx="13"/>
            <p:custDataLst>
              <p:tags r:id="rId6"/>
            </p:custDataLst>
          </p:nvPr>
        </p:nvPicPr>
        <p:blipFill>
          <a:blip r:embed="rId5">
            <a:extLst>
              <a:ext uri="{28A0092B-C50C-407E-A947-70E740481C1C}">
                <a14:useLocalDpi xmlns:a14="http://schemas.microsoft.com/office/drawing/2010/main" val="0"/>
              </a:ext>
            </a:extLst>
          </a:blip>
          <a:srcRect t="3728" b="3728"/>
          <a:stretch>
            <a:fillRect/>
          </a:stretch>
        </p:blipFill>
        <p:spPr>
          <a:xfrm>
            <a:off x="1553029" y="1288742"/>
            <a:ext cx="2133600" cy="2133600"/>
          </a:xfrm>
          <a:prstGeom prst="rect">
            <a:avLst/>
          </a:prstGeom>
        </p:spPr>
      </p:pic>
      <p:sp>
        <p:nvSpPr>
          <p:cNvPr id="5" name="Content Placeholder 4">
            <a:extLst>
              <a:ext uri="{FF2B5EF4-FFF2-40B4-BE49-F238E27FC236}">
                <a16:creationId xmlns:a16="http://schemas.microsoft.com/office/drawing/2014/main" id="{8E5BE66E-A21E-4332-B891-B3B453555B46}"/>
              </a:ext>
            </a:extLst>
          </p:cNvPr>
          <p:cNvSpPr>
            <a:spLocks noGrp="1"/>
          </p:cNvSpPr>
          <p:nvPr>
            <p:ph sz="half" idx="2"/>
            <p:custDataLst>
              <p:tags r:id="rId7"/>
            </p:custDataLst>
          </p:nvPr>
        </p:nvSpPr>
        <p:spPr/>
        <p:txBody>
          <a:bodyPr/>
          <a:lstStyle/>
          <a:p>
            <a:pPr>
              <a:lnSpc>
                <a:spcPct val="100000"/>
              </a:lnSpc>
            </a:pPr>
            <a:r>
              <a:rPr lang="en-US" b="0"/>
              <a:t>Cynthia Forland</a:t>
            </a:r>
          </a:p>
          <a:p>
            <a:pPr marL="0" lvl="1">
              <a:spcBef>
                <a:spcPct val="0"/>
              </a:spcBef>
            </a:pPr>
            <a:r>
              <a:rPr lang="en-US" sz="2000"/>
              <a:t>Evaluation Peer Learning Cohort Lead</a:t>
            </a:r>
          </a:p>
          <a:p>
            <a:pPr marL="0" lvl="2">
              <a:lnSpc>
                <a:spcPct val="100000"/>
              </a:lnSpc>
            </a:pPr>
            <a:r>
              <a:rPr lang="en-US" sz="2000" i="0">
                <a:solidFill>
                  <a:schemeClr val="tx1"/>
                </a:solidFill>
                <a:latin typeface="+mn-lt"/>
              </a:rPr>
              <a:t>Employment and Training Administration/Safal Partners Team</a:t>
            </a:r>
            <a:endParaRPr lang="en-US"/>
          </a:p>
        </p:txBody>
      </p:sp>
      <p:pic>
        <p:nvPicPr>
          <p:cNvPr id="9" name="Picture Placeholder 8">
            <a:extLst>
              <a:ext uri="{FF2B5EF4-FFF2-40B4-BE49-F238E27FC236}">
                <a16:creationId xmlns:a16="http://schemas.microsoft.com/office/drawing/2014/main" id="{DA32DD5C-B0DB-45F6-A13E-650AE8897E27}"/>
              </a:ext>
            </a:extLst>
          </p:cNvPr>
          <p:cNvPicPr>
            <a:picLocks noGrp="1" noChangeAspect="1"/>
          </p:cNvPicPr>
          <p:nvPr>
            <p:ph type="pic" sz="quarter" idx="14"/>
            <p:custDataLst>
              <p:tags r:id="rId9"/>
            </p:custDataLst>
          </p:nvPr>
        </p:nvPicPr>
        <p:blipFill>
          <a:blip r:embed="rId8"/>
          <a:stretch>
            <a:fillRect/>
          </a:stretch>
        </p:blipFill>
        <p:spPr>
          <a:prstGeom prst="rect">
            <a:avLst/>
          </a:prstGeom>
        </p:spPr>
      </p:pic>
      <p:sp>
        <p:nvSpPr>
          <p:cNvPr id="7" name="Content Placeholder 6">
            <a:extLst>
              <a:ext uri="{FF2B5EF4-FFF2-40B4-BE49-F238E27FC236}">
                <a16:creationId xmlns:a16="http://schemas.microsoft.com/office/drawing/2014/main" id="{397C7539-E7D6-482F-A485-036C86C91123}"/>
              </a:ext>
            </a:extLst>
          </p:cNvPr>
          <p:cNvSpPr>
            <a:spLocks noGrp="1"/>
          </p:cNvSpPr>
          <p:nvPr>
            <p:ph sz="half" idx="1"/>
            <p:custDataLst>
              <p:tags r:id="rId10"/>
            </p:custDataLst>
          </p:nvPr>
        </p:nvSpPr>
        <p:spPr/>
        <p:txBody>
          <a:bodyPr/>
          <a:lstStyle/>
          <a:p>
            <a:pPr>
              <a:lnSpc>
                <a:spcPct val="100000"/>
              </a:lnSpc>
            </a:pPr>
            <a:r>
              <a:rPr lang="en-US" b="0"/>
              <a:t>Wayne Gordon</a:t>
            </a:r>
          </a:p>
          <a:p>
            <a:pPr marL="0" lvl="1">
              <a:lnSpc>
                <a:spcPct val="100000"/>
              </a:lnSpc>
              <a:spcBef>
                <a:spcPct val="0"/>
              </a:spcBef>
            </a:pPr>
            <a:r>
              <a:rPr lang="en-US" sz="2000"/>
              <a:t>Director, Division of Research and Evaluation</a:t>
            </a:r>
          </a:p>
          <a:p>
            <a:pPr marL="0" lvl="1">
              <a:lnSpc>
                <a:spcPct val="100000"/>
              </a:lnSpc>
              <a:spcBef>
                <a:spcPct val="0"/>
              </a:spcBef>
            </a:pPr>
            <a:r>
              <a:rPr lang="en-US" sz="2000"/>
              <a:t>Office of Policy Development and Research </a:t>
            </a:r>
          </a:p>
          <a:p>
            <a:pPr marL="0" lvl="2">
              <a:lnSpc>
                <a:spcPct val="100000"/>
              </a:lnSpc>
            </a:pPr>
            <a:r>
              <a:rPr lang="en-US" sz="2000"/>
              <a:t>Employment and Training Administration/U.S. DOL</a:t>
            </a:r>
          </a:p>
        </p:txBody>
      </p:sp>
    </p:spTree>
    <p:custDataLst>
      <p:tags r:id="rId11"/>
    </p:custDataLst>
    <p:extLst>
      <p:ext uri="{BB962C8B-B14F-4D97-AF65-F5344CB8AC3E}">
        <p14:creationId xmlns:p14="http://schemas.microsoft.com/office/powerpoint/2010/main" val="3964729129"/>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lstStyle/>
          <a:p>
            <a:r>
              <a:rPr lang="en-US" b="0"/>
              <a:t>Relevant Considerations for Evaluating Remote Services</a:t>
            </a:r>
          </a:p>
        </p:txBody>
      </p:sp>
      <p:sp>
        <p:nvSpPr>
          <p:cNvPr id="3" name="Content Placeholder 2"/>
          <p:cNvSpPr>
            <a:spLocks noGrp="1"/>
          </p:cNvSpPr>
          <p:nvPr>
            <p:ph idx="1"/>
            <p:custDataLst>
              <p:tags r:id="rId4"/>
            </p:custDataLst>
          </p:nvPr>
        </p:nvSpPr>
        <p:spPr>
          <a:xfrm>
            <a:off x="954457" y="985839"/>
            <a:ext cx="10212654" cy="5232081"/>
          </a:xfrm>
        </p:spPr>
        <p:txBody>
          <a:bodyPr/>
          <a:lstStyle/>
          <a:p>
            <a:r>
              <a:rPr lang="en-US" sz="2600">
                <a:solidFill>
                  <a:schemeClr val="tx1"/>
                </a:solidFill>
              </a:rPr>
              <a:t>Programs are responding in a dynamic way; responses are quickly evolving</a:t>
            </a:r>
          </a:p>
          <a:p>
            <a:pPr lvl="1" indent="-342900">
              <a:buClr>
                <a:schemeClr val="accent2"/>
              </a:buClr>
              <a:buFont typeface="Arial" panose="020b0604020202020204" pitchFamily="34" charset="0"/>
              <a:buChar char="•"/>
            </a:pPr>
            <a:r>
              <a:rPr lang="en-US" sz="2400" i="0">
                <a:solidFill>
                  <a:schemeClr val="tx1"/>
                </a:solidFill>
                <a:latin typeface="+mn-lt"/>
              </a:rPr>
              <a:t>Changing access to tools</a:t>
            </a:r>
          </a:p>
          <a:p>
            <a:pPr lvl="1" indent="-342900">
              <a:buClr>
                <a:schemeClr val="accent2"/>
              </a:buClr>
              <a:buFont typeface="Arial" panose="020b0604020202020204" pitchFamily="34" charset="0"/>
              <a:buChar char="•"/>
            </a:pPr>
            <a:r>
              <a:rPr lang="en-US" sz="2400" i="0">
                <a:solidFill>
                  <a:schemeClr val="tx1"/>
                </a:solidFill>
                <a:latin typeface="+mn-lt"/>
              </a:rPr>
              <a:t>Knowledge and skills development</a:t>
            </a:r>
          </a:p>
          <a:p>
            <a:pPr lvl="1" indent="-342900">
              <a:buClr>
                <a:schemeClr val="accent2"/>
              </a:buClr>
              <a:buFont typeface="Arial" panose="020b0604020202020204" pitchFamily="34" charset="0"/>
              <a:buChar char="•"/>
            </a:pPr>
            <a:r>
              <a:rPr lang="en-US" sz="2400" i="0">
                <a:solidFill>
                  <a:schemeClr val="tx1"/>
                </a:solidFill>
                <a:latin typeface="+mn-lt"/>
              </a:rPr>
              <a:t>Shifting policy directives</a:t>
            </a:r>
          </a:p>
          <a:p>
            <a:pPr lvl="1" indent="-342900">
              <a:buClr>
                <a:schemeClr val="accent2"/>
              </a:buClr>
              <a:buFont typeface="Arial" panose="020b0604020202020204" pitchFamily="34" charset="0"/>
              <a:buChar char="•"/>
            </a:pPr>
            <a:r>
              <a:rPr lang="en-US" sz="2400" i="0">
                <a:solidFill>
                  <a:schemeClr val="tx1"/>
                </a:solidFill>
                <a:latin typeface="+mn-lt"/>
              </a:rPr>
              <a:t>Changing conditions of learners</a:t>
            </a:r>
          </a:p>
          <a:p>
            <a:pPr lvl="1" indent="-342900">
              <a:buClr>
                <a:schemeClr val="accent2"/>
              </a:buClr>
              <a:buFont typeface="Arial" panose="020b0604020202020204" pitchFamily="34" charset="0"/>
              <a:buChar char="•"/>
            </a:pPr>
            <a:r>
              <a:rPr lang="en-US" sz="2400" i="0">
                <a:solidFill>
                  <a:schemeClr val="tx1"/>
                </a:solidFill>
                <a:latin typeface="+mn-lt"/>
              </a:rPr>
              <a:t>Uncertainty regarding progression of the virus (to open or not to open)</a:t>
            </a:r>
          </a:p>
          <a:p>
            <a:pPr>
              <a:lnSpc>
                <a:spcPct val="100000"/>
              </a:lnSpc>
              <a:spcBef>
                <a:spcPts val="600"/>
              </a:spcBef>
            </a:pPr>
            <a:r>
              <a:rPr lang="en-US" sz="2600">
                <a:solidFill>
                  <a:schemeClr val="tx1"/>
                </a:solidFill>
              </a:rPr>
              <a:t>Learners (and teachers) have significant digital literacy gaps (broadband access and skills)</a:t>
            </a:r>
          </a:p>
          <a:p>
            <a:pPr lvl="1" indent="-342900">
              <a:buClr>
                <a:schemeClr val="accent2"/>
              </a:buClr>
              <a:buFont typeface="Arial" panose="020b0604020202020204" pitchFamily="34" charset="0"/>
              <a:buChar char="•"/>
            </a:pPr>
            <a:r>
              <a:rPr lang="en-US" sz="2400" i="0">
                <a:solidFill>
                  <a:schemeClr val="tx1"/>
                </a:solidFill>
                <a:latin typeface="+mn-lt"/>
              </a:rPr>
              <a:t>Programs improvised a variety of ways to meet needs from mailed paper packets to phone supports to in person, socially distanced assistance</a:t>
            </a:r>
          </a:p>
          <a:p>
            <a:pPr lvl="1" indent="-342900">
              <a:buClr>
                <a:schemeClr val="accent2"/>
              </a:buClr>
              <a:buFont typeface="Arial" panose="020b0604020202020204" pitchFamily="34" charset="0"/>
              <a:buChar char="•"/>
            </a:pPr>
            <a:r>
              <a:rPr lang="en-US" sz="2400" i="0">
                <a:solidFill>
                  <a:schemeClr val="tx1"/>
                </a:solidFill>
                <a:latin typeface="+mn-lt"/>
              </a:rPr>
              <a:t>Practitioners needed significant professional development in order to be able to offer remote services and were on a steep learning curve</a:t>
            </a:r>
          </a:p>
        </p:txBody>
      </p:sp>
      <p:pic>
        <p:nvPicPr>
          <p:cNvPr id="6" name="Picture 5">
            <a:extLst>
              <a:ext uri="{FF2B5EF4-FFF2-40B4-BE49-F238E27FC236}">
                <a16:creationId xmlns:a16="http://schemas.microsoft.com/office/drawing/2014/main" id="{AD235041-A35A-4D05-A39F-EBAFFCAFDE2E}"/>
              </a:ext>
            </a:extLst>
          </p:cNvPr>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4480560" y="6217920"/>
            <a:ext cx="2176923" cy="457200"/>
          </a:xfrm>
          <a:prstGeom prst="rect">
            <a:avLst/>
          </a:prstGeom>
          <a:extLst>
            <a:ext uri="{FAA26D3D-D897-4be2-8F04-BA451C77F1D7}">
              <ma14:placeholderFlag xmlns:ma14="http://schemas.microsoft.com/office/mac/drawingml/2011/main" xmlns=""/>
            </a:ext>
          </a:extLst>
        </p:spPr>
      </p:pic>
    </p:spTree>
    <p:custDataLst>
      <p:tags r:id="rId7"/>
    </p:custDataLst>
    <p:extLst>
      <p:ext uri="{BB962C8B-B14F-4D97-AF65-F5344CB8AC3E}">
        <p14:creationId xmlns:p14="http://schemas.microsoft.com/office/powerpoint/2010/main" val="3047107389"/>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AC4588F-049A-4A7C-B33A-6809052849FF}"/>
              </a:ext>
            </a:extLst>
          </p:cNvPr>
          <p:cNvSpPr>
            <a:spLocks noGrp="1"/>
          </p:cNvSpPr>
          <p:nvPr>
            <p:ph type="title"/>
            <p:custDataLst>
              <p:tags r:id="rId3"/>
            </p:custDataLst>
          </p:nvPr>
        </p:nvSpPr>
        <p:spPr/>
        <p:txBody>
          <a:bodyPr/>
          <a:lstStyle/>
          <a:p>
            <a:r>
              <a:rPr lang="en-US" b="0"/>
              <a:t>Relevant Considerations for Evaluating Remote Services</a:t>
            </a:r>
          </a:p>
        </p:txBody>
      </p:sp>
      <p:sp>
        <p:nvSpPr>
          <p:cNvPr id="3" name="Content Placeholder 2"/>
          <p:cNvSpPr>
            <a:spLocks noGrp="1"/>
          </p:cNvSpPr>
          <p:nvPr>
            <p:ph idx="4294967295"/>
            <p:custDataLst>
              <p:tags r:id="rId4"/>
            </p:custDataLst>
          </p:nvPr>
        </p:nvSpPr>
        <p:spPr>
          <a:xfrm>
            <a:off x="954456" y="992039"/>
            <a:ext cx="10175560" cy="4157932"/>
          </a:xfrm>
        </p:spPr>
        <p:txBody>
          <a:bodyPr anchor="t" anchorCtr="0"/>
          <a:lstStyle/>
          <a:p>
            <a:pPr>
              <a:spcBef>
                <a:spcPct val="0"/>
              </a:spcBef>
            </a:pPr>
            <a:r>
              <a:rPr lang="en-US" sz="2600">
                <a:solidFill>
                  <a:schemeClr val="tx1"/>
                </a:solidFill>
              </a:rPr>
              <a:t>Policy guidance was needed/shined a light on policy gaps</a:t>
            </a:r>
          </a:p>
          <a:p>
            <a:pPr marL="800100" lvl="1" indent="-342900">
              <a:spcBef>
                <a:spcPts val="600"/>
              </a:spcBef>
              <a:buClr>
                <a:schemeClr val="accent2"/>
              </a:buClr>
              <a:buFont typeface="Arial" panose="020b0604020202020204" pitchFamily="34" charset="0"/>
              <a:buChar char="•"/>
            </a:pPr>
            <a:r>
              <a:rPr lang="en-US" i="0">
                <a:solidFill>
                  <a:schemeClr val="tx1"/>
                </a:solidFill>
                <a:latin typeface="+mn-lt"/>
              </a:rPr>
              <a:t>On how to track attendance hours</a:t>
            </a:r>
          </a:p>
          <a:p>
            <a:pPr marL="800100" lvl="1" indent="-342900">
              <a:spcBef>
                <a:spcPts val="600"/>
              </a:spcBef>
              <a:buClr>
                <a:schemeClr val="accent2"/>
              </a:buClr>
              <a:buFont typeface="Arial" panose="020b0604020202020204" pitchFamily="34" charset="0"/>
              <a:buChar char="•"/>
            </a:pPr>
            <a:r>
              <a:rPr lang="en-US" i="0">
                <a:solidFill>
                  <a:schemeClr val="tx1"/>
                </a:solidFill>
                <a:latin typeface="+mn-lt"/>
              </a:rPr>
              <a:t>On how to do remote assessment/evaluation (has implications for intake and accountability benchmarks)</a:t>
            </a:r>
          </a:p>
          <a:p>
            <a:pPr marL="800100" lvl="1" indent="-342900">
              <a:spcBef>
                <a:spcPts val="600"/>
              </a:spcBef>
              <a:buClr>
                <a:schemeClr val="accent2"/>
              </a:buClr>
              <a:buFont typeface="Arial" panose="020b0604020202020204" pitchFamily="34" charset="0"/>
              <a:buChar char="•"/>
            </a:pPr>
            <a:r>
              <a:rPr lang="en-US" i="0">
                <a:solidFill>
                  <a:schemeClr val="tx1"/>
                </a:solidFill>
                <a:latin typeface="+mn-lt"/>
              </a:rPr>
              <a:t>New standards and expectations may be needed</a:t>
            </a:r>
          </a:p>
          <a:p>
            <a:pPr lvl="1">
              <a:spcBef>
                <a:spcPts val="600"/>
              </a:spcBef>
              <a:buClr>
                <a:schemeClr val="accent2"/>
              </a:buClr>
            </a:pPr>
            <a:endParaRPr lang="en-US" i="0">
              <a:solidFill>
                <a:schemeClr val="tx1"/>
              </a:solidFill>
              <a:latin typeface="+mn-lt"/>
            </a:endParaRPr>
          </a:p>
          <a:p>
            <a:pPr>
              <a:spcBef>
                <a:spcPts val="600"/>
              </a:spcBef>
            </a:pPr>
            <a:r>
              <a:rPr lang="en-US" sz="2600">
                <a:solidFill>
                  <a:schemeClr val="tx1"/>
                </a:solidFill>
              </a:rPr>
              <a:t>State level leadership made a significant difference to how local programs responded</a:t>
            </a:r>
          </a:p>
        </p:txBody>
      </p:sp>
      <p:pic>
        <p:nvPicPr>
          <p:cNvPr id="6" name="Picture 5">
            <a:extLst>
              <a:ext uri="{FF2B5EF4-FFF2-40B4-BE49-F238E27FC236}">
                <a16:creationId xmlns:a16="http://schemas.microsoft.com/office/drawing/2014/main" id="{1C8CBEC9-0B9A-4F10-999B-0CAA79837C9B}"/>
              </a:ext>
            </a:extLst>
          </p:cNvPr>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4937760" y="6217920"/>
            <a:ext cx="2176923" cy="457200"/>
          </a:xfrm>
          <a:prstGeom prst="rect">
            <a:avLst/>
          </a:prstGeom>
          <a:extLst>
            <a:ext uri="{FAA26D3D-D897-4be2-8F04-BA451C77F1D7}">
              <ma14:placeholderFlag xmlns:ma14="http://schemas.microsoft.com/office/mac/drawingml/2011/main" xmlns=""/>
            </a:ext>
          </a:extLst>
        </p:spPr>
      </p:pic>
    </p:spTree>
    <p:custDataLst>
      <p:tags r:id="rId7"/>
    </p:custDataLst>
    <p:extLst>
      <p:ext uri="{BB962C8B-B14F-4D97-AF65-F5344CB8AC3E}">
        <p14:creationId xmlns:p14="http://schemas.microsoft.com/office/powerpoint/2010/main" val="2957230712"/>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AC4588F-049A-4A7C-B33A-6809052849FF}"/>
              </a:ext>
            </a:extLst>
          </p:cNvPr>
          <p:cNvSpPr>
            <a:spLocks noGrp="1"/>
          </p:cNvSpPr>
          <p:nvPr>
            <p:ph type="title"/>
            <p:custDataLst>
              <p:tags r:id="rId3"/>
            </p:custDataLst>
          </p:nvPr>
        </p:nvSpPr>
        <p:spPr/>
        <p:txBody>
          <a:bodyPr/>
          <a:lstStyle/>
          <a:p>
            <a:r>
              <a:rPr lang="en-US" b="0"/>
              <a:t>Relevant Considerations for Evaluating Remote Services</a:t>
            </a:r>
          </a:p>
        </p:txBody>
      </p:sp>
      <p:sp>
        <p:nvSpPr>
          <p:cNvPr id="3" name="Content Placeholder 2"/>
          <p:cNvSpPr>
            <a:spLocks noGrp="1"/>
          </p:cNvSpPr>
          <p:nvPr>
            <p:ph idx="4294967295"/>
            <p:custDataLst>
              <p:tags r:id="rId4"/>
            </p:custDataLst>
          </p:nvPr>
        </p:nvSpPr>
        <p:spPr>
          <a:xfrm>
            <a:off x="805866" y="1130060"/>
            <a:ext cx="10097923" cy="3890514"/>
          </a:xfrm>
        </p:spPr>
        <p:txBody>
          <a:bodyPr anchor="t" anchorCtr="0"/>
          <a:lstStyle/>
          <a:p>
            <a:pPr>
              <a:spcBef>
                <a:spcPts val="600"/>
              </a:spcBef>
            </a:pPr>
            <a:r>
              <a:rPr lang="en-US" sz="2600">
                <a:solidFill>
                  <a:schemeClr val="tx1"/>
                </a:solidFill>
              </a:rPr>
              <a:t>Prior remote learning efforts supported effective emergency response</a:t>
            </a:r>
          </a:p>
          <a:p>
            <a:pPr>
              <a:spcBef>
                <a:spcPts val="600"/>
              </a:spcBef>
            </a:pPr>
            <a:endParaRPr lang="en-US" sz="2000">
              <a:solidFill>
                <a:schemeClr val="tx1"/>
              </a:solidFill>
            </a:endParaRPr>
          </a:p>
          <a:p>
            <a:pPr>
              <a:spcBef>
                <a:spcPts val="600"/>
              </a:spcBef>
            </a:pPr>
            <a:r>
              <a:rPr lang="en-US" sz="2600">
                <a:solidFill>
                  <a:schemeClr val="tx1"/>
                </a:solidFill>
              </a:rPr>
              <a:t>New kinds of supports are needed (for learners and staff)</a:t>
            </a:r>
          </a:p>
          <a:p>
            <a:pPr marL="800100" lvl="1" indent="-342900">
              <a:spcBef>
                <a:spcPts val="600"/>
              </a:spcBef>
              <a:buClr>
                <a:schemeClr val="accent2"/>
              </a:buClr>
              <a:buFont typeface="Arial" panose="020b0604020202020204" pitchFamily="34" charset="0"/>
              <a:buChar char="•"/>
            </a:pPr>
            <a:r>
              <a:rPr lang="en-US" i="0">
                <a:solidFill>
                  <a:schemeClr val="tx1"/>
                </a:solidFill>
                <a:latin typeface="+mn-lt"/>
              </a:rPr>
              <a:t>To deal with COVID-19-related stress</a:t>
            </a:r>
          </a:p>
          <a:p>
            <a:pPr marL="800100" lvl="1" indent="-342900">
              <a:spcBef>
                <a:spcPts val="600"/>
              </a:spcBef>
              <a:buClr>
                <a:schemeClr val="accent2"/>
              </a:buClr>
              <a:buFont typeface="Arial" panose="020b0604020202020204" pitchFamily="34" charset="0"/>
              <a:buChar char="•"/>
            </a:pPr>
            <a:r>
              <a:rPr lang="en-US" i="0">
                <a:solidFill>
                  <a:schemeClr val="tx1"/>
                </a:solidFill>
                <a:latin typeface="+mn-lt"/>
              </a:rPr>
              <a:t>To support digital learning</a:t>
            </a:r>
          </a:p>
          <a:p>
            <a:pPr marL="800100" lvl="1" indent="-342900">
              <a:spcBef>
                <a:spcPts val="600"/>
              </a:spcBef>
              <a:buClr>
                <a:schemeClr val="accent2"/>
              </a:buClr>
              <a:buFont typeface="Arial" panose="020b0604020202020204" pitchFamily="34" charset="0"/>
              <a:buChar char="•"/>
            </a:pPr>
            <a:r>
              <a:rPr lang="en-US" i="0">
                <a:solidFill>
                  <a:schemeClr val="tx1"/>
                </a:solidFill>
                <a:latin typeface="+mn-lt"/>
              </a:rPr>
              <a:t>The need for additional support has required staffing shifts</a:t>
            </a:r>
          </a:p>
          <a:p>
            <a:pPr marL="800100" lvl="1" indent="-342900">
              <a:spcBef>
                <a:spcPts val="600"/>
              </a:spcBef>
              <a:buClr>
                <a:schemeClr val="accent2"/>
              </a:buClr>
              <a:buFont typeface="Arial" panose="020b0604020202020204" pitchFamily="34" charset="0"/>
              <a:buChar char="•"/>
            </a:pPr>
            <a:r>
              <a:rPr lang="en-US" i="0">
                <a:solidFill>
                  <a:schemeClr val="tx1"/>
                </a:solidFill>
                <a:latin typeface="+mn-lt"/>
              </a:rPr>
              <a:t>Staff workload as increased dramatically (doing more support, more professional development, shifting and redesigning lesson plans)</a:t>
            </a:r>
          </a:p>
        </p:txBody>
      </p:sp>
      <p:pic>
        <p:nvPicPr>
          <p:cNvPr id="6" name="Picture 5">
            <a:extLst>
              <a:ext uri="{FF2B5EF4-FFF2-40B4-BE49-F238E27FC236}">
                <a16:creationId xmlns:a16="http://schemas.microsoft.com/office/drawing/2014/main" id="{1C8CBEC9-0B9A-4F10-999B-0CAA79837C9B}"/>
              </a:ext>
            </a:extLst>
          </p:cNvPr>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4937760" y="6217920"/>
            <a:ext cx="2176923" cy="457200"/>
          </a:xfrm>
          <a:prstGeom prst="rect">
            <a:avLst/>
          </a:prstGeom>
          <a:extLst>
            <a:ext uri="{FAA26D3D-D897-4be2-8F04-BA451C77F1D7}">
              <ma14:placeholderFlag xmlns:ma14="http://schemas.microsoft.com/office/mac/drawingml/2011/main" xmlns=""/>
            </a:ext>
          </a:extLst>
        </p:spPr>
      </p:pic>
    </p:spTree>
    <p:custDataLst>
      <p:tags r:id="rId7"/>
    </p:custDataLst>
    <p:extLst>
      <p:ext uri="{BB962C8B-B14F-4D97-AF65-F5344CB8AC3E}">
        <p14:creationId xmlns:p14="http://schemas.microsoft.com/office/powerpoint/2010/main" val="372177815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3B40236D-00FB-4AB1-8EDB-C78EA2F252A0}"/>
              </a:ext>
            </a:extLst>
          </p:cNvPr>
          <p:cNvSpPr>
            <a:spLocks noGrp="1"/>
          </p:cNvSpPr>
          <p:nvPr>
            <p:ph type="sldNum" sz="quarter" idx="12"/>
            <p:custDataLst>
              <p:tags r:id="rId3"/>
            </p:custDataLst>
          </p:nvPr>
        </p:nvSpPr>
        <p:spPr/>
        <p:txBody>
          <a:bodyPr/>
          <a:lstStyle/>
          <a:p>
            <a:fld id="{158B7785-F6D6-45F8-833E-07BD84680091}" type="slidenum">
              <a:rPr lang="en-US" smtClean="0"/>
              <a:t>23</a:t>
            </a:fld>
            <a:endParaRPr lang="en-US"/>
          </a:p>
        </p:txBody>
      </p:sp>
      <p:sp>
        <p:nvSpPr>
          <p:cNvPr id="3" name="Title 2">
            <a:extLst>
              <a:ext uri="{FF2B5EF4-FFF2-40B4-BE49-F238E27FC236}">
                <a16:creationId xmlns:a16="http://schemas.microsoft.com/office/drawing/2014/main" id="{692A6B1A-93B5-45D9-9D87-5BC9DF5D2253}"/>
              </a:ext>
            </a:extLst>
          </p:cNvPr>
          <p:cNvSpPr>
            <a:spLocks noGrp="1"/>
          </p:cNvSpPr>
          <p:nvPr>
            <p:ph type="title"/>
            <p:custDataLst>
              <p:tags r:id="rId4"/>
            </p:custDataLst>
          </p:nvPr>
        </p:nvSpPr>
        <p:spPr/>
        <p:txBody>
          <a:bodyPr/>
          <a:lstStyle/>
          <a:p>
            <a:r>
              <a:rPr lang="en-US" b="0"/>
              <a:t>Presenter</a:t>
            </a:r>
          </a:p>
        </p:txBody>
      </p:sp>
      <p:pic>
        <p:nvPicPr>
          <p:cNvPr id="7" name="Picture Placeholder 6" descr="A close up of a person&#10;&#10;Description automatically generated">
            <a:extLst>
              <a:ext uri="{FF2B5EF4-FFF2-40B4-BE49-F238E27FC236}">
                <a16:creationId xmlns:a16="http://schemas.microsoft.com/office/drawing/2014/main" id="{FDEFADA6-CD66-4958-A3BE-827857991DB1}"/>
              </a:ext>
            </a:extLst>
          </p:cNvPr>
          <p:cNvPicPr>
            <a:picLocks noGrp="1" noChangeAspect="1"/>
          </p:cNvPicPr>
          <p:nvPr>
            <p:ph type="pic" sz="quarter" idx="13"/>
            <p:custDataLst>
              <p:tags r:id="rId6"/>
            </p:custDataLst>
          </p:nvPr>
        </p:nvPicPr>
        <p:blipFill>
          <a:blip r:embed="rId5">
            <a:extLst>
              <a:ext uri="{28A0092B-C50C-407E-A947-70E740481C1C}">
                <a14:useLocalDpi xmlns:a14="http://schemas.microsoft.com/office/drawing/2010/main" val="0"/>
              </a:ext>
            </a:extLst>
          </a:blip>
          <a:srcRect t="3759" b="3759"/>
          <a:stretch>
            <a:fillRect/>
          </a:stretch>
        </p:blipFill>
        <p:spPr/>
      </p:pic>
      <p:sp>
        <p:nvSpPr>
          <p:cNvPr id="5" name="Content Placeholder 4">
            <a:extLst>
              <a:ext uri="{FF2B5EF4-FFF2-40B4-BE49-F238E27FC236}">
                <a16:creationId xmlns:a16="http://schemas.microsoft.com/office/drawing/2014/main" id="{5464EC3F-83A4-4567-B216-FDAB94F9E32C}"/>
              </a:ext>
            </a:extLst>
          </p:cNvPr>
          <p:cNvSpPr>
            <a:spLocks noGrp="1"/>
          </p:cNvSpPr>
          <p:nvPr>
            <p:ph idx="1"/>
            <p:custDataLst>
              <p:tags r:id="rId7"/>
            </p:custDataLst>
          </p:nvPr>
        </p:nvSpPr>
        <p:spPr>
          <a:xfrm>
            <a:off x="4330460" y="2510287"/>
            <a:ext cx="6771737" cy="2838090"/>
          </a:xfrm>
        </p:spPr>
        <p:txBody>
          <a:bodyPr/>
          <a:lstStyle/>
          <a:p>
            <a:r>
              <a:rPr lang="en-US"/>
              <a:t>Kathy Krepcio</a:t>
            </a:r>
            <a:endParaRPr lang="en-US"/>
          </a:p>
          <a:p>
            <a:pPr>
              <a:spcBef>
                <a:spcPct val="0"/>
              </a:spcBef>
            </a:pPr>
            <a:r>
              <a:rPr lang="en-US" sz="2000" b="0" i="1">
                <a:solidFill>
                  <a:schemeClr val="bg2">
                    <a:lumMod val="25000"/>
                  </a:schemeClr>
                </a:solidFill>
                <a:latin typeface="+mj-lt"/>
              </a:rPr>
              <a:t>Executive Director &amp; Senior Researcher, John J. Heldrich Center for Workforce Development </a:t>
            </a:r>
          </a:p>
          <a:p>
            <a:pPr>
              <a:spcBef>
                <a:spcPct val="0"/>
              </a:spcBef>
            </a:pPr>
            <a:r>
              <a:rPr lang="en-US" sz="2000" b="0">
                <a:solidFill>
                  <a:schemeClr val="tx1"/>
                </a:solidFill>
              </a:rPr>
              <a:t>Rutgers University </a:t>
            </a:r>
          </a:p>
          <a:p>
            <a:endParaRPr lang="en-US"/>
          </a:p>
        </p:txBody>
      </p:sp>
    </p:spTree>
    <p:custDataLst>
      <p:tags r:id="rId8"/>
    </p:custDataLst>
    <p:extLst>
      <p:ext uri="{BB962C8B-B14F-4D97-AF65-F5344CB8AC3E}">
        <p14:creationId xmlns:p14="http://schemas.microsoft.com/office/powerpoint/2010/main" val="1343235978"/>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F3E8E53A-7EB2-F842-BF6E-A8085DB8A32E}"/>
              </a:ext>
            </a:extLst>
          </p:cNvPr>
          <p:cNvSpPr>
            <a:spLocks noGrp="1"/>
          </p:cNvSpPr>
          <p:nvPr>
            <p:ph idx="1"/>
            <p:custDataLst>
              <p:tags r:id="rId3"/>
            </p:custDataLst>
          </p:nvPr>
        </p:nvSpPr>
        <p:spPr>
          <a:xfrm>
            <a:off x="825483" y="1785669"/>
            <a:ext cx="10121438" cy="4382218"/>
          </a:xfrm>
        </p:spPr>
        <p:txBody>
          <a:bodyPr/>
          <a:lstStyle/>
          <a:p>
            <a:pPr>
              <a:spcAft>
                <a:spcPts val="1200"/>
              </a:spcAft>
            </a:pPr>
            <a:r>
              <a:rPr lang="en-US" sz="2400" b="0">
                <a:solidFill>
                  <a:schemeClr val="tx1"/>
                </a:solidFill>
              </a:rPr>
              <a:t>Why the Heldrich Center went “Suddenly Virtual” and what we have learned from our early pandemic research:</a:t>
            </a:r>
          </a:p>
          <a:p>
            <a:pPr marL="285750" indent="-285750">
              <a:buFont typeface="Arial" panose="020b0604020202020204" pitchFamily="34" charset="0"/>
              <a:buChar char="•"/>
            </a:pPr>
            <a:r>
              <a:rPr lang="en-US" sz="2400" b="0">
                <a:solidFill>
                  <a:schemeClr val="tx1"/>
                </a:solidFill>
              </a:rPr>
              <a:t>In March 2020 public workforce staff were suddenly forced into virtual operations</a:t>
            </a:r>
          </a:p>
          <a:p>
            <a:pPr marL="285750" indent="-285750">
              <a:buFont typeface="Arial" panose="020b0604020202020204" pitchFamily="34" charset="0"/>
              <a:buChar char="•"/>
            </a:pPr>
            <a:r>
              <a:rPr lang="en-US" sz="2400" b="0">
                <a:solidFill>
                  <a:schemeClr val="tx1"/>
                </a:solidFill>
              </a:rPr>
              <a:t>Suddenly Virtual is a series of briefs, toolkits, blog posts, supported by an online community of practice about offering virtual services</a:t>
            </a:r>
          </a:p>
          <a:p>
            <a:pPr marL="285750" indent="-285750">
              <a:buFont typeface="Arial" panose="020b0604020202020204" pitchFamily="34" charset="0"/>
              <a:buChar char="•"/>
            </a:pPr>
            <a:r>
              <a:rPr lang="en-US" sz="2400" b="0">
                <a:solidFill>
                  <a:schemeClr val="tx1"/>
                </a:solidFill>
              </a:rPr>
              <a:t>Heldrich Center staff members Michele Martin, Liana Volpe, and Amanda Bombino have led this initiative</a:t>
            </a:r>
          </a:p>
        </p:txBody>
      </p:sp>
      <p:pic>
        <p:nvPicPr>
          <p:cNvPr id="4" name="Content Placeholder 3">
            <a:extLst>
              <a:ext uri="{FF2B5EF4-FFF2-40B4-BE49-F238E27FC236}">
                <a16:creationId xmlns:a16="http://schemas.microsoft.com/office/drawing/2014/main" id="{EA23EE64-D79A-B443-BCCA-FA4533C3EA71}"/>
              </a:ext>
            </a:extLst>
          </p:cNvPr>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825483" y="953597"/>
            <a:ext cx="25400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TextBox 4">
            <a:extLst>
              <a:ext uri="{FF2B5EF4-FFF2-40B4-BE49-F238E27FC236}">
                <a16:creationId xmlns:a16="http://schemas.microsoft.com/office/drawing/2014/main" id="{1EC0FD39-6AAE-48FE-9123-36680F71ECB7}"/>
              </a:ext>
            </a:extLst>
          </p:cNvPr>
          <p:cNvSpPr txBox="1"/>
          <p:nvPr>
            <p:custDataLst>
              <p:tags r:id="rId6"/>
            </p:custDataLst>
          </p:nvPr>
        </p:nvSpPr>
        <p:spPr>
          <a:xfrm>
            <a:off x="3922366" y="6319598"/>
            <a:ext cx="3388300" cy="276999"/>
          </a:xfrm>
          <a:prstGeom prst="rect">
            <a:avLst/>
          </a:prstGeom>
          <a:noFill/>
        </p:spPr>
        <p:txBody>
          <a:bodyPr wrap="none" rtlCol="0">
            <a:spAutoFit/>
          </a:bodyPr>
          <a:lstStyle/>
          <a:p>
            <a:r>
              <a:rPr lang="en-US" sz="1200" i="1"/>
              <a:t>John J. Heldrich Center for Workforce</a:t>
            </a:r>
            <a:r>
              <a:rPr lang="en-US" sz="1200" i="1" baseline="0"/>
              <a:t> Development</a:t>
            </a:r>
            <a:endParaRPr lang="en-US" sz="1200" i="1"/>
          </a:p>
        </p:txBody>
      </p:sp>
    </p:spTree>
    <p:custDataLst>
      <p:tags r:id="rId7"/>
    </p:custDataLst>
    <p:extLst>
      <p:ext uri="{BB962C8B-B14F-4D97-AF65-F5344CB8AC3E}">
        <p14:creationId xmlns:p14="http://schemas.microsoft.com/office/powerpoint/2010/main" val="34643351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F3E8E53A-7EB2-F842-BF6E-A8085DB8A32E}"/>
              </a:ext>
            </a:extLst>
          </p:cNvPr>
          <p:cNvSpPr>
            <a:spLocks noGrp="1"/>
          </p:cNvSpPr>
          <p:nvPr>
            <p:ph idx="1"/>
            <p:custDataLst>
              <p:tags r:id="rId2"/>
            </p:custDataLst>
          </p:nvPr>
        </p:nvSpPr>
        <p:spPr>
          <a:xfrm>
            <a:off x="825483" y="1901010"/>
            <a:ext cx="10363073" cy="3719245"/>
          </a:xfrm>
        </p:spPr>
        <p:txBody>
          <a:bodyPr/>
          <a:lstStyle/>
          <a:p>
            <a:r>
              <a:rPr lang="en-US" sz="2400" b="0">
                <a:solidFill>
                  <a:schemeClr val="tx1"/>
                </a:solidFill>
              </a:rPr>
              <a:t>Why we are moving to being “Strategically Virtual”:</a:t>
            </a:r>
          </a:p>
          <a:p>
            <a:pPr marL="285750" indent="-285750">
              <a:buFont typeface="Arial" panose="020b0604020202020204" pitchFamily="34" charset="0"/>
              <a:buChar char="•"/>
            </a:pPr>
            <a:r>
              <a:rPr lang="en-US" sz="2400" b="0">
                <a:solidFill>
                  <a:schemeClr val="tx1"/>
                </a:solidFill>
              </a:rPr>
              <a:t>We are building off the lessons learned from the Suddenly Virtual series</a:t>
            </a:r>
          </a:p>
          <a:p>
            <a:pPr marL="285750" indent="-285750">
              <a:buFont typeface="Arial" panose="020b0604020202020204" pitchFamily="34" charset="0"/>
              <a:buChar char="•"/>
            </a:pPr>
            <a:r>
              <a:rPr lang="en-US" sz="2400" b="0">
                <a:solidFill>
                  <a:schemeClr val="tx1"/>
                </a:solidFill>
              </a:rPr>
              <a:t>We are exploring how the public workforce system could engage community resources and partners to holistically address job seeker needs</a:t>
            </a:r>
          </a:p>
          <a:p>
            <a:pPr marL="285750" indent="-285750">
              <a:buFont typeface="Arial" panose="020b0604020202020204" pitchFamily="34" charset="0"/>
              <a:buChar char="•"/>
            </a:pPr>
            <a:r>
              <a:rPr lang="en-US" sz="2400" b="0">
                <a:solidFill>
                  <a:schemeClr val="tx1"/>
                </a:solidFill>
              </a:rPr>
              <a:t>Strategically Virtual will develop a framework for job seeker services and produce issue briefs, Medium blog posts, practical guides, and more. </a:t>
            </a:r>
          </a:p>
        </p:txBody>
      </p:sp>
      <p:pic>
        <p:nvPicPr>
          <p:cNvPr id="4" name="Content Placeholder 3">
            <a:extLst>
              <a:ext uri="{FF2B5EF4-FFF2-40B4-BE49-F238E27FC236}">
                <a16:creationId xmlns:a16="http://schemas.microsoft.com/office/drawing/2014/main" id="{EA23EE64-D79A-B443-BCCA-FA4533C3EA71}"/>
              </a:ext>
            </a:extLst>
          </p:cNvPr>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825483" y="901149"/>
            <a:ext cx="25400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TextBox 4">
            <a:extLst>
              <a:ext uri="{FF2B5EF4-FFF2-40B4-BE49-F238E27FC236}">
                <a16:creationId xmlns:a16="http://schemas.microsoft.com/office/drawing/2014/main" id="{1EC0FD39-6AAE-48FE-9123-36680F71ECB7}"/>
              </a:ext>
            </a:extLst>
          </p:cNvPr>
          <p:cNvSpPr txBox="1"/>
          <p:nvPr>
            <p:custDataLst>
              <p:tags r:id="rId5"/>
            </p:custDataLst>
          </p:nvPr>
        </p:nvSpPr>
        <p:spPr>
          <a:xfrm>
            <a:off x="3922366" y="6319598"/>
            <a:ext cx="3388300" cy="276999"/>
          </a:xfrm>
          <a:prstGeom prst="rect">
            <a:avLst/>
          </a:prstGeom>
          <a:noFill/>
        </p:spPr>
        <p:txBody>
          <a:bodyPr wrap="none" rtlCol="0">
            <a:spAutoFit/>
          </a:bodyPr>
          <a:lstStyle/>
          <a:p>
            <a:r>
              <a:rPr lang="en-US" sz="1200" i="1"/>
              <a:t>John J. Heldrich Center for Workforce</a:t>
            </a:r>
            <a:r>
              <a:rPr lang="en-US" sz="1200" i="1" baseline="0"/>
              <a:t> Development</a:t>
            </a:r>
            <a:endParaRPr lang="en-US" sz="1200" i="1"/>
          </a:p>
        </p:txBody>
      </p:sp>
    </p:spTree>
    <p:custDataLst>
      <p:tags r:id="rId6"/>
    </p:custDataLst>
    <p:extLst>
      <p:ext uri="{BB962C8B-B14F-4D97-AF65-F5344CB8AC3E}">
        <p14:creationId xmlns:p14="http://schemas.microsoft.com/office/powerpoint/2010/main" val="1499920744"/>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F3E8E53A-7EB2-F842-BF6E-A8085DB8A32E}"/>
              </a:ext>
            </a:extLst>
          </p:cNvPr>
          <p:cNvSpPr>
            <a:spLocks noGrp="1"/>
          </p:cNvSpPr>
          <p:nvPr>
            <p:ph idx="1"/>
            <p:custDataLst>
              <p:tags r:id="rId2"/>
            </p:custDataLst>
          </p:nvPr>
        </p:nvSpPr>
        <p:spPr>
          <a:xfrm>
            <a:off x="825483" y="1528889"/>
            <a:ext cx="10238757" cy="4790709"/>
          </a:xfrm>
        </p:spPr>
        <p:txBody>
          <a:bodyPr/>
          <a:lstStyle/>
          <a:p>
            <a:pPr>
              <a:lnSpc>
                <a:spcPct val="100000"/>
              </a:lnSpc>
              <a:spcBef>
                <a:spcPts val="2000"/>
              </a:spcBef>
            </a:pPr>
            <a:r>
              <a:rPr lang="en-US" sz="2200" b="0">
                <a:solidFill>
                  <a:schemeClr val="tx1"/>
                </a:solidFill>
              </a:rPr>
              <a:t>Lessons from the field:  Considerations on how to evaluate virtual workforce services</a:t>
            </a:r>
          </a:p>
          <a:p>
            <a:pPr marL="285750" indent="-285750">
              <a:lnSpc>
                <a:spcPct val="100000"/>
              </a:lnSpc>
              <a:spcBef>
                <a:spcPts val="2000"/>
              </a:spcBef>
              <a:buFont typeface="Arial" panose="020b0604020202020204" pitchFamily="34" charset="0"/>
              <a:buChar char="•"/>
            </a:pPr>
            <a:r>
              <a:rPr lang="en-US" sz="2000" b="0">
                <a:solidFill>
                  <a:schemeClr val="tx1"/>
                </a:solidFill>
              </a:rPr>
              <a:t>Traditional qualitative methods are difficult or challenging to conduct</a:t>
            </a:r>
          </a:p>
          <a:p>
            <a:pPr marL="285750" indent="-285750">
              <a:lnSpc>
                <a:spcPct val="100000"/>
              </a:lnSpc>
              <a:spcBef>
                <a:spcPts val="2000"/>
              </a:spcBef>
              <a:buFont typeface="Arial" panose="020b0604020202020204" pitchFamily="34" charset="0"/>
              <a:buChar char="•"/>
            </a:pPr>
            <a:r>
              <a:rPr lang="en-US" sz="2000" b="0">
                <a:solidFill>
                  <a:schemeClr val="tx1"/>
                </a:solidFill>
              </a:rPr>
              <a:t>Evaluators and program operators must take into account the lack of broadband and digital/video skills, computer and/or broadband equipment, and computer literacy</a:t>
            </a:r>
          </a:p>
          <a:p>
            <a:pPr marL="285750" indent="-285750">
              <a:lnSpc>
                <a:spcPct val="100000"/>
              </a:lnSpc>
              <a:spcBef>
                <a:spcPts val="2000"/>
              </a:spcBef>
              <a:buFont typeface="Arial" panose="020b0604020202020204" pitchFamily="34" charset="0"/>
              <a:buChar char="•"/>
            </a:pPr>
            <a:r>
              <a:rPr lang="en-US" sz="2000" b="0">
                <a:solidFill>
                  <a:schemeClr val="tx1"/>
                </a:solidFill>
              </a:rPr>
              <a:t>Important to have strong program model documentation and program data available to evaluators</a:t>
            </a:r>
          </a:p>
          <a:p>
            <a:pPr marL="285750" indent="-285750">
              <a:lnSpc>
                <a:spcPct val="100000"/>
              </a:lnSpc>
              <a:spcBef>
                <a:spcPts val="2000"/>
              </a:spcBef>
              <a:buFont typeface="Arial" panose="020b0604020202020204" pitchFamily="34" charset="0"/>
              <a:buChar char="•"/>
            </a:pPr>
            <a:r>
              <a:rPr lang="en-US" sz="2000" b="0">
                <a:solidFill>
                  <a:schemeClr val="tx1"/>
                </a:solidFill>
              </a:rPr>
              <a:t>Quantitative (data) analysis is critical, and these must be set up and embedded up front to reflect virtual services during program start up</a:t>
            </a:r>
          </a:p>
          <a:p>
            <a:pPr marL="285750" indent="-285750">
              <a:lnSpc>
                <a:spcPct val="100000"/>
              </a:lnSpc>
              <a:spcBef>
                <a:spcPts val="2000"/>
              </a:spcBef>
              <a:buFont typeface="Arial" panose="020b0604020202020204" pitchFamily="34" charset="0"/>
              <a:buChar char="•"/>
            </a:pPr>
            <a:r>
              <a:rPr lang="en-US" sz="2000" b="0">
                <a:solidFill>
                  <a:schemeClr val="tx1"/>
                </a:solidFill>
              </a:rPr>
              <a:t>Evaluation research questions and methods need to reflect a new virtual environment (“just in time feedback”)</a:t>
            </a:r>
          </a:p>
        </p:txBody>
      </p:sp>
      <p:pic>
        <p:nvPicPr>
          <p:cNvPr id="2" name="Content Placeholder 3">
            <a:extLst>
              <a:ext uri="{FF2B5EF4-FFF2-40B4-BE49-F238E27FC236}">
                <a16:creationId xmlns:a16="http://schemas.microsoft.com/office/drawing/2014/main" id="{DC2D66EE-1E21-4523-8F91-6FEB5C22A18E}"/>
              </a:ext>
            </a:extLst>
          </p:cNvPr>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825483" y="901149"/>
            <a:ext cx="25400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TextBox 5">
            <a:extLst>
              <a:ext uri="{FF2B5EF4-FFF2-40B4-BE49-F238E27FC236}">
                <a16:creationId xmlns:a16="http://schemas.microsoft.com/office/drawing/2014/main" id="{1EC0FD39-6AAE-48FE-9123-36680F71ECB7}"/>
              </a:ext>
            </a:extLst>
          </p:cNvPr>
          <p:cNvSpPr txBox="1"/>
          <p:nvPr>
            <p:custDataLst>
              <p:tags r:id="rId5"/>
            </p:custDataLst>
          </p:nvPr>
        </p:nvSpPr>
        <p:spPr>
          <a:xfrm>
            <a:off x="3922366" y="6319598"/>
            <a:ext cx="3388300" cy="276999"/>
          </a:xfrm>
          <a:prstGeom prst="rect">
            <a:avLst/>
          </a:prstGeom>
          <a:noFill/>
        </p:spPr>
        <p:txBody>
          <a:bodyPr wrap="none" rtlCol="0">
            <a:spAutoFit/>
          </a:bodyPr>
          <a:lstStyle/>
          <a:p>
            <a:r>
              <a:rPr lang="en-US" sz="1200" i="1"/>
              <a:t>John J. Heldrich Center for Workforce</a:t>
            </a:r>
            <a:r>
              <a:rPr lang="en-US" sz="1200" i="1" baseline="0"/>
              <a:t> Development</a:t>
            </a:r>
            <a:endParaRPr lang="en-US" sz="1200" i="1"/>
          </a:p>
        </p:txBody>
      </p:sp>
    </p:spTree>
    <p:custDataLst>
      <p:tags r:id="rId6"/>
    </p:custDataLst>
    <p:extLst>
      <p:ext uri="{BB962C8B-B14F-4D97-AF65-F5344CB8AC3E}">
        <p14:creationId xmlns:p14="http://schemas.microsoft.com/office/powerpoint/2010/main" val="2046039242"/>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AAA9538F-4B0B-4BFE-AF01-7E6941D3C3EA}"/>
              </a:ext>
            </a:extLst>
          </p:cNvPr>
          <p:cNvSpPr>
            <a:spLocks noGrp="1"/>
          </p:cNvSpPr>
          <p:nvPr>
            <p:ph type="sldNum" sz="quarter" idx="12"/>
            <p:custDataLst>
              <p:tags r:id="rId3"/>
            </p:custDataLst>
          </p:nvPr>
        </p:nvSpPr>
        <p:spPr/>
        <p:txBody>
          <a:bodyPr/>
          <a:lstStyle/>
          <a:p>
            <a:fld id="{158B7785-F6D6-45F8-833E-07BD84680091}" type="slidenum">
              <a:rPr lang="en-US" smtClean="0"/>
              <a:t>27</a:t>
            </a:fld>
            <a:endParaRPr lang="en-US"/>
          </a:p>
        </p:txBody>
      </p:sp>
      <p:sp>
        <p:nvSpPr>
          <p:cNvPr id="3" name="Title 2">
            <a:extLst>
              <a:ext uri="{FF2B5EF4-FFF2-40B4-BE49-F238E27FC236}">
                <a16:creationId xmlns:a16="http://schemas.microsoft.com/office/drawing/2014/main" id="{79A22316-067D-4798-A8D5-DF70B8042491}"/>
              </a:ext>
            </a:extLst>
          </p:cNvPr>
          <p:cNvSpPr>
            <a:spLocks noGrp="1"/>
          </p:cNvSpPr>
          <p:nvPr>
            <p:ph type="title"/>
            <p:custDataLst>
              <p:tags r:id="rId4"/>
            </p:custDataLst>
          </p:nvPr>
        </p:nvSpPr>
        <p:spPr/>
        <p:txBody>
          <a:bodyPr/>
          <a:lstStyle/>
          <a:p>
            <a:r>
              <a:rPr lang="en-US" b="0"/>
              <a:t>Presenter</a:t>
            </a:r>
          </a:p>
        </p:txBody>
      </p:sp>
      <p:pic>
        <p:nvPicPr>
          <p:cNvPr id="7" name="Picture Placeholder 6">
            <a:extLst>
              <a:ext uri="{FF2B5EF4-FFF2-40B4-BE49-F238E27FC236}">
                <a16:creationId xmlns:a16="http://schemas.microsoft.com/office/drawing/2014/main" id="{CF0A9705-4E4B-47E7-9A82-C831186C7B3A}"/>
              </a:ext>
            </a:extLst>
          </p:cNvPr>
          <p:cNvPicPr>
            <a:picLocks noGrp="1" noChangeAspect="1"/>
          </p:cNvPicPr>
          <p:nvPr>
            <p:ph type="pic" sz="quarter" idx="13"/>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1769061" y="2590404"/>
            <a:ext cx="1600200" cy="2133600"/>
          </a:xfrm>
        </p:spPr>
      </p:pic>
      <p:sp>
        <p:nvSpPr>
          <p:cNvPr id="5" name="Content Placeholder 4">
            <a:extLst>
              <a:ext uri="{FF2B5EF4-FFF2-40B4-BE49-F238E27FC236}">
                <a16:creationId xmlns:a16="http://schemas.microsoft.com/office/drawing/2014/main" id="{FC2DF1C6-E16D-4213-9ED5-82F45E58D42C}"/>
              </a:ext>
            </a:extLst>
          </p:cNvPr>
          <p:cNvSpPr>
            <a:spLocks noGrp="1"/>
          </p:cNvSpPr>
          <p:nvPr>
            <p:ph idx="1"/>
            <p:custDataLst>
              <p:tags r:id="rId7"/>
            </p:custDataLst>
          </p:nvPr>
        </p:nvSpPr>
        <p:spPr>
          <a:xfrm>
            <a:off x="4140502" y="2590404"/>
            <a:ext cx="6099054" cy="2671710"/>
          </a:xfrm>
        </p:spPr>
        <p:txBody>
          <a:bodyPr/>
          <a:lstStyle/>
          <a:p>
            <a:r>
              <a:rPr lang="en-US"/>
              <a:t>Burt Barnow</a:t>
            </a:r>
            <a:endParaRPr lang="en-US"/>
          </a:p>
          <a:p>
            <a:pPr>
              <a:spcBef>
                <a:spcPct val="0"/>
              </a:spcBef>
            </a:pPr>
            <a:r>
              <a:rPr lang="en-US" sz="2000" b="0" i="1">
                <a:solidFill>
                  <a:schemeClr val="bg2">
                    <a:lumMod val="25000"/>
                  </a:schemeClr>
                </a:solidFill>
                <a:latin typeface="+mj-lt"/>
              </a:rPr>
              <a:t>Amsterdam Professor of Public Service, Trachtenberg School of Public Policy and Public Administration </a:t>
            </a:r>
          </a:p>
          <a:p>
            <a:pPr>
              <a:spcBef>
                <a:spcPct val="0"/>
              </a:spcBef>
            </a:pPr>
            <a:r>
              <a:rPr lang="en-US" sz="2000" b="0">
                <a:solidFill>
                  <a:schemeClr val="tx1"/>
                </a:solidFill>
              </a:rPr>
              <a:t>George Washington University </a:t>
            </a:r>
          </a:p>
          <a:p>
            <a:endParaRPr lang="en-US"/>
          </a:p>
        </p:txBody>
      </p:sp>
    </p:spTree>
    <p:custDataLst>
      <p:tags r:id="rId8"/>
    </p:custDataLst>
    <p:extLst>
      <p:ext uri="{BB962C8B-B14F-4D97-AF65-F5344CB8AC3E}">
        <p14:creationId xmlns:p14="http://schemas.microsoft.com/office/powerpoint/2010/main" val="1653212706"/>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8485F1F-ED44-4610-80C8-5150A20B6B26}"/>
              </a:ext>
            </a:extLst>
          </p:cNvPr>
          <p:cNvSpPr>
            <a:spLocks noGrp="1"/>
          </p:cNvSpPr>
          <p:nvPr>
            <p:ph type="title"/>
            <p:custDataLst>
              <p:tags r:id="rId3"/>
            </p:custDataLst>
          </p:nvPr>
        </p:nvSpPr>
        <p:spPr/>
        <p:txBody>
          <a:bodyPr/>
          <a:lstStyle/>
          <a:p>
            <a:r>
              <a:rPr lang="en-US" b="0"/>
              <a:t>Evaluation Planning Topics Covered</a:t>
            </a:r>
          </a:p>
        </p:txBody>
      </p:sp>
      <p:sp>
        <p:nvSpPr>
          <p:cNvPr id="3" name="Content Placeholder 2">
            <a:extLst>
              <a:ext uri="{FF2B5EF4-FFF2-40B4-BE49-F238E27FC236}">
                <a16:creationId xmlns:a16="http://schemas.microsoft.com/office/drawing/2014/main" id="{DE432D38-F2D0-42EC-9053-DAC825A619F5}"/>
              </a:ext>
            </a:extLst>
          </p:cNvPr>
          <p:cNvSpPr>
            <a:spLocks noGrp="1"/>
          </p:cNvSpPr>
          <p:nvPr>
            <p:ph idx="1"/>
            <p:custDataLst>
              <p:tags r:id="rId4"/>
            </p:custDataLst>
          </p:nvPr>
        </p:nvSpPr>
        <p:spPr>
          <a:xfrm>
            <a:off x="983974" y="1404866"/>
            <a:ext cx="10058400" cy="4107414"/>
          </a:xfrm>
        </p:spPr>
        <p:txBody>
          <a:bodyPr>
            <a:normAutofit/>
          </a:bodyPr>
          <a:lstStyle/>
          <a:p>
            <a:r>
              <a:rPr lang="en-US" sz="2800"/>
              <a:t>Developing a logic model to gain perspective</a:t>
            </a:r>
          </a:p>
          <a:p>
            <a:r>
              <a:rPr lang="en-US" sz="2800"/>
              <a:t>Types of evaluations you can conduct</a:t>
            </a:r>
          </a:p>
          <a:p>
            <a:r>
              <a:rPr lang="en-US" sz="2800"/>
              <a:t>Selecting the outcome for your evaluation</a:t>
            </a:r>
          </a:p>
          <a:p>
            <a:r>
              <a:rPr lang="en-US" sz="2800"/>
              <a:t>Approaches to the impact evaluation</a:t>
            </a:r>
          </a:p>
          <a:p>
            <a:r>
              <a:rPr lang="en-US" sz="2800"/>
              <a:t>Concluding thoughts about evaluating remote services and online learning</a:t>
            </a:r>
          </a:p>
        </p:txBody>
      </p:sp>
      <p:sp>
        <p:nvSpPr>
          <p:cNvPr id="4" name="Slide Number Placeholder 3">
            <a:extLst>
              <a:ext uri="{FF2B5EF4-FFF2-40B4-BE49-F238E27FC236}">
                <a16:creationId xmlns:a16="http://schemas.microsoft.com/office/drawing/2014/main" id="{2602C5AB-8C49-4E9F-BAE5-4236C69CDA24}"/>
              </a:ext>
            </a:extLst>
          </p:cNvPr>
          <p:cNvSpPr>
            <a:spLocks noGrp="1"/>
          </p:cNvSpPr>
          <p:nvPr>
            <p:ph type="sldNum" sz="quarter" idx="12"/>
            <p:custDataLst>
              <p:tags r:id="rId5"/>
            </p:custDataLst>
          </p:nvPr>
        </p:nvSpPr>
        <p:spPr/>
        <p:txBody>
          <a:bodyPr/>
          <a:lstStyle/>
          <a:p>
            <a:fld id="{D57F1E4F-1CFF-5643-939E-217C01CDF565}" type="slidenum">
              <a:rPr lang="en-US" smtClean="0"/>
              <a:t>28</a:t>
            </a:fld>
            <a:endParaRPr lang="en-US"/>
          </a:p>
        </p:txBody>
      </p:sp>
      <p:pic>
        <p:nvPicPr>
          <p:cNvPr id="7" name="Picture 2">
            <a:extLst>
              <a:ext uri="{FF2B5EF4-FFF2-40B4-BE49-F238E27FC236}">
                <a16:creationId xmlns:a16="http://schemas.microsoft.com/office/drawing/2014/main" id="{2B1E41F8-02DE-4E6D-BC8B-BC9956564D66}"/>
              </a:ext>
            </a:extLst>
          </p:cNvPr>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4560569" y="6178260"/>
            <a:ext cx="2750185" cy="6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extLst>
      <p:ext uri="{BB962C8B-B14F-4D97-AF65-F5344CB8AC3E}">
        <p14:creationId xmlns:p14="http://schemas.microsoft.com/office/powerpoint/2010/main" val="1687266503"/>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1267" name="Group 3"/>
          <p:cNvGrpSpPr>
            <a:grpSpLocks noGrp="1"/>
          </p:cNvGrpSpPr>
          <p:nvPr>
            <p:custDataLst>
              <p:tags r:id="rId3"/>
            </p:custDataLst>
          </p:nvPr>
        </p:nvGrpSpPr>
        <p:grpSpPr>
          <a:xfrm>
            <a:off x="2103120" y="1005840"/>
            <a:ext cx="7858369" cy="4769999"/>
            <a:chOff x="235" y="1132"/>
            <a:chExt cx="5287" cy="2658"/>
          </a:xfrm>
        </p:grpSpPr>
        <p:sp>
          <p:nvSpPr>
            <p:cNvPr id="6" name="Rectangle 4"/>
            <p:cNvSpPr>
              <a:spLocks noChangeArrowheads="1"/>
            </p:cNvSpPr>
            <p:nvPr>
              <p:custDataLst>
                <p:tags r:id="rId4"/>
              </p:custDataLst>
            </p:nvPr>
          </p:nvSpPr>
          <p:spPr bwMode="auto">
            <a:xfrm>
              <a:off x="240" y="1132"/>
              <a:ext cx="864" cy="311"/>
            </a:xfrm>
            <a:prstGeom prst="rect">
              <a:avLst/>
            </a:prstGeom>
            <a:solidFill>
              <a:schemeClr val="accent2"/>
            </a:solidFill>
            <a:ln w="6350">
              <a:solidFill>
                <a:schemeClr val="tx1"/>
              </a:solidFill>
              <a:miter lim="800000"/>
            </a:ln>
            <a:effectLst>
              <a:outerShdw dist="89803" dir="2700000" algn="ctr" rotWithShape="0">
                <a:srgbClr val="C0C0C0">
                  <a:alpha val="50000"/>
                </a:srgbClr>
              </a:outerShdw>
            </a:effectLst>
          </p:spPr>
          <p:txBody>
            <a:bodyPr lIns="137160" anchor="ctr"/>
            <a:lstStyle/>
            <a:p>
              <a:pPr>
                <a:lnSpc>
                  <a:spcPct val="90000"/>
                </a:lnSpc>
                <a:defRPr/>
              </a:pPr>
              <a:r>
                <a:rPr lang="en-US" sz="1300">
                  <a:solidFill>
                    <a:srgbClr val="FFFFF0"/>
                  </a:solidFill>
                  <a:effectLst>
                    <a:outerShdw blurRad="38100" dist="38100" dir="2700000" algn="tl">
                      <a:srgbClr val="000000"/>
                    </a:outerShdw>
                  </a:effectLst>
                  <a:latin typeface="Impact" pitchFamily="34" charset="0"/>
                </a:rPr>
                <a:t>Inputs</a:t>
              </a:r>
            </a:p>
          </p:txBody>
        </p:sp>
        <p:sp>
          <p:nvSpPr>
            <p:cNvPr id="7" name="Rectangle 5"/>
            <p:cNvSpPr>
              <a:spLocks noChangeArrowheads="1"/>
            </p:cNvSpPr>
            <p:nvPr>
              <p:custDataLst>
                <p:tags r:id="rId5"/>
              </p:custDataLst>
            </p:nvPr>
          </p:nvSpPr>
          <p:spPr bwMode="auto">
            <a:xfrm>
              <a:off x="278" y="1509"/>
              <a:ext cx="777" cy="1644"/>
            </a:xfrm>
            <a:prstGeom prst="rect">
              <a:avLst/>
            </a:prstGeom>
            <a:gradFill rotWithShape="1">
              <a:gsLst>
                <a:gs pos="0">
                  <a:schemeClr val="folHlink">
                    <a:gamma/>
                    <a:tint val="41176"/>
                    <a:invGamma/>
                  </a:schemeClr>
                </a:gs>
                <a:gs pos="100000">
                  <a:schemeClr val="folHlink"/>
                </a:gs>
              </a:gsLst>
              <a:lin ang="5400000" scaled="1"/>
            </a:gradFill>
            <a:ln w="9525">
              <a:solidFill>
                <a:srgbClr val="B2B2B2"/>
              </a:solidFill>
              <a:miter lim="800000"/>
            </a:ln>
            <a:effectLst>
              <a:outerShdw dist="89803" dir="2700000" algn="ctr" rotWithShape="0">
                <a:srgbClr val="C0C0C0">
                  <a:alpha val="50000"/>
                </a:srgbClr>
              </a:outerShdw>
            </a:effectLst>
          </p:spPr>
          <p:txBody>
            <a:bodyPr rIns="36576" anchor="ctr"/>
            <a:lstStyle/>
            <a:p>
              <a:pPr>
                <a:spcAft>
                  <a:spcPct val="75000"/>
                </a:spcAft>
                <a:defRPr/>
              </a:pPr>
              <a:r>
                <a:rPr lang="en-US" sz="1400" b="1">
                  <a:solidFill>
                    <a:schemeClr val="bg1"/>
                  </a:solidFill>
                  <a:latin typeface="Georgia" pitchFamily="18" charset="0"/>
                </a:rPr>
                <a:t>People</a:t>
              </a:r>
            </a:p>
            <a:p>
              <a:pPr>
                <a:spcAft>
                  <a:spcPct val="75000"/>
                </a:spcAft>
                <a:defRPr/>
              </a:pPr>
              <a:r>
                <a:rPr lang="en-US" sz="1400" b="1">
                  <a:solidFill>
                    <a:schemeClr val="bg1"/>
                  </a:solidFill>
                  <a:latin typeface="Georgia" pitchFamily="18" charset="0"/>
                </a:rPr>
                <a:t>Money</a:t>
              </a:r>
            </a:p>
            <a:p>
              <a:pPr>
                <a:spcAft>
                  <a:spcPct val="75000"/>
                </a:spcAft>
                <a:defRPr/>
              </a:pPr>
              <a:r>
                <a:rPr lang="en-US" sz="1400" b="1">
                  <a:solidFill>
                    <a:schemeClr val="bg1"/>
                  </a:solidFill>
                  <a:latin typeface="Georgia" pitchFamily="18" charset="0"/>
                </a:rPr>
                <a:t>Clients</a:t>
              </a:r>
            </a:p>
            <a:p>
              <a:pPr>
                <a:spcAft>
                  <a:spcPct val="75000"/>
                </a:spcAft>
                <a:defRPr/>
              </a:pPr>
              <a:r>
                <a:rPr lang="en-US" sz="1400" b="1">
                  <a:solidFill>
                    <a:schemeClr val="bg1"/>
                  </a:solidFill>
                  <a:latin typeface="Georgia" pitchFamily="18" charset="0"/>
                </a:rPr>
                <a:t>Case-load</a:t>
              </a:r>
            </a:p>
          </p:txBody>
        </p:sp>
        <p:sp>
          <p:nvSpPr>
            <p:cNvPr id="11271" name="Line 6"/>
            <p:cNvSpPr>
              <a:spLocks noChangeShapeType="1"/>
            </p:cNvSpPr>
            <p:nvPr>
              <p:custDataLst>
                <p:tags r:id="rId6"/>
              </p:custDataLst>
            </p:nvPr>
          </p:nvSpPr>
          <p:spPr bwMode="auto">
            <a:xfrm>
              <a:off x="278" y="2107"/>
              <a:ext cx="777" cy="0"/>
            </a:xfrm>
            <a:prstGeom prst="line">
              <a:avLst/>
            </a:prstGeom>
            <a:noFill/>
            <a:ln w="9525">
              <a:solidFill>
                <a:srgbClr val="B2B2B2"/>
              </a:solidFill>
              <a:round/>
            </a:ln>
            <a:extLst>
              <a:ext uri="{909E8E84-426E-40DD-AFC4-6F175D3DCCD1}">
                <a14:hiddenFill xmlns:a14="http://schemas.microsoft.com/office/drawing/2010/main">
                  <a:noFill/>
                </a14:hiddenFill>
              </a:ext>
            </a:extLst>
          </p:spPr>
          <p:txBody>
            <a:bodyPr/>
            <a:lstStyle/>
            <a:p>
              <a:endParaRPr lang="en-US"/>
            </a:p>
          </p:txBody>
        </p:sp>
        <p:sp>
          <p:nvSpPr>
            <p:cNvPr id="11272" name="Line 7"/>
            <p:cNvSpPr>
              <a:spLocks noChangeShapeType="1"/>
            </p:cNvSpPr>
            <p:nvPr>
              <p:custDataLst>
                <p:tags r:id="rId7"/>
              </p:custDataLst>
            </p:nvPr>
          </p:nvSpPr>
          <p:spPr bwMode="auto">
            <a:xfrm>
              <a:off x="278" y="2334"/>
              <a:ext cx="777" cy="0"/>
            </a:xfrm>
            <a:prstGeom prst="line">
              <a:avLst/>
            </a:prstGeom>
            <a:noFill/>
            <a:ln w="9525">
              <a:solidFill>
                <a:srgbClr val="B2B2B2"/>
              </a:solidFill>
              <a:round/>
            </a:ln>
            <a:extLst>
              <a:ext uri="{909E8E84-426E-40DD-AFC4-6F175D3DCCD1}">
                <a14:hiddenFill xmlns:a14="http://schemas.microsoft.com/office/drawing/2010/main">
                  <a:noFill/>
                </a14:hiddenFill>
              </a:ext>
            </a:extLst>
          </p:spPr>
          <p:txBody>
            <a:bodyPr/>
            <a:lstStyle/>
            <a:p>
              <a:endParaRPr lang="en-US"/>
            </a:p>
          </p:txBody>
        </p:sp>
        <p:sp>
          <p:nvSpPr>
            <p:cNvPr id="11273" name="Line 8"/>
            <p:cNvSpPr>
              <a:spLocks noChangeShapeType="1"/>
            </p:cNvSpPr>
            <p:nvPr>
              <p:custDataLst>
                <p:tags r:id="rId8"/>
              </p:custDataLst>
            </p:nvPr>
          </p:nvSpPr>
          <p:spPr bwMode="auto">
            <a:xfrm>
              <a:off x="278" y="2568"/>
              <a:ext cx="777" cy="0"/>
            </a:xfrm>
            <a:prstGeom prst="line">
              <a:avLst/>
            </a:prstGeom>
            <a:noFill/>
            <a:ln w="9525">
              <a:solidFill>
                <a:srgbClr val="B2B2B2"/>
              </a:solidFill>
              <a:round/>
            </a:ln>
            <a:extLst>
              <a:ext uri="{909E8E84-426E-40DD-AFC4-6F175D3DCCD1}">
                <a14:hiddenFill xmlns:a14="http://schemas.microsoft.com/office/drawing/2010/main">
                  <a:noFill/>
                </a14:hiddenFill>
              </a:ext>
            </a:extLst>
          </p:spPr>
          <p:txBody>
            <a:bodyPr/>
            <a:lstStyle/>
            <a:p>
              <a:endParaRPr lang="en-US"/>
            </a:p>
          </p:txBody>
        </p:sp>
        <p:sp>
          <p:nvSpPr>
            <p:cNvPr id="11" name="Rectangle 9"/>
            <p:cNvSpPr>
              <a:spLocks noChangeArrowheads="1"/>
            </p:cNvSpPr>
            <p:nvPr>
              <p:custDataLst>
                <p:tags r:id="rId9"/>
              </p:custDataLst>
            </p:nvPr>
          </p:nvSpPr>
          <p:spPr bwMode="auto">
            <a:xfrm>
              <a:off x="1709" y="1132"/>
              <a:ext cx="864" cy="311"/>
            </a:xfrm>
            <a:prstGeom prst="rect">
              <a:avLst/>
            </a:prstGeom>
            <a:solidFill>
              <a:schemeClr val="accent2"/>
            </a:solidFill>
            <a:ln w="6350">
              <a:solidFill>
                <a:schemeClr val="tx1"/>
              </a:solidFill>
              <a:miter lim="800000"/>
            </a:ln>
            <a:effectLst>
              <a:outerShdw dist="89803" dir="2700000" algn="ctr" rotWithShape="0">
                <a:srgbClr val="C0C0C0">
                  <a:alpha val="50000"/>
                </a:srgbClr>
              </a:outerShdw>
            </a:effectLst>
          </p:spPr>
          <p:txBody>
            <a:bodyPr lIns="137160" anchor="ctr"/>
            <a:lstStyle/>
            <a:p>
              <a:pPr>
                <a:lnSpc>
                  <a:spcPct val="90000"/>
                </a:lnSpc>
                <a:defRPr/>
              </a:pPr>
              <a:r>
                <a:rPr lang="en-US" sz="1300">
                  <a:solidFill>
                    <a:srgbClr val="FFFFF0"/>
                  </a:solidFill>
                  <a:effectLst>
                    <a:outerShdw blurRad="38100" dist="38100" dir="2700000" algn="tl">
                      <a:srgbClr val="000000"/>
                    </a:outerShdw>
                  </a:effectLst>
                  <a:latin typeface="Impact" pitchFamily="34" charset="0"/>
                </a:rPr>
                <a:t>Processes</a:t>
              </a:r>
            </a:p>
          </p:txBody>
        </p:sp>
        <p:sp>
          <p:nvSpPr>
            <p:cNvPr id="12" name="Rectangle 10"/>
            <p:cNvSpPr>
              <a:spLocks noChangeArrowheads="1"/>
            </p:cNvSpPr>
            <p:nvPr>
              <p:custDataLst>
                <p:tags r:id="rId10"/>
              </p:custDataLst>
            </p:nvPr>
          </p:nvSpPr>
          <p:spPr bwMode="auto">
            <a:xfrm>
              <a:off x="1709" y="1509"/>
              <a:ext cx="835" cy="1644"/>
            </a:xfrm>
            <a:prstGeom prst="rect">
              <a:avLst/>
            </a:prstGeom>
            <a:gradFill rotWithShape="1">
              <a:gsLst>
                <a:gs pos="0">
                  <a:schemeClr val="folHlink">
                    <a:gamma/>
                    <a:tint val="41176"/>
                    <a:invGamma/>
                  </a:schemeClr>
                </a:gs>
                <a:gs pos="100000">
                  <a:schemeClr val="folHlink"/>
                </a:gs>
              </a:gsLst>
              <a:lin ang="5400000" scaled="1"/>
            </a:gradFill>
            <a:ln w="9525">
              <a:solidFill>
                <a:srgbClr val="B2B2B2"/>
              </a:solidFill>
              <a:miter lim="800000"/>
            </a:ln>
            <a:effectLst>
              <a:outerShdw dist="89803" dir="2700000" algn="ctr" rotWithShape="0">
                <a:srgbClr val="C0C0C0">
                  <a:alpha val="50000"/>
                </a:srgbClr>
              </a:outerShdw>
            </a:effectLst>
          </p:spPr>
          <p:txBody>
            <a:bodyPr rIns="36576" anchor="ctr"/>
            <a:lstStyle/>
            <a:p>
              <a:pPr algn="ctr">
                <a:spcAft>
                  <a:spcPct val="75000"/>
                </a:spcAft>
                <a:defRPr/>
              </a:pPr>
              <a:r>
                <a:rPr lang="en-US" sz="1400" b="1">
                  <a:solidFill>
                    <a:schemeClr val="bg1"/>
                  </a:solidFill>
                  <a:latin typeface="Georgia" pitchFamily="18" charset="0"/>
                </a:rPr>
                <a:t>Activities</a:t>
              </a:r>
            </a:p>
            <a:p>
              <a:pPr algn="ctr">
                <a:spcAft>
                  <a:spcPct val="75000"/>
                </a:spcAft>
                <a:defRPr/>
              </a:pPr>
              <a:r>
                <a:rPr lang="en-US" sz="1400" b="1">
                  <a:solidFill>
                    <a:schemeClr val="bg1"/>
                  </a:solidFill>
                  <a:latin typeface="Georgia" pitchFamily="18" charset="0"/>
                </a:rPr>
                <a:t>Initiatives</a:t>
              </a:r>
            </a:p>
            <a:p>
              <a:pPr algn="ctr">
                <a:spcAft>
                  <a:spcPct val="75000"/>
                </a:spcAft>
                <a:defRPr/>
              </a:pPr>
              <a:r>
                <a:rPr lang="en-US" sz="1400" b="1">
                  <a:solidFill>
                    <a:schemeClr val="bg1"/>
                  </a:solidFill>
                  <a:latin typeface="Georgia" pitchFamily="18" charset="0"/>
                </a:rPr>
                <a:t>Procedures</a:t>
              </a:r>
            </a:p>
          </p:txBody>
        </p:sp>
        <p:sp>
          <p:nvSpPr>
            <p:cNvPr id="11276" name="Line 11"/>
            <p:cNvSpPr>
              <a:spLocks noChangeShapeType="1"/>
            </p:cNvSpPr>
            <p:nvPr>
              <p:custDataLst>
                <p:tags r:id="rId11"/>
              </p:custDataLst>
            </p:nvPr>
          </p:nvSpPr>
          <p:spPr bwMode="auto">
            <a:xfrm>
              <a:off x="1752" y="2221"/>
              <a:ext cx="777" cy="0"/>
            </a:xfrm>
            <a:prstGeom prst="line">
              <a:avLst/>
            </a:prstGeom>
            <a:noFill/>
            <a:ln w="9525">
              <a:solidFill>
                <a:srgbClr val="B2B2B2"/>
              </a:solidFill>
              <a:round/>
            </a:ln>
            <a:extLst>
              <a:ext uri="{909E8E84-426E-40DD-AFC4-6F175D3DCCD1}">
                <a14:hiddenFill xmlns:a14="http://schemas.microsoft.com/office/drawing/2010/main">
                  <a:noFill/>
                </a14:hiddenFill>
              </a:ext>
            </a:extLst>
          </p:spPr>
          <p:txBody>
            <a:bodyPr/>
            <a:lstStyle/>
            <a:p>
              <a:endParaRPr lang="en-US"/>
            </a:p>
          </p:txBody>
        </p:sp>
        <p:sp>
          <p:nvSpPr>
            <p:cNvPr id="11277" name="Line 12"/>
            <p:cNvSpPr>
              <a:spLocks noChangeShapeType="1"/>
            </p:cNvSpPr>
            <p:nvPr>
              <p:custDataLst>
                <p:tags r:id="rId12"/>
              </p:custDataLst>
            </p:nvPr>
          </p:nvSpPr>
          <p:spPr bwMode="auto">
            <a:xfrm>
              <a:off x="1767" y="2448"/>
              <a:ext cx="821" cy="48"/>
            </a:xfrm>
            <a:prstGeom prst="line">
              <a:avLst/>
            </a:prstGeom>
            <a:noFill/>
            <a:ln w="9525">
              <a:solidFill>
                <a:srgbClr val="B2B2B2"/>
              </a:solidFill>
              <a:round/>
            </a:ln>
            <a:extLst>
              <a:ext uri="{909E8E84-426E-40DD-AFC4-6F175D3DCCD1}">
                <a14:hiddenFill xmlns:a14="http://schemas.microsoft.com/office/drawing/2010/main">
                  <a:noFill/>
                </a14:hiddenFill>
              </a:ext>
            </a:extLst>
          </p:spPr>
          <p:txBody>
            <a:bodyPr/>
            <a:lstStyle/>
            <a:p>
              <a:endParaRPr lang="en-US"/>
            </a:p>
          </p:txBody>
        </p:sp>
        <p:sp>
          <p:nvSpPr>
            <p:cNvPr id="15" name="Rectangle 13"/>
            <p:cNvSpPr>
              <a:spLocks noChangeArrowheads="1"/>
            </p:cNvSpPr>
            <p:nvPr>
              <p:custDataLst>
                <p:tags r:id="rId13"/>
              </p:custDataLst>
            </p:nvPr>
          </p:nvSpPr>
          <p:spPr bwMode="auto">
            <a:xfrm>
              <a:off x="3183" y="1132"/>
              <a:ext cx="864" cy="311"/>
            </a:xfrm>
            <a:prstGeom prst="rect">
              <a:avLst/>
            </a:prstGeom>
            <a:solidFill>
              <a:schemeClr val="accent2"/>
            </a:solidFill>
            <a:ln w="6350">
              <a:solidFill>
                <a:schemeClr val="tx1"/>
              </a:solidFill>
              <a:miter lim="800000"/>
            </a:ln>
            <a:effectLst>
              <a:outerShdw dist="89803" dir="2700000" algn="ctr" rotWithShape="0">
                <a:srgbClr val="C0C0C0">
                  <a:alpha val="50000"/>
                </a:srgbClr>
              </a:outerShdw>
            </a:effectLst>
          </p:spPr>
          <p:txBody>
            <a:bodyPr lIns="137160" anchor="ctr"/>
            <a:lstStyle/>
            <a:p>
              <a:pPr>
                <a:lnSpc>
                  <a:spcPct val="90000"/>
                </a:lnSpc>
                <a:defRPr/>
              </a:pPr>
              <a:r>
                <a:rPr lang="en-US" sz="1300">
                  <a:solidFill>
                    <a:srgbClr val="FFFFF0"/>
                  </a:solidFill>
                  <a:effectLst>
                    <a:outerShdw blurRad="38100" dist="38100" dir="2700000" algn="tl">
                      <a:srgbClr val="000000"/>
                    </a:outerShdw>
                  </a:effectLst>
                  <a:latin typeface="Impact" pitchFamily="34" charset="0"/>
                </a:rPr>
                <a:t>Outputs</a:t>
              </a:r>
            </a:p>
          </p:txBody>
        </p:sp>
        <p:sp>
          <p:nvSpPr>
            <p:cNvPr id="16" name="Rectangle 14"/>
            <p:cNvSpPr>
              <a:spLocks noChangeArrowheads="1"/>
            </p:cNvSpPr>
            <p:nvPr>
              <p:custDataLst>
                <p:tags r:id="rId14"/>
              </p:custDataLst>
            </p:nvPr>
          </p:nvSpPr>
          <p:spPr bwMode="auto">
            <a:xfrm>
              <a:off x="3226" y="1509"/>
              <a:ext cx="777" cy="1644"/>
            </a:xfrm>
            <a:prstGeom prst="rect">
              <a:avLst/>
            </a:prstGeom>
            <a:gradFill rotWithShape="1">
              <a:gsLst>
                <a:gs pos="0">
                  <a:schemeClr val="folHlink">
                    <a:gamma/>
                    <a:tint val="41176"/>
                    <a:invGamma/>
                  </a:schemeClr>
                </a:gs>
                <a:gs pos="100000">
                  <a:schemeClr val="folHlink"/>
                </a:gs>
              </a:gsLst>
              <a:lin ang="5400000" scaled="1"/>
            </a:gradFill>
            <a:ln w="9525">
              <a:solidFill>
                <a:srgbClr val="B2B2B2"/>
              </a:solidFill>
              <a:miter lim="800000"/>
            </a:ln>
            <a:effectLst>
              <a:outerShdw dist="89803" dir="2700000" algn="ctr" rotWithShape="0">
                <a:srgbClr val="C0C0C0">
                  <a:alpha val="50000"/>
                </a:srgbClr>
              </a:outerShdw>
            </a:effectLst>
          </p:spPr>
          <p:txBody>
            <a:bodyPr rIns="36576" anchor="ctr"/>
            <a:lstStyle/>
            <a:p>
              <a:pPr algn="ctr">
                <a:spcAft>
                  <a:spcPct val="75000"/>
                </a:spcAft>
                <a:defRPr/>
              </a:pPr>
              <a:r>
                <a:rPr lang="en-US" sz="1400" b="1">
                  <a:solidFill>
                    <a:schemeClr val="bg1"/>
                  </a:solidFill>
                  <a:latin typeface="Georgia" pitchFamily="18" charset="0"/>
                </a:rPr>
                <a:t>Services</a:t>
              </a:r>
            </a:p>
            <a:p>
              <a:pPr algn="ctr">
                <a:spcAft>
                  <a:spcPct val="75000"/>
                </a:spcAft>
                <a:defRPr/>
              </a:pPr>
              <a:r>
                <a:rPr lang="en-US" sz="1400" b="1">
                  <a:solidFill>
                    <a:schemeClr val="bg1"/>
                  </a:solidFill>
                  <a:latin typeface="Georgia" pitchFamily="18" charset="0"/>
                </a:rPr>
                <a:t>Products</a:t>
              </a:r>
            </a:p>
          </p:txBody>
        </p:sp>
        <p:sp>
          <p:nvSpPr>
            <p:cNvPr id="11280" name="Line 15"/>
            <p:cNvSpPr>
              <a:spLocks noChangeShapeType="1"/>
            </p:cNvSpPr>
            <p:nvPr>
              <p:custDataLst>
                <p:tags r:id="rId15"/>
              </p:custDataLst>
            </p:nvPr>
          </p:nvSpPr>
          <p:spPr bwMode="auto">
            <a:xfrm>
              <a:off x="3226" y="2328"/>
              <a:ext cx="777" cy="0"/>
            </a:xfrm>
            <a:prstGeom prst="line">
              <a:avLst/>
            </a:prstGeom>
            <a:noFill/>
            <a:ln w="9525">
              <a:solidFill>
                <a:srgbClr val="B2B2B2"/>
              </a:solidFill>
              <a:round/>
            </a:ln>
            <a:extLst>
              <a:ext uri="{909E8E84-426E-40DD-AFC4-6F175D3DCCD1}">
                <a14:hiddenFill xmlns:a14="http://schemas.microsoft.com/office/drawing/2010/main">
                  <a:noFill/>
                </a14:hiddenFill>
              </a:ext>
            </a:extLst>
          </p:spPr>
          <p:txBody>
            <a:bodyPr/>
            <a:lstStyle/>
            <a:p>
              <a:endParaRPr lang="en-US"/>
            </a:p>
          </p:txBody>
        </p:sp>
        <p:sp>
          <p:nvSpPr>
            <p:cNvPr id="18" name="Rectangle 16"/>
            <p:cNvSpPr>
              <a:spLocks noChangeArrowheads="1"/>
            </p:cNvSpPr>
            <p:nvPr>
              <p:custDataLst>
                <p:tags r:id="rId16"/>
              </p:custDataLst>
            </p:nvPr>
          </p:nvSpPr>
          <p:spPr bwMode="auto">
            <a:xfrm>
              <a:off x="4658" y="1132"/>
              <a:ext cx="864" cy="311"/>
            </a:xfrm>
            <a:prstGeom prst="rect">
              <a:avLst/>
            </a:prstGeom>
            <a:solidFill>
              <a:schemeClr val="accent2"/>
            </a:solidFill>
            <a:ln w="6350">
              <a:solidFill>
                <a:schemeClr val="tx1"/>
              </a:solidFill>
              <a:miter lim="800000"/>
            </a:ln>
            <a:effectLst>
              <a:outerShdw dist="89803" dir="2700000" algn="ctr" rotWithShape="0">
                <a:srgbClr val="C0C0C0">
                  <a:alpha val="50000"/>
                </a:srgbClr>
              </a:outerShdw>
            </a:effectLst>
          </p:spPr>
          <p:txBody>
            <a:bodyPr lIns="137160" anchor="ctr"/>
            <a:lstStyle/>
            <a:p>
              <a:pPr>
                <a:lnSpc>
                  <a:spcPct val="90000"/>
                </a:lnSpc>
                <a:defRPr/>
              </a:pPr>
              <a:r>
                <a:rPr lang="en-US" sz="1300">
                  <a:solidFill>
                    <a:srgbClr val="FFFFF0"/>
                  </a:solidFill>
                  <a:effectLst>
                    <a:outerShdw blurRad="38100" dist="38100" dir="2700000" algn="tl">
                      <a:srgbClr val="000000"/>
                    </a:outerShdw>
                  </a:effectLst>
                  <a:latin typeface="Impact" pitchFamily="34" charset="0"/>
                </a:rPr>
                <a:t>Outcomes</a:t>
              </a:r>
            </a:p>
          </p:txBody>
        </p:sp>
        <p:sp>
          <p:nvSpPr>
            <p:cNvPr id="19" name="Rectangle 17"/>
            <p:cNvSpPr>
              <a:spLocks noChangeArrowheads="1"/>
            </p:cNvSpPr>
            <p:nvPr>
              <p:custDataLst>
                <p:tags r:id="rId17"/>
              </p:custDataLst>
            </p:nvPr>
          </p:nvSpPr>
          <p:spPr bwMode="auto">
            <a:xfrm>
              <a:off x="4701" y="1509"/>
              <a:ext cx="777" cy="1644"/>
            </a:xfrm>
            <a:prstGeom prst="rect">
              <a:avLst/>
            </a:prstGeom>
            <a:gradFill rotWithShape="1">
              <a:gsLst>
                <a:gs pos="0">
                  <a:schemeClr val="folHlink">
                    <a:gamma/>
                    <a:tint val="41176"/>
                    <a:invGamma/>
                  </a:schemeClr>
                </a:gs>
                <a:gs pos="100000">
                  <a:schemeClr val="folHlink"/>
                </a:gs>
              </a:gsLst>
              <a:lin ang="5400000" scaled="1"/>
            </a:gradFill>
            <a:ln w="9525">
              <a:solidFill>
                <a:srgbClr val="B2B2B2"/>
              </a:solidFill>
              <a:miter lim="800000"/>
            </a:ln>
            <a:effectLst>
              <a:outerShdw dist="89803" dir="2700000" algn="ctr" rotWithShape="0">
                <a:srgbClr val="C0C0C0">
                  <a:alpha val="50000"/>
                </a:srgbClr>
              </a:outerShdw>
            </a:effectLst>
          </p:spPr>
          <p:txBody>
            <a:bodyPr rIns="36576" anchor="ctr"/>
            <a:lstStyle/>
            <a:p>
              <a:pPr algn="ctr">
                <a:spcAft>
                  <a:spcPct val="75000"/>
                </a:spcAft>
                <a:defRPr/>
              </a:pPr>
              <a:r>
                <a:rPr lang="en-US" sz="1400" b="1">
                  <a:solidFill>
                    <a:schemeClr val="bg1"/>
                  </a:solidFill>
                  <a:latin typeface="Georgia" pitchFamily="18" charset="0"/>
                </a:rPr>
                <a:t>Impacts</a:t>
              </a:r>
            </a:p>
            <a:p>
              <a:pPr algn="ctr">
                <a:spcAft>
                  <a:spcPct val="75000"/>
                </a:spcAft>
                <a:defRPr/>
              </a:pPr>
              <a:r>
                <a:rPr lang="en-US" sz="1400" b="1">
                  <a:solidFill>
                    <a:schemeClr val="bg1"/>
                  </a:solidFill>
                  <a:latin typeface="Georgia" pitchFamily="18" charset="0"/>
                </a:rPr>
                <a:t>Effects</a:t>
              </a:r>
            </a:p>
            <a:p>
              <a:pPr algn="ctr">
                <a:spcAft>
                  <a:spcPct val="75000"/>
                </a:spcAft>
                <a:defRPr/>
              </a:pPr>
              <a:r>
                <a:rPr lang="en-US" sz="1400" b="1">
                  <a:solidFill>
                    <a:schemeClr val="bg1"/>
                  </a:solidFill>
                  <a:latin typeface="Georgia" pitchFamily="18" charset="0"/>
                </a:rPr>
                <a:t>Results</a:t>
              </a:r>
            </a:p>
          </p:txBody>
        </p:sp>
        <p:sp>
          <p:nvSpPr>
            <p:cNvPr id="11283" name="Line 18"/>
            <p:cNvSpPr>
              <a:spLocks noChangeShapeType="1"/>
            </p:cNvSpPr>
            <p:nvPr>
              <p:custDataLst>
                <p:tags r:id="rId18"/>
              </p:custDataLst>
            </p:nvPr>
          </p:nvSpPr>
          <p:spPr bwMode="auto">
            <a:xfrm>
              <a:off x="4701" y="2221"/>
              <a:ext cx="777" cy="0"/>
            </a:xfrm>
            <a:prstGeom prst="line">
              <a:avLst/>
            </a:prstGeom>
            <a:noFill/>
            <a:ln w="9525">
              <a:solidFill>
                <a:srgbClr val="B2B2B2"/>
              </a:solidFill>
              <a:round/>
            </a:ln>
            <a:extLst>
              <a:ext uri="{909E8E84-426E-40DD-AFC4-6F175D3DCCD1}">
                <a14:hiddenFill xmlns:a14="http://schemas.microsoft.com/office/drawing/2010/main">
                  <a:noFill/>
                </a14:hiddenFill>
              </a:ext>
            </a:extLst>
          </p:spPr>
          <p:txBody>
            <a:bodyPr/>
            <a:lstStyle/>
            <a:p>
              <a:endParaRPr lang="en-US"/>
            </a:p>
          </p:txBody>
        </p:sp>
        <p:sp>
          <p:nvSpPr>
            <p:cNvPr id="11284" name="Line 19"/>
            <p:cNvSpPr>
              <a:spLocks noChangeShapeType="1"/>
            </p:cNvSpPr>
            <p:nvPr>
              <p:custDataLst>
                <p:tags r:id="rId19"/>
              </p:custDataLst>
            </p:nvPr>
          </p:nvSpPr>
          <p:spPr bwMode="auto">
            <a:xfrm>
              <a:off x="4701" y="2448"/>
              <a:ext cx="777" cy="0"/>
            </a:xfrm>
            <a:prstGeom prst="line">
              <a:avLst/>
            </a:prstGeom>
            <a:noFill/>
            <a:ln w="9525">
              <a:solidFill>
                <a:srgbClr val="B2B2B2"/>
              </a:solidFill>
              <a:round/>
            </a:ln>
            <a:extLst>
              <a:ext uri="{909E8E84-426E-40DD-AFC4-6F175D3DCCD1}">
                <a14:hiddenFill xmlns:a14="http://schemas.microsoft.com/office/drawing/2010/main">
                  <a:noFill/>
                </a14:hiddenFill>
              </a:ext>
            </a:extLst>
          </p:spPr>
          <p:txBody>
            <a:bodyPr/>
            <a:lstStyle/>
            <a:p>
              <a:endParaRPr lang="en-US"/>
            </a:p>
          </p:txBody>
        </p:sp>
        <p:sp>
          <p:nvSpPr>
            <p:cNvPr id="11285" name="Rectangle 20"/>
            <p:cNvSpPr>
              <a:spLocks noChangeArrowheads="1"/>
            </p:cNvSpPr>
            <p:nvPr>
              <p:custDataLst>
                <p:tags r:id="rId20"/>
              </p:custDataLst>
            </p:nvPr>
          </p:nvSpPr>
          <p:spPr bwMode="auto">
            <a:xfrm>
              <a:off x="235" y="3564"/>
              <a:ext cx="5287" cy="226"/>
            </a:xfrm>
            <a:prstGeom prst="rect">
              <a:avLst/>
            </a:prstGeom>
            <a:solidFill>
              <a:schemeClr val="folHlink"/>
            </a:solidFill>
            <a:ln w="9525">
              <a:solidFill>
                <a:srgbClr val="5F5F5F"/>
              </a:solidFill>
              <a:miter lim="800000"/>
            </a:ln>
          </p:spPr>
          <p:txBody>
            <a:bodyPr wrap="none" anchor="ctr"/>
            <a:lstStyle/>
            <a:p>
              <a:pPr algn="ctr"/>
              <a:r>
                <a:rPr lang="en-US" sz="1400">
                  <a:solidFill>
                    <a:schemeClr val="bg1"/>
                  </a:solidFill>
                  <a:effectLst>
                    <a:outerShdw blurRad="38100" dist="38100" dir="2700000" algn="tl">
                      <a:srgbClr val="000000">
                        <a:alpha val="43137"/>
                      </a:srgbClr>
                    </a:outerShdw>
                  </a:effectLst>
                  <a:latin typeface="Impact" pitchFamily="34" charset="0"/>
                </a:rPr>
                <a:t>Intervening (Contextual) Variables</a:t>
              </a:r>
            </a:p>
          </p:txBody>
        </p:sp>
        <p:sp>
          <p:nvSpPr>
            <p:cNvPr id="11286" name="AutoShape 21"/>
            <p:cNvSpPr>
              <a:spLocks noChangeArrowheads="1"/>
            </p:cNvSpPr>
            <p:nvPr>
              <p:custDataLst>
                <p:tags r:id="rId21"/>
              </p:custDataLst>
            </p:nvPr>
          </p:nvSpPr>
          <p:spPr bwMode="auto">
            <a:xfrm rot="-8100000">
              <a:off x="1137" y="2196"/>
              <a:ext cx="301" cy="303"/>
            </a:xfrm>
            <a:prstGeom prst="rtTriangle">
              <a:avLst/>
            </a:prstGeom>
            <a:solidFill>
              <a:srgbClr val="FF9900"/>
            </a:solidFill>
            <a:ln w="19050">
              <a:solidFill>
                <a:schemeClr val="bg2"/>
              </a:solidFill>
              <a:miter lim="800000"/>
            </a:ln>
            <a:effectLst>
              <a:outerShdw dist="53882" dir="2700000" algn="ctr" rotWithShape="0">
                <a:srgbClr val="C0C0C0">
                  <a:alpha val="50000"/>
                </a:srgbClr>
              </a:outerShdw>
            </a:effectLst>
          </p:spPr>
          <p:txBody>
            <a:bodyPr wrap="none" anchor="ctr"/>
            <a:lstStyle/>
            <a:p>
              <a:pPr>
                <a:defRPr/>
              </a:pPr>
              <a:endParaRPr lang="en-US"/>
            </a:p>
          </p:txBody>
        </p:sp>
        <p:sp>
          <p:nvSpPr>
            <p:cNvPr id="11287" name="AutoShape 22"/>
            <p:cNvSpPr>
              <a:spLocks noChangeArrowheads="1"/>
            </p:cNvSpPr>
            <p:nvPr>
              <p:custDataLst>
                <p:tags r:id="rId22"/>
              </p:custDataLst>
            </p:nvPr>
          </p:nvSpPr>
          <p:spPr bwMode="auto">
            <a:xfrm rot="-8100000">
              <a:off x="2615" y="2198"/>
              <a:ext cx="301" cy="301"/>
            </a:xfrm>
            <a:prstGeom prst="rtTriangle">
              <a:avLst/>
            </a:prstGeom>
            <a:solidFill>
              <a:srgbClr val="FF9900"/>
            </a:solidFill>
            <a:ln w="19050">
              <a:solidFill>
                <a:schemeClr val="bg2"/>
              </a:solidFill>
              <a:miter lim="800000"/>
            </a:ln>
            <a:effectLst>
              <a:outerShdw dist="53882" dir="2700000" algn="ctr" rotWithShape="0">
                <a:srgbClr val="C0C0C0">
                  <a:alpha val="50000"/>
                </a:srgbClr>
              </a:outerShdw>
            </a:effectLst>
          </p:spPr>
          <p:txBody>
            <a:bodyPr wrap="none" anchor="ctr"/>
            <a:lstStyle/>
            <a:p>
              <a:pPr>
                <a:defRPr/>
              </a:pPr>
              <a:endParaRPr lang="en-US"/>
            </a:p>
          </p:txBody>
        </p:sp>
        <p:sp>
          <p:nvSpPr>
            <p:cNvPr id="11288" name="Line 23"/>
            <p:cNvSpPr>
              <a:spLocks noChangeShapeType="1"/>
            </p:cNvSpPr>
            <p:nvPr>
              <p:custDataLst>
                <p:tags r:id="rId23"/>
              </p:custDataLst>
            </p:nvPr>
          </p:nvSpPr>
          <p:spPr bwMode="auto">
            <a:xfrm>
              <a:off x="650" y="3479"/>
              <a:ext cx="4446" cy="0"/>
            </a:xfrm>
            <a:prstGeom prst="line">
              <a:avLst/>
            </a:prstGeom>
            <a:noFill/>
            <a:ln w="19050">
              <a:solidFill>
                <a:schemeClr val="bg2"/>
              </a:solidFill>
              <a:round/>
            </a:ln>
            <a:extLst>
              <a:ext uri="{909E8E84-426E-40DD-AFC4-6F175D3DCCD1}">
                <a14:hiddenFill xmlns:a14="http://schemas.microsoft.com/office/drawing/2010/main">
                  <a:noFill/>
                </a14:hiddenFill>
              </a:ext>
            </a:extLst>
          </p:spPr>
          <p:txBody>
            <a:bodyPr/>
            <a:lstStyle/>
            <a:p>
              <a:endParaRPr lang="en-US"/>
            </a:p>
          </p:txBody>
        </p:sp>
        <p:cxnSp>
          <p:nvCxnSpPr>
            <p:cNvPr id="11289" name="AutoShape 24"/>
            <p:cNvCxnSpPr>
              <a:cxnSpLocks noChangeShapeType="1"/>
            </p:cNvCxnSpPr>
            <p:nvPr/>
          </p:nvCxnSpPr>
          <p:spPr bwMode="auto">
            <a:xfrm flipH="1" flipV="1">
              <a:off x="1390" y="2701"/>
              <a:ext cx="0" cy="778"/>
            </a:xfrm>
            <a:prstGeom prst="straightConnector1">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cxnSp>
        <p:cxnSp>
          <p:nvCxnSpPr>
            <p:cNvPr id="11290" name="AutoShape 25"/>
            <p:cNvCxnSpPr>
              <a:cxnSpLocks noChangeShapeType="1"/>
            </p:cNvCxnSpPr>
            <p:nvPr/>
          </p:nvCxnSpPr>
          <p:spPr bwMode="auto">
            <a:xfrm flipH="1" flipV="1">
              <a:off x="4351" y="2701"/>
              <a:ext cx="0" cy="778"/>
            </a:xfrm>
            <a:prstGeom prst="straightConnector1">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cxnSp>
        <p:cxnSp>
          <p:nvCxnSpPr>
            <p:cNvPr id="11291" name="AutoShape 26"/>
            <p:cNvCxnSpPr>
              <a:cxnSpLocks noChangeShapeType="1"/>
            </p:cNvCxnSpPr>
            <p:nvPr/>
          </p:nvCxnSpPr>
          <p:spPr bwMode="auto">
            <a:xfrm flipH="1" flipV="1">
              <a:off x="2879" y="3483"/>
              <a:ext cx="0" cy="81"/>
            </a:xfrm>
            <a:prstGeom prst="straightConnector1">
              <a:avLst/>
            </a:prstGeom>
            <a:noFill/>
            <a:ln w="19050">
              <a:solidFill>
                <a:schemeClr val="bg2"/>
              </a:solidFill>
              <a:round/>
            </a:ln>
            <a:extLst>
              <a:ext uri="{909E8E84-426E-40DD-AFC4-6F175D3DCCD1}">
                <a14:hiddenFill xmlns:a14="http://schemas.microsoft.com/office/drawing/2010/main">
                  <a:noFill/>
                </a14:hiddenFill>
              </a:ext>
            </a:extLst>
          </p:spPr>
        </p:cxnSp>
        <p:sp>
          <p:nvSpPr>
            <p:cNvPr id="11292" name="AutoShape 27"/>
            <p:cNvSpPr>
              <a:spLocks noChangeArrowheads="1"/>
            </p:cNvSpPr>
            <p:nvPr>
              <p:custDataLst>
                <p:tags r:id="rId24"/>
              </p:custDataLst>
            </p:nvPr>
          </p:nvSpPr>
          <p:spPr bwMode="auto">
            <a:xfrm rot="-8100000">
              <a:off x="4086" y="2198"/>
              <a:ext cx="301" cy="301"/>
            </a:xfrm>
            <a:prstGeom prst="rtTriangle">
              <a:avLst/>
            </a:prstGeom>
            <a:solidFill>
              <a:srgbClr val="FF9900"/>
            </a:solidFill>
            <a:ln w="19050">
              <a:solidFill>
                <a:schemeClr val="bg2"/>
              </a:solidFill>
              <a:miter lim="800000"/>
            </a:ln>
            <a:effectLst>
              <a:outerShdw dist="53882" dir="2700000" algn="ctr" rotWithShape="0">
                <a:srgbClr val="C0C0C0">
                  <a:alpha val="50000"/>
                </a:srgbClr>
              </a:outerShdw>
            </a:effectLst>
          </p:spPr>
          <p:txBody>
            <a:bodyPr wrap="none" anchor="ctr"/>
            <a:lstStyle/>
            <a:p>
              <a:pPr>
                <a:defRPr/>
              </a:pPr>
              <a:endParaRPr lang="en-US"/>
            </a:p>
          </p:txBody>
        </p:sp>
        <p:cxnSp>
          <p:nvCxnSpPr>
            <p:cNvPr id="11293" name="AutoShape 28"/>
            <p:cNvCxnSpPr>
              <a:cxnSpLocks noChangeShapeType="1"/>
            </p:cNvCxnSpPr>
            <p:nvPr/>
          </p:nvCxnSpPr>
          <p:spPr bwMode="auto">
            <a:xfrm flipH="1" flipV="1">
              <a:off x="2879" y="2701"/>
              <a:ext cx="0" cy="778"/>
            </a:xfrm>
            <a:prstGeom prst="straightConnector1">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cxnSp>
        <p:cxnSp>
          <p:nvCxnSpPr>
            <p:cNvPr id="11294" name="AutoShape 29"/>
            <p:cNvCxnSpPr>
              <a:cxnSpLocks noChangeShapeType="1"/>
            </p:cNvCxnSpPr>
            <p:nvPr/>
          </p:nvCxnSpPr>
          <p:spPr bwMode="auto">
            <a:xfrm flipH="1" flipV="1">
              <a:off x="3605" y="3165"/>
              <a:ext cx="0" cy="308"/>
            </a:xfrm>
            <a:prstGeom prst="straightConnector1">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cxnSp>
        <p:cxnSp>
          <p:nvCxnSpPr>
            <p:cNvPr id="11295" name="AutoShape 30"/>
            <p:cNvCxnSpPr>
              <a:cxnSpLocks noChangeShapeType="1"/>
              <a:stCxn id="11288" idx="1"/>
            </p:cNvCxnSpPr>
            <p:nvPr/>
          </p:nvCxnSpPr>
          <p:spPr bwMode="auto">
            <a:xfrm flipV="1">
              <a:off x="5096" y="3180"/>
              <a:ext cx="4" cy="305"/>
            </a:xfrm>
            <a:prstGeom prst="straightConnector1">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cxnSp>
        <p:cxnSp>
          <p:nvCxnSpPr>
            <p:cNvPr id="11296" name="AutoShape 31"/>
            <p:cNvCxnSpPr>
              <a:cxnSpLocks noChangeShapeType="1"/>
              <a:stCxn id="11288" idx="0"/>
            </p:cNvCxnSpPr>
            <p:nvPr/>
          </p:nvCxnSpPr>
          <p:spPr bwMode="auto">
            <a:xfrm flipV="1">
              <a:off x="650" y="3150"/>
              <a:ext cx="1" cy="323"/>
            </a:xfrm>
            <a:prstGeom prst="straightConnector1">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cxnSp>
        <p:cxnSp>
          <p:nvCxnSpPr>
            <p:cNvPr id="11297" name="AutoShape 32"/>
            <p:cNvCxnSpPr>
              <a:cxnSpLocks noChangeShapeType="1"/>
            </p:cNvCxnSpPr>
            <p:nvPr/>
          </p:nvCxnSpPr>
          <p:spPr bwMode="auto">
            <a:xfrm flipH="1" flipV="1">
              <a:off x="2140" y="3165"/>
              <a:ext cx="0" cy="308"/>
            </a:xfrm>
            <a:prstGeom prst="straightConnector1">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cxnSp>
      </p:grpSp>
      <p:sp>
        <p:nvSpPr>
          <p:cNvPr id="11266" name="Title 2"/>
          <p:cNvSpPr>
            <a:spLocks noGrp="1"/>
          </p:cNvSpPr>
          <p:nvPr>
            <p:ph type="title"/>
            <p:custDataLst>
              <p:tags r:id="rId25"/>
            </p:custDataLst>
          </p:nvPr>
        </p:nvSpPr>
        <p:spPr/>
        <p:txBody>
          <a:bodyPr/>
          <a:lstStyle/>
          <a:p>
            <a:pPr eaLnBrk="1" hangingPunct="1"/>
            <a:r>
              <a:rPr lang="en-US" b="0"/>
              <a:t>Generic Program Logic Model</a:t>
            </a:r>
          </a:p>
        </p:txBody>
      </p:sp>
      <p:pic>
        <p:nvPicPr>
          <p:cNvPr id="36" name="Picture 2">
            <a:extLst>
              <a:ext uri="{FF2B5EF4-FFF2-40B4-BE49-F238E27FC236}">
                <a16:creationId xmlns:a16="http://schemas.microsoft.com/office/drawing/2014/main" id="{2B1E41F8-02DE-4E6D-BC8B-BC9956564D66}"/>
              </a:ext>
            </a:extLst>
          </p:cNvPr>
          <p:cNvPicPr>
            <a:picLocks noChangeAspect="1" noChangeArrowheads="1"/>
          </p:cNvPicPr>
          <p:nvPr>
            <p:custDataLst>
              <p:tags r:id="rId27"/>
            </p:custDataLst>
          </p:nvPr>
        </p:nvPicPr>
        <p:blipFill>
          <a:blip r:embed="rId26">
            <a:extLst>
              <a:ext uri="{28A0092B-C50C-407E-A947-70E740481C1C}">
                <a14:useLocalDpi xmlns:a14="http://schemas.microsoft.com/office/drawing/2010/main" val="0"/>
              </a:ext>
            </a:extLst>
          </a:blip>
          <a:stretch>
            <a:fillRect/>
          </a:stretch>
        </p:blipFill>
        <p:spPr bwMode="auto">
          <a:xfrm>
            <a:off x="4560569" y="6178260"/>
            <a:ext cx="2750185" cy="6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8"/>
    </p:custData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custDataLst>
              <p:tags r:id="rId3"/>
            </p:custDataLst>
          </p:nvPr>
        </p:nvSpPr>
        <p:spPr/>
        <p:txBody>
          <a:bodyPr/>
          <a:lstStyle/>
          <a:p>
            <a:fld id="{158B7785-F6D6-45F8-833E-07BD84680091}" type="slidenum">
              <a:rPr lang="en-US" smtClean="0"/>
              <a:t>3</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custDataLst>
              <p:tags r:id="rId4"/>
            </p:custDataLst>
          </p:nvPr>
        </p:nvSpPr>
        <p:spPr/>
        <p:txBody>
          <a:bodyPr>
            <a:normAutofit/>
          </a:bodyPr>
          <a:lstStyle/>
          <a:p>
            <a:r>
              <a:rPr lang="en-US" sz="4400" b="0"/>
              <a:t>Overview</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4294967295"/>
            <p:custDataLst>
              <p:tags r:id="rId5"/>
            </p:custDataLst>
          </p:nvPr>
        </p:nvSpPr>
        <p:spPr>
          <a:xfrm>
            <a:off x="1085850" y="1234877"/>
            <a:ext cx="9938708" cy="4719188"/>
          </a:xfrm>
        </p:spPr>
        <p:txBody>
          <a:bodyPr>
            <a:noAutofit/>
          </a:bodyPr>
          <a:lstStyle/>
          <a:p>
            <a:pPr marL="457200" indent="-457200">
              <a:lnSpc>
                <a:spcPct val="100000"/>
              </a:lnSpc>
              <a:spcBef>
                <a:spcPts val="600"/>
              </a:spcBef>
              <a:buSzTx/>
              <a:buFont typeface="Wingdings" panose="05000000000000000000" pitchFamily="2" charset="2"/>
              <a:buChar char="ü"/>
            </a:pPr>
            <a:r>
              <a:rPr lang="en-US" sz="3400" b="0">
                <a:solidFill>
                  <a:schemeClr val="tx1"/>
                </a:solidFill>
                <a:latin typeface="Calibri" panose="020f0502020204030204" pitchFamily="34" charset="0"/>
                <a:cs typeface="Calibri" panose="020f0502020204030204" pitchFamily="34" charset="0"/>
              </a:rPr>
              <a:t>Introductions</a:t>
            </a:r>
          </a:p>
          <a:p>
            <a:pPr marL="457200" indent="-457200">
              <a:lnSpc>
                <a:spcPct val="100000"/>
              </a:lnSpc>
              <a:spcBef>
                <a:spcPts val="600"/>
              </a:spcBef>
              <a:buSzTx/>
              <a:buFont typeface="Wingdings" panose="05000000000000000000" pitchFamily="2" charset="2"/>
              <a:buChar char="ü"/>
            </a:pPr>
            <a:r>
              <a:rPr lang="en-US" sz="3400" b="0">
                <a:solidFill>
                  <a:schemeClr val="tx1"/>
                </a:solidFill>
                <a:latin typeface="Calibri" panose="020f0502020204030204" pitchFamily="34" charset="0"/>
                <a:cs typeface="Calibri" panose="020f0502020204030204" pitchFamily="34" charset="0"/>
              </a:rPr>
              <a:t>Setting the Context for Evaluation Planning</a:t>
            </a:r>
          </a:p>
          <a:p>
            <a:pPr marL="457200" indent="-457200">
              <a:lnSpc>
                <a:spcPct val="100000"/>
              </a:lnSpc>
              <a:spcBef>
                <a:spcPts val="600"/>
              </a:spcBef>
              <a:buSzTx/>
              <a:buFont typeface="Wingdings" panose="05000000000000000000" pitchFamily="2" charset="2"/>
              <a:buChar char="ü"/>
            </a:pPr>
            <a:r>
              <a:rPr lang="en-US" sz="3400" b="0">
                <a:solidFill>
                  <a:schemeClr val="tx1"/>
                </a:solidFill>
                <a:latin typeface="Calibri" panose="020f0502020204030204" pitchFamily="34" charset="0"/>
                <a:cs typeface="Calibri" panose="020f0502020204030204" pitchFamily="34" charset="0"/>
              </a:rPr>
              <a:t>Learning from Practitioners, Researchers and Evaluators</a:t>
            </a:r>
          </a:p>
          <a:p>
            <a:pPr marL="457200" indent="-457200">
              <a:lnSpc>
                <a:spcPct val="100000"/>
              </a:lnSpc>
              <a:spcBef>
                <a:spcPts val="600"/>
              </a:spcBef>
              <a:buSzTx/>
              <a:buFont typeface="Wingdings" panose="05000000000000000000" pitchFamily="2" charset="2"/>
              <a:buChar char="ü"/>
            </a:pPr>
            <a:r>
              <a:rPr lang="en-US" sz="3400" b="0">
                <a:solidFill>
                  <a:schemeClr val="tx1"/>
                </a:solidFill>
                <a:latin typeface="Calibri" panose="020f0502020204030204" pitchFamily="34" charset="0"/>
                <a:cs typeface="Calibri" panose="020f0502020204030204" pitchFamily="34" charset="0"/>
              </a:rPr>
              <a:t>Supporting Your Evaluations</a:t>
            </a:r>
            <a:endParaRPr lang="en-US" sz="2800" b="0">
              <a:solidFill>
                <a:schemeClr val="tx1"/>
              </a:solidFill>
              <a:latin typeface="Calibri" panose="020f0502020204030204" pitchFamily="34" charset="0"/>
              <a:cs typeface="Calibri" panose="020f0502020204030204" pitchFamily="34" charset="0"/>
            </a:endParaRPr>
          </a:p>
        </p:txBody>
      </p:sp>
    </p:spTree>
    <p:custDataLst>
      <p:tags r:id="rId6"/>
    </p:custDataLst>
    <p:extLst>
      <p:ext uri="{BB962C8B-B14F-4D97-AF65-F5344CB8AC3E}">
        <p14:creationId xmlns:p14="http://schemas.microsoft.com/office/powerpoint/2010/main" val="409103388"/>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6625" name="Content Placeholder 1"/>
          <p:cNvSpPr>
            <a:spLocks noGrp="1"/>
          </p:cNvSpPr>
          <p:nvPr>
            <p:ph idx="1"/>
            <p:custDataLst>
              <p:tags r:id="rId3"/>
            </p:custDataLst>
          </p:nvPr>
        </p:nvSpPr>
        <p:spPr>
          <a:xfrm>
            <a:off x="1057275" y="1406577"/>
            <a:ext cx="10044921" cy="4450759"/>
          </a:xfrm>
        </p:spPr>
        <p:txBody>
          <a:bodyPr>
            <a:normAutofit/>
          </a:bodyPr>
          <a:lstStyle/>
          <a:p>
            <a:r>
              <a:rPr lang="en-US">
                <a:cs typeface="Times New Roman" panose="02020603050405020304" pitchFamily="18" charset="0"/>
              </a:rPr>
              <a:t>Evaluations are investigations into programs and policies to answer one or more of the following questions:</a:t>
            </a:r>
          </a:p>
          <a:p>
            <a:pPr lvl="1"/>
            <a:r>
              <a:rPr lang="en-US">
                <a:cs typeface="Times New Roman" panose="02020603050405020304" pitchFamily="18" charset="0"/>
              </a:rPr>
              <a:t>What happened? (process studies)</a:t>
            </a:r>
          </a:p>
          <a:p>
            <a:pPr lvl="1"/>
            <a:r>
              <a:rPr lang="en-US">
                <a:cs typeface="Times New Roman" panose="02020603050405020304" pitchFamily="18" charset="0"/>
              </a:rPr>
              <a:t>What difference did it make? (impact evaluations)</a:t>
            </a:r>
          </a:p>
          <a:p>
            <a:pPr lvl="1"/>
            <a:r>
              <a:rPr lang="en-US">
                <a:cs typeface="Times New Roman" panose="02020603050405020304" pitchFamily="18" charset="0"/>
              </a:rPr>
              <a:t>Was it worth it? (cost-benefit analysis)</a:t>
            </a:r>
          </a:p>
          <a:p>
            <a:r>
              <a:rPr lang="en-US">
                <a:cs typeface="Times New Roman" panose="02020603050405020304" pitchFamily="18" charset="0"/>
              </a:rPr>
              <a:t>In 7 minutes I cannot cover all three types of studies, but you probably need all three to assess your remote programs</a:t>
            </a:r>
          </a:p>
          <a:p>
            <a:r>
              <a:rPr lang="en-US">
                <a:cs typeface="Times New Roman" panose="02020603050405020304" pitchFamily="18" charset="0"/>
              </a:rPr>
              <a:t>Remainder of presentation focuses on impact studies</a:t>
            </a:r>
          </a:p>
        </p:txBody>
      </p:sp>
      <p:sp>
        <p:nvSpPr>
          <p:cNvPr id="3" name="Title 2"/>
          <p:cNvSpPr>
            <a:spLocks noGrp="1"/>
          </p:cNvSpPr>
          <p:nvPr>
            <p:ph type="title"/>
            <p:custDataLst>
              <p:tags r:id="rId4"/>
            </p:custDataLst>
          </p:nvPr>
        </p:nvSpPr>
        <p:spPr/>
        <p:txBody>
          <a:bodyPr>
            <a:normAutofit/>
          </a:bodyPr>
          <a:lstStyle/>
          <a:p>
            <a:pPr>
              <a:defRPr/>
            </a:pPr>
            <a:r>
              <a:rPr lang="en-US" b="0"/>
              <a:t>What Questions Do Evaluations Answer?</a:t>
            </a:r>
          </a:p>
        </p:txBody>
      </p:sp>
      <p:sp>
        <p:nvSpPr>
          <p:cNvPr id="26627" name="Slide Number Placeholder 4"/>
          <p:cNvSpPr>
            <a:spLocks noGrp="1"/>
          </p:cNvSpPr>
          <p:nvPr>
            <p:ph type="sldNum" sz="quarter" idx="12"/>
            <p:custDataLst>
              <p:tags r:id="rId5"/>
            </p:custDataLst>
          </p:nvPr>
        </p:nvSpPr>
        <p:spPr bwMode="auto">
          <a:noFill/>
          <a:ln>
            <a:miter lim="800000"/>
          </a:ln>
        </p:spPr>
        <p:txBody>
          <a:bodyPr vert="horz" wrap="square" lIns="91440" tIns="45720" rIns="91440" bIns="45720" numCol="1" rtlCol="0" anchor="ctr" anchorCtr="0" compatLnSpc="1">
            <a:prstTxWarp prst="textNoShape">
              <a:avLst/>
            </a:prstTxWarp>
          </a:bodyPr>
          <a:lstStyle/>
          <a:p>
            <a:fld id="{231CCF55-B911-4F07-BE88-7FCB98F2565E}" type="slidenum">
              <a:rPr lang="en-US" smtClean="0">
                <a:latin typeface="Times New Roman" panose="02020603050405020304" pitchFamily="18" charset="0"/>
              </a:rPr>
              <a:t>30</a:t>
            </a:fld>
            <a:endParaRPr lang="en-US">
              <a:latin typeface="Times New Roman" panose="02020603050405020304" pitchFamily="18" charset="0"/>
            </a:endParaRPr>
          </a:p>
        </p:txBody>
      </p:sp>
      <p:pic>
        <p:nvPicPr>
          <p:cNvPr id="7" name="Picture 2">
            <a:extLst>
              <a:ext uri="{FF2B5EF4-FFF2-40B4-BE49-F238E27FC236}">
                <a16:creationId xmlns:a16="http://schemas.microsoft.com/office/drawing/2014/main" id="{2B1E41F8-02DE-4E6D-BC8B-BC9956564D66}"/>
              </a:ext>
            </a:extLst>
          </p:cNvPr>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4560569" y="6178260"/>
            <a:ext cx="2750185" cy="6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E5854F8-CF39-4080-BB61-CA987676700D}"/>
              </a:ext>
            </a:extLst>
          </p:cNvPr>
          <p:cNvSpPr>
            <a:spLocks noGrp="1"/>
          </p:cNvSpPr>
          <p:nvPr>
            <p:ph type="title"/>
            <p:custDataLst>
              <p:tags r:id="rId3"/>
            </p:custDataLst>
          </p:nvPr>
        </p:nvSpPr>
        <p:spPr/>
        <p:txBody>
          <a:bodyPr/>
          <a:lstStyle/>
          <a:p>
            <a:r>
              <a:rPr lang="en-US" b="0"/>
              <a:t>Identify and Select Outcomes to Analyze</a:t>
            </a:r>
          </a:p>
        </p:txBody>
      </p:sp>
      <p:sp>
        <p:nvSpPr>
          <p:cNvPr id="3" name="Content Placeholder 2">
            <a:extLst>
              <a:ext uri="{FF2B5EF4-FFF2-40B4-BE49-F238E27FC236}">
                <a16:creationId xmlns:a16="http://schemas.microsoft.com/office/drawing/2014/main" id="{ED587FC7-5AF0-4194-BB60-6974BC242A21}"/>
              </a:ext>
            </a:extLst>
          </p:cNvPr>
          <p:cNvSpPr>
            <a:spLocks noGrp="1"/>
          </p:cNvSpPr>
          <p:nvPr>
            <p:ph idx="1"/>
            <p:custDataLst>
              <p:tags r:id="rId4"/>
            </p:custDataLst>
          </p:nvPr>
        </p:nvSpPr>
        <p:spPr>
          <a:xfrm>
            <a:off x="805866" y="1077489"/>
            <a:ext cx="10578812" cy="5033963"/>
          </a:xfrm>
        </p:spPr>
        <p:txBody>
          <a:bodyPr/>
          <a:lstStyle/>
          <a:p>
            <a:r>
              <a:rPr lang="en-US"/>
              <a:t>Two broad choices </a:t>
            </a:r>
          </a:p>
          <a:p>
            <a:pPr lvl="1"/>
            <a:r>
              <a:rPr lang="en-US"/>
              <a:t>Knowledge, skills, and abilities (KSAs) addressed by the services</a:t>
            </a:r>
          </a:p>
          <a:p>
            <a:pPr lvl="1"/>
            <a:r>
              <a:rPr lang="en-US"/>
              <a:t>Ultimate labor market outcomes</a:t>
            </a:r>
          </a:p>
          <a:p>
            <a:r>
              <a:rPr lang="en-US"/>
              <a:t>Both are important but both have pros and cons</a:t>
            </a:r>
          </a:p>
          <a:p>
            <a:pPr lvl="1"/>
            <a:r>
              <a:rPr lang="en-US"/>
              <a:t>There may not be good assessment tools for KSAs</a:t>
            </a:r>
          </a:p>
          <a:p>
            <a:pPr lvl="1"/>
            <a:r>
              <a:rPr lang="en-US"/>
              <a:t>Gaining skills no assurance people will do better in labor market</a:t>
            </a:r>
          </a:p>
          <a:p>
            <a:pPr lvl="1"/>
            <a:r>
              <a:rPr lang="en-US"/>
              <a:t>Labor market outcomes affected by many other factors</a:t>
            </a:r>
          </a:p>
          <a:p>
            <a:r>
              <a:rPr lang="en-US"/>
              <a:t>Consider both types of outcomes</a:t>
            </a:r>
          </a:p>
          <a:p>
            <a:r>
              <a:rPr lang="en-US"/>
              <a:t>Research has shown that both types of impacts can fade over time—be wary of extrapolating findings</a:t>
            </a:r>
          </a:p>
        </p:txBody>
      </p:sp>
      <p:sp>
        <p:nvSpPr>
          <p:cNvPr id="5" name="Slide Number Placeholder 4">
            <a:extLst>
              <a:ext uri="{FF2B5EF4-FFF2-40B4-BE49-F238E27FC236}">
                <a16:creationId xmlns:a16="http://schemas.microsoft.com/office/drawing/2014/main" id="{5A801D94-D49D-415F-8FC8-287EA8C939B2}"/>
              </a:ext>
            </a:extLst>
          </p:cNvPr>
          <p:cNvSpPr>
            <a:spLocks noGrp="1"/>
          </p:cNvSpPr>
          <p:nvPr>
            <p:ph type="sldNum" sz="quarter" idx="12"/>
            <p:custDataLst>
              <p:tags r:id="rId5"/>
            </p:custDataLst>
          </p:nvPr>
        </p:nvSpPr>
        <p:spPr/>
        <p:txBody>
          <a:bodyPr/>
          <a:lstStyle/>
          <a:p>
            <a:fld id="{D57F1E4F-1CFF-5643-939E-217C01CDF565}" type="slidenum">
              <a:rPr lang="en-US" smtClean="0"/>
              <a:t>31</a:t>
            </a:fld>
            <a:endParaRPr lang="en-US"/>
          </a:p>
        </p:txBody>
      </p:sp>
      <p:pic>
        <p:nvPicPr>
          <p:cNvPr id="7" name="Picture 2">
            <a:extLst>
              <a:ext uri="{FF2B5EF4-FFF2-40B4-BE49-F238E27FC236}">
                <a16:creationId xmlns:a16="http://schemas.microsoft.com/office/drawing/2014/main" id="{2B1E41F8-02DE-4E6D-BC8B-BC9956564D66}"/>
              </a:ext>
            </a:extLst>
          </p:cNvPr>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4560569" y="6178260"/>
            <a:ext cx="2750185" cy="6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extLst>
      <p:ext uri="{BB962C8B-B14F-4D97-AF65-F5344CB8AC3E}">
        <p14:creationId xmlns:p14="http://schemas.microsoft.com/office/powerpoint/2010/main" val="407128920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101B7A9-FED3-4B88-9C15-52DE81FB8A48}"/>
              </a:ext>
            </a:extLst>
          </p:cNvPr>
          <p:cNvSpPr>
            <a:spLocks noGrp="1"/>
          </p:cNvSpPr>
          <p:nvPr>
            <p:ph type="title"/>
            <p:custDataLst>
              <p:tags r:id="rId3"/>
            </p:custDataLst>
          </p:nvPr>
        </p:nvSpPr>
        <p:spPr/>
        <p:txBody>
          <a:bodyPr/>
          <a:lstStyle/>
          <a:p>
            <a:r>
              <a:rPr lang="en-US" b="0"/>
              <a:t>Approaches to Impact Evaluations</a:t>
            </a:r>
          </a:p>
        </p:txBody>
      </p:sp>
      <p:sp>
        <p:nvSpPr>
          <p:cNvPr id="3" name="Content Placeholder 2">
            <a:extLst>
              <a:ext uri="{FF2B5EF4-FFF2-40B4-BE49-F238E27FC236}">
                <a16:creationId xmlns:a16="http://schemas.microsoft.com/office/drawing/2014/main" id="{9A850307-AFAB-4137-9355-1D3737597A63}"/>
              </a:ext>
            </a:extLst>
          </p:cNvPr>
          <p:cNvSpPr>
            <a:spLocks noGrp="1"/>
          </p:cNvSpPr>
          <p:nvPr>
            <p:ph idx="1"/>
            <p:custDataLst>
              <p:tags r:id="rId4"/>
            </p:custDataLst>
          </p:nvPr>
        </p:nvSpPr>
        <p:spPr>
          <a:xfrm>
            <a:off x="805866" y="1137446"/>
            <a:ext cx="10235514" cy="5039517"/>
          </a:xfrm>
        </p:spPr>
        <p:txBody>
          <a:bodyPr>
            <a:normAutofit lnSpcReduction="10000"/>
          </a:bodyPr>
          <a:lstStyle/>
          <a:p>
            <a:r>
              <a:rPr lang="en-US"/>
              <a:t>Two broad approaches</a:t>
            </a:r>
          </a:p>
          <a:p>
            <a:pPr lvl="1"/>
            <a:r>
              <a:rPr lang="en-US"/>
              <a:t>Randomized controlled trials (RCTs)</a:t>
            </a:r>
          </a:p>
          <a:p>
            <a:pPr lvl="1"/>
            <a:r>
              <a:rPr lang="en-US"/>
              <a:t>Quasi-experimental methods</a:t>
            </a:r>
          </a:p>
          <a:p>
            <a:r>
              <a:rPr lang="en-US"/>
              <a:t>When feasible RCTs often considered the “gold standard” because quasi-experimental methods make strong assumptions that are untestable, but there are issues with RCTs</a:t>
            </a:r>
          </a:p>
          <a:p>
            <a:pPr lvl="1"/>
            <a:r>
              <a:rPr lang="en-US"/>
              <a:t>Ethical issues</a:t>
            </a:r>
          </a:p>
          <a:p>
            <a:pPr lvl="1"/>
            <a:r>
              <a:rPr lang="en-US"/>
              <a:t>RCTs expensive and may cost a lot more</a:t>
            </a:r>
          </a:p>
          <a:p>
            <a:pPr lvl="1"/>
            <a:r>
              <a:rPr lang="en-US"/>
              <a:t>Not all questions can be answered by RCTs</a:t>
            </a:r>
          </a:p>
          <a:p>
            <a:r>
              <a:rPr lang="en-US"/>
              <a:t>Because strong assumptions required for QEDs, consider using multiple methods and varying key assumptions</a:t>
            </a:r>
          </a:p>
        </p:txBody>
      </p:sp>
      <p:sp>
        <p:nvSpPr>
          <p:cNvPr id="5" name="Slide Number Placeholder 4">
            <a:extLst>
              <a:ext uri="{FF2B5EF4-FFF2-40B4-BE49-F238E27FC236}">
                <a16:creationId xmlns:a16="http://schemas.microsoft.com/office/drawing/2014/main" id="{2C57E455-C85A-49A1-89C7-A8D148E38705}"/>
              </a:ext>
            </a:extLst>
          </p:cNvPr>
          <p:cNvSpPr>
            <a:spLocks noGrp="1"/>
          </p:cNvSpPr>
          <p:nvPr>
            <p:ph type="sldNum" sz="quarter" idx="12"/>
            <p:custDataLst>
              <p:tags r:id="rId5"/>
            </p:custDataLst>
          </p:nvPr>
        </p:nvSpPr>
        <p:spPr/>
        <p:txBody>
          <a:bodyPr/>
          <a:lstStyle/>
          <a:p>
            <a:fld id="{D57F1E4F-1CFF-5643-939E-217C01CDF565}" type="slidenum">
              <a:rPr lang="en-US" smtClean="0"/>
              <a:t>32</a:t>
            </a:fld>
            <a:endParaRPr lang="en-US"/>
          </a:p>
        </p:txBody>
      </p:sp>
      <p:pic>
        <p:nvPicPr>
          <p:cNvPr id="7" name="Picture 2">
            <a:extLst>
              <a:ext uri="{FF2B5EF4-FFF2-40B4-BE49-F238E27FC236}">
                <a16:creationId xmlns:a16="http://schemas.microsoft.com/office/drawing/2014/main" id="{2B1E41F8-02DE-4E6D-BC8B-BC9956564D66}"/>
              </a:ext>
            </a:extLst>
          </p:cNvPr>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4560569" y="6178260"/>
            <a:ext cx="2750185" cy="6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extLst>
      <p:ext uri="{BB962C8B-B14F-4D97-AF65-F5344CB8AC3E}">
        <p14:creationId xmlns:p14="http://schemas.microsoft.com/office/powerpoint/2010/main" val="3103476891"/>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A946F1A-3EE8-4870-A8FE-94D8874A73B8}"/>
              </a:ext>
            </a:extLst>
          </p:cNvPr>
          <p:cNvSpPr>
            <a:spLocks noGrp="1"/>
          </p:cNvSpPr>
          <p:nvPr>
            <p:ph type="title"/>
            <p:custDataLst>
              <p:tags r:id="rId3"/>
            </p:custDataLst>
          </p:nvPr>
        </p:nvSpPr>
        <p:spPr/>
        <p:txBody>
          <a:bodyPr/>
          <a:lstStyle/>
          <a:p>
            <a:r>
              <a:rPr lang="en-US" b="0"/>
              <a:t>Conclusions for Planning Evaluations</a:t>
            </a:r>
          </a:p>
        </p:txBody>
      </p:sp>
      <p:sp>
        <p:nvSpPr>
          <p:cNvPr id="3" name="Content Placeholder 2">
            <a:extLst>
              <a:ext uri="{FF2B5EF4-FFF2-40B4-BE49-F238E27FC236}">
                <a16:creationId xmlns:a16="http://schemas.microsoft.com/office/drawing/2014/main" id="{2843D04B-91A0-45C5-B644-A7D28CCA6021}"/>
              </a:ext>
            </a:extLst>
          </p:cNvPr>
          <p:cNvSpPr>
            <a:spLocks noGrp="1"/>
          </p:cNvSpPr>
          <p:nvPr>
            <p:ph idx="1"/>
            <p:custDataLst>
              <p:tags r:id="rId4"/>
            </p:custDataLst>
          </p:nvPr>
        </p:nvSpPr>
        <p:spPr>
          <a:xfrm>
            <a:off x="805866" y="1451113"/>
            <a:ext cx="10178364" cy="4725850"/>
          </a:xfrm>
        </p:spPr>
        <p:txBody>
          <a:bodyPr/>
          <a:lstStyle/>
          <a:p>
            <a:r>
              <a:rPr lang="en-US"/>
              <a:t>Don’t assume the remote learning approaches are worse—evaluate them</a:t>
            </a:r>
          </a:p>
          <a:p>
            <a:r>
              <a:rPr lang="en-US"/>
              <a:t>Begin planning now—you may be able to include an RCT as you transition, and you will need to determine what data you will need</a:t>
            </a:r>
          </a:p>
          <a:p>
            <a:r>
              <a:rPr lang="en-US"/>
              <a:t>Give careful consideration to what your outcomes of interest are, how you will measure them, who you will compare, where you will obtain the data for the evaluation, and what questions you can and cannot answer</a:t>
            </a:r>
          </a:p>
          <a:p>
            <a:r>
              <a:rPr lang="en-US"/>
              <a:t>Know your strengths and limitations: You may want to hire an outside evaluator to help you with the evaluation</a:t>
            </a:r>
          </a:p>
        </p:txBody>
      </p:sp>
      <p:sp>
        <p:nvSpPr>
          <p:cNvPr id="5" name="Slide Number Placeholder 4">
            <a:extLst>
              <a:ext uri="{FF2B5EF4-FFF2-40B4-BE49-F238E27FC236}">
                <a16:creationId xmlns:a16="http://schemas.microsoft.com/office/drawing/2014/main" id="{55368314-803F-4DD4-869A-4C9BCF9CA8AB}"/>
              </a:ext>
            </a:extLst>
          </p:cNvPr>
          <p:cNvSpPr>
            <a:spLocks noGrp="1"/>
          </p:cNvSpPr>
          <p:nvPr>
            <p:ph type="sldNum" sz="quarter" idx="12"/>
            <p:custDataLst>
              <p:tags r:id="rId5"/>
            </p:custDataLst>
          </p:nvPr>
        </p:nvSpPr>
        <p:spPr/>
        <p:txBody>
          <a:bodyPr/>
          <a:lstStyle/>
          <a:p>
            <a:fld id="{D57F1E4F-1CFF-5643-939E-217C01CDF565}" type="slidenum">
              <a:rPr lang="en-US" smtClean="0"/>
              <a:t>33</a:t>
            </a:fld>
            <a:endParaRPr lang="en-US"/>
          </a:p>
        </p:txBody>
      </p:sp>
      <p:pic>
        <p:nvPicPr>
          <p:cNvPr id="6" name="Picture 2">
            <a:extLst>
              <a:ext uri="{FF2B5EF4-FFF2-40B4-BE49-F238E27FC236}">
                <a16:creationId xmlns:a16="http://schemas.microsoft.com/office/drawing/2014/main" id="{2B1E41F8-02DE-4E6D-BC8B-BC9956564D66}"/>
              </a:ext>
            </a:extLst>
          </p:cNvPr>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4560569" y="6178260"/>
            <a:ext cx="2750185" cy="6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extLst>
      <p:ext uri="{BB962C8B-B14F-4D97-AF65-F5344CB8AC3E}">
        <p14:creationId xmlns:p14="http://schemas.microsoft.com/office/powerpoint/2010/main" val="441971798"/>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34</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b="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custDataLst>
              <p:tags r:id="rId5"/>
            </p:custDataLst>
          </p:nvPr>
        </p:nvSpPr>
        <p:spPr>
          <a:xfrm>
            <a:off x="691567" y="3624262"/>
            <a:ext cx="4883733" cy="1999951"/>
          </a:xfrm>
        </p:spPr>
        <p:txBody>
          <a:bodyPr>
            <a:normAutofit/>
          </a:bodyPr>
          <a:lstStyle/>
          <a:p>
            <a:r>
              <a:rPr lang="en-US" sz="2600" i="0"/>
              <a:t>Any questions for today’s presenters? </a:t>
            </a:r>
          </a:p>
        </p:txBody>
      </p:sp>
    </p:spTree>
    <p:custDataLst>
      <p:tags r:id="rId6"/>
    </p:custDataLst>
    <p:extLst>
      <p:ext uri="{BB962C8B-B14F-4D97-AF65-F5344CB8AC3E}">
        <p14:creationId xmlns:p14="http://schemas.microsoft.com/office/powerpoint/2010/main" val="896726112"/>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46EAD2B6-BDDE-4363-B306-39295FC9E396}"/>
              </a:ext>
            </a:extLst>
          </p:cNvPr>
          <p:cNvSpPr>
            <a:spLocks noGrp="1"/>
          </p:cNvSpPr>
          <p:nvPr>
            <p:ph type="title"/>
            <p:custDataLst>
              <p:tags r:id="rId3"/>
            </p:custDataLst>
          </p:nvPr>
        </p:nvSpPr>
        <p:spPr/>
        <p:txBody>
          <a:bodyPr>
            <a:normAutofit/>
          </a:bodyPr>
          <a:lstStyle/>
          <a:p>
            <a:r>
              <a:rPr lang="en-US" b="0"/>
              <a:t>Supporting Your Evaluations</a:t>
            </a:r>
          </a:p>
        </p:txBody>
      </p:sp>
    </p:spTree>
    <p:custDataLst>
      <p:tags r:id="rId4"/>
    </p:custDataLst>
    <p:extLst>
      <p:ext uri="{BB962C8B-B14F-4D97-AF65-F5344CB8AC3E}">
        <p14:creationId xmlns:p14="http://schemas.microsoft.com/office/powerpoint/2010/main" val="1937539096"/>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9A242B1E-A2EF-40F8-A2D0-6121AEDE3376}"/>
              </a:ext>
            </a:extLst>
          </p:cNvPr>
          <p:cNvSpPr>
            <a:spLocks noGrp="1"/>
          </p:cNvSpPr>
          <p:nvPr>
            <p:ph type="sldNum" sz="quarter" idx="12"/>
            <p:custDataLst>
              <p:tags r:id="rId3"/>
            </p:custDataLst>
          </p:nvPr>
        </p:nvSpPr>
        <p:spPr/>
        <p:txBody>
          <a:bodyPr/>
          <a:lstStyle/>
          <a:p>
            <a:fld id="{158B7785-F6D6-45F8-833E-07BD84680091}" type="slidenum">
              <a:rPr lang="en-US" smtClean="0"/>
              <a:t>36</a:t>
            </a:fld>
            <a:endParaRPr lang="en-US"/>
          </a:p>
        </p:txBody>
      </p:sp>
      <p:sp>
        <p:nvSpPr>
          <p:cNvPr id="3" name="Title 2">
            <a:extLst>
              <a:ext uri="{FF2B5EF4-FFF2-40B4-BE49-F238E27FC236}">
                <a16:creationId xmlns:a16="http://schemas.microsoft.com/office/drawing/2014/main" id="{0A1CF710-B001-4DB9-81A4-269FDF32ED4F}"/>
              </a:ext>
            </a:extLst>
          </p:cNvPr>
          <p:cNvSpPr>
            <a:spLocks noGrp="1"/>
          </p:cNvSpPr>
          <p:nvPr>
            <p:ph type="title"/>
            <p:custDataLst>
              <p:tags r:id="rId4"/>
            </p:custDataLst>
          </p:nvPr>
        </p:nvSpPr>
        <p:spPr/>
        <p:txBody>
          <a:bodyPr>
            <a:normAutofit/>
          </a:bodyPr>
          <a:lstStyle/>
          <a:p>
            <a:r>
              <a:rPr lang="en-US" sz="3600" b="0"/>
              <a:t>Polling Question #2</a:t>
            </a:r>
          </a:p>
        </p:txBody>
      </p:sp>
      <p:sp>
        <p:nvSpPr>
          <p:cNvPr id="4" name="Content Placeholder 3">
            <a:extLst>
              <a:ext uri="{FF2B5EF4-FFF2-40B4-BE49-F238E27FC236}">
                <a16:creationId xmlns:a16="http://schemas.microsoft.com/office/drawing/2014/main" id="{C5A3EA7A-4AB7-4252-9E91-11B15374822C}"/>
              </a:ext>
            </a:extLst>
          </p:cNvPr>
          <p:cNvSpPr>
            <a:spLocks noGrp="1"/>
          </p:cNvSpPr>
          <p:nvPr>
            <p:ph idx="1"/>
            <p:custDataLst>
              <p:tags r:id="rId5"/>
            </p:custDataLst>
          </p:nvPr>
        </p:nvSpPr>
        <p:spPr>
          <a:xfrm>
            <a:off x="805866" y="920276"/>
            <a:ext cx="10361244" cy="5436074"/>
          </a:xfrm>
        </p:spPr>
        <p:txBody>
          <a:bodyPr>
            <a:normAutofit/>
          </a:bodyPr>
          <a:lstStyle/>
          <a:p>
            <a:pPr marL="0" indent="0">
              <a:buNone/>
            </a:pPr>
            <a:r>
              <a:rPr lang="en-US" sz="2800"/>
              <a:t>When technical assistance on evaluation is available, which methods are of most interest to you?</a:t>
            </a:r>
          </a:p>
          <a:p>
            <a:pPr marL="914400" indent="-914400">
              <a:buFont typeface="+mj-lt"/>
              <a:buAutoNum type="arabicPeriod"/>
            </a:pPr>
            <a:r>
              <a:rPr lang="en-US" sz="2800"/>
              <a:t>Implementation Studies</a:t>
            </a:r>
          </a:p>
          <a:p>
            <a:pPr marL="914400" indent="-914400">
              <a:buFont typeface="+mj-lt"/>
              <a:buAutoNum type="arabicPeriod"/>
            </a:pPr>
            <a:r>
              <a:rPr lang="en-US" sz="2800"/>
              <a:t>Outcome Studies</a:t>
            </a:r>
          </a:p>
          <a:p>
            <a:pPr marL="914400" indent="-914400">
              <a:buFont typeface="+mj-lt"/>
              <a:buAutoNum type="arabicPeriod"/>
            </a:pPr>
            <a:r>
              <a:rPr lang="en-US" sz="2800"/>
              <a:t>Impact Studies</a:t>
            </a:r>
          </a:p>
          <a:p>
            <a:pPr marL="914400" indent="-914400">
              <a:buFont typeface="+mj-lt"/>
              <a:buAutoNum type="arabicPeriod"/>
            </a:pPr>
            <a:r>
              <a:rPr lang="en-US" sz="2800"/>
              <a:t>Cost Studies</a:t>
            </a:r>
          </a:p>
          <a:p>
            <a:pPr marL="914400" indent="-914400">
              <a:buFont typeface="+mj-lt"/>
              <a:buAutoNum type="arabicPeriod"/>
            </a:pPr>
            <a:r>
              <a:rPr lang="en-US" sz="2800"/>
              <a:t>All of the above!</a:t>
            </a:r>
          </a:p>
          <a:p>
            <a:pPr marL="914400" indent="-914400">
              <a:buFont typeface="+mj-lt"/>
              <a:buAutoNum type="arabicPeriod"/>
            </a:pPr>
            <a:r>
              <a:rPr lang="en-US" sz="2800"/>
              <a:t>None of the above – I’m an expert evaluator!</a:t>
            </a:r>
          </a:p>
          <a:p>
            <a:pPr marL="0" indent="0">
              <a:buNone/>
            </a:pPr>
            <a:r>
              <a:rPr lang="en-US" sz="2400" i="1">
                <a:solidFill>
                  <a:schemeClr val="accent2"/>
                </a:solidFill>
              </a:rPr>
              <a:t>           *</a:t>
            </a:r>
            <a:r>
              <a:rPr lang="en-US" sz="2400" i="1">
                <a:solidFill>
                  <a:schemeClr val="accent1">
                    <a:lumMod val="75000"/>
                  </a:schemeClr>
                </a:solidFill>
              </a:rPr>
              <a:t>Please note other preferred TA delivery modes in the chat box.</a:t>
            </a:r>
            <a:endParaRPr lang="en-US" sz="2400"/>
          </a:p>
          <a:p>
            <a:endParaRPr lang="en-US" sz="3000"/>
          </a:p>
        </p:txBody>
      </p:sp>
    </p:spTree>
    <p:custDataLst>
      <p:tags r:id="rId6"/>
    </p:custDataLst>
    <p:extLst>
      <p:ext uri="{BB962C8B-B14F-4D97-AF65-F5344CB8AC3E}">
        <p14:creationId xmlns:p14="http://schemas.microsoft.com/office/powerpoint/2010/main" val="3250243398"/>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9A242B1E-A2EF-40F8-A2D0-6121AEDE3376}"/>
              </a:ext>
            </a:extLst>
          </p:cNvPr>
          <p:cNvSpPr>
            <a:spLocks noGrp="1"/>
          </p:cNvSpPr>
          <p:nvPr>
            <p:ph type="sldNum" sz="quarter" idx="12"/>
            <p:custDataLst>
              <p:tags r:id="rId3"/>
            </p:custDataLst>
          </p:nvPr>
        </p:nvSpPr>
        <p:spPr/>
        <p:txBody>
          <a:bodyPr/>
          <a:lstStyle/>
          <a:p>
            <a:fld id="{158B7785-F6D6-45F8-833E-07BD84680091}" type="slidenum">
              <a:rPr lang="en-US" smtClean="0"/>
              <a:t>37</a:t>
            </a:fld>
            <a:endParaRPr lang="en-US"/>
          </a:p>
        </p:txBody>
      </p:sp>
      <p:sp>
        <p:nvSpPr>
          <p:cNvPr id="3" name="Title 2">
            <a:extLst>
              <a:ext uri="{FF2B5EF4-FFF2-40B4-BE49-F238E27FC236}">
                <a16:creationId xmlns:a16="http://schemas.microsoft.com/office/drawing/2014/main" id="{0A1CF710-B001-4DB9-81A4-269FDF32ED4F}"/>
              </a:ext>
            </a:extLst>
          </p:cNvPr>
          <p:cNvSpPr>
            <a:spLocks noGrp="1"/>
          </p:cNvSpPr>
          <p:nvPr>
            <p:ph type="title"/>
            <p:custDataLst>
              <p:tags r:id="rId4"/>
            </p:custDataLst>
          </p:nvPr>
        </p:nvSpPr>
        <p:spPr/>
        <p:txBody>
          <a:bodyPr>
            <a:normAutofit/>
          </a:bodyPr>
          <a:lstStyle/>
          <a:p>
            <a:r>
              <a:rPr lang="en-US" sz="3600" b="0"/>
              <a:t>Polling Question #3</a:t>
            </a:r>
          </a:p>
        </p:txBody>
      </p:sp>
      <p:sp>
        <p:nvSpPr>
          <p:cNvPr id="4" name="Content Placeholder 3">
            <a:extLst>
              <a:ext uri="{FF2B5EF4-FFF2-40B4-BE49-F238E27FC236}">
                <a16:creationId xmlns:a16="http://schemas.microsoft.com/office/drawing/2014/main" id="{C5A3EA7A-4AB7-4252-9E91-11B15374822C}"/>
              </a:ext>
            </a:extLst>
          </p:cNvPr>
          <p:cNvSpPr>
            <a:spLocks noGrp="1"/>
          </p:cNvSpPr>
          <p:nvPr>
            <p:ph idx="1"/>
            <p:custDataLst>
              <p:tags r:id="rId5"/>
            </p:custDataLst>
          </p:nvPr>
        </p:nvSpPr>
        <p:spPr>
          <a:xfrm>
            <a:off x="937260" y="1019650"/>
            <a:ext cx="10115550" cy="5221130"/>
          </a:xfrm>
        </p:spPr>
        <p:txBody>
          <a:bodyPr>
            <a:noAutofit/>
          </a:bodyPr>
          <a:lstStyle/>
          <a:p>
            <a:pPr marL="0" indent="0">
              <a:buNone/>
            </a:pPr>
            <a:r>
              <a:rPr lang="en-US" sz="2800"/>
              <a:t>When technical assistance on evaluation is available, which modes do you prefer?</a:t>
            </a:r>
          </a:p>
          <a:p>
            <a:pPr marL="914400" indent="-914400">
              <a:buFont typeface="+mj-lt"/>
              <a:buAutoNum type="arabicPeriod"/>
            </a:pPr>
            <a:r>
              <a:rPr lang="en-US" sz="2800"/>
              <a:t>Referrals to existing toolkits and literature on evaluation</a:t>
            </a:r>
          </a:p>
          <a:p>
            <a:pPr marL="914400" indent="-914400">
              <a:buFont typeface="+mj-lt"/>
              <a:buAutoNum type="arabicPeriod"/>
            </a:pPr>
            <a:r>
              <a:rPr lang="en-US" sz="2800"/>
              <a:t>Interactive, small group webinars with peers</a:t>
            </a:r>
          </a:p>
          <a:p>
            <a:pPr marL="914400" indent="-914400">
              <a:buFont typeface="+mj-lt"/>
              <a:buAutoNum type="arabicPeriod"/>
            </a:pPr>
            <a:r>
              <a:rPr lang="en-US" sz="2800"/>
              <a:t>Online learning modules </a:t>
            </a:r>
          </a:p>
          <a:p>
            <a:pPr marL="914400" indent="-914400">
              <a:buFont typeface="+mj-lt"/>
              <a:buAutoNum type="arabicPeriod"/>
            </a:pPr>
            <a:r>
              <a:rPr lang="en-US" sz="2800"/>
              <a:t>Individual coaching or mentoring support</a:t>
            </a:r>
          </a:p>
          <a:p>
            <a:pPr marL="914400" indent="-914400">
              <a:buFont typeface="+mj-lt"/>
              <a:buAutoNum type="arabicPeriod"/>
            </a:pPr>
            <a:r>
              <a:rPr lang="en-US" sz="2800"/>
              <a:t>All of the above, please!</a:t>
            </a:r>
          </a:p>
          <a:p>
            <a:pPr marL="914400" indent="-914400">
              <a:buFont typeface="+mj-lt"/>
              <a:buAutoNum type="arabicPeriod"/>
            </a:pPr>
            <a:r>
              <a:rPr lang="en-US" sz="2800"/>
              <a:t>N/A – I’m an expert evaluator!</a:t>
            </a:r>
          </a:p>
          <a:p>
            <a:pPr marL="0" indent="0">
              <a:buNone/>
            </a:pPr>
            <a:r>
              <a:rPr lang="en-US" sz="2400" i="1">
                <a:solidFill>
                  <a:schemeClr val="accent2"/>
                </a:solidFill>
              </a:rPr>
              <a:t>         *</a:t>
            </a:r>
            <a:r>
              <a:rPr lang="en-US" sz="2400" i="1">
                <a:solidFill>
                  <a:schemeClr val="accent1">
                    <a:lumMod val="75000"/>
                  </a:schemeClr>
                </a:solidFill>
              </a:rPr>
              <a:t>Please note other preferred TA delivery modes in the chat box.</a:t>
            </a:r>
          </a:p>
        </p:txBody>
      </p:sp>
    </p:spTree>
    <p:custDataLst>
      <p:tags r:id="rId6"/>
    </p:custDataLst>
    <p:extLst>
      <p:ext uri="{BB962C8B-B14F-4D97-AF65-F5344CB8AC3E}">
        <p14:creationId xmlns:p14="http://schemas.microsoft.com/office/powerpoint/2010/main" val="2649109631"/>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Slide Number Placeholder 1"/>
          <p:cNvSpPr>
            <a:spLocks noGrp="1"/>
          </p:cNvSpPr>
          <p:nvPr>
            <p:ph type="sldNum" sz="quarter" idx="12"/>
            <p:custDataLst>
              <p:tags r:id="rId4"/>
            </p:custDataLst>
          </p:nvPr>
        </p:nvSpPr>
        <p:spPr/>
        <p:txBody>
          <a:bodyPr/>
          <a:lstStyle/>
          <a:p>
            <a:fld id="{158B7785-F6D6-45F8-833E-07BD84680091}" type="slidenum">
              <a:rPr lang="en-US" smtClean="0"/>
              <a:t>38</a:t>
            </a:fld>
            <a:endParaRPr lang="en-US"/>
          </a:p>
        </p:txBody>
      </p:sp>
      <p:sp>
        <p:nvSpPr>
          <p:cNvPr id="3" name="Title 2"/>
          <p:cNvSpPr>
            <a:spLocks noGrp="1"/>
          </p:cNvSpPr>
          <p:nvPr>
            <p:ph type="title"/>
            <p:custDataLst>
              <p:tags r:id="rId5"/>
            </p:custDataLst>
          </p:nvPr>
        </p:nvSpPr>
        <p:spPr/>
        <p:txBody>
          <a:bodyPr/>
          <a:lstStyle/>
          <a:p>
            <a:r>
              <a:rPr lang="en-US" b="0"/>
              <a:t>Resource Links</a:t>
            </a:r>
          </a:p>
        </p:txBody>
      </p:sp>
      <p:sp>
        <p:nvSpPr>
          <p:cNvPr id="5" name="Content Placeholder 4"/>
          <p:cNvSpPr>
            <a:spLocks noGrp="1"/>
          </p:cNvSpPr>
          <p:nvPr>
            <p:ph sz="half" idx="2"/>
            <p:custDataLst>
              <p:tags r:id="rId6"/>
            </p:custDataLst>
          </p:nvPr>
        </p:nvSpPr>
        <p:spPr>
          <a:xfrm>
            <a:off x="971550" y="982494"/>
            <a:ext cx="10413128" cy="4752100"/>
          </a:xfrm>
        </p:spPr>
        <p:txBody>
          <a:bodyPr/>
          <a:lstStyle/>
          <a:p>
            <a:pPr marL="0" indent="0">
              <a:buNone/>
            </a:pPr>
            <a:r>
              <a:rPr lang="en-US" sz="2400" b="1" i="1"/>
              <a:t>Evaluation and Research Hub</a:t>
            </a:r>
          </a:p>
          <a:p>
            <a:pPr marL="228600" lvl="2"/>
            <a:r>
              <a:rPr lang="en-US" sz="2000"/>
              <a:t>evalhub.workforcegps.org</a:t>
            </a:r>
            <a:endParaRPr lang="en-US" sz="2000" b="1" i="1"/>
          </a:p>
          <a:p>
            <a:pPr marL="0" indent="0">
              <a:buNone/>
            </a:pPr>
            <a:r>
              <a:rPr lang="en-US" sz="2400" b="1" i="1"/>
              <a:t>Evaluation Toolkit</a:t>
            </a:r>
          </a:p>
          <a:p>
            <a:pPr marL="236538" lvl="2"/>
            <a:r>
              <a:rPr lang="en-US" sz="2000">
                <a:hlinkClick/>
              </a:rPr>
              <a:t>evalhub.workforcegps.org/resources/2018/09/07/19/58/WIOA-Evaluation-Toolkit</a:t>
            </a:r>
            <a:endParaRPr lang="en-US" sz="2000"/>
          </a:p>
          <a:p>
            <a:pPr marL="0" lvl="2" indent="0">
              <a:spcBef>
                <a:spcPts val="1800"/>
              </a:spcBef>
              <a:buClr>
                <a:schemeClr val="accent2"/>
              </a:buClr>
              <a:buNone/>
            </a:pPr>
            <a:r>
              <a:rPr lang="en-US" sz="2400" b="1" i="1" u="none">
                <a:solidFill>
                  <a:schemeClr val="tx1"/>
                </a:solidFill>
              </a:rPr>
              <a:t>Technology-Based Learning (TBL) in the Workforce System</a:t>
            </a:r>
          </a:p>
          <a:p>
            <a:pPr marL="236538" lvl="2"/>
            <a:r>
              <a:rPr lang="en-US" sz="2000">
                <a:hlinkClick/>
              </a:rPr>
              <a:t>www.abtassociates.com/projects/technology-based-learning-tbl-in-the-workforce-system</a:t>
            </a:r>
            <a:endParaRPr lang="en-US" sz="2000"/>
          </a:p>
          <a:p>
            <a:pPr marL="0" lvl="2" indent="0">
              <a:spcBef>
                <a:spcPts val="1800"/>
              </a:spcBef>
              <a:buClr>
                <a:schemeClr val="accent2"/>
              </a:buClr>
              <a:buNone/>
            </a:pPr>
            <a:r>
              <a:rPr lang="en-US" sz="2400" b="1" i="1" u="none">
                <a:solidFill>
                  <a:schemeClr val="tx1"/>
                </a:solidFill>
              </a:rPr>
              <a:t>COVID-19 Rapid Response Report from the Field</a:t>
            </a:r>
          </a:p>
          <a:p>
            <a:pPr marL="236538" lvl="2"/>
            <a:r>
              <a:rPr lang="en-US" sz="2000">
                <a:hlinkClick/>
              </a:rPr>
              <a:t>www.proliteracy.org/Portals/0/pdf/Research/COVID-19/COVID-19-Report.pdf?ver=2020-07-31-090141-130</a:t>
            </a:r>
            <a:endParaRPr lang="en-US" sz="2000"/>
          </a:p>
          <a:p>
            <a:pPr marL="0" lvl="2" indent="0">
              <a:spcBef>
                <a:spcPts val="1800"/>
              </a:spcBef>
              <a:buClr>
                <a:schemeClr val="accent2"/>
              </a:buClr>
              <a:buNone/>
            </a:pPr>
            <a:r>
              <a:rPr lang="en-US" sz="2400" b="1" i="1" u="none">
                <a:solidFill>
                  <a:schemeClr val="tx1"/>
                </a:solidFill>
              </a:rPr>
              <a:t>Suddenly Virtual: Helping Workers, Businesses, Practitioners, and Policymakers During the COVID-19 Pandemic</a:t>
            </a:r>
          </a:p>
          <a:p>
            <a:pPr marL="236538" lvl="2"/>
            <a:r>
              <a:rPr lang="en-US" sz="2000"/>
              <a:t>medium.com/suddenly-virtual</a:t>
            </a:r>
          </a:p>
        </p:txBody>
      </p:sp>
      <p:sp>
        <p:nvSpPr>
          <p:cNvPr id="6" name="New shape"/>
          <p:cNvSpPr/>
          <p:nvPr>
            <p:custDataLst>
              <p:tags r:id="rId7"/>
            </p:custDataLst>
          </p:nvPr>
        </p:nvSpPr>
        <p:spPr>
          <a:xfrm>
            <a:off x="1062990" y="2356431"/>
            <a:ext cx="9525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
        <p:nvSpPr>
          <p:cNvPr id="7" name="New shape"/>
          <p:cNvSpPr/>
          <p:nvPr>
            <p:custDataLst>
              <p:tags r:id="rId9"/>
            </p:custDataLst>
          </p:nvPr>
        </p:nvSpPr>
        <p:spPr>
          <a:xfrm>
            <a:off x="1062990" y="3285563"/>
            <a:ext cx="10668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
        <p:nvSpPr>
          <p:cNvPr id="8" name="New shape"/>
          <p:cNvSpPr/>
          <p:nvPr>
            <p:custDataLst>
              <p:tags r:id="rId11"/>
            </p:custDataLst>
          </p:nvPr>
        </p:nvSpPr>
        <p:spPr>
          <a:xfrm>
            <a:off x="1062990" y="4214695"/>
            <a:ext cx="12319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2"/>
              </a:rPr>
              <a:t>_</a:t>
            </a:r>
          </a:p>
        </p:txBody>
      </p:sp>
    </p:spTree>
    <p:custDataLst>
      <p:tags r:id="rId13"/>
    </p:custDataLst>
    <p:extLst>
      <p:ext uri="{BB962C8B-B14F-4D97-AF65-F5344CB8AC3E}">
        <p14:creationId xmlns:p14="http://schemas.microsoft.com/office/powerpoint/2010/main" val="4223301465"/>
      </p:ext>
    </p:extLst>
  </p:cSld>
  <p:clrMapOvr>
    <a:overrideClrMapping bg1="lt1" tx1="dk1" bg2="lt2" tx2="dk2" accent1="accent1" accent2="accent2" accent3="accent3" accent4="accent4" accent5="accent5" accent6="accent6" hlink="hlink" folHlink="folHlink"/>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custDataLst>
              <p:tags r:id="rId3"/>
            </p:custDataLst>
          </p:nvPr>
        </p:nvSpPr>
        <p:spPr/>
        <p:txBody>
          <a:bodyPr/>
          <a:lstStyle/>
          <a:p>
            <a:fld id="{158B7785-F6D6-45F8-833E-07BD84680091}" type="slidenum">
              <a:rPr lang="en-US" smtClean="0"/>
              <a:t>39</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custDataLst>
              <p:tags r:id="rId4"/>
            </p:custDataLst>
          </p:nvPr>
        </p:nvSpPr>
        <p:spPr/>
        <p:txBody>
          <a:bodyPr/>
          <a:lstStyle/>
          <a:p>
            <a:r>
              <a:rPr lang="en-US" b="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custDataLst>
              <p:tags r:id="rId5"/>
            </p:custDataLst>
          </p:nvPr>
        </p:nvSpPr>
        <p:spPr>
          <a:xfrm>
            <a:off x="960609" y="1094584"/>
            <a:ext cx="7526166" cy="4763292"/>
          </a:xfrm>
        </p:spPr>
        <p:txBody>
          <a:bodyPr>
            <a:normAutofit fontScale="85000" lnSpcReduction="20000"/>
          </a:bodyPr>
          <a:lstStyle/>
          <a:p>
            <a:r>
              <a:rPr lang="en-US" err="1"/>
              <a:t>Deniece Thomas</a:t>
            </a:r>
          </a:p>
          <a:p>
            <a:pPr lvl="2" indent="-457200"/>
            <a:r>
              <a:rPr lang="en-US"/>
              <a:t>        </a:t>
            </a:r>
            <a:r>
              <a:rPr lang="en-US" i="1">
                <a:latin typeface="+mj-lt"/>
              </a:rPr>
              <a:t>Deputy Commissioner</a:t>
            </a:r>
          </a:p>
          <a:p>
            <a:pPr lvl="2" indent="-457200"/>
            <a:r>
              <a:rPr lang="en-US">
                <a:latin typeface="+mj-lt"/>
              </a:rPr>
              <a:t>	</a:t>
            </a:r>
            <a:r>
              <a:rPr lang="en-US" b="1">
                <a:latin typeface="+mj-lt"/>
              </a:rPr>
              <a:t>Tennessee Department of Labor and Workforce Developme</a:t>
            </a:r>
            <a:r>
              <a:rPr lang="en-US">
                <a:latin typeface="+mj-lt"/>
              </a:rPr>
              <a:t>nt</a:t>
            </a:r>
            <a:endParaRPr lang="en-US" i="1">
              <a:latin typeface="+mj-lt"/>
            </a:endParaRPr>
          </a:p>
          <a:p>
            <a:pPr lvl="3"/>
            <a:r>
              <a:rPr lang="en-US" sz="1800"/>
              <a:t>deniece.thomas@tn.gov</a:t>
            </a:r>
          </a:p>
          <a:p>
            <a:r>
              <a:rPr lang="en-US"/>
              <a:t>Alisa Belzer</a:t>
            </a:r>
            <a:endParaRPr lang="en-US"/>
          </a:p>
          <a:p>
            <a:pPr lvl="1"/>
            <a:r>
              <a:rPr lang="en-US"/>
              <a:t>Professor, Program Coordinator, Ed.M. in Adult and Continuing Education</a:t>
            </a:r>
          </a:p>
          <a:p>
            <a:pPr lvl="1"/>
            <a:r>
              <a:rPr lang="en-US" b="1" i="0"/>
              <a:t>Rutgers University</a:t>
            </a:r>
          </a:p>
          <a:p>
            <a:pPr lvl="3"/>
            <a:r>
              <a:rPr lang="en-US" u="none">
                <a:hlinkClick/>
              </a:rPr>
              <a:t>alisa.belzer@gse.rutgers.edu</a:t>
            </a:r>
            <a:endParaRPr lang="en-US" u="none"/>
          </a:p>
          <a:p>
            <a:r>
              <a:rPr lang="en-US"/>
              <a:t>Kathy Krepcio</a:t>
            </a:r>
            <a:endParaRPr lang="en-US"/>
          </a:p>
          <a:p>
            <a:pPr lvl="1"/>
            <a:r>
              <a:rPr lang="en-US"/>
              <a:t>Executive Director &amp; Senior Researcher, John J. Heldrich Center for Workforce Development</a:t>
            </a:r>
          </a:p>
          <a:p>
            <a:pPr lvl="1"/>
            <a:r>
              <a:rPr lang="en-US" b="1" i="0"/>
              <a:t>Rutgers University</a:t>
            </a:r>
          </a:p>
          <a:p>
            <a:pPr lvl="3"/>
            <a:r>
              <a:rPr lang="en-US">
                <a:hlinkClick/>
              </a:rPr>
              <a:t>krepcio@rutgers.edu</a:t>
            </a:r>
            <a:endParaRPr lang="en-US"/>
          </a:p>
          <a:p>
            <a:r>
              <a:rPr lang="en-US"/>
              <a:t>Burt Barnow</a:t>
            </a:r>
            <a:endParaRPr lang="en-US"/>
          </a:p>
          <a:p>
            <a:pPr lvl="1"/>
            <a:r>
              <a:rPr lang="en-US"/>
              <a:t>Amsterdam Professor of Public Service, Trachtenberg School of Public Policy and Public Administration</a:t>
            </a:r>
          </a:p>
          <a:p>
            <a:pPr lvl="1"/>
            <a:r>
              <a:rPr lang="en-US" b="1" i="0"/>
              <a:t>George Washington University</a:t>
            </a:r>
          </a:p>
          <a:p>
            <a:pPr lvl="3"/>
            <a:r>
              <a:rPr lang="en-US"/>
              <a:t>barnow@gwu.edu</a:t>
            </a:r>
          </a:p>
          <a:p>
            <a:pPr lvl="3"/>
            <a:endParaRPr lang="en-US"/>
          </a:p>
        </p:txBody>
      </p:sp>
      <p:sp>
        <p:nvSpPr>
          <p:cNvPr id="7" name="New shape"/>
          <p:cNvSpPr/>
          <p:nvPr>
            <p:custDataLst>
              <p:tags r:id="rId6"/>
            </p:custDataLst>
          </p:nvPr>
        </p:nvSpPr>
        <p:spPr>
          <a:xfrm>
            <a:off x="1052049" y="285316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8" name="New shape"/>
          <p:cNvSpPr/>
          <p:nvPr>
            <p:custDataLst>
              <p:tags r:id="rId8"/>
            </p:custDataLst>
          </p:nvPr>
        </p:nvSpPr>
        <p:spPr>
          <a:xfrm>
            <a:off x="1052049" y="409014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Tree>
    <p:custDataLst>
      <p:tags r:id="rId10"/>
    </p:custDataLst>
    <p:extLst>
      <p:ext uri="{BB962C8B-B14F-4D97-AF65-F5344CB8AC3E}">
        <p14:creationId xmlns:p14="http://schemas.microsoft.com/office/powerpoint/2010/main" val="424981769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52F084C5-FE2D-4946-A4B7-C6F992BB3FDE}"/>
              </a:ext>
            </a:extLst>
          </p:cNvPr>
          <p:cNvSpPr>
            <a:spLocks noGrp="1"/>
          </p:cNvSpPr>
          <p:nvPr>
            <p:ph type="sldNum" sz="quarter" idx="12"/>
            <p:custDataLst>
              <p:tags r:id="rId3"/>
            </p:custDataLst>
          </p:nvPr>
        </p:nvSpPr>
        <p:spPr/>
        <p:txBody>
          <a:bodyPr/>
          <a:lstStyle/>
          <a:p>
            <a:fld id="{158B7785-F6D6-45F8-833E-07BD84680091}" type="slidenum">
              <a:rPr lang="en-US" smtClean="0"/>
              <a:t>4</a:t>
            </a:fld>
            <a:endParaRPr lang="en-US"/>
          </a:p>
        </p:txBody>
      </p:sp>
      <p:sp>
        <p:nvSpPr>
          <p:cNvPr id="3" name="Title 2">
            <a:extLst>
              <a:ext uri="{FF2B5EF4-FFF2-40B4-BE49-F238E27FC236}">
                <a16:creationId xmlns:a16="http://schemas.microsoft.com/office/drawing/2014/main" id="{1F7AAEB8-A0DD-4C27-93DA-DCC5BDE90A2B}"/>
              </a:ext>
            </a:extLst>
          </p:cNvPr>
          <p:cNvSpPr>
            <a:spLocks noGrp="1"/>
          </p:cNvSpPr>
          <p:nvPr>
            <p:ph type="title"/>
            <p:custDataLst>
              <p:tags r:id="rId4"/>
            </p:custDataLst>
          </p:nvPr>
        </p:nvSpPr>
        <p:spPr/>
        <p:txBody>
          <a:bodyPr>
            <a:normAutofit/>
          </a:bodyPr>
          <a:lstStyle/>
          <a:p>
            <a:r>
              <a:rPr lang="en-US" b="0"/>
              <a:t>Delivering Remote Workforce Services and Online Learning</a:t>
            </a:r>
          </a:p>
        </p:txBody>
      </p:sp>
      <p:sp>
        <p:nvSpPr>
          <p:cNvPr id="4" name="Content Placeholder 3">
            <a:extLst>
              <a:ext uri="{FF2B5EF4-FFF2-40B4-BE49-F238E27FC236}">
                <a16:creationId xmlns:a16="http://schemas.microsoft.com/office/drawing/2014/main" id="{1597DE0B-D9C2-4C8D-942A-675522432194}"/>
              </a:ext>
            </a:extLst>
          </p:cNvPr>
          <p:cNvSpPr>
            <a:spLocks noGrp="1"/>
          </p:cNvSpPr>
          <p:nvPr>
            <p:ph idx="1"/>
            <p:custDataLst>
              <p:tags r:id="rId5"/>
            </p:custDataLst>
          </p:nvPr>
        </p:nvSpPr>
        <p:spPr>
          <a:xfrm>
            <a:off x="805866" y="1137446"/>
            <a:ext cx="10279077" cy="5039517"/>
          </a:xfrm>
        </p:spPr>
        <p:txBody>
          <a:bodyPr>
            <a:noAutofit/>
          </a:bodyPr>
          <a:lstStyle/>
          <a:p>
            <a:r>
              <a:rPr lang="en-US" sz="3000" b="0" i="0">
                <a:solidFill>
                  <a:srgbClr val="000000"/>
                </a:solidFill>
                <a:effectLst/>
              </a:rPr>
              <a:t>WIOA emphasizes the importance of </a:t>
            </a:r>
            <a:r>
              <a:rPr lang="en-US" sz="3000"/>
              <a:t>facilitating access to services, including facilitating access using technology. </a:t>
            </a:r>
            <a:endParaRPr lang="en-US" sz="3000" b="0" i="0">
              <a:solidFill>
                <a:srgbClr val="000000"/>
              </a:solidFill>
              <a:effectLst/>
            </a:endParaRPr>
          </a:p>
          <a:p>
            <a:r>
              <a:rPr lang="en-US" sz="3000" b="0" i="0">
                <a:solidFill>
                  <a:srgbClr val="000000"/>
                </a:solidFill>
                <a:effectLst/>
              </a:rPr>
              <a:t>This year, the ability to provide remote/virtual services and online learning became even more important, with states, local areas, and training providers temporarily unable to rely on delivering services and training through brick-and-mortar facilities.</a:t>
            </a:r>
          </a:p>
          <a:p>
            <a:r>
              <a:rPr lang="en-US" sz="3000">
                <a:solidFill>
                  <a:srgbClr val="000000"/>
                </a:solidFill>
              </a:rPr>
              <a:t>S</a:t>
            </a:r>
            <a:r>
              <a:rPr lang="en-US" sz="3000" b="0" i="0">
                <a:solidFill>
                  <a:srgbClr val="000000"/>
                </a:solidFill>
                <a:effectLst/>
              </a:rPr>
              <a:t>tates and local areas have quickly adapted to providing services remotely, through the use of virtual delivery tools, apps, and websites.</a:t>
            </a:r>
            <a:endParaRPr lang="en-US" sz="3000"/>
          </a:p>
        </p:txBody>
      </p:sp>
    </p:spTree>
    <p:custDataLst>
      <p:tags r:id="rId6"/>
    </p:custDataLst>
    <p:extLst>
      <p:ext uri="{BB962C8B-B14F-4D97-AF65-F5344CB8AC3E}">
        <p14:creationId xmlns:p14="http://schemas.microsoft.com/office/powerpoint/2010/main" val="1329256009"/>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custDataLst>
              <p:tags r:id="rId3"/>
            </p:custDataLst>
          </p:nvPr>
        </p:nvSpPr>
        <p:spPr/>
        <p:txBody>
          <a:bodyPr/>
          <a:lstStyle/>
          <a:p>
            <a:fld id="{158B7785-F6D6-45F8-833E-07BD84680091}" type="slidenum">
              <a:rPr lang="en-US" smtClean="0"/>
              <a:t>40</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custDataLst>
              <p:tags r:id="rId4"/>
            </p:custDataLst>
          </p:nvPr>
        </p:nvSpPr>
        <p:spPr/>
        <p:txBody>
          <a:bodyPr/>
          <a:lstStyle/>
          <a:p>
            <a:r>
              <a:rPr lang="en-US" b="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custDataLst>
              <p:tags r:id="rId5"/>
            </p:custDataLst>
          </p:nvPr>
        </p:nvSpPr>
        <p:spPr>
          <a:xfrm>
            <a:off x="960609" y="1094584"/>
            <a:ext cx="7526166" cy="4763292"/>
          </a:xfrm>
        </p:spPr>
        <p:txBody>
          <a:bodyPr>
            <a:normAutofit/>
          </a:bodyPr>
          <a:lstStyle/>
          <a:p>
            <a:r>
              <a:rPr lang="en-US"/>
              <a:t>Gloria Salas-Kos</a:t>
            </a:r>
          </a:p>
          <a:p>
            <a:pPr lvl="2" indent="-457200"/>
            <a:r>
              <a:rPr lang="en-US"/>
              <a:t>        </a:t>
            </a:r>
            <a:r>
              <a:rPr lang="en-US" i="1">
                <a:latin typeface="+mj-lt"/>
              </a:rPr>
              <a:t>Senior Program Analyst/Evaluation Technical Assistance Coordinator</a:t>
            </a:r>
          </a:p>
          <a:p>
            <a:pPr marL="0" lvl="2"/>
            <a:r>
              <a:rPr lang="en-US" b="1">
                <a:latin typeface="+mj-lt"/>
              </a:rPr>
              <a:t>        Employment and Training Administration/U.S. DOL</a:t>
            </a:r>
          </a:p>
          <a:p>
            <a:pPr lvl="3"/>
            <a:r>
              <a:rPr lang="en-US"/>
              <a:t>salas-kos.gloria@dol.gov</a:t>
            </a:r>
          </a:p>
          <a:p>
            <a:r>
              <a:rPr lang="en-US"/>
              <a:t>Wayne Gordon</a:t>
            </a:r>
          </a:p>
          <a:p>
            <a:pPr lvl="1"/>
            <a:r>
              <a:rPr lang="en-US"/>
              <a:t>Director, Research and Evaluation</a:t>
            </a:r>
          </a:p>
          <a:p>
            <a:pPr lvl="1"/>
            <a:r>
              <a:rPr lang="en-US" b="1" i="0"/>
              <a:t>Employment and Training Administration/U.S. DOL</a:t>
            </a:r>
          </a:p>
          <a:p>
            <a:pPr lvl="3"/>
            <a:r>
              <a:rPr lang="en-US" u="none">
                <a:hlinkClick/>
              </a:rPr>
              <a:t>gordon.wayne@dol.gov</a:t>
            </a:r>
            <a:endParaRPr lang="en-US" u="none"/>
          </a:p>
          <a:p>
            <a:r>
              <a:rPr lang="en-US" err="1"/>
              <a:t>EvalHub Technical Assistance</a:t>
            </a:r>
          </a:p>
          <a:p>
            <a:pPr lvl="1"/>
            <a:r>
              <a:rPr lang="en-US" err="1"/>
              <a:t>Safal Partners</a:t>
            </a:r>
          </a:p>
          <a:p>
            <a:pPr lvl="3"/>
            <a:r>
              <a:rPr lang="en-US"/>
              <a:t>EvalPLC@SafalPartners.com</a:t>
            </a:r>
          </a:p>
        </p:txBody>
      </p:sp>
      <p:sp>
        <p:nvSpPr>
          <p:cNvPr id="7" name="New shape"/>
          <p:cNvSpPr/>
          <p:nvPr>
            <p:custDataLst>
              <p:tags r:id="rId6"/>
            </p:custDataLst>
          </p:nvPr>
        </p:nvSpPr>
        <p:spPr>
          <a:xfrm>
            <a:off x="1052049" y="3981404"/>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8"/>
    </p:custDataLst>
    <p:extLst>
      <p:ext uri="{BB962C8B-B14F-4D97-AF65-F5344CB8AC3E}">
        <p14:creationId xmlns:p14="http://schemas.microsoft.com/office/powerpoint/2010/main" val="2893788427"/>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3"/>
            </p:custDataLst>
          </p:nvPr>
        </p:nvSpPr>
        <p:spPr/>
        <p:txBody>
          <a:bodyPr/>
          <a:lstStyle/>
          <a:p>
            <a:r>
              <a:rPr lang="en-US" b="0"/>
              <a:t>Thank You!</a:t>
            </a:r>
          </a:p>
        </p:txBody>
      </p:sp>
    </p:spTree>
    <p:custDataLst>
      <p:tags r:id="rId4"/>
    </p:custDataLst>
    <p:extLst>
      <p:ext uri="{BB962C8B-B14F-4D97-AF65-F5344CB8AC3E}">
        <p14:creationId xmlns:p14="http://schemas.microsoft.com/office/powerpoint/2010/main" val="84498986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9A242B1E-A2EF-40F8-A2D0-6121AEDE3376}"/>
              </a:ext>
            </a:extLst>
          </p:cNvPr>
          <p:cNvSpPr>
            <a:spLocks noGrp="1"/>
          </p:cNvSpPr>
          <p:nvPr>
            <p:ph type="sldNum" sz="quarter" idx="12"/>
            <p:custDataLst>
              <p:tags r:id="rId3"/>
            </p:custDataLst>
          </p:nvPr>
        </p:nvSpPr>
        <p:spPr/>
        <p:txBody>
          <a:bodyPr/>
          <a:lstStyle/>
          <a:p>
            <a:fld id="{158B7785-F6D6-45F8-833E-07BD84680091}" type="slidenum">
              <a:rPr lang="en-US" smtClean="0"/>
              <a:t>5</a:t>
            </a:fld>
            <a:endParaRPr lang="en-US"/>
          </a:p>
        </p:txBody>
      </p:sp>
      <p:sp>
        <p:nvSpPr>
          <p:cNvPr id="3" name="Title 2">
            <a:extLst>
              <a:ext uri="{FF2B5EF4-FFF2-40B4-BE49-F238E27FC236}">
                <a16:creationId xmlns:a16="http://schemas.microsoft.com/office/drawing/2014/main" id="{0A1CF710-B001-4DB9-81A4-269FDF32ED4F}"/>
              </a:ext>
            </a:extLst>
          </p:cNvPr>
          <p:cNvSpPr>
            <a:spLocks noGrp="1"/>
          </p:cNvSpPr>
          <p:nvPr>
            <p:ph type="title"/>
            <p:custDataLst>
              <p:tags r:id="rId4"/>
            </p:custDataLst>
          </p:nvPr>
        </p:nvSpPr>
        <p:spPr/>
        <p:txBody>
          <a:bodyPr>
            <a:normAutofit/>
          </a:bodyPr>
          <a:lstStyle/>
          <a:p>
            <a:r>
              <a:rPr lang="en-US" sz="3600" b="0"/>
              <a:t>Polling Question # 1</a:t>
            </a:r>
          </a:p>
        </p:txBody>
      </p:sp>
      <p:sp>
        <p:nvSpPr>
          <p:cNvPr id="4" name="Content Placeholder 3">
            <a:extLst>
              <a:ext uri="{FF2B5EF4-FFF2-40B4-BE49-F238E27FC236}">
                <a16:creationId xmlns:a16="http://schemas.microsoft.com/office/drawing/2014/main" id="{C5A3EA7A-4AB7-4252-9E91-11B15374822C}"/>
              </a:ext>
            </a:extLst>
          </p:cNvPr>
          <p:cNvSpPr>
            <a:spLocks noGrp="1"/>
          </p:cNvSpPr>
          <p:nvPr>
            <p:ph idx="1"/>
            <p:custDataLst>
              <p:tags r:id="rId5"/>
            </p:custDataLst>
          </p:nvPr>
        </p:nvSpPr>
        <p:spPr/>
        <p:txBody>
          <a:bodyPr>
            <a:normAutofit fontScale="92500" lnSpcReduction="10000"/>
          </a:bodyPr>
          <a:lstStyle/>
          <a:p>
            <a:pPr marL="0" indent="0">
              <a:buNone/>
            </a:pPr>
            <a:r>
              <a:rPr lang="en-US" sz="3600" b="1"/>
              <a:t>Has your state or local workforce board or agency initiated plans to evaluate remote services or online learning?</a:t>
            </a:r>
          </a:p>
          <a:p>
            <a:pPr marL="914400" indent="-914400">
              <a:buFont typeface="+mj-lt"/>
              <a:buAutoNum type="arabicPeriod"/>
            </a:pPr>
            <a:r>
              <a:rPr lang="en-US" sz="3200"/>
              <a:t>We are still struggling with delivering services remotely.</a:t>
            </a:r>
          </a:p>
          <a:p>
            <a:pPr marL="914400" indent="-914400">
              <a:buFont typeface="+mj-lt"/>
              <a:buAutoNum type="arabicPeriod"/>
            </a:pPr>
            <a:r>
              <a:rPr lang="en-US" sz="3200"/>
              <a:t>We have little to no capacity to evaluate our services.</a:t>
            </a:r>
          </a:p>
          <a:p>
            <a:pPr marL="914400" indent="-914400">
              <a:buFont typeface="+mj-lt"/>
              <a:buAutoNum type="arabicPeriod"/>
            </a:pPr>
            <a:r>
              <a:rPr lang="en-US" sz="3200"/>
              <a:t>We have some capacity to evaluate services but are unsure about how to start.</a:t>
            </a:r>
          </a:p>
          <a:p>
            <a:pPr marL="914400" indent="-914400">
              <a:buFont typeface="+mj-lt"/>
              <a:buAutoNum type="arabicPeriod"/>
            </a:pPr>
            <a:r>
              <a:rPr lang="en-US" sz="3200"/>
              <a:t>We have begun to evaluate our remote services.</a:t>
            </a:r>
          </a:p>
          <a:p>
            <a:pPr marL="914400" indent="-914400">
              <a:buFont typeface="+mj-lt"/>
              <a:buAutoNum type="arabicPeriod"/>
            </a:pPr>
            <a:r>
              <a:rPr lang="en-US" sz="3200"/>
              <a:t>Not only have we evaluated our remote services, we have published our evaluation results!</a:t>
            </a:r>
          </a:p>
          <a:p>
            <a:pPr marL="914400" indent="-914400">
              <a:buFont typeface="+mj-lt"/>
              <a:buAutoNum type="arabicPeriod"/>
            </a:pPr>
            <a:endParaRPr lang="en-US" sz="4600"/>
          </a:p>
          <a:p>
            <a:pPr marL="0" indent="0">
              <a:buNone/>
            </a:pPr>
            <a:endParaRPr lang="en-US" sz="4600"/>
          </a:p>
          <a:p>
            <a:endParaRPr lang="en-US"/>
          </a:p>
        </p:txBody>
      </p:sp>
    </p:spTree>
    <p:custDataLst>
      <p:tags r:id="rId6"/>
    </p:custDataLst>
    <p:extLst>
      <p:ext uri="{BB962C8B-B14F-4D97-AF65-F5344CB8AC3E}">
        <p14:creationId xmlns:p14="http://schemas.microsoft.com/office/powerpoint/2010/main" val="26925180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7D31737D-FB52-45CE-8BFA-AD7DC961DEEA}"/>
              </a:ext>
            </a:extLst>
          </p:cNvPr>
          <p:cNvSpPr>
            <a:spLocks noGrp="1"/>
          </p:cNvSpPr>
          <p:nvPr>
            <p:ph type="sldNum" sz="quarter" idx="12"/>
            <p:custDataLst>
              <p:tags r:id="rId3"/>
            </p:custDataLst>
          </p:nvPr>
        </p:nvSpPr>
        <p:spPr/>
        <p:txBody>
          <a:bodyPr/>
          <a:lstStyle/>
          <a:p>
            <a:fld id="{158B7785-F6D6-45F8-833E-07BD84680091}" type="slidenum">
              <a:rPr lang="en-US" smtClean="0"/>
              <a:t>6</a:t>
            </a:fld>
            <a:endParaRPr lang="en-US"/>
          </a:p>
        </p:txBody>
      </p:sp>
      <p:sp>
        <p:nvSpPr>
          <p:cNvPr id="3" name="Title 2">
            <a:extLst>
              <a:ext uri="{FF2B5EF4-FFF2-40B4-BE49-F238E27FC236}">
                <a16:creationId xmlns:a16="http://schemas.microsoft.com/office/drawing/2014/main" id="{10B0B4C4-4E74-45CD-81F6-99D6BF425DFB}"/>
              </a:ext>
            </a:extLst>
          </p:cNvPr>
          <p:cNvSpPr>
            <a:spLocks noGrp="1"/>
          </p:cNvSpPr>
          <p:nvPr>
            <p:ph type="title"/>
            <p:custDataLst>
              <p:tags r:id="rId4"/>
            </p:custDataLst>
          </p:nvPr>
        </p:nvSpPr>
        <p:spPr/>
        <p:txBody>
          <a:bodyPr>
            <a:normAutofit/>
          </a:bodyPr>
          <a:lstStyle/>
          <a:p>
            <a:r>
              <a:rPr lang="en-US" sz="4400" b="0"/>
              <a:t>Presenters</a:t>
            </a:r>
          </a:p>
        </p:txBody>
      </p:sp>
      <p:sp>
        <p:nvSpPr>
          <p:cNvPr id="5" name="Content Placeholder 4">
            <a:extLst>
              <a:ext uri="{FF2B5EF4-FFF2-40B4-BE49-F238E27FC236}">
                <a16:creationId xmlns:a16="http://schemas.microsoft.com/office/drawing/2014/main" id="{FBBA6BA2-DD7D-41F6-BD1A-BFAD501E8A57}"/>
              </a:ext>
            </a:extLst>
          </p:cNvPr>
          <p:cNvSpPr>
            <a:spLocks noGrp="1"/>
          </p:cNvSpPr>
          <p:nvPr>
            <p:ph sz="half" idx="2"/>
            <p:custDataLst>
              <p:tags r:id="rId5"/>
            </p:custDataLst>
          </p:nvPr>
        </p:nvSpPr>
        <p:spPr/>
        <p:txBody>
          <a:bodyPr/>
          <a:lstStyle/>
          <a:p>
            <a:endParaRPr lang="en-US"/>
          </a:p>
          <a:p>
            <a:r>
              <a:rPr lang="en-US" b="0" err="1"/>
              <a:t>Deniece Thomas</a:t>
            </a:r>
          </a:p>
          <a:p>
            <a:pPr marL="0" marR="0" lvl="1">
              <a:spcBef>
                <a:spcPct val="0"/>
              </a:spcBef>
              <a:spcAft>
                <a:spcPct val="0"/>
              </a:spcAft>
            </a:pPr>
            <a:r>
              <a:rPr lang="en-US" sz="2000"/>
              <a:t>Deputy Commissioner</a:t>
            </a:r>
          </a:p>
          <a:p>
            <a:pPr marL="0" marR="0" lvl="2">
              <a:lnSpc>
                <a:spcPct val="100000"/>
              </a:lnSpc>
              <a:spcAft>
                <a:spcPct val="0"/>
              </a:spcAft>
            </a:pPr>
            <a:r>
              <a:rPr lang="en-US" sz="2000">
                <a:solidFill>
                  <a:schemeClr val="tx1"/>
                </a:solidFill>
              </a:rPr>
              <a:t>Tennessee Department of Labor and Workforce Development</a:t>
            </a:r>
          </a:p>
          <a:p>
            <a:endParaRPr lang="en-US"/>
          </a:p>
        </p:txBody>
      </p:sp>
      <p:pic>
        <p:nvPicPr>
          <p:cNvPr id="11" name="Picture Placeholder 10">
            <a:extLst>
              <a:ext uri="{FF2B5EF4-FFF2-40B4-BE49-F238E27FC236}">
                <a16:creationId xmlns:a16="http://schemas.microsoft.com/office/drawing/2014/main" id="{93C3E9B5-4D46-4411-8891-8D64DF00679E}"/>
              </a:ext>
            </a:extLst>
          </p:cNvPr>
          <p:cNvPicPr>
            <a:picLocks noGrp="1" noChangeAspect="1"/>
          </p:cNvPicPr>
          <p:nvPr>
            <p:ph type="pic" sz="quarter" idx="14"/>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1576298" y="3832448"/>
            <a:ext cx="1985726" cy="2133600"/>
          </a:xfrm>
        </p:spPr>
      </p:pic>
      <p:sp>
        <p:nvSpPr>
          <p:cNvPr id="7" name="Content Placeholder 6">
            <a:extLst>
              <a:ext uri="{FF2B5EF4-FFF2-40B4-BE49-F238E27FC236}">
                <a16:creationId xmlns:a16="http://schemas.microsoft.com/office/drawing/2014/main" id="{6DEF460A-526F-4094-99D4-2E0EC4993DCE}"/>
              </a:ext>
            </a:extLst>
          </p:cNvPr>
          <p:cNvSpPr>
            <a:spLocks noGrp="1"/>
          </p:cNvSpPr>
          <p:nvPr>
            <p:ph sz="half" idx="1"/>
            <p:custDataLst>
              <p:tags r:id="rId8"/>
            </p:custDataLst>
          </p:nvPr>
        </p:nvSpPr>
        <p:spPr/>
        <p:txBody>
          <a:bodyPr/>
          <a:lstStyle/>
          <a:p>
            <a:r>
              <a:rPr lang="en-US" b="0"/>
              <a:t>Alisa Belzer</a:t>
            </a:r>
            <a:endParaRPr lang="en-US" b="0"/>
          </a:p>
          <a:p>
            <a:pPr marL="0" lvl="1">
              <a:spcBef>
                <a:spcPct val="0"/>
              </a:spcBef>
            </a:pPr>
            <a:r>
              <a:rPr lang="en-US" sz="2000"/>
              <a:t>Professor, Program Coordinator, Ed.M. in Adult and Continuing Education</a:t>
            </a:r>
          </a:p>
          <a:p>
            <a:pPr>
              <a:spcBef>
                <a:spcPct val="0"/>
              </a:spcBef>
            </a:pPr>
            <a:r>
              <a:rPr lang="en-US" sz="2000" b="0">
                <a:solidFill>
                  <a:schemeClr val="tx1"/>
                </a:solidFill>
              </a:rPr>
              <a:t>Rutgers University </a:t>
            </a:r>
          </a:p>
        </p:txBody>
      </p:sp>
      <p:pic>
        <p:nvPicPr>
          <p:cNvPr id="15" name="Picture Placeholder 14">
            <a:extLst>
              <a:ext uri="{FF2B5EF4-FFF2-40B4-BE49-F238E27FC236}">
                <a16:creationId xmlns:a16="http://schemas.microsoft.com/office/drawing/2014/main" id="{575F2C15-FB23-4E60-989A-94C767D75EEB}"/>
              </a:ext>
            </a:extLst>
          </p:cNvPr>
          <p:cNvPicPr>
            <a:picLocks noGrp="1" noChangeAspect="1"/>
          </p:cNvPicPr>
          <p:nvPr>
            <p:ph type="pic" sz="quarter" idx="13"/>
            <p:custDataLst>
              <p:tags r:id="rId10"/>
            </p:custDataLst>
          </p:nvPr>
        </p:nvPicPr>
        <p:blipFill>
          <a:blip r:embed="rId9">
            <a:extLst>
              <a:ext uri="{28A0092B-C50C-407E-A947-70E740481C1C}">
                <a14:useLocalDpi xmlns:a14="http://schemas.microsoft.com/office/drawing/2010/main" val="0"/>
              </a:ext>
            </a:extLst>
          </a:blip>
          <a:stretch>
            <a:fillRect/>
          </a:stretch>
        </p:blipFill>
        <p:spPr>
          <a:xfrm>
            <a:off x="1612295" y="1288742"/>
            <a:ext cx="2015067" cy="2133600"/>
          </a:xfrm>
        </p:spPr>
      </p:pic>
    </p:spTree>
    <p:custDataLst>
      <p:tags r:id="rId11"/>
    </p:custDataLst>
    <p:extLst>
      <p:ext uri="{BB962C8B-B14F-4D97-AF65-F5344CB8AC3E}">
        <p14:creationId xmlns:p14="http://schemas.microsoft.com/office/powerpoint/2010/main" val="2348952795"/>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1E2F54CE-28C7-4926-B0A7-836AB403986B}"/>
              </a:ext>
            </a:extLst>
          </p:cNvPr>
          <p:cNvSpPr>
            <a:spLocks noGrp="1"/>
          </p:cNvSpPr>
          <p:nvPr>
            <p:ph type="sldNum" sz="quarter" idx="12"/>
            <p:custDataLst>
              <p:tags r:id="rId3"/>
            </p:custDataLst>
          </p:nvPr>
        </p:nvSpPr>
        <p:spPr/>
        <p:txBody>
          <a:bodyPr/>
          <a:lstStyle/>
          <a:p>
            <a:fld id="{158B7785-F6D6-45F8-833E-07BD84680091}" type="slidenum">
              <a:rPr lang="en-US" smtClean="0"/>
              <a:t>7</a:t>
            </a:fld>
            <a:endParaRPr lang="en-US"/>
          </a:p>
        </p:txBody>
      </p:sp>
      <p:sp>
        <p:nvSpPr>
          <p:cNvPr id="3" name="Title 2">
            <a:extLst>
              <a:ext uri="{FF2B5EF4-FFF2-40B4-BE49-F238E27FC236}">
                <a16:creationId xmlns:a16="http://schemas.microsoft.com/office/drawing/2014/main" id="{D8FB197F-94F6-4CF2-967D-5BCDDA828AEE}"/>
              </a:ext>
            </a:extLst>
          </p:cNvPr>
          <p:cNvSpPr>
            <a:spLocks noGrp="1"/>
          </p:cNvSpPr>
          <p:nvPr>
            <p:ph type="title"/>
            <p:custDataLst>
              <p:tags r:id="rId4"/>
            </p:custDataLst>
          </p:nvPr>
        </p:nvSpPr>
        <p:spPr/>
        <p:txBody>
          <a:bodyPr>
            <a:normAutofit/>
          </a:bodyPr>
          <a:lstStyle/>
          <a:p>
            <a:r>
              <a:rPr lang="en-US" sz="4400" b="0"/>
              <a:t>Presenters</a:t>
            </a:r>
          </a:p>
        </p:txBody>
      </p:sp>
      <p:pic>
        <p:nvPicPr>
          <p:cNvPr id="11" name="Picture Placeholder 10" descr="A close up of a person&#10;&#10;Description automatically generated">
            <a:extLst>
              <a:ext uri="{FF2B5EF4-FFF2-40B4-BE49-F238E27FC236}">
                <a16:creationId xmlns:a16="http://schemas.microsoft.com/office/drawing/2014/main" id="{AE6817F1-E976-49B8-B376-5D077BC6E79E}"/>
              </a:ext>
            </a:extLst>
          </p:cNvPr>
          <p:cNvPicPr>
            <a:picLocks noGrp="1" noChangeAspect="1"/>
          </p:cNvPicPr>
          <p:nvPr>
            <p:ph type="pic" sz="quarter" idx="13"/>
            <p:custDataLst>
              <p:tags r:id="rId6"/>
            </p:custDataLst>
          </p:nvPr>
        </p:nvPicPr>
        <p:blipFill>
          <a:blip r:embed="rId5">
            <a:extLst>
              <a:ext uri="{28A0092B-C50C-407E-A947-70E740481C1C}">
                <a14:useLocalDpi xmlns:a14="http://schemas.microsoft.com/office/drawing/2010/main" val="0"/>
              </a:ext>
            </a:extLst>
          </a:blip>
          <a:srcRect t="3759" b="3759"/>
          <a:stretch>
            <a:fillRect/>
          </a:stretch>
        </p:blipFill>
        <p:spPr/>
      </p:pic>
      <p:sp>
        <p:nvSpPr>
          <p:cNvPr id="5" name="Content Placeholder 4">
            <a:extLst>
              <a:ext uri="{FF2B5EF4-FFF2-40B4-BE49-F238E27FC236}">
                <a16:creationId xmlns:a16="http://schemas.microsoft.com/office/drawing/2014/main" id="{2F6AB27D-F78F-438A-BAB5-B1981B6162FA}"/>
              </a:ext>
            </a:extLst>
          </p:cNvPr>
          <p:cNvSpPr>
            <a:spLocks noGrp="1"/>
          </p:cNvSpPr>
          <p:nvPr>
            <p:ph sz="half" idx="2"/>
            <p:custDataLst>
              <p:tags r:id="rId7"/>
            </p:custDataLst>
          </p:nvPr>
        </p:nvSpPr>
        <p:spPr/>
        <p:txBody>
          <a:bodyPr/>
          <a:lstStyle/>
          <a:p>
            <a:r>
              <a:rPr lang="en-US" b="0"/>
              <a:t>Kathy Krepcio</a:t>
            </a:r>
            <a:endParaRPr lang="en-US" b="0"/>
          </a:p>
          <a:p>
            <a:pPr>
              <a:spcBef>
                <a:spcPct val="0"/>
              </a:spcBef>
            </a:pPr>
            <a:r>
              <a:rPr lang="en-US" sz="2000" b="0" i="1">
                <a:solidFill>
                  <a:schemeClr val="bg2">
                    <a:lumMod val="25000"/>
                  </a:schemeClr>
                </a:solidFill>
                <a:latin typeface="+mj-lt"/>
              </a:rPr>
              <a:t>Executive Director &amp; Senior Researcher, John J. Heldrich Center for Workforce Development </a:t>
            </a:r>
          </a:p>
          <a:p>
            <a:pPr>
              <a:spcBef>
                <a:spcPct val="0"/>
              </a:spcBef>
            </a:pPr>
            <a:r>
              <a:rPr lang="en-US" sz="2000" b="0">
                <a:solidFill>
                  <a:schemeClr val="tx1"/>
                </a:solidFill>
              </a:rPr>
              <a:t>Rutgers University </a:t>
            </a:r>
          </a:p>
        </p:txBody>
      </p:sp>
      <p:pic>
        <p:nvPicPr>
          <p:cNvPr id="9" name="Picture Placeholder 8">
            <a:extLst>
              <a:ext uri="{FF2B5EF4-FFF2-40B4-BE49-F238E27FC236}">
                <a16:creationId xmlns:a16="http://schemas.microsoft.com/office/drawing/2014/main" id="{4B19F8E8-D5BA-498E-815D-42325AFD8380}"/>
              </a:ext>
            </a:extLst>
          </p:cNvPr>
          <p:cNvPicPr>
            <a:picLocks noGrp="1" noChangeAspect="1"/>
          </p:cNvPicPr>
          <p:nvPr>
            <p:ph type="pic" sz="quarter" idx="14"/>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1671483" y="3832448"/>
            <a:ext cx="1795355" cy="2133600"/>
          </a:xfrm>
        </p:spPr>
      </p:pic>
      <p:sp>
        <p:nvSpPr>
          <p:cNvPr id="7" name="Content Placeholder 6">
            <a:extLst>
              <a:ext uri="{FF2B5EF4-FFF2-40B4-BE49-F238E27FC236}">
                <a16:creationId xmlns:a16="http://schemas.microsoft.com/office/drawing/2014/main" id="{62A524F7-0F8E-4FCD-BB6C-CAEA7CFDE7A2}"/>
              </a:ext>
            </a:extLst>
          </p:cNvPr>
          <p:cNvSpPr>
            <a:spLocks noGrp="1"/>
          </p:cNvSpPr>
          <p:nvPr>
            <p:ph sz="half" idx="1"/>
            <p:custDataLst>
              <p:tags r:id="rId10"/>
            </p:custDataLst>
          </p:nvPr>
        </p:nvSpPr>
        <p:spPr/>
        <p:txBody>
          <a:bodyPr/>
          <a:lstStyle/>
          <a:p>
            <a:r>
              <a:rPr lang="en-US" b="0"/>
              <a:t>Burt Barnow</a:t>
            </a:r>
            <a:endParaRPr lang="en-US" b="0"/>
          </a:p>
          <a:p>
            <a:pPr>
              <a:spcBef>
                <a:spcPct val="0"/>
              </a:spcBef>
            </a:pPr>
            <a:r>
              <a:rPr lang="en-US" sz="2000" b="0" i="1">
                <a:solidFill>
                  <a:schemeClr val="bg2">
                    <a:lumMod val="25000"/>
                  </a:schemeClr>
                </a:solidFill>
                <a:latin typeface="+mj-lt"/>
              </a:rPr>
              <a:t>Amsterdam Professor of Public Service, Trachtenberg School of Public Policy and Public Administration </a:t>
            </a:r>
            <a:r>
              <a:rPr lang="en-US" sz="2000" b="0">
                <a:solidFill>
                  <a:schemeClr val="tx1"/>
                </a:solidFill>
              </a:rPr>
              <a:t>George Washington University </a:t>
            </a:r>
          </a:p>
        </p:txBody>
      </p:sp>
    </p:spTree>
    <p:custDataLst>
      <p:tags r:id="rId11"/>
    </p:custDataLst>
    <p:extLst>
      <p:ext uri="{BB962C8B-B14F-4D97-AF65-F5344CB8AC3E}">
        <p14:creationId xmlns:p14="http://schemas.microsoft.com/office/powerpoint/2010/main" val="75949596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2120485-5924-47B6-9202-205B77D262DF}"/>
              </a:ext>
            </a:extLst>
          </p:cNvPr>
          <p:cNvSpPr>
            <a:spLocks noGrp="1"/>
          </p:cNvSpPr>
          <p:nvPr>
            <p:ph type="title"/>
            <p:custDataLst>
              <p:tags r:id="rId3"/>
            </p:custDataLst>
          </p:nvPr>
        </p:nvSpPr>
        <p:spPr>
          <a:xfrm>
            <a:off x="842963" y="2005946"/>
            <a:ext cx="6553200" cy="2357891"/>
          </a:xfrm>
        </p:spPr>
        <p:txBody>
          <a:bodyPr>
            <a:normAutofit/>
          </a:bodyPr>
          <a:lstStyle/>
          <a:p>
            <a:r>
              <a:rPr lang="en-US" b="0"/>
              <a:t>Learning from Practitioners, Researchers, and Evaluators</a:t>
            </a:r>
          </a:p>
        </p:txBody>
      </p:sp>
    </p:spTree>
    <p:custDataLst>
      <p:tags r:id="rId4"/>
    </p:custDataLst>
    <p:extLst>
      <p:ext uri="{BB962C8B-B14F-4D97-AF65-F5344CB8AC3E}">
        <p14:creationId xmlns:p14="http://schemas.microsoft.com/office/powerpoint/2010/main" val="175661140"/>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2A2B1BD9-5770-4421-A2CB-EF40DD3AD82B}"/>
              </a:ext>
            </a:extLst>
          </p:cNvPr>
          <p:cNvSpPr>
            <a:spLocks noGrp="1"/>
          </p:cNvSpPr>
          <p:nvPr>
            <p:ph type="sldNum" sz="quarter" idx="12"/>
            <p:custDataLst>
              <p:tags r:id="rId3"/>
            </p:custDataLst>
          </p:nvPr>
        </p:nvSpPr>
        <p:spPr/>
        <p:txBody>
          <a:bodyPr/>
          <a:lstStyle/>
          <a:p>
            <a:fld id="{158B7785-F6D6-45F8-833E-07BD84680091}" type="slidenum">
              <a:rPr lang="en-US" smtClean="0"/>
              <a:t>9</a:t>
            </a:fld>
            <a:endParaRPr lang="en-US"/>
          </a:p>
        </p:txBody>
      </p:sp>
      <p:sp>
        <p:nvSpPr>
          <p:cNvPr id="3" name="Title 2">
            <a:extLst>
              <a:ext uri="{FF2B5EF4-FFF2-40B4-BE49-F238E27FC236}">
                <a16:creationId xmlns:a16="http://schemas.microsoft.com/office/drawing/2014/main" id="{174F9257-2473-48B0-8854-1D8B30C33CE3}"/>
              </a:ext>
            </a:extLst>
          </p:cNvPr>
          <p:cNvSpPr>
            <a:spLocks noGrp="1"/>
          </p:cNvSpPr>
          <p:nvPr>
            <p:ph type="title"/>
            <p:custDataLst>
              <p:tags r:id="rId4"/>
            </p:custDataLst>
          </p:nvPr>
        </p:nvSpPr>
        <p:spPr/>
        <p:txBody>
          <a:bodyPr/>
          <a:lstStyle/>
          <a:p>
            <a:r>
              <a:rPr lang="en-US" b="0"/>
              <a:t>Presenter</a:t>
            </a:r>
          </a:p>
        </p:txBody>
      </p:sp>
      <p:pic>
        <p:nvPicPr>
          <p:cNvPr id="7" name="Picture Placeholder 6" descr="A person posing for the camera&#10;&#10;Description automatically generated">
            <a:extLst>
              <a:ext uri="{FF2B5EF4-FFF2-40B4-BE49-F238E27FC236}">
                <a16:creationId xmlns:a16="http://schemas.microsoft.com/office/drawing/2014/main" id="{450DE392-B4B8-4211-81E6-4F62AC18082A}"/>
              </a:ext>
            </a:extLst>
          </p:cNvPr>
          <p:cNvPicPr>
            <a:picLocks noGrp="1" noChangeAspect="1"/>
          </p:cNvPicPr>
          <p:nvPr>
            <p:ph type="pic" sz="quarter" idx="13"/>
            <p:custDataLst>
              <p:tags r:id="rId6"/>
            </p:custDataLst>
          </p:nvPr>
        </p:nvPicPr>
        <p:blipFill>
          <a:blip r:embed="rId5">
            <a:extLst>
              <a:ext uri="{28A0092B-C50C-407E-A947-70E740481C1C}">
                <a14:useLocalDpi xmlns:a14="http://schemas.microsoft.com/office/drawing/2010/main" val="0"/>
              </a:ext>
            </a:extLst>
          </a:blip>
          <a:srcRect t="2778" b="2778"/>
          <a:stretch>
            <a:fillRect/>
          </a:stretch>
        </p:blipFill>
        <p:spPr>
          <a:xfrm>
            <a:off x="1530935" y="2404666"/>
            <a:ext cx="2398127" cy="2398127"/>
          </a:xfrm>
        </p:spPr>
      </p:pic>
      <p:sp>
        <p:nvSpPr>
          <p:cNvPr id="5" name="Content Placeholder 4">
            <a:extLst>
              <a:ext uri="{FF2B5EF4-FFF2-40B4-BE49-F238E27FC236}">
                <a16:creationId xmlns:a16="http://schemas.microsoft.com/office/drawing/2014/main" id="{0DF8AB61-3F71-489D-9A66-FD7CD0327DFB}"/>
              </a:ext>
            </a:extLst>
          </p:cNvPr>
          <p:cNvSpPr>
            <a:spLocks noGrp="1"/>
          </p:cNvSpPr>
          <p:nvPr>
            <p:ph idx="1"/>
            <p:custDataLst>
              <p:tags r:id="rId7"/>
            </p:custDataLst>
          </p:nvPr>
        </p:nvSpPr>
        <p:spPr>
          <a:xfrm>
            <a:off x="4325523" y="2404665"/>
            <a:ext cx="4547016" cy="3067447"/>
          </a:xfrm>
        </p:spPr>
        <p:txBody>
          <a:bodyPr/>
          <a:lstStyle/>
          <a:p>
            <a:r>
              <a:rPr lang="en-US" b="0" err="1"/>
              <a:t>Deniece Thomas</a:t>
            </a:r>
          </a:p>
          <a:p>
            <a:pPr marL="0" marR="0" lvl="1">
              <a:spcBef>
                <a:spcPct val="0"/>
              </a:spcBef>
              <a:spcAft>
                <a:spcPct val="0"/>
              </a:spcAft>
            </a:pPr>
            <a:r>
              <a:rPr lang="en-US" sz="2000"/>
              <a:t>Deputy Commissioner</a:t>
            </a:r>
          </a:p>
          <a:p>
            <a:pPr marL="0" marR="0" lvl="2">
              <a:lnSpc>
                <a:spcPct val="100000"/>
              </a:lnSpc>
              <a:spcAft>
                <a:spcPct val="0"/>
              </a:spcAft>
            </a:pPr>
            <a:r>
              <a:rPr lang="en-US" sz="2000">
                <a:solidFill>
                  <a:schemeClr val="tx1"/>
                </a:solidFill>
              </a:rPr>
              <a:t>Tennessee Department of Labor and Workforce Development</a:t>
            </a:r>
          </a:p>
          <a:p>
            <a:endParaRPr lang="en-US"/>
          </a:p>
        </p:txBody>
      </p:sp>
    </p:spTree>
    <p:custDataLst>
      <p:tags r:id="rId8"/>
    </p:custDataLst>
    <p:extLst>
      <p:ext uri="{BB962C8B-B14F-4D97-AF65-F5344CB8AC3E}">
        <p14:creationId xmlns:p14="http://schemas.microsoft.com/office/powerpoint/2010/main" val="3947124892"/>
      </p:ext>
    </p:extLst>
  </p:cSld>
  <p:clrMapOvr>
    <a:masterClrMapping/>
  </p:clrMapOvr>
  <p:transition/>
  <p:timing/>
</p:sld>
</file>

<file path=ppt/tags/tag1.xml><?xml version="1.0" encoding="utf-8"?>
<p:tagLst xmlns:p="http://schemas.openxmlformats.org/presentationml/2006/main">
  <p:tag name="PRESENTER_SHAPEINFO" val="&lt;ThreeDShapeInfo&gt;&lt;uuid val=&quot;{ea2e9a87-c6b8-4d13-aa6a-d3e3d89d4696}&quot; /&gt;&lt;isInvalidForFieldText val=&quot;0&quot; /&gt;&lt;Image&gt;&lt;filename val=&quot;E:\breeze\content\14339732\2128449451-1\input\breezo\data\asimages\{ea2e9a87-c6b8-4d13-aa6a-d3e3d89d4696}.png&quot; /&gt;&lt;left val=&quot;0&quot; /&gt;&lt;top val=&quot;0&quot; /&gt;&lt;width val=&quot;653&quot; /&gt;&lt;height val=&quot;720&quot; /&gt;&lt;hasText val=&quot;1&quot; /&gt;&lt;/Image&gt;&lt;/ThreeDShapeInfo&gt;"/>
</p:tagLst>
</file>

<file path=ppt/tags/tag10.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0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2.xml><?xml version="1.0" encoding="utf-8"?>
<p:tagLst xmlns:p="http://schemas.openxmlformats.org/presentationml/2006/main">
  <p:tag name="PRESENTER_SHAPEINFO" val="&lt;ThreeDShapeInfo&gt;&lt;uuid val=&quot;{f79fa2e3-010d-435a-9fa1-ff62fe4c513c}&quot; /&gt;&lt;isInvalidForFieldText val=&quot;0&quot; /&gt;&lt;Image&gt;&lt;filename val=&quot;E:\breeze\content\14339732\2128449451-1\input\breezo\data\asimages\{f79fa2e3-010d-435a-9fa1-ff62fe4c513c}.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03.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595d4e5a-b222-4974-b46d-26e570697ced}.png&quot; /&gt;&lt;left val=&quot;0&quot; /&gt;&lt;top val=&quot;0&quot; /&gt;&lt;width val=&quot;83&quot; /&gt;&lt;height val=&quot;131&quot; /&gt;&lt;hasText val=&quot;1&quot; /&gt;&lt;/Image&gt;&lt;/ThreeDShapeInfo&gt;"/>
</p:tagLst>
</file>

<file path=ppt/tags/tag10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8.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09.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1.xml><?xml version="1.0" encoding="utf-8"?>
<p:tagLst xmlns:p="http://schemas.openxmlformats.org/presentationml/2006/main">
  <p:tag name="PRESENTER_SHAPEINFO" val="&lt;ThreeDShapeInfo&gt;&lt;uuid val=&quot;{22f66ea0-8a67-4209-a64f-c880f4974fcb}&quot; /&gt;&lt;isInvalidForFieldText val=&quot;0&quot; /&gt;&lt;Image&gt;&lt;filename val=&quot;E:\breeze\content\14339732\2128449451-1\input\breezo\data\asimages\{22f66ea0-8a67-4209-a64f-c880f4974fcb}.png&quot; /&gt;&lt;left val=&quot;437&quot; /&gt;&lt;top val=&quot;274&quot; /&gt;&lt;width val=&quot;744&quot; /&gt;&lt;height val=&quot;179&quot; /&gt;&lt;hasText val=&quot;1&quot; /&gt;&lt;/Image&gt;&lt;/ThreeDShapeInfo&gt;"/>
  <p:tag name="PRESENTER_SHAPETEXTINFO" val="&lt;ShapeTextInfo&gt;&lt;TableIndex row=&quot;-1&quot; col=&quot;-1&quot;&gt;&lt;linesCount val=&quot;1&quot; /&gt;&lt;lineCharCount val=&quot;70&quot; /&gt;&lt;/TableIndex&gt;&lt;/ShapeTextInfo&gt;"/>
</p:tagLst>
</file>

<file path=ppt/tags/tag112.xml><?xml version="1.0" encoding="utf-8"?>
<p:tagLst xmlns:p="http://schemas.openxmlformats.org/presentationml/2006/main">
  <p:tag name="PRESENTER_SHAPEINFO" val="&lt;ThreeDShapeInfo&gt;&lt;uuid val=&quot;{8aaf871c-58b9-44b3-86fd-d7096508c787}&quot; /&gt;&lt;isInvalidForFieldText val=&quot;0&quot; /&gt;&lt;Image&gt;&lt;filename val=&quot;E:\breeze\content\14339732\2128449451-1\input\breezo\data\asimages\{8aaf871c-58b9-44b3-86fd-d7096508c787}.png&quot; /&gt;&lt;left val=&quot;251&quot; /&gt;&lt;top val=&quot;623&quot; /&gt;&lt;width val=&quot;187&quot; /&gt;&lt;height val=&quot;24&quot; /&gt;&lt;hasText val=&quot;1&quot; /&gt;&lt;/Image&gt;&lt;/ThreeDShapeInfo&gt;"/>
  <p:tag name="PRESENTER_SHAPETEXTINFO" val="&lt;ShapeTextInfo&gt;&lt;TableIndex row=&quot;-1&quot; col=&quot;-1&quot;&gt;&lt;linesCount val=&quot;1&quot; /&gt;&lt;lineCharCount val=&quot;16&quot; /&gt;&lt;/TableIndex&gt;&lt;/ShapeTextInfo&gt;"/>
</p:tagLst>
</file>

<file path=ppt/tags/tag113.xml><?xml version="1.0" encoding="utf-8"?>
<p:tagLst xmlns:p="http://schemas.openxmlformats.org/presentationml/2006/main">
  <p:tag name="HTML_SHAPEINFO" val="&lt;SlideThumbPath val=&quot;SlideTemp.PNG&quot;/&gt;"/>
</p:tagLst>
</file>

<file path=ppt/tags/tag114.xml><?xml version="1.0" encoding="utf-8"?>
<p:tagLst xmlns:p="http://schemas.openxmlformats.org/presentationml/2006/main">
  <p:tag name="PRESENTER_SHAPEINFO" val="&lt;ThreeDShapeInfo&gt;&lt;uuid val=&quot;{2faece4b-3190-4ace-93e8-6601a92196f7}&quot; /&gt;&lt;isInvalidForFieldText val=&quot;0&quot; /&gt;&lt;Image&gt;&lt;filename val=&quot;E:\breeze\content\14339732\2128449451-1\input\breezo\data\asimages\{2faece4b-3190-4ace-93e8-6601a92196f7}.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15.xml><?xml version="1.0" encoding="utf-8"?>
<p:tagLst xmlns:p="http://schemas.openxmlformats.org/presentationml/2006/main">
  <p:tag name="PRESENTER_SHAPEINFO" val="&lt;ThreeDShapeInfo&gt;&lt;uuid val=&quot;{514c56b1-7c91-4cb1-92ae-86751a9fc0c9}&quot; /&gt;&lt;isInvalidForFieldText val=&quot;0&quot; /&gt;&lt;Image&gt;&lt;filename val=&quot;E:\breeze\content\14339732\2128449451-1\input\breezo\data\asimages\{514c56b1-7c91-4cb1-92ae-86751a9fc0c9}.png&quot; /&gt;&lt;left val=&quot;108&quot; /&gt;&lt;top val=&quot;23&quot; /&gt;&lt;width val=&quot;275&quot; /&gt;&lt;height val=&quot;43&quot; /&gt;&lt;hasText val=&quot;1&quot; /&gt;&lt;/Image&gt;&lt;/ThreeDShapeInfo&gt;"/>
  <p:tag name="PRESENTER_SHAPETEXTINFO" val="&lt;ShapeTextInfo&gt;&lt;TableIndex row=&quot;-1&quot; col=&quot;-1&quot;&gt;&lt;linesCount val=&quot;1&quot; /&gt;&lt;lineCharCount val=&quot;10&quot; /&gt;&lt;/TableIndex&gt;&lt;/ShapeTextInfo&gt;"/>
</p:tagLst>
</file>

<file path=ppt/tags/tag116.xml><?xml version="1.0" encoding="utf-8"?>
<p:tagLst xmlns:p="http://schemas.openxmlformats.org/presentationml/2006/main">
  <p:tag name="PRESENTER_SHAPEINFO" val="&lt;ThreeDShapeInfo&gt;&lt;uuid val=&quot;{185d2350-7e16-4627-82d6-cbd386036497}&quot; /&gt;&lt;isInvalidForFieldText val=&quot;0&quot; /&gt;&lt;Image&gt;&lt;filename val=&quot;E:\breeze\content\14339732\2128449451-1\input\breezo\data\asimages\{185d2350-7e16-4627-82d6-cbd386036497}.png&quot; /&gt;&lt;left val=&quot;162&quot; /&gt;&lt;top val=&quot;134&quot; /&gt;&lt;width val=&quot;227&quot; /&gt;&lt;height val=&quot;227&quot; /&gt;&lt;hasText val=&quot;1&quot; /&gt;&lt;/Image&gt;&lt;/ThreeDShapeInfo&gt;"/>
</p:tagLst>
</file>

<file path=ppt/tags/tag117.xml><?xml version="1.0" encoding="utf-8"?>
<p:tagLst xmlns:p="http://schemas.openxmlformats.org/presentationml/2006/main">
  <p:tag name="PRESENTER_SHAPEINFO" val="&lt;ThreeDShapeInfo&gt;&lt;uuid val=&quot;{1f67fa9b-eb9a-4d02-8ca8-1529d5288f79}&quot; /&gt;&lt;isInvalidForFieldText val=&quot;0&quot; /&gt;&lt;Image&gt;&lt;filename val=&quot;E:\breeze\content\14339732\2128449451-1\input\breezo\data\asimages\{1f67fa9b-eb9a-4d02-8ca8-1529d5288f79}.png&quot; /&gt;&lt;left val=&quot;476&quot; /&gt;&lt;top val=&quot;185&quot; /&gt;&lt;width val=&quot;503&quot; /&gt;&lt;height val=&quot;127&quot; /&gt;&lt;hasText val=&quot;1&quot; /&gt;&lt;/Image&gt;&lt;/ThreeDShapeInfo&gt;"/>
  <p:tag name="PRESENTER_SHAPETEXTINFO" val="&lt;ShapeTextInfo&gt;&lt;TableIndex row=&quot;-1&quot; col=&quot;-1&quot;&gt;&lt;linesCount val=&quot;3&quot; /&gt;&lt;lineCharCount val=&quot;16&quot; /&gt;&lt;lineCharCount val=&quot;37&quot; /&gt;&lt;lineCharCount val=&quot;58&quot; /&gt;&lt;/TableIndex&gt;&lt;/ShapeTextInfo&gt;"/>
</p:tagLst>
</file>

<file path=ppt/tags/tag118.xml><?xml version="1.0" encoding="utf-8"?>
<p:tagLst xmlns:p="http://schemas.openxmlformats.org/presentationml/2006/main">
  <p:tag name="PRESENTER_SHAPEINFO" val="&lt;ThreeDShapeInfo&gt;&lt;uuid val=&quot;{4b3939d7-2f9c-4a58-a2f7-3090d41b1f94}&quot; /&gt;&lt;isInvalidForFieldText val=&quot;0&quot; /&gt;&lt;Image&gt;&lt;filename val=&quot;E:\breeze\content\14339732\2128449451-1\input\breezo\data\asimages\{4b3939d7-2f9c-4a58-a2f7-3090d41b1f94}.png&quot; /&gt;&lt;left val=&quot;156&quot; /&gt;&lt;top val=&quot;401&quot; /&gt;&lt;width val=&quot;227&quot; /&gt;&lt;height val=&quot;227&quot; /&gt;&lt;hasText val=&quot;1&quot; /&gt;&lt;/Image&gt;&lt;/ThreeDShapeInfo&gt;"/>
</p:tagLst>
</file>

<file path=ppt/tags/tag119.xml><?xml version="1.0" encoding="utf-8"?>
<p:tagLst xmlns:p="http://schemas.openxmlformats.org/presentationml/2006/main">
  <p:tag name="PRESENTER_SHAPEINFO" val="&lt;ThreeDShapeInfo&gt;&lt;uuid val=&quot;{e552ec03-9edd-4e55-8c54-3a28bf4a9fab}&quot; /&gt;&lt;isInvalidForFieldText val=&quot;0&quot; /&gt;&lt;Image&gt;&lt;filename val=&quot;E:\breeze\content\14339732\2128449451-1\input\breezo\data\asimages\{e552ec03-9edd-4e55-8c54-3a28bf4a9fab}.png&quot; /&gt;&lt;left val=&quot;476&quot; /&gt;&lt;top val=&quot;452&quot; /&gt;&lt;width val=&quot;547&quot; /&gt;&lt;height val=&quot;133&quot; /&gt;&lt;hasText val=&quot;1&quot; /&gt;&lt;/Image&gt;&lt;/ThreeDShapeInfo&gt;"/>
  <p:tag name="PRESENTER_SHAPETEXTINFO" val="&lt;ShapeTextInfo&gt;&lt;TableIndex row=&quot;-1&quot; col=&quot;-1&quot;&gt;&lt;linesCount val=&quot;4&quot; /&gt;&lt;lineCharCount val=&quot;13&quot; /&gt;&lt;lineCharCount val=&quot;46&quot; /&gt;&lt;lineCharCount val=&quot;43&quot; /&gt;&lt;lineCharCount val=&quot;47&quot; /&gt;&lt;/TableIndex&gt;&lt;/ShapeTextInfo&gt;"/>
</p:tagLst>
</file>

<file path=ppt/tags/tag12.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93ad1295-8c3c-4032-a234-8e86b6a5495f}.png&quot; /&gt;&lt;left val=&quot;628&quot; /&gt;&lt;top val=&quot;0&quot; /&gt;&lt;width val=&quot;652&quot; /&gt;&lt;height val=&quot;720&quot; /&gt;&lt;hasText val=&quot;1&quot; /&gt;&lt;/Image&gt;&lt;/ThreeDShapeInfo&gt;"/>
</p:tagLst>
</file>

<file path=ppt/tags/tag120.xml><?xml version="1.0" encoding="utf-8"?>
<p:tagLst xmlns:p="http://schemas.openxmlformats.org/presentationml/2006/main">
  <p:tag name="HTML_SHAPEINFO" val="&lt;SlideThumbPath val=&quot;SlideTemp.PNG&quot;/&gt;"/>
</p:tagLst>
</file>

<file path=ppt/tags/tag121.xml><?xml version="1.0" encoding="utf-8"?>
<p:tagLst xmlns:p="http://schemas.openxmlformats.org/presentationml/2006/main">
  <p:tag name="PRESENTER_SHAPEINFO" val="&lt;ThreeDShapeInfo&gt;&lt;uuid val=&quot;{3ce61755-210a-4268-b1f6-2cb5abbb5605}&quot; /&gt;&lt;isInvalidForFieldText val=&quot;0&quot; /&gt;&lt;Image&gt;&lt;filename val=&quot;E:\breeze\content\14339732\2128449451-1\input\breezo\data\asimages\{3ce61755-210a-4268-b1f6-2cb5abbb5605}.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22.xml><?xml version="1.0" encoding="utf-8"?>
<p:tagLst xmlns:p="http://schemas.openxmlformats.org/presentationml/2006/main">
  <p:tag name="PRESENTER_SHAPEINFO" val="&lt;ThreeDShapeInfo&gt;&lt;uuid val=&quot;{354e75a9-65aa-4380-84c3-88bb3a3570af}&quot; /&gt;&lt;isInvalidForFieldText val=&quot;0&quot; /&gt;&lt;Image&gt;&lt;filename val=&quot;E:\breeze\content\14339732\2128449451-1\input\breezo\data\asimages\{354e75a9-65aa-4380-84c3-88bb3a3570af}.png&quot; /&gt;&lt;left val=&quot;106&quot; /&gt;&lt;top val=&quot;25&quot; /&gt;&lt;width val=&quot;223&quot; /&gt;&lt;height val=&quot;41&quot; /&gt;&lt;hasText val=&quot;1&quot; /&gt;&lt;/Image&gt;&lt;/ThreeDShapeInfo&gt;"/>
  <p:tag name="PRESENTER_SHAPETEXTINFO" val="&lt;ShapeTextInfo&gt;&lt;TableIndex row=&quot;-1&quot; col=&quot;-1&quot;&gt;&lt;linesCount val=&quot;1&quot; /&gt;&lt;lineCharCount val=&quot;8&quot; /&gt;&lt;/TableIndex&gt;&lt;/ShapeTextInfo&gt;"/>
</p:tagLst>
</file>

<file path=ppt/tags/tag123.xml><?xml version="1.0" encoding="utf-8"?>
<p:tagLst xmlns:p="http://schemas.openxmlformats.org/presentationml/2006/main">
  <p:tag name="PRESENTER_SHAPEINFO" val="&lt;ThreeDShapeInfo&gt;&lt;uuid val=&quot;{28272131-b9d5-42c1-a6b9-79aef5fb14cf}&quot; /&gt;&lt;isInvalidForFieldText val=&quot;0&quot; /&gt;&lt;Image&gt;&lt;filename val=&quot;E:\breeze\content\14339732\2128449451-1\input\breezo\data\asimages\{28272131-b9d5-42c1-a6b9-79aef5fb14cf}.png&quot; /&gt;&lt;left val=&quot;126&quot; /&gt;&lt;top val=&quot;141&quot; /&gt;&lt;width val=&quot;867&quot; /&gt;&lt;height val=&quot;287&quot; /&gt;&lt;hasText val=&quot;1&quot; /&gt;&lt;/Image&gt;&lt;/ThreeDShapeInfo&gt;"/>
  <p:tag name="PRESENTER_SHAPETEXTINFO" val="&lt;ShapeTextInfo&gt;&lt;TableIndex row=&quot;-1&quot; col=&quot;-1&quot;&gt;&lt;linesCount val=&quot;4&quot; /&gt;&lt;lineCharCount val=&quot;14&quot; /&gt;&lt;lineCharCount val=&quot;44&quot; /&gt;&lt;lineCharCount val=&quot;56&quot; /&gt;&lt;lineCharCount val=&quot;27&quot; /&gt;&lt;/TableIndex&gt;&lt;/ShapeTextInfo&gt;"/>
</p:tagLst>
</file>

<file path=ppt/tags/tag124.xml><?xml version="1.0" encoding="utf-8"?>
<p:tagLst xmlns:p="http://schemas.openxmlformats.org/presentationml/2006/main">
  <p:tag name="HTML_SHAPEINFO" val="&lt;SlideThumbPath val=&quot;SlideTemp.PNG&quot;/&gt;"/>
</p:tagLst>
</file>

<file path=ppt/tags/tag125.xml><?xml version="1.0" encoding="utf-8"?>
<p:tagLst xmlns:p="http://schemas.openxmlformats.org/presentationml/2006/main">
  <p:tag name="PRESENTER_SHAPEINFO" val="&lt;ThreeDShapeInfo&gt;&lt;uuid val=&quot;{f67eeb68-1a7c-4ff6-b211-215a10c0d6a6}&quot; /&gt;&lt;isInvalidForFieldText val=&quot;0&quot; /&gt;&lt;Image&gt;&lt;filename val=&quot;E:\breeze\content\14339732\2128449451-1\input\breezo\data\asimages\{f67eeb68-1a7c-4ff6-b211-215a10c0d6a6}.png&quot; /&gt;&lt;left val=&quot;1224&quot; /&gt;&lt;top val=&quot;679&quot; /&gt;&lt;width val=&quot;12&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26.xml><?xml version="1.0" encoding="utf-8"?>
<p:tagLst xmlns:p="http://schemas.openxmlformats.org/presentationml/2006/main">
  <p:tag name="PRESENTER_SHAPEINFO" val="&lt;ThreeDShapeInfo&gt;&lt;uuid val=&quot;{005a2763-6eb4-40c8-bdab-e1b5848d572c}&quot; /&gt;&lt;isInvalidForFieldText val=&quot;0&quot; /&gt;&lt;Image&gt;&lt;filename val=&quot;E:\breeze\content\14339732\2128449451-1\input\breezo\data\asimages\{005a2763-6eb4-40c8-bdab-e1b5848d572c}.png&quot; /&gt;&lt;left val=&quot;106&quot; /&gt;&lt;top val=&quot;29&quot; /&gt;&lt;width val=&quot;1015&quot; /&gt;&lt;height val=&quot;39&quot; /&gt;&lt;hasText val=&quot;1&quot; /&gt;&lt;/Image&gt;&lt;/ThreeDShapeInfo&gt;"/>
  <p:tag name="PRESENTER_SHAPETEXTINFO" val="&lt;ShapeTextInfo&gt;&lt;TableIndex row=&quot;-1&quot; col=&quot;-1&quot;&gt;&lt;linesCount val=&quot;1&quot; /&gt;&lt;lineCharCount val=&quot;56&quot; /&gt;&lt;/TableIndex&gt;&lt;/ShapeTextInfo&gt;"/>
</p:tagLst>
</file>

<file path=ppt/tags/tag127.xml><?xml version="1.0" encoding="utf-8"?>
<p:tagLst xmlns:p="http://schemas.openxmlformats.org/presentationml/2006/main">
  <p:tag name="PRESENTER_SHAPEINFO" val="&lt;ThreeDShapeInfo&gt;&lt;uuid val=&quot;{adca7d4e-95d7-4ddb-a7aa-f6633d253336}&quot; /&gt;&lt;isInvalidForFieldText val=&quot;0&quot; /&gt;&lt;Image&gt;&lt;filename val=&quot;E:\breeze\content\14339732\2128449451-1\input\breezo\data\asimages\{adca7d4e-95d7-4ddb-a7aa-f6633d253336}.png&quot; /&gt;&lt;left val=&quot;97&quot; /&gt;&lt;top val=&quot;130&quot; /&gt;&lt;width val=&quot;1045&quot; /&gt;&lt;height val=&quot;497&quot; /&gt;&lt;hasText val=&quot;1&quot; /&gt;&lt;/Image&gt;&lt;/ThreeDShapeInfo&gt;"/>
  <p:tag name="PRESENTER_SHAPETEXTINFO" val="&lt;ShapeTextInfo&gt;&lt;TableIndex row=&quot;-1&quot; col=&quot;-1&quot;&gt;&lt;linesCount val=&quot;3&quot; /&gt;&lt;lineCharCount val=&quot;116&quot; /&gt;&lt;lineCharCount val=&quot;255&quot; /&gt;&lt;lineCharCount val=&quot;138&quot; /&gt;&lt;/TableIndex&gt;&lt;/ShapeTextInfo&gt;"/>
</p:tagLst>
</file>

<file path=ppt/tags/tag128.xml><?xml version="1.0" encoding="utf-8"?>
<p:tagLst xmlns:p="http://schemas.openxmlformats.org/presentationml/2006/main">
  <p:tag name="HTML_SHAPEINFO" val="&lt;SlideThumbPath val=&quot;SlideTemp.PNG&quot;/&gt;"/>
</p:tagLst>
</file>

<file path=ppt/tags/tag129.xml><?xml version="1.0" encoding="utf-8"?>
<p:tagLst xmlns:p="http://schemas.openxmlformats.org/presentationml/2006/main">
  <p:tag name="PRESENTER_SHAPEINFO" val="&lt;ThreeDShapeInfo&gt;&lt;uuid val=&quot;{1966f222-60cf-4514-8758-30b7db604052}&quot; /&gt;&lt;isInvalidForFieldText val=&quot;0&quot; /&gt;&lt;Image&gt;&lt;filename val=&quot;E:\breeze\content\14339732\2128449451-1\input\breezo\data\asimages\{1966f222-60cf-4514-8758-30b7db604052}.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1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0.xml><?xml version="1.0" encoding="utf-8"?>
<p:tagLst xmlns:p="http://schemas.openxmlformats.org/presentationml/2006/main">
  <p:tag name="PRESENTER_SHAPEINFO" val="&lt;ThreeDShapeInfo&gt;&lt;uuid val=&quot;{582f8311-7cef-4ad3-9855-4bf0b67f6006}&quot; /&gt;&lt;isInvalidForFieldText val=&quot;0&quot; /&gt;&lt;Image&gt;&lt;filename val=&quot;E:\breeze\content\14339732\2128449451-1\input\breezo\data\asimages\{582f8311-7cef-4ad3-9855-4bf0b67f6006}.png&quot; /&gt;&lt;left val=&quot;107&quot; /&gt;&lt;top val=&quot;27&quot; /&gt;&lt;width val=&quot;383&quot; /&gt;&lt;height val=&quot;43&quot; /&gt;&lt;hasText val=&quot;1&quot; /&gt;&lt;/Image&gt;&lt;/ThreeDShapeInfo&gt;"/>
  <p:tag name="PRESENTER_SHAPETEXTINFO" val="&lt;ShapeTextInfo&gt;&lt;TableIndex row=&quot;-1&quot; col=&quot;-1&quot;&gt;&lt;linesCount val=&quot;1&quot; /&gt;&lt;lineCharCount val=&quot;20&quot; /&gt;&lt;/TableIndex&gt;&lt;/ShapeTextInfo&gt;"/>
</p:tagLst>
</file>

<file path=ppt/tags/tag131.xml><?xml version="1.0" encoding="utf-8"?>
<p:tagLst xmlns:p="http://schemas.openxmlformats.org/presentationml/2006/main">
  <p:tag name="PRESENTER_SHAPEINFO" val="&lt;ThreeDShapeInfo&gt;&lt;uuid val=&quot;{cbd2b88e-00cc-4c76-91a3-8bb9f43f0173}&quot; /&gt;&lt;isInvalidForFieldText val=&quot;0&quot; /&gt;&lt;Image&gt;&lt;filename val=&quot;E:\breeze\content\14339732\2128449451-1\input\breezo\data\asimages\{cbd2b88e-00cc-4c76-91a3-8bb9f43f0173}.png&quot; /&gt;&lt;left val=&quot;94&quot; /&gt;&lt;top val=&quot;128&quot; /&gt;&lt;width val=&quot;1065&quot; /&gt;&lt;height val=&quot;491&quot; /&gt;&lt;hasText val=&quot;1&quot; /&gt;&lt;/Image&gt;&lt;/ThreeDShapeInfo&gt;"/>
  <p:tag name="PRESENTER_SHAPETEXTINFO" val="&lt;ShapeTextInfo&gt;&lt;TableIndex row=&quot;-1&quot; col=&quot;-1&quot;&gt;&lt;linesCount val=&quot;8&quot; /&gt;&lt;lineCharCount val=&quot;114&quot; /&gt;&lt;lineCharCount val=&quot;59&quot; /&gt;&lt;lineCharCount val=&quot;56&quot; /&gt;&lt;lineCharCount val=&quot;78&quot; /&gt;&lt;lineCharCount val=&quot;47&quot; /&gt;&lt;lineCharCount val=&quot;90&quot; /&gt;&lt;lineCharCount val=&quot;1&quot; /&gt;&lt;lineCharCount val=&quot;1&quot; /&gt;&lt;/TableIndex&gt;&lt;/ShapeTextInfo&gt;"/>
</p:tagLst>
</file>

<file path=ppt/tags/tag132.xml><?xml version="1.0" encoding="utf-8"?>
<p:tagLst xmlns:p="http://schemas.openxmlformats.org/presentationml/2006/main">
  <p:tag name="HTML_SHAPEINFO" val="&lt;SlideThumbPath val=&quot;SlideTemp.PNG&quot;/&gt;"/>
</p:tagLst>
</file>

<file path=ppt/tags/tag133.xml><?xml version="1.0" encoding="utf-8"?>
<p:tagLst xmlns:p="http://schemas.openxmlformats.org/presentationml/2006/main">
  <p:tag name="PRESENTER_SHAPEINFO" val="&lt;ThreeDShapeInfo&gt;&lt;uuid val=&quot;{c1b5c1be-9274-457b-a9ea-885d54ea8050}&quot; /&gt;&lt;isInvalidForFieldText val=&quot;0&quot; /&gt;&lt;Image&gt;&lt;filename val=&quot;E:\breeze\content\14339732\2128449451-1\input\breezo\data\asimages\{c1b5c1be-9274-457b-a9ea-885d54ea8050}.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34.xml><?xml version="1.0" encoding="utf-8"?>
<p:tagLst xmlns:p="http://schemas.openxmlformats.org/presentationml/2006/main">
  <p:tag name="PRESENTER_SHAPEINFO" val="&lt;ThreeDShapeInfo&gt;&lt;uuid val=&quot;{33ccf3df-9189-4ba0-9e84-fda9593e0358}&quot; /&gt;&lt;isInvalidForFieldText val=&quot;0&quot; /&gt;&lt;Image&gt;&lt;filename val=&quot;E:\breeze\content\14339732\2128449451-1\input\breezo\data\asimages\{33ccf3df-9189-4ba0-9e84-fda9593e0358}.png&quot; /&gt;&lt;left val=&quot;108&quot; /&gt;&lt;top val=&quot;26&quot; /&gt;&lt;width val=&quot;247&quot; /&gt;&lt;height val=&quot;40&quot; /&gt;&lt;hasText val=&quot;1&quot; /&gt;&lt;/Image&gt;&lt;/ThreeDShapeInfo&gt;"/>
  <p:tag name="PRESENTER_SHAPETEXTINFO" val="&lt;ShapeTextInfo&gt;&lt;TableIndex row=&quot;-1&quot; col=&quot;-1&quot;&gt;&lt;linesCount val=&quot;1&quot; /&gt;&lt;lineCharCount val=&quot;10&quot; /&gt;&lt;/TableIndex&gt;&lt;/ShapeTextInfo&gt;"/>
</p:tagLst>
</file>

<file path=ppt/tags/tag135.xml><?xml version="1.0" encoding="utf-8"?>
<p:tagLst xmlns:p="http://schemas.openxmlformats.org/presentationml/2006/main">
  <p:tag name="PRESENTER_SHAPEINFO" val="&lt;ThreeDShapeInfo&gt;&lt;uuid val=&quot;{c62ccae5-374d-4a3b-8973-ccc854a5973e}&quot; /&gt;&lt;isInvalidForFieldText val=&quot;0&quot; /&gt;&lt;Image&gt;&lt;filename val=&quot;E:\breeze\content\14339732\2128449451-1\input\breezo\data\asimages\{c62ccae5-374d-4a3b-8973-ccc854a5973e}.png&quot; /&gt;&lt;left val=&quot;475&quot; /&gt;&lt;top val=&quot;184&quot; /&gt;&lt;width val=&quot;513&quot; /&gt;&lt;height val=&quot;131&quot; /&gt;&lt;hasText val=&quot;1&quot; /&gt;&lt;/Image&gt;&lt;/ThreeDShapeInfo&gt;"/>
  <p:tag name="PRESENTER_SHAPETEXTINFO" val="&lt;ShapeTextInfo&gt;&lt;TableIndex row=&quot;-1&quot; col=&quot;-1&quot;&gt;&lt;linesCount val=&quot;4&quot; /&gt;&lt;lineCharCount val=&quot;1&quot; /&gt;&lt;lineCharCount val=&quot;15&quot; /&gt;&lt;lineCharCount val=&quot;20&quot; /&gt;&lt;lineCharCount val=&quot;56&quot; /&gt;&lt;/TableIndex&gt;&lt;/ShapeTextInfo&gt;"/>
</p:tagLst>
</file>

<file path=ppt/tags/tag136.xml><?xml version="1.0" encoding="utf-8"?>
<p:tagLst xmlns:p="http://schemas.openxmlformats.org/presentationml/2006/main">
  <p:tag name="PRESENTER_SHAPEINFO" val="&lt;ThreeDShapeInfo&gt;&lt;uuid val=&quot;{c665d2e2-033f-4c45-afc2-bcfc45ab1a3f}&quot; /&gt;&lt;isInvalidForFieldText val=&quot;0&quot; /&gt;&lt;Image&gt;&lt;filename val=&quot;E:\breeze\content\14339732\2128449451-1\input\breezo\data\asimages\{c665d2e2-033f-4c45-afc2-bcfc45ab1a3f}.jpg&quot; /&gt;&lt;left val=&quot;164&quot; /&gt;&lt;top val=&quot;401&quot; /&gt;&lt;width val=&quot;211&quot; /&gt;&lt;height val=&quot;227&quot; /&gt;&lt;hasText val=&quot;1&quot; /&gt;&lt;/Image&gt;&lt;/ThreeDShapeInfo&gt;"/>
</p:tagLst>
</file>

<file path=ppt/tags/tag137.xml><?xml version="1.0" encoding="utf-8"?>
<p:tagLst xmlns:p="http://schemas.openxmlformats.org/presentationml/2006/main">
  <p:tag name="PRESENTER_SHAPEINFO" val="&lt;ThreeDShapeInfo&gt;&lt;uuid val=&quot;{a35e506c-de98-40f9-9724-a948702cc341}&quot; /&gt;&lt;isInvalidForFieldText val=&quot;0&quot; /&gt;&lt;Image&gt;&lt;filename val=&quot;E:\breeze\content\14339732\2128449451-1\input\breezo\data\asimages\{a35e506c-de98-40f9-9724-a948702cc341}.png&quot; /&gt;&lt;left val=&quot;476&quot; /&gt;&lt;top val=&quot;454&quot; /&gt;&lt;width val=&quot;543&quot; /&gt;&lt;height val=&quot;126&quot; /&gt;&lt;hasText val=&quot;1&quot; /&gt;&lt;/Image&gt;&lt;/ThreeDShapeInfo&gt;"/>
  <p:tag name="PRESENTER_SHAPETEXTINFO" val="&lt;ShapeTextInfo&gt;&lt;TableIndex row=&quot;-1&quot; col=&quot;-1&quot;&gt;&lt;linesCount val=&quot;3&quot; /&gt;&lt;lineCharCount val=&quot;13&quot; /&gt;&lt;lineCharCount val=&quot;72&quot; /&gt;&lt;lineCharCount val=&quot;19&quot; /&gt;&lt;/TableIndex&gt;&lt;/ShapeTextInfo&gt;"/>
</p:tagLst>
</file>

<file path=ppt/tags/tag138.xml><?xml version="1.0" encoding="utf-8"?>
<p:tagLst xmlns:p="http://schemas.openxmlformats.org/presentationml/2006/main">
  <p:tag name="PRESENTER_SHAPEINFO" val="&lt;ThreeDShapeInfo&gt;&lt;uuid val=&quot;{44398f75-f2e9-4c90-8dde-a00fe288a757}&quot; /&gt;&lt;isInvalidForFieldText val=&quot;0&quot; /&gt;&lt;Image&gt;&lt;filename val=&quot;E:\breeze\content\14339732\2128449451-1\input\breezo\data\asimages\{44398f75-f2e9-4c90-8dde-a00fe288a757}.png&quot; /&gt;&lt;left val=&quot;168&quot; /&gt;&lt;top val=&quot;134&quot; /&gt;&lt;width val=&quot;215&quot; /&gt;&lt;height val=&quot;227&quot; /&gt;&lt;hasText val=&quot;1&quot; /&gt;&lt;/Image&gt;&lt;/ThreeDShapeInfo&gt;"/>
</p:tagLst>
</file>

<file path=ppt/tags/tag139.xml><?xml version="1.0" encoding="utf-8"?>
<p:tagLst xmlns:p="http://schemas.openxmlformats.org/presentationml/2006/main">
  <p:tag name="HTML_SHAPEINFO" val="&lt;SlideThumbPath val=&quot;SlideTemp.PNG&quot;/&gt;"/>
</p:tagLst>
</file>

<file path=ppt/tags/tag1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0.xml><?xml version="1.0" encoding="utf-8"?>
<p:tagLst xmlns:p="http://schemas.openxmlformats.org/presentationml/2006/main">
  <p:tag name="PRESENTER_SHAPEINFO" val="&lt;ThreeDShapeInfo&gt;&lt;uuid val=&quot;{b5515d9e-aa6d-46b1-9f7d-e4a3009cbe2a}&quot; /&gt;&lt;isInvalidForFieldText val=&quot;0&quot; /&gt;&lt;Image&gt;&lt;filename val=&quot;E:\breeze\content\14339732\2128449451-1\input\breezo\data\asimages\{b5515d9e-aa6d-46b1-9f7d-e4a3009cbe2a}.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141.xml><?xml version="1.0" encoding="utf-8"?>
<p:tagLst xmlns:p="http://schemas.openxmlformats.org/presentationml/2006/main">
  <p:tag name="PRESENTER_SHAPEINFO" val="&lt;ThreeDShapeInfo&gt;&lt;uuid val=&quot;{3481648d-33a7-42b0-a04d-a6076f983b6b}&quot; /&gt;&lt;isInvalidForFieldText val=&quot;0&quot; /&gt;&lt;Image&gt;&lt;filename val=&quot;E:\breeze\content\14339732\2128449451-1\input\breezo\data\asimages\{3481648d-33a7-42b0-a04d-a6076f983b6b}.png&quot; /&gt;&lt;left val=&quot;108&quot; /&gt;&lt;top val=&quot;26&quot; /&gt;&lt;width val=&quot;247&quot; /&gt;&lt;height val=&quot;40&quot; /&gt;&lt;hasText val=&quot;1&quot; /&gt;&lt;/Image&gt;&lt;/ThreeDShapeInfo&gt;"/>
  <p:tag name="PRESENTER_SHAPETEXTINFO" val="&lt;ShapeTextInfo&gt;&lt;TableIndex row=&quot;-1&quot; col=&quot;-1&quot;&gt;&lt;linesCount val=&quot;1&quot; /&gt;&lt;lineCharCount val=&quot;10&quot; /&gt;&lt;/TableIndex&gt;&lt;/ShapeTextInfo&gt;"/>
</p:tagLst>
</file>

<file path=ppt/tags/tag142.xml><?xml version="1.0" encoding="utf-8"?>
<p:tagLst xmlns:p="http://schemas.openxmlformats.org/presentationml/2006/main">
  <p:tag name="PRESENTER_SHAPEINFO" val="&lt;ThreeDShapeInfo&gt;&lt;uuid val=&quot;{6c7e86ca-5c69-472d-b643-02aa2f7b7f4d}&quot; /&gt;&lt;isInvalidForFieldText val=&quot;0&quot; /&gt;&lt;Image&gt;&lt;filename val=&quot;E:\breeze\content\14339732\2128449451-1\input\breezo\data\asimages\{6c7e86ca-5c69-472d-b643-02aa2f7b7f4d}.jpg&quot; /&gt;&lt;left val=&quot;162&quot; /&gt;&lt;top val=&quot;134&quot; /&gt;&lt;width val=&quot;227&quot; /&gt;&lt;height val=&quot;227&quot; /&gt;&lt;hasText val=&quot;1&quot; /&gt;&lt;/Image&gt;&lt;/ThreeDShapeInfo&gt;"/>
</p:tagLst>
</file>

<file path=ppt/tags/tag143.xml><?xml version="1.0" encoding="utf-8"?>
<p:tagLst xmlns:p="http://schemas.openxmlformats.org/presentationml/2006/main">
  <p:tag name="PRESENTER_SHAPEINFO" val="&lt;ThreeDShapeInfo&gt;&lt;uuid val=&quot;{09b45a81-b406-4b00-b522-2ff9cc47806a}&quot; /&gt;&lt;isInvalidForFieldText val=&quot;0&quot; /&gt;&lt;Image&gt;&lt;filename val=&quot;E:\breeze\content\14339732\2128449451-1\input\breezo\data\asimages\{09b45a81-b406-4b00-b522-2ff9cc47806a}.png&quot; /&gt;&lt;left val=&quot;474&quot; /&gt;&lt;top val=&quot;188&quot; /&gt;&lt;width val=&quot;487&quot; /&gt;&lt;height val=&quot;125&quot; /&gt;&lt;hasText val=&quot;1&quot; /&gt;&lt;/Image&gt;&lt;/ThreeDShapeInfo&gt;"/>
  <p:tag name="PRESENTER_SHAPETEXTINFO" val="&lt;ShapeTextInfo&gt;&lt;TableIndex row=&quot;-1&quot; col=&quot;-1&quot;&gt;&lt;linesCount val=&quot;3&quot; /&gt;&lt;lineCharCount val=&quot;14&quot; /&gt;&lt;lineCharCount val=&quot;91&quot; /&gt;&lt;lineCharCount val=&quot;19&quot; /&gt;&lt;/TableIndex&gt;&lt;/ShapeTextInfo&gt;"/>
</p:tagLst>
</file>

<file path=ppt/tags/tag144.xml><?xml version="1.0" encoding="utf-8"?>
<p:tagLst xmlns:p="http://schemas.openxmlformats.org/presentationml/2006/main">
  <p:tag name="PRESENTER_SHAPEINFO" val="&lt;ThreeDShapeInfo&gt;&lt;uuid val=&quot;{f213891d-24ed-4bd4-8ea4-7cef131647d8}&quot; /&gt;&lt;isInvalidForFieldText val=&quot;0&quot; /&gt;&lt;Image&gt;&lt;filename val=&quot;E:\breeze\content\14339732\2128449451-1\input\breezo\data\asimages\{f213891d-24ed-4bd4-8ea4-7cef131647d8}.jpg&quot; /&gt;&lt;left val=&quot;174&quot; /&gt;&lt;top val=&quot;401&quot; /&gt;&lt;width val=&quot;191&quot; /&gt;&lt;height val=&quot;227&quot; /&gt;&lt;hasText val=&quot;1&quot; /&gt;&lt;/Image&gt;&lt;/ThreeDShapeInfo&gt;"/>
</p:tagLst>
</file>

<file path=ppt/tags/tag145.xml><?xml version="1.0" encoding="utf-8"?>
<p:tagLst xmlns:p="http://schemas.openxmlformats.org/presentationml/2006/main">
  <p:tag name="PRESENTER_SHAPEINFO" val="&lt;ThreeDShapeInfo&gt;&lt;uuid val=&quot;{76d44cf1-dbc7-4b0e-bdee-e3f3c020b74e}&quot; /&gt;&lt;isInvalidForFieldText val=&quot;0&quot; /&gt;&lt;Image&gt;&lt;filename val=&quot;E:\breeze\content\14339732\2128449451-1\input\breezo\data\asimages\{76d44cf1-dbc7-4b0e-bdee-e3f3c020b74e}.png&quot; /&gt;&lt;left val=&quot;474&quot; /&gt;&lt;top val=&quot;456&quot; /&gt;&lt;width val=&quot;561&quot; /&gt;&lt;height val=&quot;124&quot; /&gt;&lt;hasText val=&quot;1&quot; /&gt;&lt;/Image&gt;&lt;/ThreeDShapeInfo&gt;"/>
  <p:tag name="PRESENTER_SHAPETEXTINFO" val="&lt;ShapeTextInfo&gt;&lt;TableIndex row=&quot;-1&quot; col=&quot;-1&quot;&gt;&lt;linesCount val=&quot;2&quot; /&gt;&lt;lineCharCount val=&quot;12&quot; /&gt;&lt;lineCharCount val=&quot;131&quot; /&gt;&lt;/TableIndex&gt;&lt;/ShapeTextInfo&gt;"/>
</p:tagLst>
</file>

<file path=ppt/tags/tag146.xml><?xml version="1.0" encoding="utf-8"?>
<p:tagLst xmlns:p="http://schemas.openxmlformats.org/presentationml/2006/main">
  <p:tag name="HTML_SHAPEINFO" val="&lt;SlideThumbPath val=&quot;SlideTemp.PNG&quot;/&gt;"/>
</p:tagLst>
</file>

<file path=ppt/tags/tag147.xml><?xml version="1.0" encoding="utf-8"?>
<p:tagLst xmlns:p="http://schemas.openxmlformats.org/presentationml/2006/main">
  <p:tag name="PRESENTER_SHAPEINFO" val="&lt;ThreeDShapeInfo&gt;&lt;uuid val=&quot;{c09daf71-5ec8-4ce3-a40c-7395db7cd33c}&quot; /&gt;&lt;isInvalidForFieldText val=&quot;0&quot; /&gt;&lt;Image&gt;&lt;filename val=&quot;E:\breeze\content\14339732\2128449451-1\input\breezo\data\asimages\{c09daf71-5ec8-4ce3-a40c-7395db7cd33c}.png&quot; /&gt;&lt;left val=&quot;102&quot; /&gt;&lt;top val=&quot;335&quot; /&gt;&lt;width val=&quot;657&quot; /&gt;&lt;height val=&quot;114&quot; /&gt;&lt;hasText val=&quot;1&quot; /&gt;&lt;/Image&gt;&lt;/ThreeDShapeInfo&gt;"/>
  <p:tag name="PRESENTER_SHAPETEXTINFO" val="&lt;ShapeTextInfo&gt;&lt;TableIndex row=&quot;-1&quot; col=&quot;-1&quot;&gt;&lt;linesCount val=&quot;1&quot; /&gt;&lt;lineCharCount val=&quot;56&quot; /&gt;&lt;/TableIndex&gt;&lt;/ShapeTextInfo&gt;"/>
</p:tagLst>
</file>

<file path=ppt/tags/tag148.xml><?xml version="1.0" encoding="utf-8"?>
<p:tagLst xmlns:p="http://schemas.openxmlformats.org/presentationml/2006/main">
  <p:tag name="HTML_SHAPEINFO" val="&lt;SlideThumbPath val=&quot;SlideTemp.PNG&quot;/&gt;"/>
</p:tagLst>
</file>

<file path=ppt/tags/tag149.xml><?xml version="1.0" encoding="utf-8"?>
<p:tagLst xmlns:p="http://schemas.openxmlformats.org/presentationml/2006/main">
  <p:tag name="PRESENTER_SHAPEINFO" val="&lt;ThreeDShapeInfo&gt;&lt;uuid val=&quot;{bcb45bb3-1e60-4ef6-ab59-8084ccc2a6ab}&quot; /&gt;&lt;isInvalidForFieldText val=&quot;0&quot; /&gt;&lt;Image&gt;&lt;filename val=&quot;E:\breeze\content\14339732\2128449451-1\input\breezo\data\asimages\{bcb45bb3-1e60-4ef6-ab59-8084ccc2a6ab}.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0.xml><?xml version="1.0" encoding="utf-8"?>
<p:tagLst xmlns:p="http://schemas.openxmlformats.org/presentationml/2006/main">
  <p:tag name="PRESENTER_SHAPEINFO" val="&lt;ThreeDShapeInfo&gt;&lt;uuid val=&quot;{faf5147c-340c-463d-9b30-b70b29d93bfd}&quot; /&gt;&lt;isInvalidForFieldText val=&quot;0&quot; /&gt;&lt;Image&gt;&lt;filename val=&quot;E:\breeze\content\14339732\2128449451-1\input\breezo\data\asimages\{faf5147c-340c-463d-9b30-b70b29d93bfd}.png&quot; /&gt;&lt;left val=&quot;107&quot; /&gt;&lt;top val=&quot;30&quot; /&gt;&lt;width val=&quot;185&quot; /&gt;&lt;height val=&quot;33&quot; /&gt;&lt;hasText val=&quot;1&quot; /&gt;&lt;/Image&gt;&lt;/ThreeDShapeInfo&gt;"/>
  <p:tag name="PRESENTER_SHAPETEXTINFO" val="&lt;ShapeTextInfo&gt;&lt;TableIndex row=&quot;-1&quot; col=&quot;-1&quot;&gt;&lt;linesCount val=&quot;1&quot; /&gt;&lt;lineCharCount val=&quot;9&quot; /&gt;&lt;/TableIndex&gt;&lt;/ShapeTextInfo&gt;"/>
</p:tagLst>
</file>

<file path=ppt/tags/tag151.xml><?xml version="1.0" encoding="utf-8"?>
<p:tagLst xmlns:p="http://schemas.openxmlformats.org/presentationml/2006/main">
  <p:tag name="PRESENTER_SHAPEINFO" val="&lt;ThreeDShapeInfo&gt;&lt;uuid val=&quot;{95e9f78f-668b-4eeb-88c4-da7fe453b5ab}&quot; /&gt;&lt;isInvalidForFieldText val=&quot;0&quot; /&gt;&lt;Image&gt;&lt;filename val=&quot;E:\breeze\content\14339732\2128449451-1\input\breezo\data\asimages\{95e9f78f-668b-4eeb-88c4-da7fe453b5ab}.png&quot; /&gt;&lt;left val=&quot;159&quot; /&gt;&lt;top val=&quot;251&quot; /&gt;&lt;width val=&quot;255&quot; /&gt;&lt;height val=&quot;255&quot; /&gt;&lt;hasText val=&quot;1&quot; /&gt;&lt;/Image&gt;&lt;/ThreeDShapeInfo&gt;"/>
</p:tagLst>
</file>

<file path=ppt/tags/tag152.xml><?xml version="1.0" encoding="utf-8"?>
<p:tagLst xmlns:p="http://schemas.openxmlformats.org/presentationml/2006/main">
  <p:tag name="PRESENTER_SHAPEINFO" val="&lt;ThreeDShapeInfo&gt;&lt;uuid val=&quot;{bff778da-af32-485b-8441-b4669668d8f4}&quot; /&gt;&lt;isInvalidForFieldText val=&quot;0&quot; /&gt;&lt;Image&gt;&lt;filename val=&quot;E:\breeze\content\14339732\2128449451-1\input\breezo\data\asimages\{bff778da-af32-485b-8441-b4669668d8f4}.png&quot; /&gt;&lt;left val=&quot;463&quot; /&gt;&lt;top val=&quot;310&quot; /&gt;&lt;width val=&quot;393&quot; /&gt;&lt;height val=&quot;131&quot; /&gt;&lt;hasText val=&quot;1&quot; /&gt;&lt;/Image&gt;&lt;/ThreeDShapeInfo&gt;"/>
  <p:tag name="PRESENTER_SHAPETEXTINFO" val="&lt;ShapeTextInfo&gt;&lt;TableIndex row=&quot;-1&quot; col=&quot;-1&quot;&gt;&lt;linesCount val=&quot;3&quot; /&gt;&lt;lineCharCount val=&quot;15&quot; /&gt;&lt;lineCharCount val=&quot;20&quot; /&gt;&lt;lineCharCount val=&quot;56&quot; /&gt;&lt;/TableIndex&gt;&lt;/ShapeTextInfo&gt;"/>
</p:tagLst>
</file>

<file path=ppt/tags/tag153.xml><?xml version="1.0" encoding="utf-8"?>
<p:tagLst xmlns:p="http://schemas.openxmlformats.org/presentationml/2006/main">
  <p:tag name="HTML_SHAPEINFO" val="&lt;SlideThumbPath val=&quot;SlideTemp.PNG&quot;/&gt;"/>
</p:tagLst>
</file>

<file path=ppt/tags/tag154.xml><?xml version="1.0" encoding="utf-8"?>
<p:tagLst xmlns:p="http://schemas.openxmlformats.org/presentationml/2006/main">
  <p:tag name="PRESENTER_SHAPEINFO" val="&lt;ThreeDShapeInfo&gt;&lt;uuid val=&quot;{d59b1220-2812-4b1c-a921-5b53ca7897b4}&quot; /&gt;&lt;isInvalidForFieldText val=&quot;0&quot; /&gt;&lt;Image&gt;&lt;filename val=&quot;E:\breeze\content\14339732\2128449451-1\input\breezo\data\asimages\{d59b1220-2812-4b1c-a921-5b53ca7897b4}.png&quot; /&gt;&lt;left val=&quot;106&quot; /&gt;&lt;top val=&quot;42&quot; /&gt;&lt;width val=&quot;225&quot; /&gt;&lt;height val=&quot;43&quot; /&gt;&lt;hasText val=&quot;1&quot; /&gt;&lt;/Image&gt;&lt;/ThreeDShapeInfo&gt;"/>
  <p:tag name="PRESENTER_SHAPETEXTINFO" val="&lt;ShapeTextInfo&gt;&lt;TableIndex row=&quot;-1&quot; col=&quot;-1&quot;&gt;&lt;linesCount val=&quot;1&quot; /&gt;&lt;lineCharCount val=&quot;10&quot; /&gt;&lt;/TableIndex&gt;&lt;/ShapeTextInfo&gt;"/>
</p:tagLst>
</file>

<file path=ppt/tags/tag155.xml><?xml version="1.0" encoding="utf-8"?>
<p:tagLst xmlns:p="http://schemas.openxmlformats.org/presentationml/2006/main">
  <p:tag name="PRESENTER_SHAPEINFO" val="&lt;ThreeDShapeInfo&gt;&lt;uuid val=&quot;{619d45b1-0a80-4629-bd94-e1ab9a26ab50}&quot; /&gt;&lt;isInvalidForFieldText val=&quot;0&quot; /&gt;&lt;Image&gt;&lt;filename val=&quot;E:\breeze\content\14339732\2128449451-1\input\breezo\data\asimages\{619d45b1-0a80-4629-bd94-e1ab9a26ab50}.png&quot; /&gt;&lt;left val=&quot;118&quot; /&gt;&lt;top val=&quot;139&quot; /&gt;&lt;width val=&quot;881&quot; /&gt;&lt;height val=&quot;452&quot; /&gt;&lt;hasText val=&quot;1&quot; /&gt;&lt;/Image&gt;&lt;/ThreeDShapeInfo&gt;"/>
  <p:tag name="PRESENTER_SHAPETEXTINFO" val="&lt;ShapeTextInfo&gt;&lt;TableIndex row=&quot;-1&quot; col=&quot;-1&quot;&gt;&lt;linesCount val=&quot;11&quot; /&gt;&lt;lineCharCount val=&quot;47&quot; /&gt;&lt;lineCharCount val=&quot;44&quot; /&gt;&lt;lineCharCount val=&quot;59&quot; /&gt;&lt;lineCharCount val=&quot;63&quot; /&gt;&lt;lineCharCount val=&quot;29&quot; /&gt;&lt;lineCharCount val=&quot;29&quot; /&gt;&lt;lineCharCount val=&quot;27&quot; /&gt;&lt;lineCharCount val=&quot;31&quot; /&gt;&lt;lineCharCount val=&quot;1&quot; /&gt;&lt;lineCharCount val=&quot;1&quot; /&gt;&lt;lineCharCount val=&quot;1&quot; /&gt;&lt;/TableIndex&gt;&lt;/ShapeTextInfo&gt;"/>
</p:tagLst>
</file>

<file path=ppt/tags/tag156.xml><?xml version="1.0" encoding="utf-8"?>
<p:tagLst xmlns:p="http://schemas.openxmlformats.org/presentationml/2006/main">
  <p:tag name="PRESENTER_SHAPEINFO" val="&lt;ThreeDShapeInfo&gt;&lt;uuid val=&quot;{31e8961e-b378-4e91-b498-b57c9b9e4a30}&quot; /&gt;&lt;isInvalidForFieldText val=&quot;0&quot; /&gt;&lt;Image&gt;&lt;filename val=&quot;E:\breeze\content\14339732\2128449451-1\input\breezo\data\asimages\{31e8961e-b378-4e91-b498-b57c9b9e4a30}.png&quot; /&gt;&lt;left val=&quot;516&quot; /&gt;&lt;top val=&quot;644&quot; /&gt;&lt;width val=&quot;179&quot; /&gt;&lt;height val=&quot;57&quot; /&gt;&lt;hasText val=&quot;1&quot; /&gt;&lt;/Image&gt;&lt;/ThreeDShapeInfo&gt;"/>
</p:tagLst>
</file>

<file path=ppt/tags/tag157.xml><?xml version="1.0" encoding="utf-8"?>
<p:tagLst xmlns:p="http://schemas.openxmlformats.org/presentationml/2006/main">
  <p:tag name="HTML_SHAPEINFO" val="&lt;SlideThumbPath val=&quot;SlideTemp.PNG&quot;/&gt;"/>
</p:tagLst>
</file>

<file path=ppt/tags/tag158.xml><?xml version="1.0" encoding="utf-8"?>
<p:tagLst xmlns:p="http://schemas.openxmlformats.org/presentationml/2006/main">
  <p:tag name="PRESENTER_SHAPEINFO" val="&lt;ThreeDShapeInfo&gt;&lt;uuid val=&quot;{008866be-efbd-4eef-9d60-f0dcd1c512a1}&quot; /&gt;&lt;isInvalidForFieldText val=&quot;0&quot; /&gt;&lt;Image&gt;&lt;filename val=&quot;E:\breeze\content\14339732\2128449451-1\input\breezo\data\asimages\{008866be-efbd-4eef-9d60-f0dcd1c512a1}.png&quot; /&gt;&lt;left val=&quot;104&quot; /&gt;&lt;top val=&quot;40&quot; /&gt;&lt;width val=&quot;569&quot; /&gt;&lt;height val=&quot;43&quot; /&gt;&lt;hasText val=&quot;1&quot; /&gt;&lt;/Image&gt;&lt;/ThreeDShapeInfo&gt;"/>
  <p:tag name="PRESENTER_SHAPETEXTINFO" val="&lt;ShapeTextInfo&gt;&lt;TableIndex row=&quot;-1&quot; col=&quot;-1&quot;&gt;&lt;linesCount val=&quot;1&quot; /&gt;&lt;lineCharCount val=&quot;25&quot; /&gt;&lt;/TableIndex&gt;&lt;/ShapeTextInfo&gt;"/>
</p:tagLst>
</file>

<file path=ppt/tags/tag159.xml><?xml version="1.0" encoding="utf-8"?>
<p:tagLst xmlns:p="http://schemas.openxmlformats.org/presentationml/2006/main">
  <p:tag name="PRESENTER_SHAPEINFO" val="&lt;ThreeDShapeInfo&gt;&lt;uuid val=&quot;{ca3814a6-c363-47d8-a0c5-4ad6d9ee7612}&quot; /&gt;&lt;isInvalidForFieldText val=&quot;0&quot; /&gt;&lt;Image&gt;&lt;filename val=&quot;E:\breeze\content\14339732\2128449451-1\input\breezo\data\asimages\{ca3814a6-c363-47d8-a0c5-4ad6d9ee7612}.png&quot; /&gt;&lt;left val=&quot;117&quot; /&gt;&lt;top val=&quot;143&quot; /&gt;&lt;width val=&quot;979&quot; /&gt;&lt;height val=&quot;443&quot; /&gt;&lt;hasText val=&quot;1&quot; /&gt;&lt;/Image&gt;&lt;/ThreeDShapeInfo&gt;"/>
  <p:tag name="PRESENTER_SHAPETEXTINFO" val="&lt;ShapeTextInfo&gt;&lt;TableIndex row=&quot;-1&quot; col=&quot;-1&quot;&gt;&lt;linesCount val=&quot;9&quot; /&gt;&lt;lineCharCount val=&quot;77&quot; /&gt;&lt;lineCharCount val=&quot;1&quot; /&gt;&lt;lineCharCount val=&quot;1&quot; /&gt;&lt;lineCharCount val=&quot;1&quot; /&gt;&lt;lineCharCount val=&quot;1&quot; /&gt;&lt;lineCharCount val=&quot;1&quot; /&gt;&lt;lineCharCount val=&quot;12&quot; /&gt;&lt;lineCharCount val=&quot;44&quot; /&gt;&lt;lineCharCount val=&quot;87&quot; /&gt;&lt;/TableIndex&gt;&lt;/ShapeTextInfo&gt;"/>
</p:tagLst>
</file>

<file path=ppt/tags/tag16.xml><?xml version="1.0" encoding="utf-8"?>
<p:tagLst xmlns:p="http://schemas.openxmlformats.org/presentationml/2006/main">
  <p:tag name="PRESENTER_SHAPEINFO" val="&lt;ThreeDShapeInfo&gt;&lt;uuid val=&quot;{83d97e64-7356-4161-a0b6-2ffa0f1ac1bf}&quot; /&gt;&lt;isInvalidForFieldText val=&quot;0&quot; /&gt;&lt;Image&gt;&lt;filename val=&quot;E:\breeze\content\14339732\2128449451-1\input\breezo\data\asimages\{83d97e64-7356-4161-a0b6-2ffa0f1ac1bf}.png&quot; /&gt;&lt;left val=&quot;863&quot; /&gt;&lt;top val=&quot;659&quot; /&gt;&lt;width val=&quot;147&quot; /&gt;&lt;height val=&quot;51&quot; /&gt;&lt;hasText val=&quot;1&quot; /&gt;&lt;/Image&gt;&lt;/ThreeDShapeInfo&gt;"/>
</p:tagLst>
</file>

<file path=ppt/tags/tag160.xml><?xml version="1.0" encoding="utf-8"?>
<p:tagLst xmlns:p="http://schemas.openxmlformats.org/presentationml/2006/main">
  <p:tag name="PRESENTER_SHAPEINFO" val="&lt;ThreeDShapeInfo&gt;&lt;uuid val=&quot;{6e17efc5-7af3-463f-931e-5e8400afd8dd}&quot; /&gt;&lt;isInvalidForFieldText val=&quot;0&quot; /&gt;&lt;Image&gt;&lt;filename val=&quot;E:\breeze\content\14339732\2128449451-1\input\breezo\data\asimages\{6e17efc5-7af3-463f-931e-5e8400afd8dd}.png&quot; /&gt;&lt;left val=&quot;327&quot; /&gt;&lt;top val=&quot;255&quot; /&gt;&lt;width val=&quot;545&quot; /&gt;&lt;height val=&quot;177&quot; /&gt;&lt;hasText val=&quot;1&quot; /&gt;&lt;/Image&gt;&lt;/ThreeDShapeInfo&gt;"/>
</p:tagLst>
</file>

<file path=ppt/tags/tag161.xml><?xml version="1.0" encoding="utf-8"?>
<p:tagLst xmlns:p="http://schemas.openxmlformats.org/presentationml/2006/main">
  <p:tag name="PRESENTER_SHAPEINFO" val="&lt;ThreeDShapeInfo&gt;&lt;uuid val=&quot;{002efede-4eb2-44ff-94f4-1b7d962ca4e1}&quot; /&gt;&lt;isInvalidForFieldText val=&quot;0&quot; /&gt;&lt;Image&gt;&lt;filename val=&quot;E:\breeze\content\14339732\2128449451-1\input\breezo\data\asimages\{002efede-4eb2-44ff-94f4-1b7d962ca4e1}.png&quot; /&gt;&lt;left val=&quot;516&quot; /&gt;&lt;top val=&quot;644&quot; /&gt;&lt;width val=&quot;179&quot; /&gt;&lt;height val=&quot;57&quot; /&gt;&lt;hasText val=&quot;1&quot; /&gt;&lt;/Image&gt;&lt;/ThreeDShapeInfo&gt;"/>
</p:tagLst>
</file>

<file path=ppt/tags/tag162.xml><?xml version="1.0" encoding="utf-8"?>
<p:tagLst xmlns:p="http://schemas.openxmlformats.org/presentationml/2006/main">
  <p:tag name="HTML_SHAPEINFO" val="&lt;SlideThumbPath val=&quot;SlideTemp.PNG&quot;/&gt;"/>
</p:tagLst>
</file>

<file path=ppt/tags/tag163.xml><?xml version="1.0" encoding="utf-8"?>
<p:tagLst xmlns:p="http://schemas.openxmlformats.org/presentationml/2006/main">
  <p:tag name="PRESENTER_SHAPEINFO" val="&lt;ThreeDShapeInfo&gt;&lt;uuid val=&quot;{6d0592da-f86b-4062-ab47-f025e60bed2e}&quot; /&gt;&lt;isInvalidForFieldText val=&quot;0&quot; /&gt;&lt;Image&gt;&lt;filename val=&quot;E:\breeze\content\14339732\2128449451-1\input\breezo\data\asimages\{6d0592da-f86b-4062-ab47-f025e60bed2e}.png&quot; /&gt;&lt;left val=&quot;104&quot; /&gt;&lt;top val=&quot;27&quot; /&gt;&lt;width val=&quot;426&quot; /&gt;&lt;height val=&quot;43&quot; /&gt;&lt;hasText val=&quot;1&quot; /&gt;&lt;/Image&gt;&lt;/ThreeDShapeInfo&gt;"/>
  <p:tag name="PRESENTER_SHAPETEXTINFO" val="&lt;ShapeTextInfo&gt;&lt;TableIndex row=&quot;-1&quot; col=&quot;-1&quot;&gt;&lt;linesCount val=&quot;1&quot; /&gt;&lt;lineCharCount val=&quot;23&quot; /&gt;&lt;/TableIndex&gt;&lt;/ShapeTextInfo&gt;"/>
</p:tagLst>
</file>

<file path=ppt/tags/tag164.xml><?xml version="1.0" encoding="utf-8"?>
<p:tagLst xmlns:p="http://schemas.openxmlformats.org/presentationml/2006/main">
  <p:tag name="PRESENTER_SHAPEINFO" val="&lt;ThreeDShapeInfo&gt;&lt;uuid val=&quot;{c63d6897-d83f-4369-89a9-d258176354db}&quot; /&gt;&lt;isInvalidForFieldText val=&quot;0&quot; /&gt;&lt;Image&gt;&lt;filename val=&quot;E:\breeze\content\14339732\2128449451-1\input\breezo\data\asimages\{c63d6897-d83f-4369-89a9-d258176354db}.png&quot; /&gt;&lt;left val=&quot;88&quot; /&gt;&lt;top val=&quot;120&quot; /&gt;&lt;width val=&quot;1087&quot; /&gt;&lt;height val=&quot;500&quot; /&gt;&lt;hasText val=&quot;1&quot; /&gt;&lt;/Image&gt;&lt;/ThreeDShapeInfo&gt;"/>
</p:tagLst>
</file>

<file path=ppt/tags/tag165.xml><?xml version="1.0" encoding="utf-8"?>
<p:tagLst xmlns:p="http://schemas.openxmlformats.org/presentationml/2006/main">
  <p:tag name="PRESENTER_SHAPEINFO" val="&lt;ThreeDShapeInfo&gt;&lt;uuid val=&quot;{c0195211-2fee-4a9a-bd4e-eaa54103f6ef}&quot; /&gt;&lt;isInvalidForFieldText val=&quot;0&quot; /&gt;&lt;Image&gt;&lt;filename val=&quot;E:\breeze\content\14339732\2128449451-1\input\breezo\data\asimages\{c0195211-2fee-4a9a-bd4e-eaa54103f6ef}.png&quot; /&gt;&lt;left val=&quot;692&quot; /&gt;&lt;top val=&quot;357&quot; /&gt;&lt;width val=&quot;64&quot; /&gt;&lt;height val=&quot;19&quot; /&gt;&lt;hasText val=&quot;1&quot; /&gt;&lt;/Image&gt;&lt;/ThreeDShapeInfo&gt;"/>
  <p:tag name="PRESENTER_SHAPETEXTINFO" val="&lt;ShapeTextInfo&gt;&lt;TableIndex row=&quot;-1&quot; col=&quot;-1&quot;&gt;&lt;linesCount val=&quot;1&quot; /&gt;&lt;lineCharCount val=&quot;7&quot; /&gt;&lt;/TableIndex&gt;&lt;/ShapeTextInfo&gt;"/>
</p:tagLst>
</file>

<file path=ppt/tags/tag166.xml><?xml version="1.0" encoding="utf-8"?>
<p:tagLst xmlns:p="http://schemas.openxmlformats.org/presentationml/2006/main">
  <p:tag name="PRESENTER_SHAPEINFO" val="&lt;ThreeDShapeInfo&gt;&lt;uuid val=&quot;{44ecd202-bbd3-4896-9cac-f0ceb27cff6e}&quot; /&gt;&lt;isInvalidForFieldText val=&quot;0&quot; /&gt;&lt;Image&gt;&lt;filename val=&quot;E:\breeze\content\14339732\2128449451-1\input\breezo\data\asimages\{44ecd202-bbd3-4896-9cac-f0ceb27cff6e}.png&quot; /&gt;&lt;left val=&quot;970&quot; /&gt;&lt;top val=&quot;119&quot; /&gt;&lt;width val=&quot;143&quot; /&gt;&lt;height val=&quot;253&quot; /&gt;&lt;hasText val=&quot;1&quot; /&gt;&lt;/Image&gt;&lt;/ThreeDShapeInfo&gt;"/>
  <p:tag name="PRESENTER_SHAPETEXTINFO" val="&lt;ShapeTextInfo&gt;&lt;TableIndex row=&quot;-1&quot; col=&quot;-1&quot;&gt;&lt;linesCount val=&quot;0&quot; /&gt;&lt;/TableIndex&gt;&lt;/ShapeTextInfo&gt;"/>
</p:tagLst>
</file>

<file path=ppt/tags/tag167.xml><?xml version="1.0" encoding="utf-8"?>
<p:tagLst xmlns:p="http://schemas.openxmlformats.org/presentationml/2006/main">
  <p:tag name="PRESENTER_SHAPEINFO" val="&lt;ThreeDShapeInfo&gt;&lt;uuid val=&quot;{15c00f0a-5cee-4f7f-8509-1d71ea25a12f}&quot; /&gt;&lt;isInvalidForFieldText val=&quot;0&quot; /&gt;&lt;Image&gt;&lt;filename val=&quot;E:\breeze\content\14339732\2128449451-1\input\breezo\data\asimages\{15c00f0a-5cee-4f7f-8509-1d71ea25a12f}.png&quot; /&gt;&lt;left val=&quot;516&quot; /&gt;&lt;top val=&quot;644&quot; /&gt;&lt;width val=&quot;179&quot; /&gt;&lt;height val=&quot;57&quot; /&gt;&lt;hasText val=&quot;1&quot; /&gt;&lt;/Image&gt;&lt;/ThreeDShapeInfo&gt;"/>
</p:tagLst>
</file>

<file path=ppt/tags/tag168.xml><?xml version="1.0" encoding="utf-8"?>
<p:tagLst xmlns:p="http://schemas.openxmlformats.org/presentationml/2006/main">
  <p:tag name="HTML_SHAPEINFO" val="&lt;SlideThumbPath val=&quot;SlideTemp.PNG&quot;/&gt;"/>
</p:tagLst>
</file>

<file path=ppt/tags/tag169.xml><?xml version="1.0" encoding="utf-8"?>
<p:tagLst xmlns:p="http://schemas.openxmlformats.org/presentationml/2006/main">
  <p:tag name="PRESENTER_SHAPEINFO" val="&lt;ThreeDShapeInfo&gt;&lt;uuid val=&quot;{e9cc4b06-6d63-464a-b46c-0b21e72abfe7}&quot; /&gt;&lt;isInvalidForFieldText val=&quot;0&quot; /&gt;&lt;Image&gt;&lt;filename val=&quot;E:\breeze\content\14339732\2128449451-1\input\breezo\data\asimages\{e9cc4b06-6d63-464a-b46c-0b21e72abfe7}.png&quot; /&gt;&lt;left val=&quot;107&quot; /&gt;&lt;top val=&quot;27&quot; /&gt;&lt;width val=&quot;510&quot; /&gt;&lt;height val=&quot;43&quot; /&gt;&lt;hasText val=&quot;1&quot; /&gt;&lt;/Image&gt;&lt;/ThreeDShapeInfo&gt;"/>
  <p:tag name="PRESENTER_SHAPETEXTINFO" val="&lt;ShapeTextInfo&gt;&lt;TableIndex row=&quot;-1&quot; col=&quot;-1&quot;&gt;&lt;linesCount val=&quot;1&quot; /&gt;&lt;lineCharCount val=&quot;25&quot; /&gt;&lt;/TableIndex&gt;&lt;/ShapeTextInfo&gt;"/>
</p:tagLst>
</file>

<file path=ppt/tags/tag1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70.xml><?xml version="1.0" encoding="utf-8"?>
<p:tagLst xmlns:p="http://schemas.openxmlformats.org/presentationml/2006/main">
  <p:tag name="PRESENTER_SHAPEINFO" val="&lt;ThreeDShapeInfo&gt;&lt;uuid val=&quot;{71ace173-0998-42b0-9176-7926ac8b559f}&quot; /&gt;&lt;isInvalidForFieldText val=&quot;0&quot; /&gt;&lt;Image&gt;&lt;filename val=&quot;E:\breeze\content\14339732\2128449451-1\input\breezo\data\asimages\{71ace173-0998-42b0-9176-7926ac8b559f}.png&quot; /&gt;&lt;left val=&quot;110&quot; /&gt;&lt;top val=&quot;120&quot; /&gt;&lt;width val=&quot;1020&quot; /&gt;&lt;height val=&quot;487&quot; /&gt;&lt;hasText val=&quot;1&quot; /&gt;&lt;/Image&gt;&lt;/ThreeDShapeInfo&gt;"/>
  <p:tag name="PRESENTER_SHAPETEXTINFO" val="&lt;ShapeTextInfo&gt;&lt;TableIndex row=&quot;-1&quot; col=&quot;-1&quot;&gt;&lt;linesCount val=&quot;7&quot; /&gt;&lt;lineCharCount val=&quot;44&quot; /&gt;&lt;lineCharCount val=&quot;76&quot; /&gt;&lt;lineCharCount val=&quot;6&quot; /&gt;&lt;lineCharCount val=&quot;25&quot; /&gt;&lt;lineCharCount val=&quot;20&quot; /&gt;&lt;lineCharCount val=&quot;20&quot; /&gt;&lt;lineCharCount val=&quot;73&quot; /&gt;&lt;/TableIndex&gt;&lt;/ShapeTextInfo&gt;"/>
</p:tagLst>
</file>

<file path=ppt/tags/tag171.xml><?xml version="1.0" encoding="utf-8"?>
<p:tagLst xmlns:p="http://schemas.openxmlformats.org/presentationml/2006/main">
  <p:tag name="PRESENTER_SHAPEINFO" val="&lt;ThreeDShapeInfo&gt;&lt;uuid val=&quot;{49a67f77-e44f-440e-aa62-68afc9726878}&quot; /&gt;&lt;isInvalidForFieldText val=&quot;0&quot; /&gt;&lt;Image&gt;&lt;filename val=&quot;E:\breeze\content\14339732\2128449451-1\input\breezo\data\asimages\{49a67f77-e44f-440e-aa62-68afc9726878}.png&quot; /&gt;&lt;left val=&quot;516&quot; /&gt;&lt;top val=&quot;644&quot; /&gt;&lt;width val=&quot;179&quot; /&gt;&lt;height val=&quot;57&quot; /&gt;&lt;hasText val=&quot;1&quot; /&gt;&lt;/Image&gt;&lt;/ThreeDShapeInfo&gt;"/>
</p:tagLst>
</file>

<file path=ppt/tags/tag172.xml><?xml version="1.0" encoding="utf-8"?>
<p:tagLst xmlns:p="http://schemas.openxmlformats.org/presentationml/2006/main">
  <p:tag name="HTML_SHAPEINFO" val="&lt;SlideThumbPath val=&quot;SlideTemp.PNG&quot;/&gt;"/>
</p:tagLst>
</file>

<file path=ppt/tags/tag173.xml><?xml version="1.0" encoding="utf-8"?>
<p:tagLst xmlns:p="http://schemas.openxmlformats.org/presentationml/2006/main">
  <p:tag name="PRESENTER_SHAPEINFO" val="&lt;ThreeDShapeInfo&gt;&lt;uuid val=&quot;{b385ff47-eae8-4bc6-984c-06dfe525a8af}&quot; /&gt;&lt;isInvalidForFieldText val=&quot;0&quot; /&gt;&lt;Image&gt;&lt;filename val=&quot;E:\breeze\content\14339732\2128449451-1\input\breezo\data\asimages\{b385ff47-eae8-4bc6-984c-06dfe525a8af}.png&quot; /&gt;&lt;left val=&quot;104&quot; /&gt;&lt;top val=&quot;29&quot; /&gt;&lt;width val=&quot;290&quot; /&gt;&lt;height val=&quot;33&quot; /&gt;&lt;hasText val=&quot;1&quot; /&gt;&lt;/Image&gt;&lt;/ThreeDShapeInfo&gt;"/>
  <p:tag name="PRESENTER_SHAPETEXTINFO" val="&lt;ShapeTextInfo&gt;&lt;TableIndex row=&quot;-1&quot; col=&quot;-1&quot;&gt;&lt;linesCount val=&quot;1&quot; /&gt;&lt;lineCharCount val=&quot;14&quot; /&gt;&lt;/TableIndex&gt;&lt;/ShapeTextInfo&gt;"/>
</p:tagLst>
</file>

<file path=ppt/tags/tag174.xml><?xml version="1.0" encoding="utf-8"?>
<p:tagLst xmlns:p="http://schemas.openxmlformats.org/presentationml/2006/main">
  <p:tag name="PRESENTER_SHAPEINFO" val="&lt;ThreeDShapeInfo&gt;&lt;uuid val=&quot;{ee2c95fa-5450-406e-b72f-0c362eef324c}&quot; /&gt;&lt;isInvalidForFieldText val=&quot;0&quot; /&gt;&lt;Image&gt;&lt;filename val=&quot;E:\breeze\content\14339732\2128449451-1\input\breezo\data\asimages\{ee2c95fa-5450-406e-b72f-0c362eef324c}.png&quot; /&gt;&lt;left val=&quot;107&quot; /&gt;&lt;top val=&quot;143&quot; /&gt;&lt;width val=&quot;991&quot; /&gt;&lt;height val=&quot;468&quot; /&gt;&lt;hasText val=&quot;1&quot; /&gt;&lt;/Image&gt;&lt;/ThreeDShapeInfo&gt;"/>
  <p:tag name="PRESENTER_SHAPETEXTINFO" val="&lt;ShapeTextInfo&gt;&lt;TableIndex row=&quot;-1&quot; col=&quot;-1&quot;&gt;&lt;linesCount val=&quot;7&quot; /&gt;&lt;lineCharCount val=&quot;42&quot; /&gt;&lt;lineCharCount val=&quot;69&quot; /&gt;&lt;lineCharCount val=&quot;51&quot; /&gt;&lt;lineCharCount val=&quot;58&quot; /&gt;&lt;lineCharCount val=&quot;50&quot; /&gt;&lt;lineCharCount val=&quot;57&quot; /&gt;&lt;lineCharCount val=&quot;14&quot; /&gt;&lt;/TableIndex&gt;&lt;/ShapeTextInfo&gt;"/>
</p:tagLst>
</file>

<file path=ppt/tags/tag175.xml><?xml version="1.0" encoding="utf-8"?>
<p:tagLst xmlns:p="http://schemas.openxmlformats.org/presentationml/2006/main">
  <p:tag name="PRESENTER_SHAPEINFO" val="&lt;ThreeDShapeInfo&gt;&lt;uuid val=&quot;{6c92ca51-e0de-4049-b3d4-f64d59cfafa3}&quot; /&gt;&lt;isInvalidForFieldText val=&quot;0&quot; /&gt;&lt;Image&gt;&lt;filename val=&quot;E:\breeze\content\14339732\2128449451-1\input\breezo\data\asimages\{6c92ca51-e0de-4049-b3d4-f64d59cfafa3}.png&quot; /&gt;&lt;left val=&quot;516&quot; /&gt;&lt;top val=&quot;644&quot; /&gt;&lt;width val=&quot;179&quot; /&gt;&lt;height val=&quot;57&quot; /&gt;&lt;hasText val=&quot;1&quot; /&gt;&lt;/Image&gt;&lt;/ThreeDShapeInfo&gt;"/>
</p:tagLst>
</file>

<file path=ppt/tags/tag176.xml><?xml version="1.0" encoding="utf-8"?>
<p:tagLst xmlns:p="http://schemas.openxmlformats.org/presentationml/2006/main">
  <p:tag name="HTML_SHAPEINFO" val="&lt;SlideThumbPath val=&quot;SlideTemp.PNG&quot;/&gt;"/>
</p:tagLst>
</file>

<file path=ppt/tags/tag177.xml><?xml version="1.0" encoding="utf-8"?>
<p:tagLst xmlns:p="http://schemas.openxmlformats.org/presentationml/2006/main">
  <p:tag name="PRESENTER_SHAPEINFO" val="&lt;ThreeDShapeInfo&gt;&lt;uuid val=&quot;{5493e2a2-4af2-422c-9f16-64453ca6e4b8}&quot; /&gt;&lt;isInvalidForFieldText val=&quot;0&quot; /&gt;&lt;Image&gt;&lt;filename val=&quot;E:\breeze\content\14339732\2128449451-1\input\breezo\data\asimages\{5493e2a2-4af2-422c-9f16-64453ca6e4b8}.jpg&quot; /&gt;&lt;left val=&quot;374&quot; /&gt;&lt;top val=&quot;192&quot; /&gt;&lt;width val=&quot;399&quot; /&gt;&lt;height val=&quot;237&quot; /&gt;&lt;hasText val=&quot;1&quot; /&gt;&lt;/Image&gt;&lt;/ThreeDShapeInfo&gt;"/>
</p:tagLst>
</file>

<file path=ppt/tags/tag178.xml><?xml version="1.0" encoding="utf-8"?>
<p:tagLst xmlns:p="http://schemas.openxmlformats.org/presentationml/2006/main">
  <p:tag name="PRESENTER_SHAPEINFO" val="&lt;ThreeDShapeInfo&gt;&lt;uuid val=&quot;{3b9b083f-73d4-4f87-b0e5-791723592e34}&quot; /&gt;&lt;isInvalidForFieldText val=&quot;0&quot; /&gt;&lt;Image&gt;&lt;filename val=&quot;E:\breeze\content\14339732\2128449451-1\input\breezo\data\asimages\{3b9b083f-73d4-4f87-b0e5-791723592e34}.png&quot; /&gt;&lt;left val=&quot;106&quot; /&gt;&lt;top val=&quot;43&quot; /&gt;&lt;width val=&quot;1145&quot; /&gt;&lt;height val=&quot;41&quot; /&gt;&lt;hasText val=&quot;1&quot; /&gt;&lt;/Image&gt;&lt;/ThreeDShapeInfo&gt;"/>
  <p:tag name="PRESENTER_SHAPETEXTINFO" val="&lt;ShapeTextInfo&gt;&lt;TableIndex row=&quot;-1&quot; col=&quot;-1&quot;&gt;&lt;linesCount val=&quot;1&quot; /&gt;&lt;lineCharCount val=&quot;58&quot; /&gt;&lt;/TableIndex&gt;&lt;/ShapeTextInfo&gt;"/>
</p:tagLst>
</file>

<file path=ppt/tags/tag179.xml><?xml version="1.0" encoding="utf-8"?>
<p:tagLst xmlns:p="http://schemas.openxmlformats.org/presentationml/2006/main">
  <p:tag name="PRESENTER_SHAPEINFO" val="&lt;ThreeDShapeInfo&gt;&lt;uuid val=&quot;{f4fe1f8f-c997-4f24-aa6f-2ae3bb681f46}&quot; /&gt;&lt;isInvalidForFieldText val=&quot;0&quot; /&gt;&lt;Image&gt;&lt;filename val=&quot;E:\breeze\content\14339732\2128449451-1\input\breezo\data\asimages\{f4fe1f8f-c997-4f24-aa6f-2ae3bb681f46}.png&quot; /&gt;&lt;left val=&quot;505&quot; /&gt;&lt;top val=&quot;496&quot; /&gt;&lt;width val=&quot;213&quot; /&gt;&lt;height val=&quot;36&quot; /&gt;&lt;hasText val=&quot;1&quot; /&gt;&lt;/Image&gt;&lt;/ThreeDShapeInfo&gt;"/>
  <p:tag name="PRESENTER_SHAPETEXTINFO" val="&lt;ShapeTextInfo&gt;&lt;TableIndex row=&quot;-1&quot; col=&quot;-1&quot;&gt;&lt;linesCount val=&quot;1&quot; /&gt;&lt;lineCharCount val=&quot;13&quot; /&gt;&lt;/TableIndex&gt;&lt;/ShapeTextInfo&gt;"/>
</p:tagLst>
</file>

<file path=ppt/tags/tag18.xml><?xml version="1.0" encoding="utf-8"?>
<p:tagLst xmlns:p="http://schemas.openxmlformats.org/presentationml/2006/main">
  <p:tag name="PRESENTER_SHAPETEXTINFO" val="&lt;ShapeTextInfo&gt;&lt;TableIndex row=&quot;-1&quot; col=&quot;-1&quot;&gt;&lt;linesCount val=&quot;1&quot; /&gt;&lt;lineCharCount val=&quot;23&quot; /&gt;&lt;/TableIndex&gt;&lt;/ShapeTextInfo&gt;"/>
</p:tagLst>
</file>

<file path=ppt/tags/tag180.xml><?xml version="1.0" encoding="utf-8"?>
<p:tagLst xmlns:p="http://schemas.openxmlformats.org/presentationml/2006/main">
  <p:tag name="PRESENTER_SHAPEINFO" val="&lt;ThreeDShapeInfo&gt;&lt;uuid val=&quot;{45038f68-707a-486b-b6e5-68f152b6fc56}&quot; /&gt;&lt;isInvalidForFieldText val=&quot;0&quot; /&gt;&lt;Image&gt;&lt;filename val=&quot;E:\breeze\content\14339732\2128449451-1\input\breezo\data\asimages\{45038f68-707a-486b-b6e5-68f152b6fc56}.png&quot; /&gt;&lt;left val=&quot;516&quot; /&gt;&lt;top val=&quot;644&quot; /&gt;&lt;width val=&quot;179&quot; /&gt;&lt;height val=&quot;57&quot; /&gt;&lt;hasText val=&quot;1&quot; /&gt;&lt;/Image&gt;&lt;/ThreeDShapeInfo&gt;"/>
</p:tagLst>
</file>

<file path=ppt/tags/tag181.xml><?xml version="1.0" encoding="utf-8"?>
<p:tagLst xmlns:p="http://schemas.openxmlformats.org/presentationml/2006/main">
  <p:tag name="HTML_SHAPEINFO" val="&lt;SlideThumbPath val=&quot;SlideTemp.PNG&quot;/&gt;"/>
</p:tagLst>
</file>

<file path=ppt/tags/tag182.xml><?xml version="1.0" encoding="utf-8"?>
<p:tagLst xmlns:p="http://schemas.openxmlformats.org/presentationml/2006/main">
  <p:tag name="PRESENTER_SHAPEINFO" val="&lt;ThreeDShapeInfo&gt;&lt;uuid val=&quot;{35ede904-07de-4175-bae8-21e95461ae6b}&quot; /&gt;&lt;isInvalidForFieldText val=&quot;0&quot; /&gt;&lt;Image&gt;&lt;filename val=&quot;E:\breeze\content\14339732\2128449451-1\input\breezo\data\asimages\{35ede904-07de-4175-bae8-21e95461ae6b}.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183.xml><?xml version="1.0" encoding="utf-8"?>
<p:tagLst xmlns:p="http://schemas.openxmlformats.org/presentationml/2006/main">
  <p:tag name="PRESENTER_SHAPEINFO" val="&lt;ThreeDShapeInfo&gt;&lt;uuid val=&quot;{ad65006a-2a3a-4f56-8a47-bc7831654981}&quot; /&gt;&lt;isInvalidForFieldText val=&quot;0&quot; /&gt;&lt;Image&gt;&lt;filename val=&quot;E:\breeze\content\14339732\2128449451-1\input\breezo\data\asimages\{ad65006a-2a3a-4f56-8a47-bc7831654981}.png&quot; /&gt;&lt;left val=&quot;107&quot; /&gt;&lt;top val=&quot;30&quot; /&gt;&lt;width val=&quot;185&quot; /&gt;&lt;height val=&quot;33&quot; /&gt;&lt;hasText val=&quot;1&quot; /&gt;&lt;/Image&gt;&lt;/ThreeDShapeInfo&gt;"/>
  <p:tag name="PRESENTER_SHAPETEXTINFO" val="&lt;ShapeTextInfo&gt;&lt;TableIndex row=&quot;-1&quot; col=&quot;-1&quot;&gt;&lt;linesCount val=&quot;1&quot; /&gt;&lt;lineCharCount val=&quot;9&quot; /&gt;&lt;/TableIndex&gt;&lt;/ShapeTextInfo&gt;"/>
</p:tagLst>
</file>

<file path=ppt/tags/tag184.xml><?xml version="1.0" encoding="utf-8"?>
<p:tagLst xmlns:p="http://schemas.openxmlformats.org/presentationml/2006/main">
  <p:tag name="PRESENTER_SHAPEINFO" val="&lt;ThreeDShapeInfo&gt;&lt;uuid val=&quot;{cce14009-79e8-4d9d-b22b-a7a79bf81aaf}&quot; /&gt;&lt;isInvalidForFieldText val=&quot;0&quot; /&gt;&lt;Image&gt;&lt;filename val=&quot;E:\breeze\content\14339732\2128449451-1\input\breezo\data\asimages\{cce14009-79e8-4d9d-b22b-a7a79bf81aaf}.jpg&quot; /&gt;&lt;left val=&quot;156&quot; /&gt;&lt;top val=&quot;270&quot; /&gt;&lt;width val=&quot;227&quot; /&gt;&lt;height val=&quot;227&quot; /&gt;&lt;hasText val=&quot;1&quot; /&gt;&lt;/Image&gt;&lt;/ThreeDShapeInfo&gt;"/>
</p:tagLst>
</file>

<file path=ppt/tags/tag185.xml><?xml version="1.0" encoding="utf-8"?>
<p:tagLst xmlns:p="http://schemas.openxmlformats.org/presentationml/2006/main">
  <p:tag name="PRESENTER_SHAPEINFO" val="&lt;ThreeDShapeInfo&gt;&lt;uuid val=&quot;{85467093-d0db-4a58-9672-219409daa025}&quot; /&gt;&lt;isInvalidForFieldText val=&quot;0&quot; /&gt;&lt;Image&gt;&lt;filename val=&quot;E:\breeze\content\14339732\2128449451-1\input\breezo\data\asimages\{85467093-d0db-4a58-9672-219409daa025}.png&quot; /&gt;&lt;left val=&quot;475&quot; /&gt;&lt;top val=&quot;324&quot; /&gt;&lt;width val=&quot;544&quot; /&gt;&lt;height val=&quot;125&quot; /&gt;&lt;hasText val=&quot;1&quot; /&gt;&lt;/Image&gt;&lt;/ThreeDShapeInfo&gt;"/>
  <p:tag name="PRESENTER_SHAPETEXTINFO" val="&lt;ShapeTextInfo&gt;&lt;TableIndex row=&quot;-1&quot; col=&quot;-1&quot;&gt;&lt;linesCount val=&quot;3&quot; /&gt;&lt;lineCharCount val=&quot;13&quot; /&gt;&lt;lineCharCount val=&quot;72&quot; /&gt;&lt;lineCharCount val=&quot;19&quot; /&gt;&lt;/TableIndex&gt;&lt;/ShapeTextInfo&gt;"/>
</p:tagLst>
</file>

<file path=ppt/tags/tag186.xml><?xml version="1.0" encoding="utf-8"?>
<p:tagLst xmlns:p="http://schemas.openxmlformats.org/presentationml/2006/main">
  <p:tag name="HTML_SHAPEINFO" val="&lt;SlideThumbPath val=&quot;SlideTemp.PNG&quot;/&gt;"/>
</p:tagLst>
</file>

<file path=ppt/tags/tag187.xml><?xml version="1.0" encoding="utf-8"?>
<p:tagLst xmlns:p="http://schemas.openxmlformats.org/presentationml/2006/main">
  <p:tag name="PRESENTER_SHAPEINFO" val="&lt;ThreeDShapeInfo&gt;&lt;uuid val=&quot;{bdebaa4c-3ee5-4388-b6fa-1bbf99b6df60}&quot; /&gt;&lt;isInvalidForFieldText val=&quot;0&quot; /&gt;&lt;Image&gt;&lt;filename val=&quot;E:\breeze\content\14339732\2128449451-1\input\breezo\data\asimages\{bdebaa4c-3ee5-4388-b6fa-1bbf99b6df60}.png&quot; /&gt;&lt;left val=&quot;107&quot; /&gt;&lt;top val=&quot;29&quot; /&gt;&lt;width val=&quot;374&quot; /&gt;&lt;height val=&quot;41&quot; /&gt;&lt;hasText val=&quot;1&quot; /&gt;&lt;/Image&gt;&lt;/ThreeDShapeInfo&gt;"/>
  <p:tag name="PRESENTER_SHAPETEXTINFO" val="&lt;ShapeTextInfo&gt;&lt;TableIndex row=&quot;-1&quot; col=&quot;-1&quot;&gt;&lt;linesCount val=&quot;1&quot; /&gt;&lt;lineCharCount val=&quot;20&quot; /&gt;&lt;/TableIndex&gt;&lt;/ShapeTextInfo&gt;"/>
</p:tagLst>
</file>

<file path=ppt/tags/tag188.xml><?xml version="1.0" encoding="utf-8"?>
<p:tagLst xmlns:p="http://schemas.openxmlformats.org/presentationml/2006/main">
  <p:tag name="PRESENTER_SHAPEINFO" val="&lt;ThreeDShapeInfo&gt;&lt;uuid val=&quot;{f2d9679b-858c-491c-b029-7552e18943c5}&quot; /&gt;&lt;isInvalidForFieldText val=&quot;0&quot; /&gt;&lt;Image&gt;&lt;filename val=&quot;E:\breeze\content\14339732\2128449451-1\input\breezo\data\asimages\{f2d9679b-858c-491c-b029-7552e18943c5}.png&quot; /&gt;&lt;left val=&quot;117&quot; /&gt;&lt;top val=&quot;176&quot; /&gt;&lt;width val=&quot;1030&quot; /&gt;&lt;height val=&quot;225&quot; /&gt;&lt;hasText val=&quot;1&quot; /&gt;&lt;/Image&gt;&lt;/ThreeDShapeInfo&gt;"/>
  <p:tag name="PRESENTER_SHAPETEXTINFO" val="&lt;ShapeTextInfo&gt;&lt;TableIndex row=&quot;-1&quot; col=&quot;-1&quot;&gt;&lt;linesCount val=&quot;2&quot; /&gt;&lt;lineCharCount val=&quot;137&quot; /&gt;&lt;lineCharCount val=&quot;159&quot; /&gt;&lt;/TableIndex&gt;&lt;/ShapeTextInfo&gt;"/>
</p:tagLst>
</file>

<file path=ppt/tags/tag189.xml><?xml version="1.0" encoding="utf-8"?>
<p:tagLst xmlns:p="http://schemas.openxmlformats.org/presentationml/2006/main">
  <p:tag name="PRESENTER_SHAPEINFO" val="&lt;ThreeDShapeInfo&gt;&lt;uuid val=&quot;{3ab938c0-592e-43b5-af41-12642fe7c51a}&quot; /&gt;&lt;isInvalidForFieldText val=&quot;0&quot; /&gt;&lt;Image&gt;&lt;filename val=&quot;E:\breeze\content\14339732\2128449451-1\input\breezo\data\asimages\{3ab938c0-592e-43b5-af41-12642fe7c51a}.png&quot; /&gt;&lt;left val=&quot;224&quot; /&gt;&lt;top val=&quot;488&quot; /&gt;&lt;width val=&quot;235&quot; /&gt;&lt;height val=&quot;68&quot; /&gt;&lt;hasText val=&quot;1&quot; /&gt;&lt;/Image&gt;&lt;/ThreeDShapeInfo&gt;"/>
</p:tagLst>
</file>

<file path=ppt/tags/tag19.xml><?xml version="1.0" encoding="utf-8"?>
<p:tagLst xmlns:p="http://schemas.openxmlformats.org/presentationml/2006/main">
  <p:tag name="PRESENTER_SHAPETEXTINFO" val="&lt;ShapeTextInfo&gt;&lt;TableIndex row=&quot;-1&quot; col=&quot;-1&quot;&gt;&lt;linesCount val=&quot;1&quot; /&gt;&lt;lineCharCount val=&quot;68&quot; /&gt;&lt;/TableIndex&gt;&lt;/ShapeTextInfo&gt;"/>
</p:tagLst>
</file>

<file path=ppt/tags/tag190.xml><?xml version="1.0" encoding="utf-8"?>
<p:tagLst xmlns:p="http://schemas.openxmlformats.org/presentationml/2006/main">
  <p:tag name="PRESENTER_SHAPEINFO" val="&lt;ThreeDShapeInfo&gt;&lt;uuid val=&quot;{1a22710e-b8ea-4a21-861f-72aba38bd3d5}&quot; /&gt;&lt;isInvalidForFieldText val=&quot;0&quot; /&gt;&lt;Image&gt;&lt;filename val=&quot;E:\breeze\content\14339732\2128449451-1\input\breezo\data\asimages\{1a22710e-b8ea-4a21-861f-72aba38bd3d5}.png&quot; /&gt;&lt;left val=&quot;486&quot; /&gt;&lt;top val=&quot;506&quot; /&gt;&lt;width val=&quot;200&quot; /&gt;&lt;height val=&quot;34&quot; /&gt;&lt;hasText val=&quot;1&quot; /&gt;&lt;/Image&gt;&lt;/ThreeDShapeInfo&gt;"/>
  <p:tag name="PRESENTER_SHAPETEXTINFO" val="&lt;ShapeTextInfo&gt;&lt;TableIndex row=&quot;-1&quot; col=&quot;-1&quot;&gt;&lt;linesCount val=&quot;1&quot; /&gt;&lt;lineCharCount val=&quot;12&quot; /&gt;&lt;/TableIndex&gt;&lt;/ShapeTextInfo&gt;"/>
</p:tagLst>
</file>

<file path=ppt/tags/tag191.xml><?xml version="1.0" encoding="utf-8"?>
<p:tagLst xmlns:p="http://schemas.openxmlformats.org/presentationml/2006/main">
  <p:tag name="PRESENTER_SHAPEINFO" val="&lt;ThreeDShapeInfo&gt;&lt;uuid val=&quot;{f4d2d335-4efd-4e58-a4e0-13804dcdbda3}&quot; /&gt;&lt;isInvalidForFieldText val=&quot;0&quot; /&gt;&lt;Image&gt;&lt;filename val=&quot;E:\breeze\content\14339732\2128449451-1\input\breezo\data\asimages\{f4d2d335-4efd-4e58-a4e0-13804dcdbda3}.png&quot; /&gt;&lt;left val=&quot;732&quot; /&gt;&lt;top val=&quot;452&quot; /&gt;&lt;width val=&quot;220&quot; /&gt;&lt;height val=&quot;134&quot; /&gt;&lt;hasText val=&quot;1&quot; /&gt;&lt;/Image&gt;&lt;/ThreeDShapeInfo&gt;"/>
</p:tagLst>
</file>

<file path=ppt/tags/tag192.xml><?xml version="1.0" encoding="utf-8"?>
<p:tagLst xmlns:p="http://schemas.openxmlformats.org/presentationml/2006/main">
  <p:tag name="PRESENTER_SHAPEINFO" val="&lt;ThreeDShapeInfo&gt;&lt;uuid val=&quot;{8659d314-51c9-4640-8b87-9b4d3e3ff9ac}&quot; /&gt;&lt;isInvalidForFieldText val=&quot;0&quot; /&gt;&lt;Image&gt;&lt;filename val=&quot;E:\breeze\content\14339732\2128449451-1\input\breezo\data\asimages\{8659d314-51c9-4640-8b87-9b4d3e3ff9ac}.jpg&quot; /&gt;&lt;left val=&quot;470&quot; /&gt;&lt;top val=&quot;633&quot; /&gt;&lt;width val=&quot;230&quot; /&gt;&lt;height val=&quot;49&quot; /&gt;&lt;hasText val=&quot;1&quot; /&gt;&lt;/Image&gt;&lt;/ThreeDShapeInfo&gt;"/>
</p:tagLst>
</file>

<file path=ppt/tags/tag193.xml><?xml version="1.0" encoding="utf-8"?>
<p:tagLst xmlns:p="http://schemas.openxmlformats.org/presentationml/2006/main">
  <p:tag name="PRESENTER_SHAPEINFO" val="&lt;ThreeDShapeInfo&gt;&lt;uuid val=&quot;{b802d312-ad63-478f-b755-849b1ec5e210}&quot; /&gt;&lt;isInvalidForFieldText val=&quot;0&quot; /&gt;&lt;Image&gt;&lt;filename val=&quot;E:\breeze\content\14339732\2128449451-1\input\breezo\data\asimages\{b802d312-ad63-478f-b755-849b1ec5e210}.png&quot; /&gt;&lt;left val=&quot;323&quot; /&gt;&lt;top val=&quot;208&quot; /&gt;&lt;width val=&quot;160&quot; /&gt;&lt;height val=&quot;39&quot; /&gt;&lt;hasText val=&quot;1&quot; /&gt;&lt;/Image&gt;&lt;/ThreeDShapeInfo&gt;"/>
  <p:tag name="PRESENTER_SHAPETEXTINFO" val="&lt;ShapeTextInfo&gt;&lt;TableIndex row=&quot;-1&quot; col=&quot;-1&quot;&gt;&lt;linesCount val=&quot;1&quot; /&gt;&lt;lineCharCount val=&quot;1&quot; /&gt;&lt;/TableIndex&gt;&lt;/ShapeTextInfo&gt;"/>
</p:tagLst>
</file>

<file path=ppt/tags/tag194.xml><?xml version="1.0" encoding="utf-8"?>
<p:tagLst xmlns:p="http://schemas.openxmlformats.org/presentationml/2006/main">
  <p:tag name="PRESENTER_SHAPEINFO" val="&lt;ThreeDShapeInfo&gt;&lt;uuid val=&quot;{da1d0222-02ec-4706-bed6-f51989a4eafc}&quot; /&gt;&lt;isInvalidForFieldText val=&quot;0&quot; /&gt;&lt;Image&gt;&lt;filename val=&quot;E:\breeze\content\14339732\2128449451-1\input\breezo\data\asimages\{da1d0222-02ec-4706-bed6-f51989a4eafc}.png&quot; /&gt;&lt;left val=&quot;478&quot; /&gt;&lt;top val=&quot;208&quot; /&gt;&lt;width val=&quot;195&quot; /&gt;&lt;height val=&quot;39&quot; /&gt;&lt;hasText val=&quot;1&quot; /&gt;&lt;/Image&gt;&lt;/ThreeDShapeInfo&gt;"/>
  <p:tag name="PRESENTER_SHAPETEXTINFO" val="&lt;ShapeTextInfo&gt;&lt;TableIndex row=&quot;-1&quot; col=&quot;-1&quot;&gt;&lt;linesCount val=&quot;1&quot; /&gt;&lt;lineCharCount val=&quot;1&quot; /&gt;&lt;/TableIndex&gt;&lt;/ShapeTextInfo&gt;"/>
</p:tagLst>
</file>

<file path=ppt/tags/tag195.xml><?xml version="1.0" encoding="utf-8"?>
<p:tagLst xmlns:p="http://schemas.openxmlformats.org/presentationml/2006/main">
  <p:tag name="PRESENTER_SHAPEINFO" val="&lt;ThreeDShapeInfo&gt;&lt;uuid val=&quot;{57e53618-9355-4b99-92e1-76b7f299fc50}&quot; /&gt;&lt;isInvalidForFieldText val=&quot;0&quot; /&gt;&lt;Image&gt;&lt;filename val=&quot;E:\breeze\content\14339732\2128449451-1\input\breezo\data\asimages\{57e53618-9355-4b99-92e1-76b7f299fc50}.png&quot; /&gt;&lt;left val=&quot;828&quot; /&gt;&lt;top val=&quot;208&quot; /&gt;&lt;width val=&quot;316&quot; /&gt;&lt;height val=&quot;39&quot; /&gt;&lt;hasText val=&quot;1&quot; /&gt;&lt;/Image&gt;&lt;/ThreeDShapeInfo&gt;"/>
  <p:tag name="PRESENTER_SHAPETEXTINFO" val="&lt;ShapeTextInfo&gt;&lt;TableIndex row=&quot;-1&quot; col=&quot;-1&quot;&gt;&lt;linesCount val=&quot;1&quot; /&gt;&lt;lineCharCount val=&quot;1&quot; /&gt;&lt;/TableIndex&gt;&lt;/ShapeTextInfo&gt;"/>
</p:tagLst>
</file>

<file path=ppt/tags/tag196.xml><?xml version="1.0" encoding="utf-8"?>
<p:tagLst xmlns:p="http://schemas.openxmlformats.org/presentationml/2006/main">
  <p:tag name="HTML_SHAPEINFO" val="&lt;SlideThumbPath val=&quot;SlideTemp.PNG&quot;/&gt;"/>
</p:tagLst>
</file>

<file path=ppt/tags/tag197.xml><?xml version="1.0" encoding="utf-8"?>
<p:tagLst xmlns:p="http://schemas.openxmlformats.org/presentationml/2006/main">
  <p:tag name="PRESENTER_SHAPEINFO" val="&lt;ThreeDShapeInfo&gt;&lt;uuid val=&quot;{c46d882f-1d5d-43cd-83dd-3d4afd6bfa6f}&quot; /&gt;&lt;isInvalidForFieldText val=&quot;0&quot; /&gt;&lt;Image&gt;&lt;filename val=&quot;E:\breeze\content\14339732\2128449451-1\input\breezo\data\asimages\{c46d882f-1d5d-43cd-83dd-3d4afd6bfa6f}.png&quot; /&gt;&lt;left val=&quot;107&quot; /&gt;&lt;top val=&quot;29&quot; /&gt;&lt;width val=&quot;345&quot; /&gt;&lt;height val=&quot;33&quot; /&gt;&lt;hasText val=&quot;1&quot; /&gt;&lt;/Image&gt;&lt;/ThreeDShapeInfo&gt;"/>
  <p:tag name="PRESENTER_SHAPETEXTINFO" val="&lt;ShapeTextInfo&gt;&lt;TableIndex row=&quot;-1&quot; col=&quot;-1&quot;&gt;&lt;linesCount val=&quot;1&quot; /&gt;&lt;lineCharCount val=&quot;17&quot; /&gt;&lt;/TableIndex&gt;&lt;/ShapeTextInfo&gt;"/>
</p:tagLst>
</file>

<file path=ppt/tags/tag198.xml><?xml version="1.0" encoding="utf-8"?>
<p:tagLst xmlns:p="http://schemas.openxmlformats.org/presentationml/2006/main">
  <p:tag name="PRESENTER_SHAPEINFO" val="&lt;ThreeDShapeInfo&gt;&lt;uuid val=&quot;{f551eb91-3eea-4cea-90d3-e869d53f64e9}&quot; /&gt;&lt;isInvalidForFieldText val=&quot;0&quot; /&gt;&lt;Image&gt;&lt;filename val=&quot;E:\breeze\content\14339732\2128449451-1\input\breezo\data\asimages\{f551eb91-3eea-4cea-90d3-e869d53f64e9}.png&quot; /&gt;&lt;left val=&quot;586&quot; /&gt;&lt;top val=&quot;180&quot; /&gt;&lt;width val=&quot;578&quot; /&gt;&lt;height val=&quot;409&quot; /&gt;&lt;hasText val=&quot;1&quot; /&gt;&lt;/Image&gt;&lt;/ThreeDShapeInfo&gt;"/>
  <p:tag name="PRESENTER_SHAPETEXTINFO" val="&lt;ShapeTextInfo&gt;&lt;TableIndex row=&quot;-1&quot; col=&quot;-1&quot;&gt;&lt;linesCount val=&quot;5&quot; /&gt;&lt;lineCharCount val=&quot;59&quot; /&gt;&lt;lineCharCount val=&quot;28&quot; /&gt;&lt;lineCharCount val=&quot;19&quot; /&gt;&lt;lineCharCount val=&quot;16&quot; /&gt;&lt;lineCharCount val=&quot;76&quot; /&gt;&lt;/TableIndex&gt;&lt;/ShapeTextInfo&gt;"/>
</p:tagLst>
</file>

<file path=ppt/tags/tag199.xml><?xml version="1.0" encoding="utf-8"?>
<p:tagLst xmlns:p="http://schemas.openxmlformats.org/presentationml/2006/main">
  <p:tag name="PRESENTER_SHAPEINFO" val="&lt;ThreeDShapeInfo&gt;&lt;uuid val=&quot;{00fa06e2-b844-417c-9b9a-e700c91c172c}&quot; /&gt;&lt;isInvalidForFieldText val=&quot;0&quot; /&gt;&lt;Image&gt;&lt;filename val=&quot;E:\breeze\content\14339732\2128449451-1\input\breezo\data\asimages\{00fa06e2-b844-417c-9b9a-e700c91c172c}.png&quot; /&gt;&lt;left val=&quot;338&quot; /&gt;&lt;top val=&quot;161&quot; /&gt;&lt;width val=&quot;207&quot; /&gt;&lt;height val=&quot;253&quot; /&gt;&lt;hasText val=&quot;1&quot; /&gt;&lt;/Image&gt;&lt;/ThreeDShapeInfo&gt;"/>
  <p:tag name="PRESENTER_SHAPETEXTINFO" val="&lt;ShapeTextInfo&gt;&lt;TableIndex row=&quot;-1&quot; col=&quot;-1&quot;&gt;&lt;linesCount val=&quot;0&quot; /&gt;&lt;/TableIndex&gt;&lt;/ShapeTextInfo&gt;"/>
</p:tagLst>
</file>

<file path=ppt/tags/tag2.xml><?xml version="1.0" encoding="utf-8"?>
<p:tagLst xmlns:p="http://schemas.openxmlformats.org/presentationml/2006/main">
  <p:tag name="PRESENTER_SHAPETEXTINFO" val="&lt;ShapeTextInfo&gt;&lt;TableIndex row=&quot;-1&quot; col=&quot;-1&quot;&gt;&lt;linesCount val=&quot;1&quot; /&gt;&lt;lineCharCount val=&quot;18&quot; /&gt;&lt;/TableIndex&gt;&lt;/ShapeTextInfo&gt;"/>
</p:tagLst>
</file>

<file path=ppt/tags/tag2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00.xml><?xml version="1.0" encoding="utf-8"?>
<p:tagLst xmlns:p="http://schemas.openxmlformats.org/presentationml/2006/main">
  <p:tag name="PRESENTER_SHAPEINFO" val="&lt;ThreeDShapeInfo&gt;&lt;uuid val=&quot;{92a2de8c-61b7-4de7-aebe-c8cff5cbc897}&quot; /&gt;&lt;isInvalidForFieldText val=&quot;0&quot; /&gt;&lt;Image&gt;&lt;filename val=&quot;E:\breeze\content\14339732\2128449451-1\input\breezo\data\asimages\{92a2de8c-61b7-4de7-aebe-c8cff5cbc897}.png&quot; /&gt;&lt;left val=&quot;368&quot; /&gt;&lt;top val=&quot;192&quot; /&gt;&lt;width val=&quot;147&quot; /&gt;&lt;height val=&quot;191&quot; /&gt;&lt;hasText val=&quot;1&quot; /&gt;&lt;/Image&gt;&lt;/ThreeDShapeInfo&gt;"/>
</p:tagLst>
</file>

<file path=ppt/tags/tag201.xml><?xml version="1.0" encoding="utf-8"?>
<p:tagLst xmlns:p="http://schemas.openxmlformats.org/presentationml/2006/main">
  <p:tag name="PRESENTER_SHAPEINFO" val="&lt;ThreeDShapeInfo&gt;&lt;uuid val=&quot;{88ee01a6-e10f-4924-a361-622268d5c37c}&quot; /&gt;&lt;isInvalidForFieldText val=&quot;0&quot; /&gt;&lt;Image&gt;&lt;filename val=&quot;E:\breeze\content\14339732\2128449451-1\input\breezo\data\asimages\{88ee01a6-e10f-4924-a361-622268d5c37c}.png&quot; /&gt;&lt;left val=&quot;83&quot; /&gt;&lt;top val=&quot;336&quot; /&gt;&lt;width val=&quot;226&quot; /&gt;&lt;height val=&quot;269&quot; /&gt;&lt;hasText val=&quot;1&quot; /&gt;&lt;/Image&gt;&lt;/ThreeDShapeInfo&gt;"/>
  <p:tag name="PRESENTER_SHAPETEXTINFO" val="&lt;ShapeTextInfo&gt;&lt;TableIndex row=&quot;-1&quot; col=&quot;-1&quot;&gt;&lt;linesCount val=&quot;0&quot; /&gt;&lt;/TableIndex&gt;&lt;/ShapeTextInfo&gt;"/>
</p:tagLst>
</file>

<file path=ppt/tags/tag202.xml><?xml version="1.0" encoding="utf-8"?>
<p:tagLst xmlns:p="http://schemas.openxmlformats.org/presentationml/2006/main">
  <p:tag name="PRESENTER_SHAPEINFO" val="&lt;ThreeDShapeInfo&gt;&lt;uuid val=&quot;{5b401d56-88ff-49c1-9efb-42dc9f0cfb2c}&quot; /&gt;&lt;isInvalidForFieldText val=&quot;0&quot; /&gt;&lt;Image&gt;&lt;filename val=&quot;E:\breeze\content\14339732\2128449451-1\input\breezo\data\asimages\{5b401d56-88ff-49c1-9efb-42dc9f0cfb2c}.png&quot; /&gt;&lt;left val=&quot;108&quot; /&gt;&lt;top val=&quot;369&quot; /&gt;&lt;width val=&quot;176&quot; /&gt;&lt;height val=&quot;205&quot; /&gt;&lt;hasText val=&quot;1&quot; /&gt;&lt;/Image&gt;&lt;/ThreeDShapeInfo&gt;"/>
</p:tagLst>
</file>

<file path=ppt/tags/tag203.xml><?xml version="1.0" encoding="utf-8"?>
<p:tagLst xmlns:p="http://schemas.openxmlformats.org/presentationml/2006/main">
  <p:tag name="PRESENTER_SHAPEINFO" val="&lt;ThreeDShapeInfo&gt;&lt;uuid val=&quot;{e58bace7-1d6b-465e-af80-0169e05fa62c}&quot; /&gt;&lt;isInvalidForFieldText val=&quot;0&quot; /&gt;&lt;Image&gt;&lt;filename val=&quot;E:\breeze\content\14339732\2128449451-1\input\breezo\data\asimages\{e58bace7-1d6b-465e-af80-0169e05fa62c}.jpg&quot; /&gt;&lt;left val=&quot;470&quot; /&gt;&lt;top val=&quot;633&quot; /&gt;&lt;width val=&quot;230&quot; /&gt;&lt;height val=&quot;49&quot; /&gt;&lt;hasText val=&quot;1&quot; /&gt;&lt;/Image&gt;&lt;/ThreeDShapeInfo&gt;"/>
</p:tagLst>
</file>

<file path=ppt/tags/tag204.xml><?xml version="1.0" encoding="utf-8"?>
<p:tagLst xmlns:p="http://schemas.openxmlformats.org/presentationml/2006/main">
  <p:tag name="HTML_SHAPEINFO" val="&lt;SlideThumbPath val=&quot;SlideTemp.PNG&quot;/&gt;"/>
</p:tagLst>
</file>

<file path=ppt/tags/tag205.xml><?xml version="1.0" encoding="utf-8"?>
<p:tagLst xmlns:p="http://schemas.openxmlformats.org/presentationml/2006/main">
  <p:tag name="PRESENTER_SHAPEINFO" val="&lt;ThreeDShapeInfo&gt;&lt;uuid val=&quot;{18c85844-2622-4650-b55f-9dbabb22729f}&quot; /&gt;&lt;isInvalidForFieldText val=&quot;0&quot; /&gt;&lt;Image&gt;&lt;filename val=&quot;E:\breeze\content\14339732\2128449451-1\input\breezo\data\asimages\{18c85844-2622-4650-b55f-9dbabb22729f}.png&quot; /&gt;&lt;left val=&quot;107&quot; /&gt;&lt;top val=&quot;29&quot; /&gt;&lt;width val=&quot;325&quot; /&gt;&lt;height val=&quot;41&quot; /&gt;&lt;hasText val=&quot;1&quot; /&gt;&lt;/Image&gt;&lt;/ThreeDShapeInfo&gt;"/>
  <p:tag name="PRESENTER_SHAPETEXTINFO" val="&lt;ShapeTextInfo&gt;&lt;TableIndex row=&quot;-1&quot; col=&quot;-1&quot;&gt;&lt;linesCount val=&quot;1&quot; /&gt;&lt;lineCharCount val=&quot;16&quot; /&gt;&lt;/TableIndex&gt;&lt;/ShapeTextInfo&gt;"/>
</p:tagLst>
</file>

<file path=ppt/tags/tag206.xml><?xml version="1.0" encoding="utf-8"?>
<p:tagLst xmlns:p="http://schemas.openxmlformats.org/presentationml/2006/main">
  <p:tag name="PRESENTER_SHAPEINFO" val="&lt;ThreeDShapeInfo&gt;&lt;uuid val=&quot;{a1912ad6-b9ea-4138-b91b-5d582a818588}&quot; /&gt;&lt;isInvalidForFieldText val=&quot;0&quot; /&gt;&lt;Image&gt;&lt;filename val=&quot;E:\breeze\content\14339732\2128449451-1\input\breezo\data\asimages\{a1912ad6-b9ea-4138-b91b-5d582a818588}.png&quot; /&gt;&lt;left val=&quot;96&quot; /&gt;&lt;top val=&quot;131&quot; /&gt;&lt;width val=&quot;669&quot; /&gt;&lt;height val=&quot;472&quot; /&gt;&lt;hasText val=&quot;1&quot; /&gt;&lt;/Image&gt;&lt;/ThreeDShapeInfo&gt;"/>
  <p:tag name="PRESENTER_SHAPETEXTINFO" val="&lt;ShapeTextInfo&gt;&lt;TableIndex row=&quot;-1&quot; col=&quot;-1&quot;&gt;&lt;linesCount val=&quot;13&quot; /&gt;&lt;lineCharCount val=&quot;14&quot; /&gt;&lt;lineCharCount val=&quot;44&quot; /&gt;&lt;lineCharCount val=&quot;32&quot; /&gt;&lt;lineCharCount val=&quot;44&quot; /&gt;&lt;lineCharCount val=&quot;16&quot; /&gt;&lt;lineCharCount val=&quot;24&quot; /&gt;&lt;lineCharCount val=&quot;25&quot; /&gt;&lt;lineCharCount val=&quot;16&quot; /&gt;&lt;lineCharCount val=&quot;15&quot; /&gt;&lt;lineCharCount val=&quot;7&quot; /&gt;&lt;lineCharCount val=&quot;28&quot; /&gt;&lt;lineCharCount val=&quot;14&quot; /&gt;&lt;lineCharCount val=&quot;41&quot; /&gt;&lt;/TableIndex&gt;&lt;/ShapeTextInfo&gt;"/>
</p:tagLst>
</file>

<file path=ppt/tags/tag207.xml><?xml version="1.0" encoding="utf-8"?>
<p:tagLst xmlns:p="http://schemas.openxmlformats.org/presentationml/2006/main">
  <p:tag name="PRESENTER_SHAPEINFO" val="&lt;ThreeDShapeInfo&gt;&lt;uuid val=&quot;{466e0b41-1bfc-4962-a09e-db685b28ce1f}&quot; /&gt;&lt;isInvalidForFieldText val=&quot;0&quot; /&gt;&lt;Image&gt;&lt;filename val=&quot;E:\breeze\content\14339732\2128449451-1\input\breezo\data\asimages\{466e0b41-1bfc-4962-a09e-db685b28ce1f}.jpg&quot; /&gt;&lt;left val=&quot;784&quot; /&gt;&lt;top val=&quot;186&quot; /&gt;&lt;width val=&quot;451&quot; /&gt;&lt;height val=&quot;372&quot; /&gt;&lt;hasText val=&quot;1&quot; /&gt;&lt;/Image&gt;&lt;/ThreeDShapeInfo&gt;"/>
</p:tagLst>
</file>

<file path=ppt/tags/tag208.xml><?xml version="1.0" encoding="utf-8"?>
<p:tagLst xmlns:p="http://schemas.openxmlformats.org/presentationml/2006/main">
  <p:tag name="PRESENTER_SHAPEINFO" val="&lt;ThreeDShapeInfo&gt;&lt;uuid val=&quot;{98ad95b7-748d-4db0-8af3-9d5121918a5b}&quot; /&gt;&lt;isInvalidForFieldText val=&quot;0&quot; /&gt;&lt;Image&gt;&lt;filename val=&quot;E:\breeze\content\14339732\2128449451-1\input\breezo\data\asimages\{98ad95b7-748d-4db0-8af3-9d5121918a5b}.jpg&quot; /&gt;&lt;left val=&quot;470&quot; /&gt;&lt;top val=&quot;633&quot; /&gt;&lt;width val=&quot;230&quot; /&gt;&lt;height val=&quot;49&quot; /&gt;&lt;hasText val=&quot;1&quot; /&gt;&lt;/Image&gt;&lt;/ThreeDShapeInfo&gt;"/>
</p:tagLst>
</file>

<file path=ppt/tags/tag209.xml><?xml version="1.0" encoding="utf-8"?>
<p:tagLst xmlns:p="http://schemas.openxmlformats.org/presentationml/2006/main">
  <p:tag name="HTML_SHAPEINFO" val="&lt;SlideThumbPath val=&quot;SlideTemp.PNG&quot;/&gt;"/>
</p:tagLst>
</file>

<file path=ppt/tags/tag21.xml><?xml version="1.0" encoding="utf-8"?>
<p:tagLst xmlns:p="http://schemas.openxmlformats.org/presentationml/2006/main">
  <p:tag name="PRESENTER_SHAPEINFO" val="&lt;ThreeDShapeInfo&gt;&lt;uuid val=&quot;{dece1a49-1d7b-49e2-a102-2a1f795c0eca}&quot; /&gt;&lt;isInvalidForFieldText val=&quot;0&quot; /&gt;&lt;Image&gt;&lt;filename val=&quot;E:\breeze\content\14339732\2128449451-1\input\breezo\data\asimages\{dece1a49-1d7b-49e2-a102-2a1f795c0eca}.png&quot; /&gt;&lt;left val=&quot;132&quot; /&gt;&lt;top val=&quot;92&quot; /&gt;&lt;width val=&quot;1147&quot; /&gt;&lt;height val=&quot;562&quot; /&gt;&lt;hasText val=&quot;1&quot; /&gt;&lt;/Image&gt;&lt;/ThreeDShapeInfo&gt;"/>
</p:tagLst>
</file>

<file path=ppt/tags/tag210.xml><?xml version="1.0" encoding="utf-8"?>
<p:tagLst xmlns:p="http://schemas.openxmlformats.org/presentationml/2006/main">
  <p:tag name="PRESENTER_SHAPEINFO" val="&lt;ThreeDShapeInfo&gt;&lt;uuid val=&quot;{37369b62-b39b-4132-84ec-67af9a8dca37}&quot; /&gt;&lt;isInvalidForFieldText val=&quot;0&quot; /&gt;&lt;Image&gt;&lt;filename val=&quot;E:\breeze\content\14339732\2128449451-1\input\breezo\data\asimages\{37369b62-b39b-4132-84ec-67af9a8dca37}.png&quot; /&gt;&lt;left val=&quot;107&quot; /&gt;&lt;top val=&quot;27&quot; /&gt;&lt;width val=&quot;1075&quot; /&gt;&lt;height val=&quot;43&quot; /&gt;&lt;hasText val=&quot;1&quot; /&gt;&lt;/Image&gt;&lt;/ThreeDShapeInfo&gt;"/>
  <p:tag name="PRESENTER_SHAPETEXTINFO" val="&lt;ShapeTextInfo&gt;&lt;TableIndex row=&quot;-1&quot; col=&quot;-1&quot;&gt;&lt;linesCount val=&quot;1&quot; /&gt;&lt;lineCharCount val=&quot;54&quot; /&gt;&lt;/TableIndex&gt;&lt;/ShapeTextInfo&gt;"/>
</p:tagLst>
</file>

<file path=ppt/tags/tag211.xml><?xml version="1.0" encoding="utf-8"?>
<p:tagLst xmlns:p="http://schemas.openxmlformats.org/presentationml/2006/main">
  <p:tag name="PRESENTER_SHAPEINFO" val="&lt;ThreeDShapeInfo&gt;&lt;uuid val=&quot;{7e3bf26f-a620-430e-b1fb-63b401bbab36}&quot; /&gt;&lt;isInvalidForFieldText val=&quot;0&quot; /&gt;&lt;Image&gt;&lt;filename val=&quot;E:\breeze\content\14339732\2128449451-1\input\breezo\data\asimages\{7e3bf26f-a620-430e-b1fb-63b401bbab36}.png&quot; /&gt;&lt;left val=&quot;110&quot; /&gt;&lt;top val=&quot;117&quot; /&gt;&lt;width val=&quot;1048&quot; /&gt;&lt;height val=&quot;528&quot; /&gt;&lt;hasText val=&quot;1&quot; /&gt;&lt;/Image&gt;&lt;/ThreeDShapeInfo&gt;"/>
  <p:tag name="PRESENTER_SHAPETEXTINFO" val="&lt;ShapeTextInfo&gt;&lt;TableIndex row=&quot;-1&quot; col=&quot;-1&quot;&gt;&lt;linesCount val=&quot;9&quot; /&gt;&lt;lineCharCount val=&quot;73&quot; /&gt;&lt;lineCharCount val=&quot;25&quot; /&gt;&lt;lineCharCount val=&quot;33&quot; /&gt;&lt;lineCharCount val=&quot;27&quot; /&gt;&lt;lineCharCount val=&quot;32&quot; /&gt;&lt;lineCharCount val=&quot;72&quot; /&gt;&lt;lineCharCount val=&quot;93&quot; /&gt;&lt;lineCharCount val=&quot;140&quot; /&gt;&lt;lineCharCount val=&quot;137&quot; /&gt;&lt;/TableIndex&gt;&lt;/ShapeTextInfo&gt;"/>
</p:tagLst>
</file>

<file path=ppt/tags/tag212.xml><?xml version="1.0" encoding="utf-8"?>
<p:tagLst xmlns:p="http://schemas.openxmlformats.org/presentationml/2006/main">
  <p:tag name="PRESENTER_SHAPEINFO" val="&lt;ThreeDShapeInfo&gt;&lt;uuid val=&quot;{1cb7ce98-afe5-4c45-972e-a2a312f42c39}&quot; /&gt;&lt;isInvalidForFieldText val=&quot;0&quot; /&gt;&lt;Image&gt;&lt;filename val=&quot;E:\breeze\content\14339732\2128449451-1\input\breezo\data\asimages\{1cb7ce98-afe5-4c45-972e-a2a312f42c39}.jpg&quot; /&gt;&lt;left val=&quot;470&quot; /&gt;&lt;top val=&quot;652&quot; /&gt;&lt;width val=&quot;230&quot; /&gt;&lt;height val=&quot;50&quot; /&gt;&lt;hasText val=&quot;1&quot; /&gt;&lt;/Image&gt;&lt;/ThreeDShapeInfo&gt;"/>
</p:tagLst>
</file>

<file path=ppt/tags/tag213.xml><?xml version="1.0" encoding="utf-8"?>
<p:tagLst xmlns:p="http://schemas.openxmlformats.org/presentationml/2006/main">
  <p:tag name="HTML_SHAPEINFO" val="&lt;SlideThumbPath val=&quot;SlideTemp.PNG&quot;/&gt;"/>
</p:tagLst>
</file>

<file path=ppt/tags/tag214.xml><?xml version="1.0" encoding="utf-8"?>
<p:tagLst xmlns:p="http://schemas.openxmlformats.org/presentationml/2006/main">
  <p:tag name="PRESENTER_SHAPEINFO" val="&lt;ThreeDShapeInfo&gt;&lt;uuid val=&quot;{23322446-7f37-4545-84ec-0b799668d240}&quot; /&gt;&lt;isInvalidForFieldText val=&quot;0&quot; /&gt;&lt;Image&gt;&lt;filename val=&quot;E:\breeze\content\14339732\2128449451-1\input\breezo\data\asimages\{23322446-7f37-4545-84ec-0b799668d240}.png&quot; /&gt;&lt;left val=&quot;107&quot; /&gt;&lt;top val=&quot;27&quot; /&gt;&lt;width val=&quot;1075&quot; /&gt;&lt;height val=&quot;43&quot; /&gt;&lt;hasText val=&quot;1&quot; /&gt;&lt;/Image&gt;&lt;/ThreeDShapeInfo&gt;"/>
  <p:tag name="PRESENTER_SHAPETEXTINFO" val="&lt;ShapeTextInfo&gt;&lt;TableIndex row=&quot;-1&quot; col=&quot;-1&quot;&gt;&lt;linesCount val=&quot;1&quot; /&gt;&lt;lineCharCount val=&quot;54&quot; /&gt;&lt;/TableIndex&gt;&lt;/ShapeTextInfo&gt;"/>
</p:tagLst>
</file>

<file path=ppt/tags/tag215.xml><?xml version="1.0" encoding="utf-8"?>
<p:tagLst xmlns:p="http://schemas.openxmlformats.org/presentationml/2006/main">
  <p:tag name="PRESENTER_SHAPEINFO" val="&lt;ThreeDShapeInfo&gt;&lt;uuid val=&quot;{a6ba2f9a-f088-482d-9050-91e1fc436897}&quot; /&gt;&lt;isInvalidForFieldText val=&quot;0&quot; /&gt;&lt;Image&gt;&lt;filename val=&quot;E:\breeze\content\14339732\2128449451-1\input\breezo\data\asimages\{a6ba2f9a-f088-482d-9050-91e1fc436897}.png&quot; /&gt;&lt;left val=&quot;110&quot; /&gt;&lt;top val=&quot;114&quot; /&gt;&lt;width val=&quot;997&quot; /&gt;&lt;height val=&quot;319&quot; /&gt;&lt;hasText val=&quot;1&quot; /&gt;&lt;/Image&gt;&lt;/ThreeDShapeInfo&gt;"/>
  <p:tag name="PRESENTER_SHAPETEXTINFO" val="&lt;ShapeTextInfo&gt;&lt;TableIndex row=&quot;-1&quot; col=&quot;-1&quot;&gt;&lt;linesCount val=&quot;6&quot; /&gt;&lt;lineCharCount val=&quot;57&quot; /&gt;&lt;lineCharCount val=&quot;33&quot; /&gt;&lt;lineCharCount val=&quot;102&quot; /&gt;&lt;lineCharCount val=&quot;45&quot; /&gt;&lt;lineCharCount val=&quot;1&quot; /&gt;&lt;lineCharCount val=&quot;84&quot; /&gt;&lt;/TableIndex&gt;&lt;/ShapeTextInfo&gt;"/>
</p:tagLst>
</file>

<file path=ppt/tags/tag216.xml><?xml version="1.0" encoding="utf-8"?>
<p:tagLst xmlns:p="http://schemas.openxmlformats.org/presentationml/2006/main">
  <p:tag name="PRESENTER_SHAPEINFO" val="&lt;ThreeDShapeInfo&gt;&lt;uuid val=&quot;{b468f1e3-a979-4f70-bfde-6d3909bc9a78}&quot; /&gt;&lt;isInvalidForFieldText val=&quot;0&quot; /&gt;&lt;Image&gt;&lt;filename val=&quot;E:\breeze\content\14339732\2128449451-1\input\breezo\data\asimages\{b468f1e3-a979-4f70-bfde-6d3909bc9a78}.jpg&quot; /&gt;&lt;left val=&quot;518&quot; /&gt;&lt;top val=&quot;652&quot; /&gt;&lt;width val=&quot;230&quot; /&gt;&lt;height val=&quot;50&quot; /&gt;&lt;hasText val=&quot;1&quot; /&gt;&lt;/Image&gt;&lt;/ThreeDShapeInfo&gt;"/>
</p:tagLst>
</file>

<file path=ppt/tags/tag217.xml><?xml version="1.0" encoding="utf-8"?>
<p:tagLst xmlns:p="http://schemas.openxmlformats.org/presentationml/2006/main">
  <p:tag name="HTML_SHAPEINFO" val="&lt;SlideThumbPath val=&quot;SlideTemp.PNG&quot;/&gt;"/>
</p:tagLst>
</file>

<file path=ppt/tags/tag218.xml><?xml version="1.0" encoding="utf-8"?>
<p:tagLst xmlns:p="http://schemas.openxmlformats.org/presentationml/2006/main">
  <p:tag name="PRESENTER_SHAPEINFO" val="&lt;ThreeDShapeInfo&gt;&lt;uuid val=&quot;{ca4e10d6-32e2-4178-8415-7d42825080fd}&quot; /&gt;&lt;isInvalidForFieldText val=&quot;0&quot; /&gt;&lt;Image&gt;&lt;filename val=&quot;E:\breeze\content\14339732\2128449451-1\input\breezo\data\asimages\{ca4e10d6-32e2-4178-8415-7d42825080fd}.png&quot; /&gt;&lt;left val=&quot;107&quot; /&gt;&lt;top val=&quot;27&quot; /&gt;&lt;width val=&quot;1075&quot; /&gt;&lt;height val=&quot;43&quot; /&gt;&lt;hasText val=&quot;1&quot; /&gt;&lt;/Image&gt;&lt;/ThreeDShapeInfo&gt;"/>
  <p:tag name="PRESENTER_SHAPETEXTINFO" val="&lt;ShapeTextInfo&gt;&lt;TableIndex row=&quot;-1&quot; col=&quot;-1&quot;&gt;&lt;linesCount val=&quot;1&quot; /&gt;&lt;lineCharCount val=&quot;54&quot; /&gt;&lt;/TableIndex&gt;&lt;/ShapeTextInfo&gt;"/>
</p:tagLst>
</file>

<file path=ppt/tags/tag219.xml><?xml version="1.0" encoding="utf-8"?>
<p:tagLst xmlns:p="http://schemas.openxmlformats.org/presentationml/2006/main">
  <p:tag name="PRESENTER_SHAPEINFO" val="&lt;ThreeDShapeInfo&gt;&lt;uuid val=&quot;{c8d611bd-b9f3-403f-806a-8cb49f5dc405}&quot; /&gt;&lt;isInvalidForFieldText val=&quot;0&quot; /&gt;&lt;Image&gt;&lt;filename val=&quot;E:\breeze\content\14339732\2128449451-1\input\breezo\data\asimages\{c8d611bd-b9f3-403f-806a-8cb49f5dc405}.png&quot; /&gt;&lt;left val=&quot;96&quot; /&gt;&lt;top val=&quot;130&quot; /&gt;&lt;width val=&quot;1000&quot; /&gt;&lt;height val=&quot;317&quot; /&gt;&lt;hasText val=&quot;1&quot; /&gt;&lt;/Image&gt;&lt;/ThreeDShapeInfo&gt;"/>
  <p:tag name="PRESENTER_SHAPETEXTINFO" val="&lt;ShapeTextInfo&gt;&lt;TableIndex row=&quot;-1&quot; col=&quot;-1&quot;&gt;&lt;linesCount val=&quot;7&quot; /&gt;&lt;lineCharCount val=&quot;69&quot; /&gt;&lt;lineCharCount val=&quot;1&quot; /&gt;&lt;lineCharCount val=&quot;58&quot; /&gt;&lt;lineCharCount val=&quot;37&quot; /&gt;&lt;lineCharCount val=&quot;28&quot; /&gt;&lt;lineCharCount val=&quot;61&quot; /&gt;&lt;lineCharCount val=&quot;131&quot; /&gt;&lt;/TableIndex&gt;&lt;/ShapeTextInfo&gt;"/>
</p:tagLst>
</file>

<file path=ppt/tags/tag22.xml><?xml version="1.0" encoding="utf-8"?>
<p:tagLst xmlns:p="http://schemas.openxmlformats.org/presentationml/2006/main">
  <p:tag name="PRESENTER_SHAPEINFO" val="&lt;ThreeDShapeInfo&gt;&lt;uuid val=&quot;{2ccd56ac-a83a-471d-9ba0-7e5ba29a0ee2}&quot; /&gt;&lt;isInvalidForFieldText val=&quot;0&quot; /&gt;&lt;Image&gt;&lt;filename val=&quot;E:\breeze\content\14339732\2128449451-1\input\breezo\data\asimages\{2ccd56ac-a83a-471d-9ba0-7e5ba29a0ee2}.png&quot; /&gt;&lt;left val=&quot;8&quot; /&gt;&lt;top val=&quot;30&quot; /&gt;&lt;width val=&quot;37&quot; /&gt;&lt;height val=&quot;37&quot; /&gt;&lt;hasText val=&quot;1&quot; /&gt;&lt;/Image&gt;&lt;/ThreeDShapeInfo&gt;"/>
</p:tagLst>
</file>

<file path=ppt/tags/tag220.xml><?xml version="1.0" encoding="utf-8"?>
<p:tagLst xmlns:p="http://schemas.openxmlformats.org/presentationml/2006/main">
  <p:tag name="PRESENTER_SHAPEINFO" val="&lt;ThreeDShapeInfo&gt;&lt;uuid val=&quot;{52d78abc-072a-4bf4-ad16-73034e7dd25f}&quot; /&gt;&lt;isInvalidForFieldText val=&quot;0&quot; /&gt;&lt;Image&gt;&lt;filename val=&quot;E:\breeze\content\14339732\2128449451-1\input\breezo\data\asimages\{52d78abc-072a-4bf4-ad16-73034e7dd25f}.jpg&quot; /&gt;&lt;left val=&quot;518&quot; /&gt;&lt;top val=&quot;652&quot; /&gt;&lt;width val=&quot;230&quot; /&gt;&lt;height val=&quot;50&quot; /&gt;&lt;hasText val=&quot;1&quot; /&gt;&lt;/Image&gt;&lt;/ThreeDShapeInfo&gt;"/>
</p:tagLst>
</file>

<file path=ppt/tags/tag221.xml><?xml version="1.0" encoding="utf-8"?>
<p:tagLst xmlns:p="http://schemas.openxmlformats.org/presentationml/2006/main">
  <p:tag name="HTML_SHAPEINFO" val="&lt;SlideThumbPath val=&quot;SlideTemp.PNG&quot;/&gt;"/>
</p:tagLst>
</file>

<file path=ppt/tags/tag222.xml><?xml version="1.0" encoding="utf-8"?>
<p:tagLst xmlns:p="http://schemas.openxmlformats.org/presentationml/2006/main">
  <p:tag name="PRESENTER_SHAPEINFO" val="&lt;ThreeDShapeInfo&gt;&lt;uuid val=&quot;{d09ddb31-f704-4314-8e7b-b28bca59f09d}&quot; /&gt;&lt;isInvalidForFieldText val=&quot;0&quot; /&gt;&lt;Image&gt;&lt;filename val=&quot;E:\breeze\content\14339732\2128449451-1\input\breezo\data\asimages\{d09ddb31-f704-4314-8e7b-b28bca59f09d}.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23.xml><?xml version="1.0" encoding="utf-8"?>
<p:tagLst xmlns:p="http://schemas.openxmlformats.org/presentationml/2006/main">
  <p:tag name="PRESENTER_SHAPEINFO" val="&lt;ThreeDShapeInfo&gt;&lt;uuid val=&quot;{9a9a677d-c6fe-4657-a561-2c409ddaa31e}&quot; /&gt;&lt;isInvalidForFieldText val=&quot;0&quot; /&gt;&lt;Image&gt;&lt;filename val=&quot;E:\breeze\content\14339732\2128449451-1\input\breezo\data\asimages\{9a9a677d-c6fe-4657-a561-2c409ddaa31e}.png&quot; /&gt;&lt;left val=&quot;107&quot; /&gt;&lt;top val=&quot;30&quot; /&gt;&lt;width val=&quot;185&quot; /&gt;&lt;height val=&quot;33&quot; /&gt;&lt;hasText val=&quot;1&quot; /&gt;&lt;/Image&gt;&lt;/ThreeDShapeInfo&gt;"/>
  <p:tag name="PRESENTER_SHAPETEXTINFO" val="&lt;ShapeTextInfo&gt;&lt;TableIndex row=&quot;-1&quot; col=&quot;-1&quot;&gt;&lt;linesCount val=&quot;1&quot; /&gt;&lt;lineCharCount val=&quot;9&quot; /&gt;&lt;/TableIndex&gt;&lt;/ShapeTextInfo&gt;"/>
</p:tagLst>
</file>

<file path=ppt/tags/tag224.xml><?xml version="1.0" encoding="utf-8"?>
<p:tagLst xmlns:p="http://schemas.openxmlformats.org/presentationml/2006/main">
  <p:tag name="PRESENTER_SHAPEINFO" val="&lt;ThreeDShapeInfo&gt;&lt;uuid val=&quot;{58e8bd78-4b48-4154-a811-7d583ea58c18}&quot; /&gt;&lt;isInvalidForFieldText val=&quot;0&quot; /&gt;&lt;Image&gt;&lt;filename val=&quot;E:\breeze\content\14339732\2128449451-1\input\breezo\data\asimages\{58e8bd78-4b48-4154-a811-7d583ea58c18}.jpg&quot; /&gt;&lt;left val=&quot;156&quot; /&gt;&lt;top val=&quot;270&quot; /&gt;&lt;width val=&quot;227&quot; /&gt;&lt;height val=&quot;227&quot; /&gt;&lt;hasText val=&quot;1&quot; /&gt;&lt;/Image&gt;&lt;/ThreeDShapeInfo&gt;"/>
</p:tagLst>
</file>

<file path=ppt/tags/tag225.xml><?xml version="1.0" encoding="utf-8"?>
<p:tagLst xmlns:p="http://schemas.openxmlformats.org/presentationml/2006/main">
  <p:tag name="PRESENTER_SHAPEINFO" val="&lt;ThreeDShapeInfo&gt;&lt;uuid val=&quot;{d5864928-3673-49b8-8230-56d0ef484d0f}&quot; /&gt;&lt;isInvalidForFieldText val=&quot;0&quot; /&gt;&lt;Image&gt;&lt;filename val=&quot;E:\breeze\content\14339732\2128449451-1\input\breezo\data\asimages\{d5864928-3673-49b8-8230-56d0ef484d0f}.png&quot; /&gt;&lt;left val=&quot;462&quot; /&gt;&lt;top val=&quot;312&quot; /&gt;&lt;width val=&quot;487&quot; /&gt;&lt;height val=&quot;125&quot; /&gt;&lt;hasText val=&quot;1&quot; /&gt;&lt;/Image&gt;&lt;/ThreeDShapeInfo&gt;"/>
  <p:tag name="PRESENTER_SHAPETEXTINFO" val="&lt;ShapeTextInfo&gt;&lt;TableIndex row=&quot;-1&quot; col=&quot;-1&quot;&gt;&lt;linesCount val=&quot;3&quot; /&gt;&lt;lineCharCount val=&quot;14&quot; /&gt;&lt;lineCharCount val=&quot;91&quot; /&gt;&lt;lineCharCount val=&quot;20&quot; /&gt;&lt;/TableIndex&gt;&lt;/ShapeTextInfo&gt;"/>
</p:tagLst>
</file>

<file path=ppt/tags/tag226.xml><?xml version="1.0" encoding="utf-8"?>
<p:tagLst xmlns:p="http://schemas.openxmlformats.org/presentationml/2006/main">
  <p:tag name="HTML_SHAPEINFO" val="&lt;SlideThumbPath val=&quot;SlideTemp.PNG&quot;/&gt;"/>
</p:tagLst>
</file>

<file path=ppt/tags/tag227.xml><?xml version="1.0" encoding="utf-8"?>
<p:tagLst xmlns:p="http://schemas.openxmlformats.org/presentationml/2006/main">
  <p:tag name="PRESENTER_SHAPEINFO" val="&lt;ThreeDShapeInfo&gt;&lt;uuid val=&quot;{16ba92f5-7ebc-4121-a1e2-21c9c964126d}&quot; /&gt;&lt;isInvalidForFieldText val=&quot;0&quot; /&gt;&lt;Image&gt;&lt;filename val=&quot;E:\breeze\content\14339732\2128449451-1\input\breezo\data\asimages\{16ba92f5-7ebc-4121-a1e2-21c9c964126d}.png&quot; /&gt;&lt;left val=&quot;96&quot; /&gt;&lt;top val=&quot;210&quot; /&gt;&lt;width val=&quot;990&quot; /&gt;&lt;height val=&quot;415&quot; /&gt;&lt;hasText val=&quot;1&quot; /&gt;&lt;/Image&gt;&lt;/ThreeDShapeInfo&gt;"/>
  <p:tag name="PRESENTER_SHAPETEXTINFO" val="&lt;ShapeTextInfo&gt;&lt;TableIndex row=&quot;-1&quot; col=&quot;-1&quot;&gt;&lt;linesCount val=&quot;4&quot; /&gt;&lt;lineCharCount val=&quot;107&quot; /&gt;&lt;lineCharCount val=&quot;82&quot; /&gt;&lt;lineCharCount val=&quot;139&quot; /&gt;&lt;lineCharCount val=&quot;102&quot; /&gt;&lt;/TableIndex&gt;&lt;/ShapeTextInfo&gt;"/>
</p:tagLst>
</file>

<file path=ppt/tags/tag228.xml><?xml version="1.0" encoding="utf-8"?>
<p:tagLst xmlns:p="http://schemas.openxmlformats.org/presentationml/2006/main">
  <p:tag name="PRESENTER_SHAPEINFO" val="&lt;ThreeDShapeInfo&gt;&lt;uuid val=&quot;{7e9f57d4-ce9f-408c-b96a-1bf39692c741}&quot; /&gt;&lt;isInvalidForFieldText val=&quot;0&quot; /&gt;&lt;Image&gt;&lt;filename val=&quot;E:\breeze\content\14339732\2128449451-1\input\breezo\data\asimages\{7e9f57d4-ce9f-408c-b96a-1bf39692c741}.png&quot; /&gt;&lt;left val=&quot;86&quot; /&gt;&lt;top val=&quot;99&quot; /&gt;&lt;width val=&quot;269&quot; /&gt;&lt;height val=&quot;75&quot; /&gt;&lt;hasText val=&quot;1&quot; /&gt;&lt;/Image&gt;&lt;/ThreeDShapeInfo&gt;"/>
</p:tagLst>
</file>

<file path=ppt/tags/tag229.xml><?xml version="1.0" encoding="utf-8"?>
<p:tagLst xmlns:p="http://schemas.openxmlformats.org/presentationml/2006/main">
  <p:tag name="PRESENTER_SHAPEINFO" val="&lt;ThreeDShapeInfo&gt;&lt;uuid val=&quot;{62baaab0-6753-4883-9b8f-e40ed607e6f8}&quot; /&gt;&lt;isInvalidForFieldText val=&quot;0&quot; /&gt;&lt;Image&gt;&lt;filename val=&quot;E:\breeze\content\14339732\2128449451-1\input\breezo\data\asimages\{62baaab0-6753-4883-9b8f-e40ed607e6f8}.png&quot; /&gt;&lt;left val=&quot;420&quot; /&gt;&lt;top val=&quot;672&quot; /&gt;&lt;width val=&quot;333&quot; /&gt;&lt;height val=&quot;15&quot; /&gt;&lt;hasText val=&quot;1&quot; /&gt;&lt;/Image&gt;&lt;/ThreeDShapeInfo&gt;"/>
  <p:tag name="PRESENTER_SHAPETEXTINFO" val="&lt;ShapeTextInfo&gt;&lt;TableIndex row=&quot;-1&quot; col=&quot;-1&quot;&gt;&lt;linesCount val=&quot;1&quot; /&gt;&lt;lineCharCount val=&quot;49&quot; /&gt;&lt;/TableIndex&gt;&lt;/ShapeTextInfo&gt;"/>
</p:tagLst>
</file>

<file path=ppt/tags/tag23.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30.xml><?xml version="1.0" encoding="utf-8"?>
<p:tagLst xmlns:p="http://schemas.openxmlformats.org/presentationml/2006/main">
  <p:tag name="HTML_SHAPEINFO" val="&lt;SlideThumbPath val=&quot;SlideTemp.PNG&quot;/&gt;"/>
</p:tagLst>
</file>

<file path=ppt/tags/tag231.xml><?xml version="1.0" encoding="utf-8"?>
<p:tagLst xmlns:p="http://schemas.openxmlformats.org/presentationml/2006/main">
  <p:tag name="PRESENTER_SHAPEINFO" val="&lt;ThreeDShapeInfo&gt;&lt;uuid val=&quot;{3bf5cacf-09b1-4710-bab1-fd19bcf802ac}&quot; /&gt;&lt;isInvalidForFieldText val=&quot;0&quot; /&gt;&lt;Image&gt;&lt;filename val=&quot;E:\breeze\content\14339732\2128449451-1\input\breezo\data\asimages\{3bf5cacf-09b1-4710-bab1-fd19bcf802ac}.png&quot; /&gt;&lt;left val=&quot;96&quot; /&gt;&lt;top val=&quot;231&quot; /&gt;&lt;width val=&quot;1021&quot; /&gt;&lt;height val=&quot;332&quot; /&gt;&lt;hasText val=&quot;1&quot; /&gt;&lt;/Image&gt;&lt;/ThreeDShapeInfo&gt;"/>
  <p:tag name="PRESENTER_SHAPETEXTINFO" val="&lt;ShapeTextInfo&gt;&lt;TableIndex row=&quot;-1&quot; col=&quot;-1&quot;&gt;&lt;linesCount val=&quot;4&quot; /&gt;&lt;lineCharCount val=&quot;52&quot; /&gt;&lt;lineCharCount val=&quot;73&quot; /&gt;&lt;lineCharCount val=&quot;136&quot; /&gt;&lt;lineCharCount val=&quot;144&quot; /&gt;&lt;/TableIndex&gt;&lt;/ShapeTextInfo&gt;"/>
</p:tagLst>
</file>

<file path=ppt/tags/tag232.xml><?xml version="1.0" encoding="utf-8"?>
<p:tagLst xmlns:p="http://schemas.openxmlformats.org/presentationml/2006/main">
  <p:tag name="PRESENTER_SHAPEINFO" val="&lt;ThreeDShapeInfo&gt;&lt;uuid val=&quot;{3753585e-b7b6-43f0-bdff-08537891607c}&quot; /&gt;&lt;isInvalidForFieldText val=&quot;0&quot; /&gt;&lt;Image&gt;&lt;filename val=&quot;E:\breeze\content\14339732\2128449451-1\input\breezo\data\asimages\{3753585e-b7b6-43f0-bdff-08537891607c}.png&quot; /&gt;&lt;left val=&quot;86&quot; /&gt;&lt;top val=&quot;94&quot; /&gt;&lt;width val=&quot;269&quot; /&gt;&lt;height val=&quot;75&quot; /&gt;&lt;hasText val=&quot;1&quot; /&gt;&lt;/Image&gt;&lt;/ThreeDShapeInfo&gt;"/>
</p:tagLst>
</file>

<file path=ppt/tags/tag233.xml><?xml version="1.0" encoding="utf-8"?>
<p:tagLst xmlns:p="http://schemas.openxmlformats.org/presentationml/2006/main">
  <p:tag name="PRESENTER_SHAPEINFO" val="&lt;ThreeDShapeInfo&gt;&lt;uuid val=&quot;{a8b9933a-c7a0-43a3-9a65-c5b739b3344e}&quot; /&gt;&lt;isInvalidForFieldText val=&quot;0&quot; /&gt;&lt;Image&gt;&lt;filename val=&quot;E:\breeze\content\14339732\2128449451-1\input\breezo\data\asimages\{a8b9933a-c7a0-43a3-9a65-c5b739b3344e}.png&quot; /&gt;&lt;left val=&quot;420&quot; /&gt;&lt;top val=&quot;672&quot; /&gt;&lt;width val=&quot;333&quot; /&gt;&lt;height val=&quot;15&quot; /&gt;&lt;hasText val=&quot;1&quot; /&gt;&lt;/Image&gt;&lt;/ThreeDShapeInfo&gt;"/>
  <p:tag name="PRESENTER_SHAPETEXTINFO" val="&lt;ShapeTextInfo&gt;&lt;TableIndex row=&quot;-1&quot; col=&quot;-1&quot;&gt;&lt;linesCount val=&quot;1&quot; /&gt;&lt;lineCharCount val=&quot;49&quot; /&gt;&lt;/TableIndex&gt;&lt;/ShapeTextInfo&gt;"/>
</p:tagLst>
</file>

<file path=ppt/tags/tag234.xml><?xml version="1.0" encoding="utf-8"?>
<p:tagLst xmlns:p="http://schemas.openxmlformats.org/presentationml/2006/main">
  <p:tag name="HTML_SHAPEINFO" val="&lt;SlideThumbPath val=&quot;SlideTemp.PNG&quot;/&gt;"/>
</p:tagLst>
</file>

<file path=ppt/tags/tag235.xml><?xml version="1.0" encoding="utf-8"?>
<p:tagLst xmlns:p="http://schemas.openxmlformats.org/presentationml/2006/main">
  <p:tag name="PRESENTER_SHAPEINFO" val="&lt;ThreeDShapeInfo&gt;&lt;uuid val=&quot;{e91d6933-500c-4ede-a8c0-b07cd64b6401}&quot; /&gt;&lt;isInvalidForFieldText val=&quot;0&quot; /&gt;&lt;Image&gt;&lt;filename val=&quot;E:\breeze\content\14339732\2128449451-1\input\breezo\data\asimages\{e91d6933-500c-4ede-a8c0-b07cd64b6401}.png&quot; /&gt;&lt;left val=&quot;97&quot; /&gt;&lt;top val=&quot;190&quot; /&gt;&lt;width val=&quot;1047&quot; /&gt;&lt;height val=&quot;449&quot; /&gt;&lt;hasText val=&quot;1&quot; /&gt;&lt;/Image&gt;&lt;/ThreeDShapeInfo&gt;"/>
  <p:tag name="PRESENTER_SHAPETEXTINFO" val="&lt;ShapeTextInfo&gt;&lt;TableIndex row=&quot;-1&quot; col=&quot;-1&quot;&gt;&lt;linesCount val=&quot;6&quot; /&gt;&lt;lineCharCount val=&quot;86&quot; /&gt;&lt;lineCharCount val=&quot;72&quot; /&gt;&lt;lineCharCount val=&quot;163&quot; /&gt;&lt;lineCharCount val=&quot;94&quot; /&gt;&lt;lineCharCount val=&quot;141&quot; /&gt;&lt;lineCharCount val=&quot;109&quot; /&gt;&lt;/TableIndex&gt;&lt;/ShapeTextInfo&gt;"/>
</p:tagLst>
</file>

<file path=ppt/tags/tag236.xml><?xml version="1.0" encoding="utf-8"?>
<p:tagLst xmlns:p="http://schemas.openxmlformats.org/presentationml/2006/main">
  <p:tag name="PRESENTER_SHAPEINFO" val="&lt;ThreeDShapeInfo&gt;&lt;uuid val=&quot;{2d8a4ea5-6501-49e2-91eb-46fffb96b7ea}&quot; /&gt;&lt;isInvalidForFieldText val=&quot;0&quot; /&gt;&lt;Image&gt;&lt;filename val=&quot;E:\breeze\content\14339732\2128449451-1\input\breezo\data\asimages\{2d8a4ea5-6501-49e2-91eb-46fffb96b7ea}.png&quot; /&gt;&lt;left val=&quot;86&quot; /&gt;&lt;top val=&quot;94&quot; /&gt;&lt;width val=&quot;269&quot; /&gt;&lt;height val=&quot;75&quot; /&gt;&lt;hasText val=&quot;1&quot; /&gt;&lt;/Image&gt;&lt;/ThreeDShapeInfo&gt;"/>
</p:tagLst>
</file>

<file path=ppt/tags/tag237.xml><?xml version="1.0" encoding="utf-8"?>
<p:tagLst xmlns:p="http://schemas.openxmlformats.org/presentationml/2006/main">
  <p:tag name="PRESENTER_SHAPEINFO" val="&lt;ThreeDShapeInfo&gt;&lt;uuid val=&quot;{7d27107d-b2fa-4baa-bbd2-3e24abda792a}&quot; /&gt;&lt;isInvalidForFieldText val=&quot;0&quot; /&gt;&lt;Image&gt;&lt;filename val=&quot;E:\breeze\content\14339732\2128449451-1\input\breezo\data\asimages\{7d27107d-b2fa-4baa-bbd2-3e24abda792a}.png&quot; /&gt;&lt;left val=&quot;420&quot; /&gt;&lt;top val=&quot;672&quot; /&gt;&lt;width val=&quot;333&quot; /&gt;&lt;height val=&quot;15&quot; /&gt;&lt;hasText val=&quot;1&quot; /&gt;&lt;/Image&gt;&lt;/ThreeDShapeInfo&gt;"/>
  <p:tag name="PRESENTER_SHAPETEXTINFO" val="&lt;ShapeTextInfo&gt;&lt;TableIndex row=&quot;-1&quot; col=&quot;-1&quot;&gt;&lt;linesCount val=&quot;1&quot; /&gt;&lt;lineCharCount val=&quot;49&quot; /&gt;&lt;/TableIndex&gt;&lt;/ShapeTextInfo&gt;"/>
</p:tagLst>
</file>

<file path=ppt/tags/tag238.xml><?xml version="1.0" encoding="utf-8"?>
<p:tagLst xmlns:p="http://schemas.openxmlformats.org/presentationml/2006/main">
  <p:tag name="HTML_SHAPEINFO" val="&lt;SlideThumbPath val=&quot;SlideTemp.PNG&quot;/&gt;"/>
</p:tagLst>
</file>

<file path=ppt/tags/tag239.xml><?xml version="1.0" encoding="utf-8"?>
<p:tagLst xmlns:p="http://schemas.openxmlformats.org/presentationml/2006/main">
  <p:tag name="PRESENTER_SHAPEINFO" val="&lt;ThreeDShapeInfo&gt;&lt;uuid val=&quot;{b0f702e3-90be-443e-94f8-8d3946be4980}&quot; /&gt;&lt;isInvalidForFieldText val=&quot;0&quot; /&gt;&lt;Image&gt;&lt;filename val=&quot;E:\breeze\content\14339732\2128449451-1\input\breezo\data\asimages\{b0f702e3-90be-443e-94f8-8d3946be4980}.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240.xml><?xml version="1.0" encoding="utf-8"?>
<p:tagLst xmlns:p="http://schemas.openxmlformats.org/presentationml/2006/main">
  <p:tag name="PRESENTER_SHAPEINFO" val="&lt;ThreeDShapeInfo&gt;&lt;uuid val=&quot;{39163c1c-5f54-4929-9b73-0e2decd912b7}&quot; /&gt;&lt;isInvalidForFieldText val=&quot;0&quot; /&gt;&lt;Image&gt;&lt;filename val=&quot;E:\breeze\content\14339732\2128449451-1\input\breezo\data\asimages\{39163c1c-5f54-4929-9b73-0e2decd912b7}.png&quot; /&gt;&lt;left val=&quot;107&quot; /&gt;&lt;top val=&quot;30&quot; /&gt;&lt;width val=&quot;185&quot; /&gt;&lt;height val=&quot;33&quot; /&gt;&lt;hasText val=&quot;1&quot; /&gt;&lt;/Image&gt;&lt;/ThreeDShapeInfo&gt;"/>
  <p:tag name="PRESENTER_SHAPETEXTINFO" val="&lt;ShapeTextInfo&gt;&lt;TableIndex row=&quot;-1&quot; col=&quot;-1&quot;&gt;&lt;linesCount val=&quot;1&quot; /&gt;&lt;lineCharCount val=&quot;9&quot; /&gt;&lt;/TableIndex&gt;&lt;/ShapeTextInfo&gt;"/>
</p:tagLst>
</file>

<file path=ppt/tags/tag241.xml><?xml version="1.0" encoding="utf-8"?>
<p:tagLst xmlns:p="http://schemas.openxmlformats.org/presentationml/2006/main">
  <p:tag name="PRESENTER_SHAPEINFO" val="&lt;ThreeDShapeInfo&gt;&lt;uuid val=&quot;{86162bf2-e010-45dd-9905-5179b6d4081c}&quot; /&gt;&lt;isInvalidForFieldText val=&quot;0&quot; /&gt;&lt;Image&gt;&lt;filename val=&quot;E:\breeze\content\14339732\2128449451-1\input\breezo\data\asimages\{86162bf2-e010-45dd-9905-5179b6d4081c}.jpg&quot; /&gt;&lt;left val=&quot;184&quot; /&gt;&lt;top val=&quot;270&quot; /&gt;&lt;width val=&quot;171&quot; /&gt;&lt;height val=&quot;227&quot; /&gt;&lt;hasText val=&quot;1&quot; /&gt;&lt;/Image&gt;&lt;/ThreeDShapeInfo&gt;"/>
</p:tagLst>
</file>

<file path=ppt/tags/tag242.xml><?xml version="1.0" encoding="utf-8"?>
<p:tagLst xmlns:p="http://schemas.openxmlformats.org/presentationml/2006/main">
  <p:tag name="PRESENTER_SHAPEINFO" val="&lt;ThreeDShapeInfo&gt;&lt;uuid val=&quot;{b182f480-a72d-4056-9621-edfd24692768}&quot; /&gt;&lt;isInvalidForFieldText val=&quot;0&quot; /&gt;&lt;Image&gt;&lt;filename val=&quot;E:\breeze\content\14339732\2128449451-1\input\breezo\data\asimages\{b182f480-a72d-4056-9621-edfd24692768}.png&quot; /&gt;&lt;left val=&quot;443&quot; /&gt;&lt;top val=&quot;313&quot; /&gt;&lt;width val=&quot;561&quot; /&gt;&lt;height val=&quot;124&quot; /&gt;&lt;hasText val=&quot;1&quot; /&gt;&lt;/Image&gt;&lt;/ThreeDShapeInfo&gt;"/>
  <p:tag name="PRESENTER_SHAPETEXTINFO" val="&lt;ShapeTextInfo&gt;&lt;TableIndex row=&quot;-1&quot; col=&quot;-1&quot;&gt;&lt;linesCount val=&quot;3&quot; /&gt;&lt;lineCharCount val=&quot;12&quot; /&gt;&lt;lineCharCount val=&quot;103&quot; /&gt;&lt;lineCharCount val=&quot;30&quot; /&gt;&lt;/TableIndex&gt;&lt;/ShapeTextInfo&gt;"/>
</p:tagLst>
</file>

<file path=ppt/tags/tag243.xml><?xml version="1.0" encoding="utf-8"?>
<p:tagLst xmlns:p="http://schemas.openxmlformats.org/presentationml/2006/main">
  <p:tag name="HTML_SHAPEINFO" val="&lt;SlideThumbPath val=&quot;SlideTemp.PNG&quot;/&gt;"/>
</p:tagLst>
</file>

<file path=ppt/tags/tag244.xml><?xml version="1.0" encoding="utf-8"?>
<p:tagLst xmlns:p="http://schemas.openxmlformats.org/presentationml/2006/main">
  <p:tag name="PRESENTER_SHAPEINFO" val="&lt;ThreeDShapeInfo&gt;&lt;uuid val=&quot;{e595de0e-32fb-474e-8de1-610b72fb966c}&quot; /&gt;&lt;isInvalidForFieldText val=&quot;0&quot; /&gt;&lt;Image&gt;&lt;filename val=&quot;E:\breeze\content\14339732\2128449451-1\input\breezo\data\asimages\{e595de0e-32fb-474e-8de1-610b72fb966c}.png&quot; /&gt;&lt;left val=&quot;106&quot; /&gt;&lt;top val=&quot;29&quot; /&gt;&lt;width val=&quot;603&quot; /&gt;&lt;height val=&quot;39&quot; /&gt;&lt;hasText val=&quot;1&quot; /&gt;&lt;/Image&gt;&lt;/ThreeDShapeInfo&gt;"/>
  <p:tag name="PRESENTER_SHAPETEXTINFO" val="&lt;ShapeTextInfo&gt;&lt;TableIndex row=&quot;-1&quot; col=&quot;-1&quot;&gt;&lt;linesCount val=&quot;1&quot; /&gt;&lt;lineCharCount val=&quot;34&quot; /&gt;&lt;/TableIndex&gt;&lt;/ShapeTextInfo&gt;"/>
</p:tagLst>
</file>

<file path=ppt/tags/tag245.xml><?xml version="1.0" encoding="utf-8"?>
<p:tagLst xmlns:p="http://schemas.openxmlformats.org/presentationml/2006/main">
  <p:tag name="PRESENTER_SHAPEINFO" val="&lt;ThreeDShapeInfo&gt;&lt;uuid val=&quot;{b2863a88-6316-40a5-81f8-eed26b61907a}&quot; /&gt;&lt;isInvalidForFieldText val=&quot;0&quot; /&gt;&lt;Image&gt;&lt;filename val=&quot;E:\breeze\content\14339732\2128449451-1\input\breezo\data\asimages\{b2863a88-6316-40a5-81f8-eed26b61907a}.png&quot; /&gt;&lt;left val=&quot;115&quot; /&gt;&lt;top val=&quot;157&quot; /&gt;&lt;width val=&quot;1014&quot; /&gt;&lt;height val=&quot;345&quot; /&gt;&lt;hasText val=&quot;1&quot; /&gt;&lt;/Image&gt;&lt;/ThreeDShapeInfo&gt;"/>
  <p:tag name="PRESENTER_SHAPETEXTINFO" val="&lt;ShapeTextInfo&gt;&lt;TableIndex row=&quot;-1&quot; col=&quot;-1&quot;&gt;&lt;linesCount val=&quot;5&quot; /&gt;&lt;lineCharCount val=&quot;45&quot; /&gt;&lt;lineCharCount val=&quot;37&quot; /&gt;&lt;lineCharCount val=&quot;42&quot; /&gt;&lt;lineCharCount val=&quot;36&quot; /&gt;&lt;lineCharCount val=&quot;72&quot; /&gt;&lt;/TableIndex&gt;&lt;/ShapeTextInfo&gt;"/>
</p:tagLst>
</file>

<file path=ppt/tags/tag246.xml><?xml version="1.0" encoding="utf-8"?>
<p:tagLst xmlns:p="http://schemas.openxmlformats.org/presentationml/2006/main">
  <p:tag name="PRESENTER_SHAPEINFO" val="&lt;ThreeDShapeInfo&gt;&lt;uuid val=&quot;{74ea6999-283d-4159-80be-10076980fda4}&quot; /&gt;&lt;isInvalidForFieldText val=&quot;0&quot; /&gt;&lt;Image&gt;&lt;filename val=&quot;E:\breeze\content\14339732\2128449451-1\input\breezo\data\asimages\{74ea6999-283d-4159-80be-10076980fda4}.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7.xml><?xml version="1.0" encoding="utf-8"?>
<p:tagLst xmlns:p="http://schemas.openxmlformats.org/presentationml/2006/main">
  <p:tag name="PRESENTER_SHAPEINFO" val="&lt;ThreeDShapeInfo&gt;&lt;uuid val=&quot;{630be3d8-bdc4-4884-a4e2-169e97a401b4}&quot; /&gt;&lt;isInvalidForFieldText val=&quot;0&quot; /&gt;&lt;Image&gt;&lt;filename val=&quot;E:\breeze\content\14339732\2128449451-1\input\breezo\data\asimages\{630be3d8-bdc4-4884-a4e2-169e97a401b4}.jpg&quot; /&gt;&lt;left val=&quot;478&quot; /&gt;&lt;top val=&quot;648&quot; /&gt;&lt;width val=&quot;291&quot; /&gt;&lt;height val=&quot;65&quot; /&gt;&lt;hasText val=&quot;1&quot; /&gt;&lt;/Image&gt;&lt;/ThreeDShapeInfo&gt;"/>
</p:tagLst>
</file>

<file path=ppt/tags/tag248.xml><?xml version="1.0" encoding="utf-8"?>
<p:tagLst xmlns:p="http://schemas.openxmlformats.org/presentationml/2006/main">
  <p:tag name="HTML_SHAPEINFO" val="&lt;SlideThumbPath val=&quot;SlideTemp.PNG&quot;/&gt;"/>
</p:tagLst>
</file>

<file path=ppt/tags/tag249.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e7b2855c-e5d9-4554-9d2b-398eee71093f}.png&quot; /&gt;&lt;left val=&quot;220&quot; /&gt;&lt;top val=&quot;104&quot; /&gt;&lt;width val=&quot;835&quot; /&gt;&lt;height val=&quot;503&quot; /&gt;&lt;hasText val=&quot;1&quot; /&gt;&lt;/Image&gt;&lt;/ThreeDShapeInfo&gt;"/>
</p:tagLst>
</file>

<file path=ppt/tags/tag25.xml><?xml version="1.0" encoding="utf-8"?>
<p:tagLst xmlns:p="http://schemas.openxmlformats.org/presentationml/2006/main">
  <p:tag name="PRESENTER_SHAPETEXTINFO" val="&lt;ShapeTextInfo&gt;&lt;TableIndex row=&quot;-1&quot; col=&quot;-1&quot;&gt;&lt;linesCount val=&quot;2&quot; /&gt;&lt;lineCharCount val=&quot;47&quot; /&gt;&lt;lineCharCount val=&quot;89&quot; /&gt;&lt;/TableIndex&gt;&lt;/ShapeTextInfo&gt;"/>
</p:tagLst>
</file>

<file path=ppt/tags/tag250.xml><?xml version="1.0" encoding="utf-8"?>
<p:tagLst xmlns:p="http://schemas.openxmlformats.org/presentationml/2006/main">
  <p:tag name="PRESENTER_SHAPETEXTINFO" val="&lt;ShapeTextInfo&gt;&lt;TableIndex row=&quot;-1&quot; col=&quot;-1&quot;&gt;&lt;linesCount val=&quot;1&quot; /&gt;&lt;lineCharCount val=&quot;6&quot; /&gt;&lt;/TableIndex&gt;&lt;/ShapeTextInfo&gt;"/>
</p:tagLst>
</file>

<file path=ppt/tags/tag251.xml><?xml version="1.0" encoding="utf-8"?>
<p:tagLst xmlns:p="http://schemas.openxmlformats.org/presentationml/2006/main">
  <p:tag name="PRESENTER_SHAPETEXTINFO" val="&lt;ShapeTextInfo&gt;&lt;TableIndex row=&quot;-1&quot; col=&quot;-1&quot;&gt;&lt;linesCount val=&quot;4&quot; /&gt;&lt;lineCharCount val=&quot;7&quot; /&gt;&lt;lineCharCount val=&quot;6&quot; /&gt;&lt;lineCharCount val=&quot;8&quot; /&gt;&lt;lineCharCount val=&quot;9&quot; /&gt;&lt;/TableIndex&gt;&lt;/ShapeTextInfo&gt;"/>
</p:tagLst>
</file>

<file path=ppt/tags/tag25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5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5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55.xml><?xml version="1.0" encoding="utf-8"?>
<p:tagLst xmlns:p="http://schemas.openxmlformats.org/presentationml/2006/main">
  <p:tag name="PRESENTER_SHAPETEXTINFO" val="&lt;ShapeTextInfo&gt;&lt;TableIndex row=&quot;-1&quot; col=&quot;-1&quot;&gt;&lt;linesCount val=&quot;1&quot; /&gt;&lt;lineCharCount val=&quot;9&quot; /&gt;&lt;/TableIndex&gt;&lt;/ShapeTextInfo&gt;"/>
</p:tagLst>
</file>

<file path=ppt/tags/tag256.xml><?xml version="1.0" encoding="utf-8"?>
<p:tagLst xmlns:p="http://schemas.openxmlformats.org/presentationml/2006/main">
  <p:tag name="PRESENTER_SHAPETEXTINFO" val="&lt;ShapeTextInfo&gt;&lt;TableIndex row=&quot;-1&quot; col=&quot;-1&quot;&gt;&lt;linesCount val=&quot;3&quot; /&gt;&lt;lineCharCount val=&quot;11&quot; /&gt;&lt;lineCharCount val=&quot;12&quot; /&gt;&lt;lineCharCount val=&quot;10&quot; /&gt;&lt;/TableIndex&gt;&lt;/ShapeTextInfo&gt;"/>
</p:tagLst>
</file>

<file path=ppt/tags/tag25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5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59.xml><?xml version="1.0" encoding="utf-8"?>
<p:tagLst xmlns:p="http://schemas.openxmlformats.org/presentationml/2006/main">
  <p:tag name="PRESENTER_SHAPETEXTINFO" val="&lt;ShapeTextInfo&gt;&lt;TableIndex row=&quot;-1&quot; col=&quot;-1&quot;&gt;&lt;linesCount val=&quot;1&quot; /&gt;&lt;lineCharCount val=&quot;7&quot; /&gt;&lt;/TableIndex&gt;&lt;/ShapeTextInfo&gt;"/>
</p:tagLst>
</file>

<file path=ppt/tags/tag2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0.xml><?xml version="1.0" encoding="utf-8"?>
<p:tagLst xmlns:p="http://schemas.openxmlformats.org/presentationml/2006/main">
  <p:tag name="PRESENTER_SHAPETEXTINFO" val="&lt;ShapeTextInfo&gt;&lt;TableIndex row=&quot;-1&quot; col=&quot;-1&quot;&gt;&lt;linesCount val=&quot;2&quot; /&gt;&lt;lineCharCount val=&quot;9&quot; /&gt;&lt;lineCharCount val=&quot;8&quot; /&gt;&lt;/TableIndex&gt;&lt;/ShapeTextInfo&gt;"/>
</p:tagLst>
</file>

<file path=ppt/tags/tag26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2.xml><?xml version="1.0" encoding="utf-8"?>
<p:tagLst xmlns:p="http://schemas.openxmlformats.org/presentationml/2006/main">
  <p:tag name="PRESENTER_SHAPETEXTINFO" val="&lt;ShapeTextInfo&gt;&lt;TableIndex row=&quot;-1&quot; col=&quot;-1&quot;&gt;&lt;linesCount val=&quot;1&quot; /&gt;&lt;lineCharCount val=&quot;8&quot; /&gt;&lt;/TableIndex&gt;&lt;/ShapeTextInfo&gt;"/>
</p:tagLst>
</file>

<file path=ppt/tags/tag263.xml><?xml version="1.0" encoding="utf-8"?>
<p:tagLst xmlns:p="http://schemas.openxmlformats.org/presentationml/2006/main">
  <p:tag name="PRESENTER_SHAPETEXTINFO" val="&lt;ShapeTextInfo&gt;&lt;TableIndex row=&quot;-1&quot; col=&quot;-1&quot;&gt;&lt;linesCount val=&quot;3&quot; /&gt;&lt;lineCharCount val=&quot;8&quot; /&gt;&lt;lineCharCount val=&quot;8&quot; /&gt;&lt;lineCharCount val=&quot;7&quot; /&gt;&lt;/TableIndex&gt;&lt;/ShapeTextInfo&gt;"/>
</p:tagLst>
</file>

<file path=ppt/tags/tag26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6.xml><?xml version="1.0" encoding="utf-8"?>
<p:tagLst xmlns:p="http://schemas.openxmlformats.org/presentationml/2006/main">
  <p:tag name="PRESENTER_SHAPETEXTINFO" val="&lt;ShapeTextInfo&gt;&lt;TableIndex row=&quot;-1&quot; col=&quot;-1&quot;&gt;&lt;linesCount val=&quot;1&quot; /&gt;&lt;lineCharCount val=&quot;34&quot; /&gt;&lt;/TableIndex&gt;&lt;/ShapeTextInfo&gt;"/>
</p:tagLst>
</file>

<file path=ppt/tags/tag26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7.xml><?xml version="1.0" encoding="utf-8"?>
<p:tagLst xmlns:p="http://schemas.openxmlformats.org/presentationml/2006/main">
  <p:tag name="PRESENTER_SHAPEINFO" val="&lt;ThreeDShapeInfo&gt;&lt;uuid val=&quot;{05960dfd-ec8b-4a12-860a-b775a68137f2}&quot; /&gt;&lt;isInvalidForFieldText val=&quot;0&quot; /&gt;&lt;Image&gt;&lt;filename val=&quot;E:\breeze\content\14339732\2128449451-1\input\breezo\data\asimages\{05960dfd-ec8b-4a12-860a-b775a68137f2}.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27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71.xml><?xml version="1.0" encoding="utf-8"?>
<p:tagLst xmlns:p="http://schemas.openxmlformats.org/presentationml/2006/main">
  <p:tag name="PRESENTER_SHAPEINFO" val="&lt;ThreeDShapeInfo&gt;&lt;uuid val=&quot;{8bd0fe7b-129a-4c22-89ca-1c4f9410e24f}&quot; /&gt;&lt;isInvalidForFieldText val=&quot;0&quot; /&gt;&lt;Image&gt;&lt;filename val=&quot;E:\breeze\content\14339732\2128449451-1\input\breezo\data\asimages\{8bd0fe7b-129a-4c22-89ca-1c4f9410e24f}.png&quot; /&gt;&lt;left val=&quot;105&quot; /&gt;&lt;top val=&quot;29&quot; /&gt;&lt;width val=&quot;508&quot; /&gt;&lt;height val=&quot;39&quot; /&gt;&lt;hasText val=&quot;1&quot; /&gt;&lt;/Image&gt;&lt;/ThreeDShapeInfo&gt;"/>
  <p:tag name="PRESENTER_SHAPETEXTINFO" val="&lt;ShapeTextInfo&gt;&lt;TableIndex row=&quot;-1&quot; col=&quot;-1&quot;&gt;&lt;linesCount val=&quot;1&quot; /&gt;&lt;lineCharCount val=&quot;27&quot; /&gt;&lt;/TableIndex&gt;&lt;/ShapeTextInfo&gt;"/>
</p:tagLst>
</file>

<file path=ppt/tags/tag272.xml><?xml version="1.0" encoding="utf-8"?>
<p:tagLst xmlns:p="http://schemas.openxmlformats.org/presentationml/2006/main">
  <p:tag name="PRESENTER_SHAPEINFO" val="&lt;ThreeDShapeInfo&gt;&lt;uuid val=&quot;{677a7648-2507-444c-bf23-114c8f769a86}&quot; /&gt;&lt;isInvalidForFieldText val=&quot;0&quot; /&gt;&lt;Image&gt;&lt;filename val=&quot;E:\breeze\content\14339732\2128449451-1\input\breezo\data\asimages\{677a7648-2507-444c-bf23-114c8f769a86}.jpg&quot; /&gt;&lt;left val=&quot;478&quot; /&gt;&lt;top val=&quot;648&quot; /&gt;&lt;width val=&quot;291&quot; /&gt;&lt;height val=&quot;65&quot; /&gt;&lt;hasText val=&quot;1&quot; /&gt;&lt;/Image&gt;&lt;/ThreeDShapeInfo&gt;"/>
</p:tagLst>
</file>

<file path=ppt/tags/tag273.xml><?xml version="1.0" encoding="utf-8"?>
<p:tagLst xmlns:p="http://schemas.openxmlformats.org/presentationml/2006/main">
  <p:tag name="HTML_SHAPEINFO" val="&lt;SlideThumbPath val=&quot;SlideTemp.PNG&quot;/&gt;"/>
</p:tagLst>
</file>

<file path=ppt/tags/tag274.xml><?xml version="1.0" encoding="utf-8"?>
<p:tagLst xmlns:p="http://schemas.openxmlformats.org/presentationml/2006/main">
  <p:tag name="PRESENTER_SHAPEINFO" val="&lt;ThreeDShapeInfo&gt;&lt;uuid val=&quot;{e82f9ce9-1b4d-4770-9fdf-d05036f0f7a2}&quot; /&gt;&lt;isInvalidForFieldText val=&quot;0&quot; /&gt;&lt;Image&gt;&lt;filename val=&quot;E:\breeze\content\14339732\2128449451-1\input\breezo\data\asimages\{e82f9ce9-1b4d-4770-9fdf-d05036f0f7a2}.png&quot; /&gt;&lt;left val=&quot;123&quot; /&gt;&lt;top val=&quot;157&quot; /&gt;&lt;width val=&quot;1022&quot; /&gt;&lt;height val=&quot;381&quot; /&gt;&lt;hasText val=&quot;1&quot; /&gt;&lt;/Image&gt;&lt;/ThreeDShapeInfo&gt;"/>
  <p:tag name="PRESENTER_SHAPETEXTINFO" val="&lt;ShapeTextInfo&gt;&lt;TableIndex row=&quot;-1&quot; col=&quot;-1&quot;&gt;&lt;linesCount val=&quot;6&quot; /&gt;&lt;lineCharCount val=&quot;108&quot; /&gt;&lt;lineCharCount val=&quot;33&quot; /&gt;&lt;lineCharCount val=&quot;50&quot; /&gt;&lt;lineCharCount val=&quot;41&quot; /&gt;&lt;lineCharCount val=&quot;119&quot; /&gt;&lt;lineCharCount val=&quot;51&quot; /&gt;&lt;/TableIndex&gt;&lt;/ShapeTextInfo&gt;"/>
</p:tagLst>
</file>

<file path=ppt/tags/tag275.xml><?xml version="1.0" encoding="utf-8"?>
<p:tagLst xmlns:p="http://schemas.openxmlformats.org/presentationml/2006/main">
  <p:tag name="PRESENTER_SHAPEINFO" val="&lt;ThreeDShapeInfo&gt;&lt;uuid val=&quot;{98e4de41-b078-4612-a91e-b01d0f5d0898}&quot; /&gt;&lt;isInvalidForFieldText val=&quot;0&quot; /&gt;&lt;Image&gt;&lt;filename val=&quot;E:\breeze\content\14339732\2128449451-1\input\breezo\data\asimages\{98e4de41-b078-4612-a91e-b01d0f5d0898}.png&quot; /&gt;&lt;left val=&quot;104&quot; /&gt;&lt;top val=&quot;29&quot; /&gt;&lt;width val=&quot;701&quot; /&gt;&lt;height val=&quot;35&quot; /&gt;&lt;hasText val=&quot;1&quot; /&gt;&lt;/Image&gt;&lt;/ThreeDShapeInfo&gt;"/>
  <p:tag name="PRESENTER_SHAPETEXTINFO" val="&lt;ShapeTextInfo&gt;&lt;TableIndex row=&quot;-1&quot; col=&quot;-1&quot;&gt;&lt;linesCount val=&quot;1&quot; /&gt;&lt;lineCharCount val=&quot;37&quot; /&gt;&lt;/TableIndex&gt;&lt;/ShapeTextInfo&gt;"/>
</p:tagLst>
</file>

<file path=ppt/tags/tag276.xml><?xml version="1.0" encoding="utf-8"?>
<p:tagLst xmlns:p="http://schemas.openxmlformats.org/presentationml/2006/main">
  <p:tag name="PRESENTER_SHAPEINFO" val="&lt;ThreeDShapeInfo&gt;&lt;uuid val=&quot;{4eb0db4c-af8d-443c-8d63-ad7f935fad2a}&quot; /&gt;&lt;isInvalidForFieldText val=&quot;0&quot; /&gt;&lt;Image&gt;&lt;filename val=&quot;E:\breeze\content\14339732\2128449451-1\input\breezo\data\asimages\{4eb0db4c-af8d-443c-8d63-ad7f935fad2a}.png&quot; /&gt;&lt;left val=&quot;1218&quot; /&gt;&lt;top val=&quot;679&quot; /&gt;&lt;width val=&quot;22&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277.xml><?xml version="1.0" encoding="utf-8"?>
<p:tagLst xmlns:p="http://schemas.openxmlformats.org/presentationml/2006/main">
  <p:tag name="PRESENTER_SHAPEINFO" val="&lt;ThreeDShapeInfo&gt;&lt;uuid val=&quot;{ca891e40-23de-46c2-be81-b9be3f61c58b}&quot; /&gt;&lt;isInvalidForFieldText val=&quot;0&quot; /&gt;&lt;Image&gt;&lt;filename val=&quot;E:\breeze\content\14339732\2128449451-1\input\breezo\data\asimages\{ca891e40-23de-46c2-be81-b9be3f61c58b}.jpg&quot; /&gt;&lt;left val=&quot;478&quot; /&gt;&lt;top val=&quot;648&quot; /&gt;&lt;width val=&quot;291&quot; /&gt;&lt;height val=&quot;65&quot; /&gt;&lt;hasText val=&quot;1&quot; /&gt;&lt;/Image&gt;&lt;/ThreeDShapeInfo&gt;"/>
</p:tagLst>
</file>

<file path=ppt/tags/tag278.xml><?xml version="1.0" encoding="utf-8"?>
<p:tagLst xmlns:p="http://schemas.openxmlformats.org/presentationml/2006/main">
  <p:tag name="HTML_SHAPEINFO" val="&lt;SlideThumbPath val=&quot;SlideTemp.PNG&quot;/&gt;"/>
</p:tagLst>
</file>

<file path=ppt/tags/tag279.xml><?xml version="1.0" encoding="utf-8"?>
<p:tagLst xmlns:p="http://schemas.openxmlformats.org/presentationml/2006/main">
  <p:tag name="PRESENTER_SHAPEINFO" val="&lt;ThreeDShapeInfo&gt;&lt;uuid val=&quot;{a84adb89-0f22-4684-ad9e-73767757becd}&quot; /&gt;&lt;isInvalidForFieldText val=&quot;0&quot; /&gt;&lt;Image&gt;&lt;filename val=&quot;E:\breeze\content\14339732\2128449451-1\input\breezo\data\asimages\{a84adb89-0f22-4684-ad9e-73767757becd}.png&quot; /&gt;&lt;left val=&quot;106&quot; /&gt;&lt;top val=&quot;29&quot; /&gt;&lt;width val=&quot;693&quot; /&gt;&lt;height val=&quot;39&quot; /&gt;&lt;hasText val=&quot;1&quot; /&gt;&lt;/Image&gt;&lt;/ThreeDShapeInfo&gt;"/>
  <p:tag name="PRESENTER_SHAPETEXTINFO" val="&lt;ShapeTextInfo&gt;&lt;TableIndex row=&quot;-1&quot; col=&quot;-1&quot;&gt;&lt;linesCount val=&quot;1&quot; /&gt;&lt;lineCharCount val=&quot;39&quot; /&gt;&lt;/TableIndex&gt;&lt;/ShapeTextInfo&gt;"/>
</p:tagLst>
</file>

<file path=ppt/tags/tag28.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480b9167-0bc5-4150-a44a-f737c2b7329c}.png&quot; /&gt;&lt;left val=&quot;0&quot; /&gt;&lt;top val=&quot;0&quot; /&gt;&lt;width val=&quot;83&quot; /&gt;&lt;height val=&quot;131&quot; /&gt;&lt;hasText val=&quot;1&quot; /&gt;&lt;/Image&gt;&lt;/ThreeDShapeInfo&gt;"/>
</p:tagLst>
</file>

<file path=ppt/tags/tag280.xml><?xml version="1.0" encoding="utf-8"?>
<p:tagLst xmlns:p="http://schemas.openxmlformats.org/presentationml/2006/main">
  <p:tag name="PRESENTER_SHAPEINFO" val="&lt;ThreeDShapeInfo&gt;&lt;uuid val=&quot;{30baa8f2-ed20-463b-975a-f5df8c857a77}&quot; /&gt;&lt;isInvalidForFieldText val=&quot;0&quot; /&gt;&lt;Image&gt;&lt;filename val=&quot;E:\breeze\content\14339732\2128449451-1\input\breezo\data\asimages\{30baa8f2-ed20-463b-975a-f5df8c857a77}.png&quot; /&gt;&lt;left val=&quot;96&quot; /&gt;&lt;top val=&quot;122&quot; /&gt;&lt;width val=&quot;1021&quot; /&gt;&lt;height val=&quot;499&quot; /&gt;&lt;hasText val=&quot;1&quot; /&gt;&lt;/Image&gt;&lt;/ThreeDShapeInfo&gt;"/>
  <p:tag name="PRESENTER_SHAPETEXTINFO" val="&lt;ShapeTextInfo&gt;&lt;TableIndex row=&quot;-1&quot; col=&quot;-1&quot;&gt;&lt;linesCount val=&quot;9&quot; /&gt;&lt;lineCharCount val=&quot;19&quot; /&gt;&lt;lineCharCount val=&quot;66&quot; /&gt;&lt;lineCharCount val=&quot;31&quot; /&gt;&lt;lineCharCount val=&quot;47&quot; /&gt;&lt;lineCharCount val=&quot;48&quot; /&gt;&lt;lineCharCount val=&quot;66&quot; /&gt;&lt;lineCharCount val=&quot;53&quot; /&gt;&lt;lineCharCount val=&quot;32&quot; /&gt;&lt;lineCharCount val=&quot;98&quot; /&gt;&lt;/TableIndex&gt;&lt;/ShapeTextInfo&gt;"/>
</p:tagLst>
</file>

<file path=ppt/tags/tag281.xml><?xml version="1.0" encoding="utf-8"?>
<p:tagLst xmlns:p="http://schemas.openxmlformats.org/presentationml/2006/main">
  <p:tag name="PRESENTER_SHAPEINFO" val="&lt;ThreeDShapeInfo&gt;&lt;uuid val=&quot;{5343c9e8-7c19-4a82-a957-1ee43524bf28}&quot; /&gt;&lt;isInvalidForFieldText val=&quot;0&quot; /&gt;&lt;Image&gt;&lt;filename val=&quot;E:\breeze\content\14339732\2128449451-1\input\breezo\data\asimages\{5343c9e8-7c19-4a82-a957-1ee43524bf28}.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82.xml><?xml version="1.0" encoding="utf-8"?>
<p:tagLst xmlns:p="http://schemas.openxmlformats.org/presentationml/2006/main">
  <p:tag name="PRESENTER_SHAPEINFO" val="&lt;ThreeDShapeInfo&gt;&lt;uuid val=&quot;{207f5875-578f-4874-9f6e-a7940a703694}&quot; /&gt;&lt;isInvalidForFieldText val=&quot;0&quot; /&gt;&lt;Image&gt;&lt;filename val=&quot;E:\breeze\content\14339732\2128449451-1\input\breezo\data\asimages\{207f5875-578f-4874-9f6e-a7940a703694}.jpg&quot; /&gt;&lt;left val=&quot;478&quot; /&gt;&lt;top val=&quot;648&quot; /&gt;&lt;width val=&quot;291&quot; /&gt;&lt;height val=&quot;65&quot; /&gt;&lt;hasText val=&quot;1&quot; /&gt;&lt;/Image&gt;&lt;/ThreeDShapeInfo&gt;"/>
</p:tagLst>
</file>

<file path=ppt/tags/tag283.xml><?xml version="1.0" encoding="utf-8"?>
<p:tagLst xmlns:p="http://schemas.openxmlformats.org/presentationml/2006/main">
  <p:tag name="HTML_SHAPEINFO" val="&lt;SlideThumbPath val=&quot;SlideTemp.PNG&quot;/&gt;"/>
</p:tagLst>
</file>

<file path=ppt/tags/tag284.xml><?xml version="1.0" encoding="utf-8"?>
<p:tagLst xmlns:p="http://schemas.openxmlformats.org/presentationml/2006/main">
  <p:tag name="PRESENTER_SHAPEINFO" val="&lt;ThreeDShapeInfo&gt;&lt;uuid val=&quot;{0e43def3-4ac7-4597-a7ea-ce9ccc9fb195}&quot; /&gt;&lt;isInvalidForFieldText val=&quot;0&quot; /&gt;&lt;Image&gt;&lt;filename val=&quot;E:\breeze\content\14339732\2128449451-1\input\breezo\data\asimages\{0e43def3-4ac7-4597-a7ea-ce9ccc9fb195}.png&quot; /&gt;&lt;left val=&quot;104&quot; /&gt;&lt;top val=&quot;29&quot; /&gt;&lt;width val=&quot;586&quot; /&gt;&lt;height val=&quot;39&quot; /&gt;&lt;hasText val=&quot;1&quot; /&gt;&lt;/Image&gt;&lt;/ThreeDShapeInfo&gt;"/>
  <p:tag name="PRESENTER_SHAPETEXTINFO" val="&lt;ShapeTextInfo&gt;&lt;TableIndex row=&quot;-1&quot; col=&quot;-1&quot;&gt;&lt;linesCount val=&quot;1&quot; /&gt;&lt;lineCharCount val=&quot;32&quot; /&gt;&lt;/TableIndex&gt;&lt;/ShapeTextInfo&gt;"/>
</p:tagLst>
</file>

<file path=ppt/tags/tag285.xml><?xml version="1.0" encoding="utf-8"?>
<p:tagLst xmlns:p="http://schemas.openxmlformats.org/presentationml/2006/main">
  <p:tag name="PRESENTER_SHAPEINFO" val="&lt;ThreeDShapeInfo&gt;&lt;uuid val=&quot;{feccaca9-430c-4a9e-bfdc-f917b2f43444}&quot; /&gt;&lt;isInvalidForFieldText val=&quot;0&quot; /&gt;&lt;Image&gt;&lt;filename val=&quot;E:\breeze\content\14339732\2128449451-1\input\breezo\data\asimages\{feccaca9-430c-4a9e-bfdc-f917b2f43444}.png&quot; /&gt;&lt;left val=&quot;96&quot; /&gt;&lt;top val=&quot;126&quot; /&gt;&lt;width val=&quot;1046&quot; /&gt;&lt;height val=&quot;475&quot; /&gt;&lt;hasText val=&quot;1&quot; /&gt;&lt;/Image&gt;&lt;/ThreeDShapeInfo&gt;"/>
  <p:tag name="PRESENTER_SHAPETEXTINFO" val="&lt;ShapeTextInfo&gt;&lt;TableIndex row=&quot;-1&quot; col=&quot;-1&quot;&gt;&lt;linesCount val=&quot;8&quot; /&gt;&lt;lineCharCount val=&quot;21&quot; /&gt;&lt;lineCharCount val=&quot;36&quot; /&gt;&lt;lineCharCount val=&quot;27&quot; /&gt;&lt;lineCharCount val=&quot;167&quot; /&gt;&lt;lineCharCount val=&quot;15&quot; /&gt;&lt;lineCharCount val=&quot;39&quot; /&gt;&lt;lineCharCount val=&quot;42&quot; /&gt;&lt;lineCharCount val=&quot;105&quot; /&gt;&lt;/TableIndex&gt;&lt;/ShapeTextInfo&gt;"/>
</p:tagLst>
</file>

<file path=ppt/tags/tag286.xml><?xml version="1.0" encoding="utf-8"?>
<p:tagLst xmlns:p="http://schemas.openxmlformats.org/presentationml/2006/main">
  <p:tag name="PRESENTER_SHAPEINFO" val="&lt;ThreeDShapeInfo&gt;&lt;uuid val=&quot;{d40186a6-e9ee-46cc-b68d-063c2311420b}&quot; /&gt;&lt;isInvalidForFieldText val=&quot;0&quot; /&gt;&lt;Image&gt;&lt;filename val=&quot;E:\breeze\content\14339732\2128449451-1\input\breezo\data\asimages\{d40186a6-e9ee-46cc-b68d-063c2311420b}.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87.xml><?xml version="1.0" encoding="utf-8"?>
<p:tagLst xmlns:p="http://schemas.openxmlformats.org/presentationml/2006/main">
  <p:tag name="PRESENTER_SHAPEINFO" val="&lt;ThreeDShapeInfo&gt;&lt;uuid val=&quot;{c43d9471-c061-494e-aa74-ae72bede51bf}&quot; /&gt;&lt;isInvalidForFieldText val=&quot;0&quot; /&gt;&lt;Image&gt;&lt;filename val=&quot;E:\breeze\content\14339732\2128449451-1\input\breezo\data\asimages\{c43d9471-c061-494e-aa74-ae72bede51bf}.jpg&quot; /&gt;&lt;left val=&quot;478&quot; /&gt;&lt;top val=&quot;648&quot; /&gt;&lt;width val=&quot;291&quot; /&gt;&lt;height val=&quot;65&quot; /&gt;&lt;hasText val=&quot;1&quot; /&gt;&lt;/Image&gt;&lt;/ThreeDShapeInfo&gt;"/>
</p:tagLst>
</file>

<file path=ppt/tags/tag288.xml><?xml version="1.0" encoding="utf-8"?>
<p:tagLst xmlns:p="http://schemas.openxmlformats.org/presentationml/2006/main">
  <p:tag name="HTML_SHAPEINFO" val="&lt;SlideThumbPath val=&quot;SlideTemp.PNG&quot;/&gt;"/>
</p:tagLst>
</file>

<file path=ppt/tags/tag289.xml><?xml version="1.0" encoding="utf-8"?>
<p:tagLst xmlns:p="http://schemas.openxmlformats.org/presentationml/2006/main">
  <p:tag name="PRESENTER_SHAPEINFO" val="&lt;ThreeDShapeInfo&gt;&lt;uuid val=&quot;{24550510-0e76-417d-9e1c-798568eed56f}&quot; /&gt;&lt;isInvalidForFieldText val=&quot;0&quot; /&gt;&lt;Image&gt;&lt;filename val=&quot;E:\breeze\content\14339732\2128449451-1\input\breezo\data\asimages\{24550510-0e76-417d-9e1c-798568eed56f}.png&quot; /&gt;&lt;left val=&quot;105&quot; /&gt;&lt;top val=&quot;29&quot; /&gt;&lt;width val=&quot;629&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2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90.xml><?xml version="1.0" encoding="utf-8"?>
<p:tagLst xmlns:p="http://schemas.openxmlformats.org/presentationml/2006/main">
  <p:tag name="PRESENTER_SHAPEINFO" val="&lt;ThreeDShapeInfo&gt;&lt;uuid val=&quot;{1f6568fc-aa0a-4cf1-be72-28422c09f942}&quot; /&gt;&lt;isInvalidForFieldText val=&quot;0&quot; /&gt;&lt;Image&gt;&lt;filename val=&quot;E:\breeze\content\14339732\2128449451-1\input\breezo\data\asimages\{1f6568fc-aa0a-4cf1-be72-28422c09f942}.png&quot; /&gt;&lt;left val=&quot;96&quot; /&gt;&lt;top val=&quot;162&quot; /&gt;&lt;width val=&quot;1043&quot; /&gt;&lt;height val=&quot;421&quot; /&gt;&lt;hasText val=&quot;1&quot; /&gt;&lt;/Image&gt;&lt;/ThreeDShapeInfo&gt;"/>
  <p:tag name="PRESENTER_SHAPETEXTINFO" val="&lt;ShapeTextInfo&gt;&lt;TableIndex row=&quot;-1&quot; col=&quot;-1&quot;&gt;&lt;linesCount val=&quot;4&quot; /&gt;&lt;lineCharCount val=&quot;68&quot; /&gt;&lt;lineCharCount val=&quot;127&quot; /&gt;&lt;lineCharCount val=&quot;211&quot; /&gt;&lt;lineCharCount val=&quot;110&quot; /&gt;&lt;/TableIndex&gt;&lt;/ShapeTextInfo&gt;"/>
</p:tagLst>
</file>

<file path=ppt/tags/tag291.xml><?xml version="1.0" encoding="utf-8"?>
<p:tagLst xmlns:p="http://schemas.openxmlformats.org/presentationml/2006/main">
  <p:tag name="PRESENTER_SHAPEINFO" val="&lt;ThreeDShapeInfo&gt;&lt;uuid val=&quot;{e8732baf-851c-4ed0-9bab-8c543fc101e2}&quot; /&gt;&lt;isInvalidForFieldText val=&quot;0&quot; /&gt;&lt;Image&gt;&lt;filename val=&quot;E:\breeze\content\14339732\2128449451-1\input\breezo\data\asimages\{e8732baf-851c-4ed0-9bab-8c543fc101e2}.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92.xml><?xml version="1.0" encoding="utf-8"?>
<p:tagLst xmlns:p="http://schemas.openxmlformats.org/presentationml/2006/main">
  <p:tag name="PRESENTER_SHAPEINFO" val="&lt;ThreeDShapeInfo&gt;&lt;uuid val=&quot;{4ba019a8-0117-43c4-89dd-c3c0a842f4ea}&quot; /&gt;&lt;isInvalidForFieldText val=&quot;0&quot; /&gt;&lt;Image&gt;&lt;filename val=&quot;E:\breeze\content\14339732\2128449451-1\input\breezo\data\asimages\{4ba019a8-0117-43c4-89dd-c3c0a842f4ea}.jpg&quot; /&gt;&lt;left val=&quot;478&quot; /&gt;&lt;top val=&quot;648&quot; /&gt;&lt;width val=&quot;291&quot; /&gt;&lt;height val=&quot;65&quot; /&gt;&lt;hasText val=&quot;1&quot; /&gt;&lt;/Image&gt;&lt;/ThreeDShapeInfo&gt;"/>
</p:tagLst>
</file>

<file path=ppt/tags/tag293.xml><?xml version="1.0" encoding="utf-8"?>
<p:tagLst xmlns:p="http://schemas.openxmlformats.org/presentationml/2006/main">
  <p:tag name="HTML_SHAPEINFO" val="&lt;SlideThumbPath val=&quot;SlideTemp.PNG&quot;/&gt;"/>
</p:tagLst>
</file>

<file path=ppt/tags/tag294.xml><?xml version="1.0" encoding="utf-8"?>
<p:tagLst xmlns:p="http://schemas.openxmlformats.org/presentationml/2006/main">
  <p:tag name="PRESENTER_SHAPEINFO" val="&lt;ThreeDShapeInfo&gt;&lt;uuid val=&quot;{816bd13d-01cd-4eee-bfe5-b03027de6b03}&quot; /&gt;&lt;isInvalidForFieldText val=&quot;0&quot; /&gt;&lt;Image&gt;&lt;filename val=&quot;E:\breeze\content\14339732\2128449451-1\input\breezo\data\asimages\{816bd13d-01cd-4eee-bfe5-b03027de6b03}.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95.xml><?xml version="1.0" encoding="utf-8"?>
<p:tagLst xmlns:p="http://schemas.openxmlformats.org/presentationml/2006/main">
  <p:tag name="PRESENTER_SHAPEINFO" val="&lt;ThreeDShapeInfo&gt;&lt;uuid val=&quot;{700cd29c-32ab-4688-aa98-62f852367a37}&quot; /&gt;&lt;isInvalidForFieldText val=&quot;0&quot; /&gt;&lt;Image&gt;&lt;filename val=&quot;E:\breeze\content\14339732\2128449451-1\input\breezo\data\asimages\{700cd29c-32ab-4688-aa98-62f852367a37}.png&quot; /&gt;&lt;left val=&quot;104&quot; /&gt;&lt;top val=&quot;28&quot; /&gt;&lt;width val=&quot;301&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296.xml><?xml version="1.0" encoding="utf-8"?>
<p:tagLst xmlns:p="http://schemas.openxmlformats.org/presentationml/2006/main">
  <p:tag name="PRESENTER_SHAPEINFO" val="&lt;ThreeDShapeInfo&gt;&lt;uuid val=&quot;{57387f61-3228-4d5a-8db5-7c4cd1ea355a}&quot; /&gt;&lt;isInvalidForFieldText val=&quot;0&quot; /&gt;&lt;Image&gt;&lt;filename val=&quot;E:\breeze\content\14339732\2128449451-1\input\breezo\data\asimages\{57387f61-3228-4d5a-8db5-7c4cd1ea355a}.png&quot; /&gt;&lt;left val=&quot;82&quot; /&gt;&lt;top val=&quot;452&quot; /&gt;&lt;width val=&quot;354&quot; /&gt;&lt;height val=&quot;71&quot; /&gt;&lt;hasText val=&quot;1&quot; /&gt;&lt;/Image&gt;&lt;/ThreeDShapeInfo&gt;"/>
  <p:tag name="PRESENTER_SHAPETEXTINFO" val="&lt;ShapeTextInfo&gt;&lt;TableIndex row=&quot;-1&quot; col=&quot;-1&quot;&gt;&lt;linesCount val=&quot;1&quot; /&gt;&lt;lineCharCount val=&quot;38&quot; /&gt;&lt;/TableIndex&gt;&lt;/ShapeTextInfo&gt;"/>
</p:tagLst>
</file>

<file path=ppt/tags/tag297.xml><?xml version="1.0" encoding="utf-8"?>
<p:tagLst xmlns:p="http://schemas.openxmlformats.org/presentationml/2006/main">
  <p:tag name="HTML_SHAPEINFO" val="&lt;SlideThumbPath val=&quot;SlideTemp.PNG&quot;/&gt;"/>
</p:tagLst>
</file>

<file path=ppt/tags/tag298.xml><?xml version="1.0" encoding="utf-8"?>
<p:tagLst xmlns:p="http://schemas.openxmlformats.org/presentationml/2006/main">
  <p:tag name="PRESENTER_SHAPEINFO" val="&lt;ThreeDShapeInfo&gt;&lt;uuid val=&quot;{6f4d7acf-653c-444d-bf07-281f57db1de4}&quot; /&gt;&lt;isInvalidForFieldText val=&quot;0&quot; /&gt;&lt;Image&gt;&lt;filename val=&quot;E:\breeze\content\14339732\2128449451-1\input\breezo\data\asimages\{6f4d7acf-653c-444d-bf07-281f57db1de4}.png&quot; /&gt;&lt;left val=&quot;95&quot; /&gt;&lt;top val=&quot;336&quot; /&gt;&lt;width val=&quot;663&quot; /&gt;&lt;height val=&quot;52&quot; /&gt;&lt;hasText val=&quot;1&quot; /&gt;&lt;/Image&gt;&lt;/ThreeDShapeInfo&gt;"/>
  <p:tag name="PRESENTER_SHAPETEXTINFO" val="&lt;ShapeTextInfo&gt;&lt;TableIndex row=&quot;-1&quot; col=&quot;-1&quot;&gt;&lt;linesCount val=&quot;1&quot; /&gt;&lt;lineCharCount val=&quot;27&quot; /&gt;&lt;/TableIndex&gt;&lt;/ShapeTextInfo&gt;"/>
</p:tagLst>
</file>

<file path=ppt/tags/tag299.xml><?xml version="1.0" encoding="utf-8"?>
<p:tagLst xmlns:p="http://schemas.openxmlformats.org/presentationml/2006/main">
  <p:tag name="HTML_SHAPEINFO" val="&lt;SlideThumbPath val=&quot;SlideTemp.PNG&quot;/&gt;"/>
</p:tagLst>
</file>

<file path=ppt/tags/tag3.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3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00.xml><?xml version="1.0" encoding="utf-8"?>
<p:tagLst xmlns:p="http://schemas.openxmlformats.org/presentationml/2006/main">
  <p:tag name="PRESENTER_SHAPEINFO" val="&lt;ThreeDShapeInfo&gt;&lt;uuid val=&quot;{62e7f743-655d-4bda-b433-ec14b5586a67}&quot; /&gt;&lt;isInvalidForFieldText val=&quot;0&quot; /&gt;&lt;Image&gt;&lt;filename val=&quot;E:\breeze\content\14339732\2128449451-1\input\breezo\data\asimages\{62e7f743-655d-4bda-b433-ec14b5586a67}.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01.xml><?xml version="1.0" encoding="utf-8"?>
<p:tagLst xmlns:p="http://schemas.openxmlformats.org/presentationml/2006/main">
  <p:tag name="PRESENTER_SHAPEINFO" val="&lt;ThreeDShapeInfo&gt;&lt;uuid val=&quot;{c4170980-7e55-42ee-af37-091c179e20aa}&quot; /&gt;&lt;isInvalidForFieldText val=&quot;0&quot; /&gt;&lt;Image&gt;&lt;filename val=&quot;E:\breeze\content\14339732\2128449451-1\input\breezo\data\asimages\{c4170980-7e55-42ee-af37-091c179e20aa}.png&quot; /&gt;&lt;left val=&quot;107&quot; /&gt;&lt;top val=&quot;27&quot; /&gt;&lt;width val=&quot;372&quot; /&gt;&lt;height val=&quot;43&quot; /&gt;&lt;hasText val=&quot;1&quot; /&gt;&lt;/Image&gt;&lt;/ThreeDShapeInfo&gt;"/>
  <p:tag name="PRESENTER_SHAPETEXTINFO" val="&lt;ShapeTextInfo&gt;&lt;TableIndex row=&quot;-1&quot; col=&quot;-1&quot;&gt;&lt;linesCount val=&quot;1&quot; /&gt;&lt;lineCharCount val=&quot;19&quot; /&gt;&lt;/TableIndex&gt;&lt;/ShapeTextInfo&gt;"/>
</p:tagLst>
</file>

<file path=ppt/tags/tag302.xml><?xml version="1.0" encoding="utf-8"?>
<p:tagLst xmlns:p="http://schemas.openxmlformats.org/presentationml/2006/main">
  <p:tag name="PRESENTER_SHAPEINFO" val="&lt;ThreeDShapeInfo&gt;&lt;uuid val=&quot;{af492c7a-3d49-4d40-ac36-cd23d0186987}&quot; /&gt;&lt;isInvalidForFieldText val=&quot;0&quot; /&gt;&lt;Image&gt;&lt;filename val=&quot;E:\breeze\content\14339732\2128449451-1\input\breezo\data\asimages\{af492c7a-3d49-4d40-ac36-cd23d0186987}.png&quot; /&gt;&lt;left val=&quot;94&quot; /&gt;&lt;top val=&quot;108&quot; /&gt;&lt;width val=&quot;1036&quot; /&gt;&lt;height val=&quot;537&quot; /&gt;&lt;hasText val=&quot;1&quot; /&gt;&lt;/Image&gt;&lt;/ThreeDShapeInfo&gt;"/>
  <p:tag name="PRESENTER_SHAPETEXTINFO" val="&lt;ShapeTextInfo&gt;&lt;TableIndex row=&quot;-1&quot; col=&quot;-1&quot;&gt;&lt;linesCount val=&quot;8&quot; /&gt;&lt;lineCharCount val=&quot;97&quot; /&gt;&lt;lineCharCount val=&quot;23&quot; /&gt;&lt;lineCharCount val=&quot;16&quot; /&gt;&lt;lineCharCount val=&quot;15&quot; /&gt;&lt;lineCharCount val=&quot;13&quot; /&gt;&lt;lineCharCount val=&quot;18&quot; /&gt;&lt;lineCharCount val=&quot;45&quot; /&gt;&lt;lineCharCount val=&quot;75&quot; /&gt;&lt;/TableIndex&gt;&lt;/ShapeTextInfo&gt;"/>
</p:tagLst>
</file>

<file path=ppt/tags/tag303.xml><?xml version="1.0" encoding="utf-8"?>
<p:tagLst xmlns:p="http://schemas.openxmlformats.org/presentationml/2006/main">
  <p:tag name="HTML_SHAPEINFO" val="&lt;SlideThumbPath val=&quot;SlideTemp.PNG&quot;/&gt;"/>
</p:tagLst>
</file>

<file path=ppt/tags/tag304.xml><?xml version="1.0" encoding="utf-8"?>
<p:tagLst xmlns:p="http://schemas.openxmlformats.org/presentationml/2006/main">
  <p:tag name="PRESENTER_SHAPEINFO" val="&lt;ThreeDShapeInfo&gt;&lt;uuid val=&quot;{5a4cb821-370a-4441-b857-173ac1aacc7b}&quot; /&gt;&lt;isInvalidForFieldText val=&quot;0&quot; /&gt;&lt;Image&gt;&lt;filename val=&quot;E:\breeze\content\14339732\2128449451-1\input\breezo\data\asimages\{5a4cb821-370a-4441-b857-173ac1aacc7b}.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05.xml><?xml version="1.0" encoding="utf-8"?>
<p:tagLst xmlns:p="http://schemas.openxmlformats.org/presentationml/2006/main">
  <p:tag name="PRESENTER_SHAPEINFO" val="&lt;ThreeDShapeInfo&gt;&lt;uuid val=&quot;{539cbf66-c813-4485-a9e2-ce0d261d3146}&quot; /&gt;&lt;isInvalidForFieldText val=&quot;0&quot; /&gt;&lt;Image&gt;&lt;filename val=&quot;E:\breeze\content\14339732\2128449451-1\input\breezo\data\asimages\{539cbf66-c813-4485-a9e2-ce0d261d3146}.png&quot; /&gt;&lt;left val=&quot;107&quot; /&gt;&lt;top val=&quot;27&quot; /&gt;&lt;width val=&quot;372&quot; /&gt;&lt;height val=&quot;43&quot; /&gt;&lt;hasText val=&quot;1&quot; /&gt;&lt;/Image&gt;&lt;/ThreeDShapeInfo&gt;"/>
  <p:tag name="PRESENTER_SHAPETEXTINFO" val="&lt;ShapeTextInfo&gt;&lt;TableIndex row=&quot;-1&quot; col=&quot;-1&quot;&gt;&lt;linesCount val=&quot;1&quot; /&gt;&lt;lineCharCount val=&quot;19&quot; /&gt;&lt;/TableIndex&gt;&lt;/ShapeTextInfo&gt;"/>
</p:tagLst>
</file>

<file path=ppt/tags/tag306.xml><?xml version="1.0" encoding="utf-8"?>
<p:tagLst xmlns:p="http://schemas.openxmlformats.org/presentationml/2006/main">
  <p:tag name="PRESENTER_SHAPEINFO" val="&lt;ThreeDShapeInfo&gt;&lt;uuid val=&quot;{e06d22c2-308b-4229-8843-bdb60e1a44d2}&quot; /&gt;&lt;isInvalidForFieldText val=&quot;0&quot; /&gt;&lt;Image&gt;&lt;filename val=&quot;E:\breeze\content\14339732\2128449451-1\input\breezo\data\asimages\{e06d22c2-308b-4229-8843-bdb60e1a44d2}.png&quot; /&gt;&lt;left val=&quot;108&quot; /&gt;&lt;top val=&quot;119&quot; /&gt;&lt;width val=&quot;1004&quot; /&gt;&lt;height val=&quot;537&quot; /&gt;&lt;hasText val=&quot;1&quot; /&gt;&lt;/Image&gt;&lt;/ThreeDShapeInfo&gt;"/>
  <p:tag name="PRESENTER_SHAPETEXTINFO" val="&lt;ShapeTextInfo&gt;&lt;TableIndex row=&quot;-1&quot; col=&quot;-1&quot;&gt;&lt;linesCount val=&quot;8&quot; /&gt;&lt;lineCharCount val=&quot;81&quot; /&gt;&lt;lineCharCount val=&quot;60&quot; /&gt;&lt;lineCharCount val=&quot;45&quot; /&gt;&lt;lineCharCount val=&quot;25&quot; /&gt;&lt;lineCharCount val=&quot;41&quot; /&gt;&lt;lineCharCount val=&quot;26&quot; /&gt;&lt;lineCharCount val=&quot;31&quot; /&gt;&lt;lineCharCount val=&quot;72&quot; /&gt;&lt;/TableIndex&gt;&lt;/ShapeTextInfo&gt;"/>
</p:tagLst>
</file>

<file path=ppt/tags/tag307.xml><?xml version="1.0" encoding="utf-8"?>
<p:tagLst xmlns:p="http://schemas.openxmlformats.org/presentationml/2006/main">
  <p:tag name="HTML_SHAPEINFO" val="&lt;SlideThumbPath val=&quot;SlideTemp.PNG&quot;/&gt;"/>
</p:tagLst>
</file>

<file path=ppt/tags/tag308.xml><?xml version="1.0" encoding="utf-8"?>
<p:tagLst xmlns:p="http://schemas.openxmlformats.org/presentationml/2006/main">
  <p:tag name="PRESENTER_SHAPEINFO" val="&lt;ThreeDShapeInfo&gt;&lt;uuid val=&quot;{fa91c808-17a1-4708-83a2-51c75b206e3a}&quot; /&gt;&lt;isInvalidForFieldText val=&quot;0&quot; /&gt;&lt;Image&gt;&lt;filename val=&quot;E:\breeze\content\14339732\2128449451-1\input\breezo\data\asimages\{fa91c808-17a1-4708-83a2-51c75b206e3a}.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09.xml><?xml version="1.0" encoding="utf-8"?>
<p:tagLst xmlns:p="http://schemas.openxmlformats.org/presentationml/2006/main">
  <p:tag name="PRESENTER_SHAPEINFO" val="&lt;ThreeDShapeInfo&gt;&lt;uuid val=&quot;{24e15419-1da9-43c4-a506-d620c660558f}&quot; /&gt;&lt;isInvalidForFieldText val=&quot;0&quot; /&gt;&lt;Image&gt;&lt;filename val=&quot;E:\breeze\content\14339732\2128449451-1\input\breezo\data\asimages\{24e15419-1da9-43c4-a506-d620c660558f}.png&quot; /&gt;&lt;left val=&quot;107&quot; /&gt;&lt;top val=&quot;27&quot; /&gt;&lt;width val=&quot;282&quot; /&gt;&lt;height val=&quot;35&quot; /&gt;&lt;hasText val=&quot;1&quot; /&gt;&lt;/Image&gt;&lt;/ThreeDShapeInfo&gt;"/>
  <p:tag name="PRESENTER_SHAPETEXTINFO" val="&lt;ShapeTextInfo&gt;&lt;TableIndex row=&quot;-1&quot; col=&quot;-1&quot;&gt;&lt;linesCount val=&quot;1&quot; /&gt;&lt;lineCharCount val=&quot;14&quot; /&gt;&lt;/TableIndex&gt;&lt;/ShapeTextInfo&gt;"/>
</p:tagLst>
</file>

<file path=ppt/tags/tag3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10.xml><?xml version="1.0" encoding="utf-8"?>
<p:tagLst xmlns:p="http://schemas.openxmlformats.org/presentationml/2006/main">
  <p:tag name="PRESENTER_SHAPEINFO" val="&lt;ThreeDShapeInfo&gt;&lt;uuid val=&quot;{f59fd82f-7d4a-432e-9b96-1146d71fe3b2}&quot; /&gt;&lt;isInvalidForFieldText val=&quot;0&quot; /&gt;&lt;Image&gt;&lt;filename val=&quot;E:\breeze\content\14339732\2128449451-1\input\breezo\data\asimages\{f59fd82f-7d4a-432e-9b96-1146d71fe3b2}.png&quot; /&gt;&lt;left val=&quot;111&quot; /&gt;&lt;top val=&quot;114&quot; /&gt;&lt;width val=&quot;1065&quot; /&gt;&lt;height val=&quot;524&quot; /&gt;&lt;hasText val=&quot;1&quot; /&gt;&lt;/Image&gt;&lt;/ThreeDShapeInfo&gt;"/>
  <p:tag name="PRESENTER_SHAPETEXTINFO" val="&lt;ShapeTextInfo&gt;&lt;TableIndex row=&quot;-1&quot; col=&quot;-1&quot;&gt;&lt;linesCount val=&quot;10&quot; /&gt;&lt;lineCharCount val=&quot;28&quot; /&gt;&lt;lineCharCount val=&quot;25&quot; /&gt;&lt;lineCharCount val=&quot;19&quot; /&gt;&lt;lineCharCount val=&quot;76&quot; /&gt;&lt;lineCharCount val=&quot;56&quot; /&gt;&lt;lineCharCount val=&quot;85&quot; /&gt;&lt;lineCharCount val=&quot;46&quot; /&gt;&lt;lineCharCount val=&quot;98&quot; /&gt;&lt;lineCharCount val=&quot;108&quot; /&gt;&lt;lineCharCount val=&quot;27&quot; /&gt;&lt;/TableIndex&gt;&lt;/ShapeTextInfo&gt;"/>
</p:tagLst>
</file>

<file path=ppt/tags/tag311.xml><?xml version="1.0" encoding="utf-8"?>
<p:tagLst xmlns:p="http://schemas.openxmlformats.org/presentationml/2006/main">
  <p:tag name="PRESENTER_SHAPEINFO" val="&lt;ThreeDShapeInfo&gt;&lt;uuid val=&quot;{e5e754c9-a611-474b-87b2-5b08355e7af6}&quot; /&gt;&lt;isInvalidForFieldText val=&quot;0&quot; /&gt;&lt;Image&gt;&lt;filename val=&quot;E:\breeze\content\14339732\2128449451-1\input\breezo\data\asimages\{e5e754c9-a611-474b-87b2-5b08355e7af6}.png&quot; /&gt;&lt;left val=&quot;110&quot; /&gt;&lt;top val=&quot;246&quot; /&gt;&lt;width val=&quot;1004&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312.xml><?xml version="1.0" encoding="utf-8"?>
<p:tagLst xmlns:p="http://schemas.openxmlformats.org/presentationml/2006/main">
  <p:tag name="PRESENTER_SHAPEINFO" val="&lt;ThreeDShapeInfo&gt;&lt;uuid val=&quot;{478f824b-4afd-4b1e-89f3-aa5e60b55c13}&quot; /&gt;&lt;isInvalidForFieldText val=&quot;0&quot; /&gt;&lt;Image&gt;&lt;filename val=&quot;E:\breeze\content\14339732\2128449451-1\input\breezo\data\asimages\{478f824b-4afd-4b1e-89f3-aa5e60b55c13}.png&quot; /&gt;&lt;left val=&quot;110&quot; /&gt;&lt;top val=&quot;343&quot; /&gt;&lt;width val=&quot;1124&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313.xml><?xml version="1.0" encoding="utf-8"?>
<p:tagLst xmlns:p="http://schemas.openxmlformats.org/presentationml/2006/main">
  <p:tag name="PRESENTER_SHAPEINFO" val="&lt;ThreeDShapeInfo&gt;&lt;uuid val=&quot;{55be6c5e-36ea-4f84-9044-36c8f7c6169e}&quot; /&gt;&lt;isInvalidForFieldText val=&quot;0&quot; /&gt;&lt;Image&gt;&lt;filename val=&quot;E:\breeze\content\14339732\2128449451-1\input\breezo\data\asimages\{55be6c5e-36ea-4f84-9044-36c8f7c6169e}.png&quot; /&gt;&lt;left val=&quot;110&quot; /&gt;&lt;top val=&quot;440&quot; /&gt;&lt;width val=&quot;1183&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314.xml><?xml version="1.0" encoding="utf-8"?>
<p:tagLst xmlns:p="http://schemas.openxmlformats.org/presentationml/2006/main">
  <p:tag name="HTML_SHAPEINFO" val="&lt;SlideThumbPath val=&quot;SlideTemp.PNG&quot;/&gt;"/>
</p:tagLst>
</file>

<file path=ppt/tags/tag315.xml><?xml version="1.0" encoding="utf-8"?>
<p:tagLst xmlns:p="http://schemas.openxmlformats.org/presentationml/2006/main">
  <p:tag name="PRESENTER_SHAPEINFO" val="&lt;ThreeDShapeInfo&gt;&lt;uuid val=&quot;{082978cc-2aaf-4b72-b1a0-077a1c92347c}&quot; /&gt;&lt;isInvalidForFieldText val=&quot;0&quot; /&gt;&lt;Image&gt;&lt;filename val=&quot;E:\breeze\content\14339732\2128449451-1\input\breezo\data\asimages\{082978cc-2aaf-4b72-b1a0-077a1c92347c}.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16.xml><?xml version="1.0" encoding="utf-8"?>
<p:tagLst xmlns:p="http://schemas.openxmlformats.org/presentationml/2006/main">
  <p:tag name="PRESENTER_SHAPEINFO" val="&lt;ThreeDShapeInfo&gt;&lt;uuid val=&quot;{27ed27bf-5125-4293-a4a0-7c252114d308}&quot; /&gt;&lt;isInvalidForFieldText val=&quot;0&quot; /&gt;&lt;Image&gt;&lt;filename val=&quot;E:\breeze\content\14339732\2128449451-1\input\breezo\data\asimages\{27ed27bf-5125-4293-a4a0-7c252114d308}.png&quot; /&gt;&lt;left val=&quot;105&quot; /&gt;&lt;top val=&quot;29&quot; /&gt;&lt;width val=&quot;209&quot; /&gt;&lt;height val=&quot;33&quot; /&gt;&lt;hasText val=&quot;1&quot; /&gt;&lt;/Image&gt;&lt;/ThreeDShapeInfo&gt;"/>
  <p:tag name="PRESENTER_SHAPETEXTINFO" val="&lt;ShapeTextInfo&gt;&lt;TableIndex row=&quot;-1&quot; col=&quot;-1&quot;&gt;&lt;linesCount val=&quot;1&quot; /&gt;&lt;lineCharCount val=&quot;10&quot; /&gt;&lt;/TableIndex&gt;&lt;/ShapeTextInfo&gt;"/>
</p:tagLst>
</file>

<file path=ppt/tags/tag317.xml><?xml version="1.0" encoding="utf-8"?>
<p:tagLst xmlns:p="http://schemas.openxmlformats.org/presentationml/2006/main">
  <p:tag name="PRESENTER_SHAPEINFO" val="&lt;ThreeDShapeInfo&gt;&lt;uuid val=&quot;{25f28fbf-5543-485c-8d77-fb84b33aad64}&quot; /&gt;&lt;isInvalidForFieldText val=&quot;0&quot; /&gt;&lt;Image&gt;&lt;filename val=&quot;E:\breeze\content\14339732\2128449451-1\input\breezo\data\asimages\{25f28fbf-5543-485c-8d77-fb84b33aad64}.png&quot; /&gt;&lt;left val=&quot;110&quot; /&gt;&lt;top val=&quot;124&quot; /&gt;&lt;width val=&quot;769&quot; /&gt;&lt;height val=&quot;458&quot; /&gt;&lt;hasText val=&quot;1&quot; /&gt;&lt;/Image&gt;&lt;/ThreeDShapeInfo&gt;"/>
  <p:tag name="PRESENTER_SHAPETEXTINFO" val="&lt;ShapeTextInfo&gt;&lt;TableIndex row=&quot;-1&quot; col=&quot;-1&quot;&gt;&lt;linesCount val=&quot;16&quot; /&gt;&lt;lineCharCount val=&quot;15&quot; /&gt;&lt;lineCharCount val=&quot;28&quot; /&gt;&lt;lineCharCount val=&quot;57&quot; /&gt;&lt;lineCharCount val=&quot;22&quot; /&gt;&lt;lineCharCount val=&quot;13&quot; /&gt;&lt;lineCharCount val=&quot;72&quot; /&gt;&lt;lineCharCount val=&quot;19&quot; /&gt;&lt;lineCharCount val=&quot;29&quot; /&gt;&lt;lineCharCount val=&quot;14&quot; /&gt;&lt;lineCharCount val=&quot;90&quot; /&gt;&lt;lineCharCount val=&quot;19&quot; /&gt;&lt;lineCharCount val=&quot;20&quot; /&gt;&lt;lineCharCount val=&quot;12&quot; /&gt;&lt;lineCharCount val=&quot;102&quot; /&gt;&lt;lineCharCount val=&quot;29&quot; /&gt;&lt;lineCharCount val=&quot;15&quot; /&gt;&lt;/TableIndex&gt;&lt;/ShapeTextInfo&gt;"/>
</p:tagLst>
</file>

<file path=ppt/tags/tag318.xml><?xml version="1.0" encoding="utf-8"?>
<p:tagLst xmlns:p="http://schemas.openxmlformats.org/presentationml/2006/main">
  <p:tag name="PRESENTER_SHAPEINFO" val="&lt;ThreeDShapeInfo&gt;&lt;uuid val=&quot;{8b6a0532-45b3-4f33-b65b-1865a2d5a5f0}&quot; /&gt;&lt;isInvalidForFieldText val=&quot;0&quot; /&gt;&lt;Image&gt;&lt;filename val=&quot;E:\breeze\content\14339732\2128449451-1\input\breezo\data\asimages\{8b6a0532-45b3-4f33-b65b-1865a2d5a5f0}.png&quot; /&gt;&lt;left val=&quot;108&quot; /&gt;&lt;top val=&quot;298&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319.xml><?xml version="1.0" encoding="utf-8"?>
<p:tagLst xmlns:p="http://schemas.openxmlformats.org/presentationml/2006/main">
  <p:tag name="PRESENTER_SHAPEINFO" val="&lt;ThreeDShapeInfo&gt;&lt;uuid val=&quot;{4b85b14f-be92-493f-878c-1535847862cd}&quot; /&gt;&lt;isInvalidForFieldText val=&quot;0&quot; /&gt;&lt;Image&gt;&lt;filename val=&quot;E:\breeze\content\14339732\2128449451-1\input\breezo\data\asimages\{4b85b14f-be92-493f-878c-1535847862cd}.png&quot; /&gt;&lt;left val=&quot;108&quot; /&gt;&lt;top val=&quot;428&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32.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967c9813-ba5c-457b-bb79-1560ddda6f21}.png&quot; /&gt;&lt;left val=&quot;1185&quot; /&gt;&lt;top val=&quot;594&quot; /&gt;&lt;width val=&quot;95&quot; /&gt;&lt;height val=&quot;125&quot; /&gt;&lt;hasText val=&quot;1&quot; /&gt;&lt;/Image&gt;&lt;/ThreeDShapeInfo&gt;"/>
</p:tagLst>
</file>

<file path=ppt/tags/tag320.xml><?xml version="1.0" encoding="utf-8"?>
<p:tagLst xmlns:p="http://schemas.openxmlformats.org/presentationml/2006/main">
  <p:tag name="HTML_SHAPEINFO" val="&lt;SlideThumbPath val=&quot;SlideTemp.PNG&quot;/&gt;"/>
</p:tagLst>
</file>

<file path=ppt/tags/tag321.xml><?xml version="1.0" encoding="utf-8"?>
<p:tagLst xmlns:p="http://schemas.openxmlformats.org/presentationml/2006/main">
  <p:tag name="PRESENTER_SHAPEINFO" val="&lt;ThreeDShapeInfo&gt;&lt;uuid val=&quot;{27b134d0-e221-4e23-9665-2a9e1ee7355b}&quot; /&gt;&lt;isInvalidForFieldText val=&quot;0&quot; /&gt;&lt;Image&gt;&lt;filename val=&quot;E:\breeze\content\14339732\2128449451-1\input\breezo\data\asimages\{27b134d0-e221-4e23-9665-2a9e1ee7355b}.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22.xml><?xml version="1.0" encoding="utf-8"?>
<p:tagLst xmlns:p="http://schemas.openxmlformats.org/presentationml/2006/main">
  <p:tag name="PRESENTER_SHAPEINFO" val="&lt;ThreeDShapeInfo&gt;&lt;uuid val=&quot;{9b5c6928-cce4-4072-bb23-e467a81dd0be}&quot; /&gt;&lt;isInvalidForFieldText val=&quot;0&quot; /&gt;&lt;Image&gt;&lt;filename val=&quot;E:\breeze\content\14339732\2128449451-1\input\breezo\data\asimages\{9b5c6928-cce4-4072-bb23-e467a81dd0be}.png&quot; /&gt;&lt;left val=&quot;105&quot; /&gt;&lt;top val=&quot;29&quot; /&gt;&lt;width val=&quot;209&quot; /&gt;&lt;height val=&quot;33&quot; /&gt;&lt;hasText val=&quot;1&quot; /&gt;&lt;/Image&gt;&lt;/ThreeDShapeInfo&gt;"/>
  <p:tag name="PRESENTER_SHAPETEXTINFO" val="&lt;ShapeTextInfo&gt;&lt;TableIndex row=&quot;-1&quot; col=&quot;-1&quot;&gt;&lt;linesCount val=&quot;1&quot; /&gt;&lt;lineCharCount val=&quot;10&quot; /&gt;&lt;/TableIndex&gt;&lt;/ShapeTextInfo&gt;"/>
</p:tagLst>
</file>

<file path=ppt/tags/tag323.xml><?xml version="1.0" encoding="utf-8"?>
<p:tagLst xmlns:p="http://schemas.openxmlformats.org/presentationml/2006/main">
  <p:tag name="PRESENTER_SHAPEINFO" val="&lt;ThreeDShapeInfo&gt;&lt;uuid val=&quot;{e6b1ca08-6531-4d5e-a92b-9a1796cd5a43}&quot; /&gt;&lt;isInvalidForFieldText val=&quot;0&quot; /&gt;&lt;Image&gt;&lt;filename val=&quot;E:\breeze\content\14339732\2128449451-1\input\breezo\data\asimages\{e6b1ca08-6531-4d5e-a92b-9a1796cd5a43}.png&quot; /&gt;&lt;left val=&quot;110&quot; /&gt;&lt;top val=&quot;171&quot; /&gt;&lt;width val=&quot;774&quot; /&gt;&lt;height val=&quot;392&quot; /&gt;&lt;hasText val=&quot;1&quot; /&gt;&lt;/Image&gt;&lt;/ThreeDShapeInfo&gt;"/>
  <p:tag name="PRESENTER_SHAPETEXTINFO" val="&lt;ShapeTextInfo&gt;&lt;TableIndex row=&quot;-1&quot; col=&quot;-1&quot;&gt;&lt;linesCount val=&quot;11&quot; /&gt;&lt;lineCharCount val=&quot;17&quot; /&gt;&lt;lineCharCount val=&quot;75&quot; /&gt;&lt;lineCharCount val=&quot;56&quot; /&gt;&lt;lineCharCount val=&quot;25&quot; /&gt;&lt;lineCharCount val=&quot;13&quot; /&gt;&lt;lineCharCount val=&quot;34&quot; /&gt;&lt;lineCharCount val=&quot;48&quot; /&gt;&lt;lineCharCount val=&quot;21&quot; /&gt;&lt;lineCharCount val=&quot;29&quot; /&gt;&lt;lineCharCount val=&quot;15&quot; /&gt;&lt;lineCharCount val=&quot;25&quot; /&gt;&lt;/TableIndex&gt;&lt;/ShapeTextInfo&gt;"/>
</p:tagLst>
</file>

<file path=ppt/tags/tag324.xml><?xml version="1.0" encoding="utf-8"?>
<p:tagLst xmlns:p="http://schemas.openxmlformats.org/presentationml/2006/main">
  <p:tag name="PRESENTER_SHAPEINFO" val="&lt;ThreeDShapeInfo&gt;&lt;uuid val=&quot;{6e59b215-fbb9-479a-8b40-a24b31a43270}&quot; /&gt;&lt;isInvalidForFieldText val=&quot;0&quot; /&gt;&lt;Image&gt;&lt;filename val=&quot;E:\breeze\content\14339732\2128449451-1\input\breezo\data\asimages\{6e59b215-fbb9-479a-8b40-a24b31a43270}.png&quot; /&gt;&lt;left val=&quot;108&quot; /&gt;&lt;top val=&quot;416&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325.xml><?xml version="1.0" encoding="utf-8"?>
<p:tagLst xmlns:p="http://schemas.openxmlformats.org/presentationml/2006/main">
  <p:tag name="HTML_SHAPEINFO" val="&lt;SlideThumbPath val=&quot;SlideTemp.PNG&quot;/&gt;"/>
</p:tagLst>
</file>

<file path=ppt/tags/tag326.xml><?xml version="1.0" encoding="utf-8"?>
<p:tagLst xmlns:p="http://schemas.openxmlformats.org/presentationml/2006/main">
  <p:tag name="PRESENTER_SHAPEINFO" val="&lt;ThreeDShapeInfo&gt;&lt;uuid val=&quot;{92b4a9f3-8794-4893-88e5-2e559a10ce5b}&quot; /&gt;&lt;isInvalidForFieldText val=&quot;0&quot; /&gt;&lt;Image&gt;&lt;filename val=&quot;E:\breeze\content\14339732\2128449451-1\input\breezo\data\asimages\{92b4a9f3-8794-4893-88e5-2e559a10ce5b}.png&quot; /&gt;&lt;left val=&quot;199&quot; /&gt;&lt;top val=&quot;122&quot; /&gt;&lt;width val=&quot;318&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327.xml><?xml version="1.0" encoding="utf-8"?>
<p:tagLst xmlns:p="http://schemas.openxmlformats.org/presentationml/2006/main">
  <p:tag name="HTML_SHAPEINFO" val="&lt;SlideThumbPath val=&quot;SlideTemp.PNG&quot;/&gt;"/>
</p:tagLst>
</file>

<file path=ppt/tags/tag328.xml><?xml version="1.0" encoding="utf-8"?>
<p:tagLst xmlns:p="http://schemas.openxmlformats.org/presentationml/2006/main">
  <p:tag name="AS_NET" val="4.0.30319.42000"/>
  <p:tag name="AS_OS" val="Microsoft Windows NT 6.2.9200.0"/>
  <p:tag name="AS_RELEASE_DATE" val="2020.01.14"/>
  <p:tag name="AS_TITLE" val="Aspose.Slides for .NET 4.0"/>
  <p:tag name="AS_VERSION" val="20.1"/>
</p:tagLst>
</file>

<file path=ppt/tags/tag3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5.xml><?xml version="1.0" encoding="utf-8"?>
<p:tagLst xmlns:p="http://schemas.openxmlformats.org/presentationml/2006/main">
  <p:tag name="PRESENTER_SHAPEINFO" val="&lt;ThreeDShapeInfo&gt;&lt;uuid val=&quot;{04598fdc-8c37-47d7-b5f4-bad6e1b95662}&quot; /&gt;&lt;isInvalidForFieldText val=&quot;0&quot; /&gt;&lt;Image&gt;&lt;filename val=&quot;E:\breeze\content\14339732\2128449451-1\input\breezo\data\asimages\{04598fdc-8c37-47d7-b5f4-bad6e1b95662}.png&quot; /&gt;&lt;left val=&quot;1010&quot; /&gt;&lt;top val=&quot;659&quot; /&gt;&lt;width val=&quot;147&quot; /&gt;&lt;height val=&quot;51&quot; /&gt;&lt;hasText val=&quot;1&quot; /&gt;&lt;/Image&gt;&lt;/ThreeDShapeInfo&gt;"/>
</p:tagLst>
</file>

<file path=ppt/tags/tag36.xml><?xml version="1.0" encoding="utf-8"?>
<p:tagLst xmlns:p="http://schemas.openxmlformats.org/presentationml/2006/main">
  <p:tag name="PRESENTER_SHAPEINFO" val="&lt;ThreeDShapeInfo&gt;&lt;uuid val=&quot;{0a57e90f-28b5-47ad-ac8c-567b692d90aa}&quot; /&gt;&lt;isInvalidForFieldText val=&quot;0&quot; /&gt;&lt;Image&gt;&lt;filename val=&quot;E:\breeze\content\14339732\2128449451-1\input\breezo\data\asimages\{0a57e90f-28b5-47ad-ac8c-567b692d90aa}.png&quot; /&gt;&lt;left val=&quot;34&quot; /&gt;&lt;top val=&quot;675&quot; /&gt;&lt;width val=&quot;226&quot; /&gt;&lt;height val=&quot;21&quot; /&gt;&lt;hasText val=&quot;1&quot; /&gt;&lt;/Image&gt;&lt;/ThreeDShapeInfo&gt;"/>
</p:tagLst>
</file>

<file path=ppt/tags/tag3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38.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39.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4.xml><?xml version="1.0" encoding="utf-8"?>
<p:tagLst xmlns:p="http://schemas.openxmlformats.org/presentationml/2006/main">
  <p:tag name="PRESENTER_SHAPETEXTINFO" val="&lt;ShapeTextInfo&gt;&lt;TableIndex row=&quot;-1&quot; col=&quot;-1&quot;&gt;&lt;linesCount val=&quot;1&quot; /&gt;&lt;lineCharCount val=&quot;14&quot; /&gt;&lt;/TableIndex&gt;&lt;/ShapeTextInfo&gt;"/>
</p:tagLst>
</file>

<file path=ppt/tags/tag4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1.xml><?xml version="1.0" encoding="utf-8"?>
<p:tagLst xmlns:p="http://schemas.openxmlformats.org/presentationml/2006/main">
  <p:tag name="PRESENTER_SHAPEINFO" val="&lt;ThreeDShapeInfo&gt;&lt;uuid val=&quot;{b3780be2-353c-4b99-a0ba-ce20c10a9256}&quot; /&gt;&lt;isInvalidForFieldText val=&quot;0&quot; /&gt;&lt;Image&gt;&lt;filename val=&quot;E:\breeze\content\14339732\2128449451-1\input\breezo\data\asimages\{b3780be2-353c-4b99-a0ba-ce20c10a9256}.png&quot; /&gt;&lt;left val=&quot;4&quot; /&gt;&lt;top val=&quot;32&quot; /&gt;&lt;width val=&quot;43&quot; /&gt;&lt;height val=&quot;27&quot; /&gt;&lt;hasText val=&quot;1&quot; /&gt;&lt;/Image&gt;&lt;/ThreeDShapeInfo&gt;"/>
</p:tagLst>
</file>

<file path=ppt/tags/tag4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43.xml><?xml version="1.0" encoding="utf-8"?>
<p:tagLst xmlns:p="http://schemas.openxmlformats.org/presentationml/2006/main">
  <p:tag name="PRESENTER_SHAPETEXTINFO" val="&lt;ShapeTextInfo&gt;&lt;TableIndex row=&quot;-1&quot; col=&quot;-1&quot;&gt;&lt;linesCount val=&quot;1&quot; /&gt;&lt;lineCharCount val=&quot;31&quot; /&gt;&lt;/TableIndex&gt;&lt;/ShapeTextInfo&gt;"/>
</p:tagLst>
</file>

<file path=ppt/tags/tag44.xml><?xml version="1.0" encoding="utf-8"?>
<p:tagLst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45.xml><?xml version="1.0" encoding="utf-8"?>
<p:tagLst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4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7.xml><?xml version="1.0" encoding="utf-8"?>
<p:tagLst xmlns:p="http://schemas.openxmlformats.org/presentationml/2006/main">
  <p:tag name="PRESENTER_SHAPEINFO" val="&lt;ThreeDShapeInfo&gt;&lt;uuid val=&quot;{b2aff08d-b579-4799-b3fc-445dc8940e9b}&quot; /&gt;&lt;isInvalidForFieldText val=&quot;0&quot; /&gt;&lt;Image&gt;&lt;filename val=&quot;E:\breeze\content\14339732\2128449451-1\input\breezo\data\asimages\{b2aff08d-b579-4799-b3fc-445dc8940e9b}.png&quot; /&gt;&lt;left val=&quot;628&quot; /&gt;&lt;top val=&quot;0&quot; /&gt;&lt;width val=&quot;652&quot; /&gt;&lt;height val=&quot;720&quot; /&gt;&lt;hasText val=&quot;1&quot; /&gt;&lt;/Image&gt;&lt;/ThreeDShapeInfo&gt;"/>
</p:tagLst>
</file>

<file path=ppt/tags/tag48.xml><?xml version="1.0" encoding="utf-8"?>
<p:tagLst xmlns:p="http://schemas.openxmlformats.org/presentationml/2006/main">
  <p:tag name="PRESENTER_SHAPEINFO" val="&lt;ThreeDShapeInfo&gt;&lt;uuid val=&quot;{684f09a6-df07-44b3-9322-72341cd0bfef}&quot; /&gt;&lt;isInvalidForFieldText val=&quot;0&quot; /&gt;&lt;Image&gt;&lt;filename val=&quot;E:\breeze\content\14339732\2128449451-1\input\breezo\data\asimages\{684f09a6-df07-44b3-9322-72341cd0bfef}.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49.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5.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52d4c1c3-6539-49a9-aef8-b5c7b869a878}.png&quot; /&gt;&lt;left val=&quot;142&quot; /&gt;&lt;top val=&quot;12&quot; /&gt;&lt;width val=&quot;399&quot; /&gt;&lt;height val=&quot;81&quot; /&gt;&lt;hasText val=&quot;1&quot; /&gt;&lt;/Image&gt;&lt;/ThreeDShapeInfo&gt;"/>
</p:tagLst>
</file>

<file path=ppt/tags/tag50.xml><?xml version="1.0" encoding="utf-8"?>
<p:tagLst xmlns:p="http://schemas.openxmlformats.org/presentationml/2006/main">
  <p:tag name="PRESENTER_SHAPETEXTINFO" val="&lt;ShapeTextInfo&gt;&lt;TableIndex row=&quot;-1&quot; col=&quot;-1&quot;&gt;&lt;linesCount val=&quot;1&quot; /&gt;&lt;lineCharCount val=&quot;65&quot; /&gt;&lt;/TableIndex&gt;&lt;/ShapeTextInfo&gt;"/>
</p:tagLst>
</file>

<file path=ppt/tags/tag51.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52.xml><?xml version="1.0" encoding="utf-8"?>
<p:tagLst xmlns:p="http://schemas.openxmlformats.org/presentationml/2006/main">
  <p:tag name="PRESENTER_SHAPEINFO" val="&lt;ThreeDShapeInfo&gt;&lt;uuid val=&quot;{67cb7833-e0a6-4918-9b13-c47e900d233a}&quot; /&gt;&lt;isInvalidForFieldText val=&quot;0&quot; /&gt;&lt;Image&gt;&lt;filename val=&quot;E:\breeze\content\14339732\2128449451-1\input\breezo\data\asimages\{67cb7833-e0a6-4918-9b13-c47e900d233a}.png&quot; /&gt;&lt;left val=&quot;198&quot; /&gt;&lt;top val=&quot;304&quot; /&gt;&lt;width val=&quot;327&quot; /&gt;&lt;height val=&quot;112&quot; /&gt;&lt;hasText val=&quot;1&quot; /&gt;&lt;/Image&gt;&lt;/ThreeDShapeInfo&gt;"/>
</p:tagLst>
</file>

<file path=ppt/tags/tag53.xml><?xml version="1.0" encoding="utf-8"?>
<p:tagLst xmlns:p="http://schemas.openxmlformats.org/presentationml/2006/main">
  <p:tag name="PRESENTER_SHAPEINFO" val="&lt;ThreeDShapeInfo&gt;&lt;uuid val=&quot;{8dfeb748-924e-4db5-8d5d-c6fd7d1ac324}&quot; /&gt;&lt;isInvalidForFieldText val=&quot;0&quot; /&gt;&lt;Image&gt;&lt;filename val=&quot;E:\breeze\content\14339732\2128449451-1\input\breezo\data\asimages\{8dfeb748-924e-4db5-8d5d-c6fd7d1ac324}.png&quot; /&gt;&lt;left val=&quot;34&quot; /&gt;&lt;top val=&quot;675&quot; /&gt;&lt;width val=&quot;226&quot; /&gt;&lt;height val=&quot;21&quot; /&gt;&lt;hasText val=&quot;1&quot; /&gt;&lt;/Image&gt;&lt;/ThreeDShapeInfo&gt;"/>
</p:tagLst>
</file>

<file path=ppt/tags/tag54.xml><?xml version="1.0" encoding="utf-8"?>
<p:tagLst xmlns:p="http://schemas.openxmlformats.org/presentationml/2006/main">
  <p:tag name="PRESENTER_SHAPEINFO" val="&lt;ThreeDShapeInfo&gt;&lt;uuid val=&quot;{ff46f970-b63a-4d53-a6aa-9d785a402367}&quot; /&gt;&lt;isInvalidForFieldText val=&quot;0&quot; /&gt;&lt;Image&gt;&lt;filename val=&quot;E:\breeze\content\14339732\2128449451-1\input\breezo\data\asimages\{ff46f970-b63a-4d53-a6aa-9d785a402367}.png&quot; /&gt;&lt;left val=&quot;1010&quot; /&gt;&lt;top val=&quot;659&quot; /&gt;&lt;width val=&quot;147&quot; /&gt;&lt;height val=&quot;51&quot; /&gt;&lt;hasText val=&quot;1&quot; /&gt;&lt;/Image&gt;&lt;/ThreeDShapeInfo&gt;"/>
</p:tagLst>
</file>

<file path=ppt/tags/tag55.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21490750-ae30-446b-b5c3-bc9939ba2e6e}.png&quot; /&gt;&lt;left val=&quot;1185&quot; /&gt;&lt;top val=&quot;594&quot; /&gt;&lt;width val=&quot;95&quot; /&gt;&lt;height val=&quot;125&quot; /&gt;&lt;hasText val=&quot;1&quot; /&gt;&lt;/Image&gt;&lt;/ThreeDShapeInfo&gt;"/>
</p:tagLst>
</file>

<file path=ppt/tags/tag5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8.xml><?xml version="1.0" encoding="utf-8"?>
<p:tagLst xmlns:p="http://schemas.openxmlformats.org/presentationml/2006/main">
  <p:tag name="PRESENTER_SHAPEINFO" val="&lt;ThreeDShapeInfo&gt;&lt;uuid val=&quot;{24b4c518-cc2e-40df-b381-5462d1277790}&quot; /&gt;&lt;isInvalidForFieldText val=&quot;0&quot; /&gt;&lt;Image&gt;&lt;filename val=&quot;E:\breeze\content\14339732\2128449451-1\input\breezo\data\asimages\{24b4c518-cc2e-40df-b381-5462d1277790}.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59.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82879d19-4a88-4389-924a-6a808073be6d}.png&quot; /&gt;&lt;left val=&quot;0&quot; /&gt;&lt;top val=&quot;0&quot; /&gt;&lt;width val=&quot;83&quot; /&gt;&lt;height val=&quot;131&quot; /&gt;&lt;hasText val=&quot;1&quot; /&gt;&lt;/Image&gt;&lt;/ThreeDShapeInfo&gt;"/>
</p:tagLst>
</file>

<file path=ppt/tags/tag6.xml><?xml version="1.0" encoding="utf-8"?>
<p:tagLst xmlns:p="http://schemas.openxmlformats.org/presentationml/2006/main">
  <p:tag name="PRESENTER_SHAPEINFO" val="&lt;ThreeDShapeInfo&gt;&lt;uuid val=&quot;{61bcedce-22ff-443a-b28a-fd5c9e0d08c9}&quot; /&gt;&lt;isInvalidForFieldText val=&quot;0&quot; /&gt;&lt;Image&gt;&lt;filename val=&quot;E:\breeze\content\14339732\2128449451-1\input\breezo\data\asimages\{61bcedce-22ff-443a-b28a-fd5c9e0d08c9}.png&quot; /&gt;&lt;left val=&quot;811&quot; /&gt;&lt;top val=&quot;66&quot; /&gt;&lt;width val=&quot;327&quot; /&gt;&lt;height val=&quot;112&quot; /&gt;&lt;hasText val=&quot;1&quot; /&gt;&lt;/Image&gt;&lt;/ThreeDShapeInfo&gt;"/>
</p:tagLst>
</file>

<file path=ppt/tags/tag6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3.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64.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65.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6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7.xml><?xml version="1.0" encoding="utf-8"?>
<p:tagLst xmlns:p="http://schemas.openxmlformats.org/presentationml/2006/main">
  <p:tag name="PRESENTER_SHAPEINFO" val="&lt;ThreeDShapeInfo&gt;&lt;uuid val=&quot;{99c69b64-3d79-4f30-b40a-f91e1264174b}&quot; /&gt;&lt;isInvalidForFieldText val=&quot;0&quot; /&gt;&lt;Image&gt;&lt;filename val=&quot;E:\breeze\content\14339732\2128449451-1\input\breezo\data\asimages\{99c69b64-3d79-4f30-b40a-f91e1264174b}.png&quot; /&gt;&lt;left val=&quot;11&quot; /&gt;&lt;top val=&quot;23&quot; /&gt;&lt;width val=&quot;26&quot; /&gt;&lt;height val=&quot;46&quot; /&gt;&lt;hasText val=&quot;1&quot; /&gt;&lt;/Image&gt;&lt;/ThreeDShapeInfo&gt;"/>
</p:tagLst>
</file>

<file path=ppt/tags/tag6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69.xml><?xml version="1.0" encoding="utf-8"?>
<p:tagLst xmlns:p="http://schemas.openxmlformats.org/presentationml/2006/main">
  <p:tag name="PRESENTER_SHAPETEXTINFO" val="&lt;ShapeTextInfo&gt;&lt;TableIndex row=&quot;-1&quot; col=&quot;-1&quot;&gt;&lt;linesCount val=&quot;1&quot; /&gt;&lt;lineCharCount val=&quot;41&quot; /&gt;&lt;/TableIndex&gt;&lt;/ShapeTextInfo&gt;"/>
</p:tagLst>
</file>

<file path=ppt/tags/tag7.xml><?xml version="1.0" encoding="utf-8"?>
<p:tagLst xmlns:p="http://schemas.openxmlformats.org/presentationml/2006/main">
  <p:tag name="PRESENTER_SHAPEINFO" val="&lt;ThreeDShapeInfo&gt;&lt;uuid val=&quot;{85ccd990-8227-48a9-9357-0cf68b6ba8bc}&quot; /&gt;&lt;isInvalidForFieldText val=&quot;0&quot; /&gt;&lt;Image&gt;&lt;filename val=&quot;E:\breeze\content\14339732\2128449451-1\input\breezo\data\asimages\{85ccd990-8227-48a9-9357-0cf68b6ba8bc}.png&quot; /&gt;&lt;left val=&quot;92&quot; /&gt;&lt;top val=&quot;595&quot; /&gt;&lt;width val=&quot;504&quot; /&gt;&lt;height val=&quot;73&quot; /&gt;&lt;hasText val=&quot;1&quot; /&gt;&lt;/Image&gt;&lt;/ThreeDShapeInfo&gt;"/>
  <p:tag name="PRESENTER_SHAPETEXTINFO" val="&lt;ShapeTextInfo&gt;&lt;TableIndex row=&quot;-1&quot; col=&quot;-1&quot;&gt;&lt;linesCount val=&quot;0&quot; /&gt;&lt;/TableIndex&gt;&lt;/ShapeTextInfo&gt;"/>
</p:tagLst>
</file>

<file path=ppt/tags/tag70.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71.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7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3.xml><?xml version="1.0" encoding="utf-8"?>
<p:tagLst xmlns:p="http://schemas.openxmlformats.org/presentationml/2006/main">
  <p:tag name="PRESENTER_SHAPEINFO" val="&lt;ThreeDShapeInfo&gt;&lt;uuid val=&quot;{05c595e1-25da-4818-ba54-fa8002d501ad}&quot; /&gt;&lt;isInvalidForFieldText val=&quot;0&quot; /&gt;&lt;Image&gt;&lt;filename val=&quot;E:\breeze\content\14339732\2128449451-1\input\breezo\data\asimages\{05c595e1-25da-4818-ba54-fa8002d501ad}.png&quot; /&gt;&lt;left val=&quot;11&quot; /&gt;&lt;top val=&quot;23&quot; /&gt;&lt;width val=&quot;26&quot; /&gt;&lt;height val=&quot;46&quot; /&gt;&lt;hasText val=&quot;1&quot; /&gt;&lt;/Image&gt;&lt;/ThreeDShapeInfo&gt;"/>
</p:tagLst>
</file>

<file path=ppt/tags/tag7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75.xml><?xml version="1.0" encoding="utf-8"?>
<p:tagLst xmlns:p="http://schemas.openxmlformats.org/presentationml/2006/main">
  <p:tag name="PRESENTER_SHAPETEXTINFO" val="&lt;ShapeTextInfo&gt;&lt;TableIndex row=&quot;-1&quot; col=&quot;-1&quot;&gt;&lt;linesCount val=&quot;1&quot; /&gt;&lt;lineCharCount val=&quot;43&quot; /&gt;&lt;/TableIndex&gt;&lt;/ShapeTextInfo&gt;"/>
</p:tagLst>
</file>

<file path=ppt/tags/tag76.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77.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78.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79.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1.xml><?xml version="1.0" encoding="utf-8"?>
<p:tagLst xmlns:p="http://schemas.openxmlformats.org/presentationml/2006/main">
  <p:tag name="PRESENTER_SHAPEINFO" val="&lt;ThreeDShapeInfo&gt;&lt;uuid val=&quot;{aa4148ae-c0cb-4b37-9eab-86327031288b}&quot; /&gt;&lt;isInvalidForFieldText val=&quot;0&quot; /&gt;&lt;Image&gt;&lt;filename val=&quot;E:\breeze\content\14339732\2128449451-1\input\breezo\data\asimages\{aa4148ae-c0cb-4b37-9eab-86327031288b}.png&quot; /&gt;&lt;left val=&quot;7&quot; /&gt;&lt;top val=&quot;36&quot; /&gt;&lt;width val=&quot;37&quot; /&gt;&lt;height val=&quot;27&quot; /&gt;&lt;hasText val=&quot;1&quot; /&gt;&lt;/Image&gt;&lt;/ThreeDShapeInfo&gt;"/>
</p:tagLst>
</file>

<file path=ppt/tags/tag82.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2c346884-7ca7-4ffb-8a92-fef33099fef2}.png&quot; /&gt;&lt;left val=&quot;988&quot; /&gt;&lt;top val=&quot;249&quot; /&gt;&lt;width val=&quot;203&quot; /&gt;&lt;height val=&quot;223&quot; /&gt;&lt;hasText val=&quot;1&quot; /&gt;&lt;/Image&gt;&lt;/ThreeDShapeInfo&gt;"/>
</p:tagLst>
</file>

<file path=ppt/tags/tag8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7.xml><?xml version="1.0" encoding="utf-8"?>
<p:tagLst xmlns:p="http://schemas.openxmlformats.org/presentationml/2006/main">
  <p:tag name="PRESENTER_SHAPETEXTINFO" val="&lt;ShapeTextInfo&gt;&lt;TableIndex row=&quot;-1&quot; col=&quot;-1&quot;&gt;&lt;linesCount val=&quot;1&quot; /&gt;&lt;lineCharCount val=&quot;31&quot; /&gt;&lt;/TableIndex&gt;&lt;/ShapeTextInfo&gt;"/>
</p:tagLst>
</file>

<file path=ppt/tags/tag88.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8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91.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3.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4.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9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9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7.xml><?xml version="1.0" encoding="utf-8"?>
<p:tagLst xmlns:p="http://schemas.openxmlformats.org/presentationml/2006/main">
  <p:tag name="PRESENTER_SHAPEINFO" val="&lt;ThreeDShapeInfo&gt;&lt;uuid val=&quot;{81053a43-66c2-43f5-9568-e35d1459b816}&quot; /&gt;&lt;isInvalidForFieldText val=&quot;0&quot; /&gt;&lt;Image&gt;&lt;filename val=&quot;E:\breeze\content\14339732\2128449451-1\input\breezo\data\asimages\{81053a43-66c2-43f5-9568-e35d1459b816}.png&quot; /&gt;&lt;left val=&quot;1010&quot; /&gt;&lt;top val=&quot;659&quot; /&gt;&lt;width val=&quot;147&quot; /&gt;&lt;height val=&quot;51&quot; /&gt;&lt;hasText val=&quot;1&quot; /&gt;&lt;/Image&gt;&lt;/ThreeDShapeInfo&gt;"/>
</p:tagLst>
</file>

<file path=ppt/tags/tag98.xml><?xml version="1.0" encoding="utf-8"?>
<p:tagLst xmlns:p="http://schemas.openxmlformats.org/presentationml/2006/main">
  <p:tag name="PRESENTER_SHAPEINFO" val="&lt;ThreeDShapeInfo&gt;&lt;uuid val=&quot;{0fe75598-cf84-48b6-90e5-873d5a5fda95}&quot; /&gt;&lt;isInvalidForFieldText val=&quot;0&quot; /&gt;&lt;Image&gt;&lt;filename val=&quot;E:\breeze\content\14339732\2128449451-1\input\breezo\data\asimages\{0fe75598-cf84-48b6-90e5-873d5a5fda95}.png&quot; /&gt;&lt;left val=&quot;34&quot; /&gt;&lt;top val=&quot;675&quot; /&gt;&lt;width val=&quot;226&quot; /&gt;&lt;height val=&quot;21&quot; /&gt;&lt;hasText val=&quot;1&quot; /&gt;&lt;/Image&gt;&lt;/ThreeDShapeInfo&gt;"/>
</p:tagLst>
</file>

<file path=ppt/tags/tag99.xml><?xml version="1.0" encoding="utf-8"?>
<p:tagLst xmlns:p="http://schemas.openxmlformats.org/presentationml/2006/main">
  <p:tag name="PRESENTER_SHAPEINFO" val="&lt;ThreeDShapeInfo&gt;&lt;uuid val=&quot;&quot; /&gt;&lt;isInvalidForFieldText val=&quot;0&quot; /&gt;&lt;Image&gt;&lt;filename val=&quot;E:\breeze\content\14339732\2128449451-1\input\breezo\data\asimages\{c8da5cb3-86a3-45f5-bc2e-0fc4674970eb}.png&quot; /&gt;&lt;left val=&quot;1185&quot; /&gt;&lt;top val=&quot;594&quot; /&gt;&lt;width val=&quot;95&quot; /&gt;&lt;height val=&quot;125&quot; /&gt;&lt;hasText val=&quot;1&quot; /&gt;&lt;/Image&gt;&lt;/ThreeDShapeInfo&gt;"/>
</p:tagLst>
</file>

<file path=ppt/theme/theme1.xml><?xml version="1.0" encoding="utf-8"?>
<a:theme xmlns:r="http://schemas.openxmlformats.org/officeDocument/2006/relationships"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themeOverrid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9" ma:contentTypeDescription="Create a new document." ma:contentTypeScope="" ma:versionID="a80e425485a36c81db6efc606bec1d1f">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ce3ff0384a53c85839d86076b65b4a0e"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4A203C-8909-4AFE-8E05-C7AB083B4330}">
  <ds:schemaRefs>
    <ds:schemaRef ds:uri="2b487234-2a61-45b0-86e3-998bf12a0e9d"/>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2a1ba486-ff2f-4459-80ac-1ab5aa17f82f"/>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57D31CE-A711-4A35-A8DF-76F00B70AA0A}">
  <ds:schemaRefs>
    <ds:schemaRef ds:uri="http://schemas.microsoft.com/sharepoint/v3/contenttype/forms"/>
  </ds:schemaRefs>
</ds:datastoreItem>
</file>

<file path=customXml/itemProps3.xml><?xml version="1.0" encoding="utf-8"?>
<ds:datastoreItem xmlns:ds="http://schemas.openxmlformats.org/officeDocument/2006/customXml" ds:itemID="{FEB94510-D919-4F0D-AED8-2CF0A69A4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870AE42-B7EF-4425-8E23-8E4BA26DAB5C}">
  <ds:schemaRefs>
    <ds:schemaRef ds:uri=""/>
    <ds:schemaRef ds:uri="http://www.net-centric.com/PAWPP"/>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301</Paragraphs>
  <Slides>41</Slides>
  <Notes>39</Notes>
  <TotalTime>178</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41</vt:i4>
      </vt:variant>
    </vt:vector>
  </HeadingPairs>
  <TitlesOfParts>
    <vt:vector baseType="lpstr" size="53">
      <vt:lpstr>Arial</vt:lpstr>
      <vt:lpstr>Calibri Light</vt:lpstr>
      <vt:lpstr>Calibri</vt:lpstr>
      <vt:lpstr>Wingdings 3</vt:lpstr>
      <vt:lpstr>Wingdings 2</vt:lpstr>
      <vt:lpstr>Times New Roman</vt:lpstr>
      <vt:lpstr>Webdings</vt:lpstr>
      <vt:lpstr>Wingdings</vt:lpstr>
      <vt:lpstr>Open Sans</vt:lpstr>
      <vt:lpstr>Impact</vt:lpstr>
      <vt:lpstr>Georgia</vt:lpstr>
      <vt:lpstr>General Content</vt:lpstr>
      <vt:lpstr>Evaluation Planning for Remote Workforce Services and Online Learning </vt:lpstr>
      <vt:lpstr>Moderators</vt:lpstr>
      <vt:lpstr>Overview</vt:lpstr>
      <vt:lpstr>Delivering Remote Workforce Services and Online Learning</vt:lpstr>
      <vt:lpstr>Polling Question # 1</vt:lpstr>
      <vt:lpstr>Presenters</vt:lpstr>
      <vt:lpstr>Presenters</vt:lpstr>
      <vt:lpstr>Learning from Practitioners, Researchers, and Evaluators</vt:lpstr>
      <vt:lpstr>Presenter</vt:lpstr>
      <vt:lpstr>Background</vt:lpstr>
      <vt:lpstr>Customer Management Tools</vt:lpstr>
      <vt:lpstr>Self Service Capability</vt:lpstr>
      <vt:lpstr>Expanded Service Delivery</vt:lpstr>
      <vt:lpstr>VAJC Overview </vt:lpstr>
      <vt:lpstr>How Do We Know If We Are Meeting the Needs of Customers?
</vt:lpstr>
      <vt:lpstr>Presenter</vt:lpstr>
      <vt:lpstr>Project Participants</vt:lpstr>
      <vt:lpstr>E-BAES Interviews</vt:lpstr>
      <vt:lpstr>Report Overview	</vt:lpstr>
      <vt:lpstr>Relevant Considerations for Evaluating Remote Services</vt:lpstr>
      <vt:lpstr>Relevant Considerations for Evaluating Remote Services</vt:lpstr>
      <vt:lpstr>Relevant Considerations for Evaluating Remote Services</vt:lpstr>
      <vt:lpstr>Presenter</vt:lpstr>
      <vt:lpstr>PowerPoint Presentation</vt:lpstr>
      <vt:lpstr>PowerPoint Presentation</vt:lpstr>
      <vt:lpstr>PowerPoint Presentation</vt:lpstr>
      <vt:lpstr>Presenter</vt:lpstr>
      <vt:lpstr>Evaluation Planning Topics Covered</vt:lpstr>
      <vt:lpstr>Generic Program Logic Model</vt:lpstr>
      <vt:lpstr>What Questions Do Evaluations Answer?</vt:lpstr>
      <vt:lpstr>Identify and Select Outcomes to Analyze</vt:lpstr>
      <vt:lpstr>Approaches to Impact Evaluations</vt:lpstr>
      <vt:lpstr>Conclusions for Planning Evaluations</vt:lpstr>
      <vt:lpstr>Any Questions?</vt:lpstr>
      <vt:lpstr>Supporting Your Evaluations</vt:lpstr>
      <vt:lpstr>Polling Question #2</vt:lpstr>
      <vt:lpstr>Polling Question #3</vt:lpstr>
      <vt:lpstr>Resource Links</vt:lpstr>
      <vt:lpstr>Contact Us</vt:lpstr>
      <vt:lpstr>Contact Us</vt:lpstr>
      <vt:lpstr>Thank You!</vt:lpstr>
    </vt:vector>
  </TitlesOfParts>
  <LinksUpToDate>0</LinksUpToDate>
  <SharedDoc>0</SharedDoc>
  <HyperlinksChanged>0</HyperlinksChanged>
  <Application>Aspose.Slides for .NET</Application>
  <AppVersion>20.0100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Evaluation Peer Learning Cohort (EvalPLC) 5:</dc:title>
  <dc:creator>Michelle Carson</dc:creator>
  <cp:lastModifiedBy>Jonathan Vehlow</cp:lastModifiedBy>
  <cp:revision>24</cp:revision>
  <dcterms:created xsi:type="dcterms:W3CDTF">2020-04-01T02:33:13Z</dcterms:created>
  <dcterms:modified xsi:type="dcterms:W3CDTF">2020-10-29T14:58:12Z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0x0101007669111648CCE841868FE85E89B9B60A</vt:lpwstr>
  </property>
</Properties>
</file>