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4.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5"/>
    <p:sldMasterId id="2147483670" r:id="rId6"/>
    <p:sldMasterId id="2147483658" r:id="rId7"/>
    <p:sldMasterId id="2147483684" r:id="rId8"/>
    <p:sldMasterId id="2147483699" r:id="rId9"/>
  </p:sldMasterIdLst>
  <p:notesMasterIdLst>
    <p:notesMasterId r:id="rId39"/>
  </p:notesMasterIdLst>
  <p:sldIdLst>
    <p:sldId id="256" r:id="rId10"/>
    <p:sldId id="296" r:id="rId11"/>
    <p:sldId id="265" r:id="rId12"/>
    <p:sldId id="316" r:id="rId13"/>
    <p:sldId id="295" r:id="rId14"/>
    <p:sldId id="2623" r:id="rId15"/>
    <p:sldId id="285" r:id="rId16"/>
    <p:sldId id="319" r:id="rId17"/>
    <p:sldId id="331" r:id="rId18"/>
    <p:sldId id="286" r:id="rId19"/>
    <p:sldId id="2624" r:id="rId20"/>
    <p:sldId id="311" r:id="rId21"/>
    <p:sldId id="314" r:id="rId22"/>
    <p:sldId id="2616" r:id="rId23"/>
    <p:sldId id="289" r:id="rId24"/>
    <p:sldId id="2617" r:id="rId25"/>
    <p:sldId id="2587" r:id="rId26"/>
    <p:sldId id="2618" r:id="rId27"/>
    <p:sldId id="2619" r:id="rId28"/>
    <p:sldId id="2620" r:id="rId29"/>
    <p:sldId id="2622" r:id="rId30"/>
    <p:sldId id="437" r:id="rId31"/>
    <p:sldId id="421" r:id="rId32"/>
    <p:sldId id="381" r:id="rId33"/>
    <p:sldId id="290" r:id="rId34"/>
    <p:sldId id="320" r:id="rId35"/>
    <p:sldId id="321" r:id="rId36"/>
    <p:sldId id="315" r:id="rId37"/>
    <p:sldId id="297" r:id="rId3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C5261"/>
    <a:srgbClr val="005A7C"/>
    <a:srgbClr val="EE7D31"/>
    <a:srgbClr val="C8C8C6"/>
    <a:srgbClr val="F3F4F4"/>
    <a:srgbClr val="8C8C8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86" autoAdjust="0"/>
    <p:restoredTop sz="93400" autoAdjust="0"/>
  </p:normalViewPr>
  <p:slideViewPr>
    <p:cSldViewPr snapToGrid="0">
      <p:cViewPr varScale="1">
        <p:scale>
          <a:sx n="68" d="100"/>
          <a:sy n="68" d="100"/>
        </p:scale>
        <p:origin x="836" y="64"/>
      </p:cViewPr>
      <p:guideLst/>
    </p:cSldViewPr>
  </p:slideViewPr>
  <p:outlineViewPr>
    <p:cViewPr>
      <p:scale>
        <a:sx n="33" d="100"/>
        <a:sy n="33" d="100"/>
      </p:scale>
      <p:origin x="0" y="-3520"/>
    </p:cViewPr>
  </p:outlineViewPr>
  <p:notesTextViewPr>
    <p:cViewPr>
      <p:scale>
        <a:sx n="1" d="1"/>
        <a:sy n="1" d="1"/>
      </p:scale>
      <p:origin x="0" y="0"/>
    </p:cViewPr>
  </p:notesTextViewPr>
  <p:sorterViewPr>
    <p:cViewPr varScale="1">
      <p:scale>
        <a:sx n="100" d="100"/>
        <a:sy n="100" d="100"/>
      </p:scale>
      <p:origin x="0" y="-1776"/>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9" Type="http://schemas.openxmlformats.org/officeDocument/2006/relationships/notesMaster" Target="notesMasters/notesMaster1.xml"/><Relationship Id="rId21" Type="http://schemas.openxmlformats.org/officeDocument/2006/relationships/slide" Target="slides/slide12.xml"/><Relationship Id="rId34" Type="http://schemas.openxmlformats.org/officeDocument/2006/relationships/slide" Target="slides/slide25.xml"/><Relationship Id="rId42" Type="http://schemas.openxmlformats.org/officeDocument/2006/relationships/theme" Target="theme/theme1.xml"/><Relationship Id="rId7" Type="http://schemas.openxmlformats.org/officeDocument/2006/relationships/slideMaster" Target="slideMasters/slideMaster3.xml"/><Relationship Id="rId2" Type="http://schemas.openxmlformats.org/officeDocument/2006/relationships/customXml" Target="../customXml/item2.xml"/><Relationship Id="rId16" Type="http://schemas.openxmlformats.org/officeDocument/2006/relationships/slide" Target="slides/slide7.xml"/><Relationship Id="rId20" Type="http://schemas.openxmlformats.org/officeDocument/2006/relationships/slide" Target="slides/slide11.xml"/><Relationship Id="rId29" Type="http://schemas.openxmlformats.org/officeDocument/2006/relationships/slide" Target="slides/slide20.xml"/><Relationship Id="rId41"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Master" Target="slideMasters/slideMaster2.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presProps" Target="presProps.xml"/><Relationship Id="rId5" Type="http://schemas.openxmlformats.org/officeDocument/2006/relationships/slideMaster" Target="slideMasters/slideMaster1.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slide" Target="slides/slide22.xml"/><Relationship Id="rId4" Type="http://schemas.openxmlformats.org/officeDocument/2006/relationships/customXml" Target="../customXml/item4.xml"/><Relationship Id="rId9" Type="http://schemas.openxmlformats.org/officeDocument/2006/relationships/slideMaster" Target="slideMasters/slideMaster5.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tableStyles" Target="tableStyles.xml"/><Relationship Id="rId8" Type="http://schemas.openxmlformats.org/officeDocument/2006/relationships/slideMaster" Target="slideMasters/slideMaster4.xml"/><Relationship Id="rId3" Type="http://schemas.openxmlformats.org/officeDocument/2006/relationships/customXml" Target="../customXml/item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9B57773-3BAA-418C-9BDB-0F9C1E1BF433}" type="datetimeFigureOut">
              <a:rPr lang="en-US" smtClean="0"/>
              <a:t>10/27/2020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B342BB8-3F7E-4150-BE07-912221E53E6C}" type="slidenum">
              <a:rPr lang="en-US" smtClean="0"/>
              <a:t>‹#›</a:t>
            </a:fld>
            <a:endParaRPr lang="en-US"/>
          </a:p>
        </p:txBody>
      </p:sp>
    </p:spTree>
    <p:extLst>
      <p:ext uri="{BB962C8B-B14F-4D97-AF65-F5344CB8AC3E}">
        <p14:creationId xmlns:p14="http://schemas.microsoft.com/office/powerpoint/2010/main" val="27601643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B342BB8-3F7E-4150-BE07-912221E53E6C}" type="slidenum">
              <a:rPr lang="en-US" smtClean="0"/>
              <a:t>4</a:t>
            </a:fld>
            <a:endParaRPr lang="en-US"/>
          </a:p>
        </p:txBody>
      </p:sp>
    </p:spTree>
    <p:extLst>
      <p:ext uri="{BB962C8B-B14F-4D97-AF65-F5344CB8AC3E}">
        <p14:creationId xmlns:p14="http://schemas.microsoft.com/office/powerpoint/2010/main" val="100737846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FB91549-43BF-425A-AF25-75262019208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2481087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B342BB8-3F7E-4150-BE07-912221E53E6C}" type="slidenum">
              <a:rPr lang="en-US" smtClean="0"/>
              <a:t>25</a:t>
            </a:fld>
            <a:endParaRPr lang="en-US"/>
          </a:p>
        </p:txBody>
      </p:sp>
    </p:spTree>
    <p:extLst>
      <p:ext uri="{BB962C8B-B14F-4D97-AF65-F5344CB8AC3E}">
        <p14:creationId xmlns:p14="http://schemas.microsoft.com/office/powerpoint/2010/main" val="323377991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B342BB8-3F7E-4150-BE07-912221E53E6C}" type="slidenum">
              <a:rPr lang="en-US" smtClean="0"/>
              <a:t>26</a:t>
            </a:fld>
            <a:endParaRPr lang="en-US"/>
          </a:p>
        </p:txBody>
      </p:sp>
    </p:spTree>
    <p:extLst>
      <p:ext uri="{BB962C8B-B14F-4D97-AF65-F5344CB8AC3E}">
        <p14:creationId xmlns:p14="http://schemas.microsoft.com/office/powerpoint/2010/main" val="10725200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B342BB8-3F7E-4150-BE07-912221E53E6C}" type="slidenum">
              <a:rPr lang="en-US" smtClean="0"/>
              <a:t>28</a:t>
            </a:fld>
            <a:endParaRPr lang="en-US"/>
          </a:p>
        </p:txBody>
      </p:sp>
    </p:spTree>
    <p:extLst>
      <p:ext uri="{BB962C8B-B14F-4D97-AF65-F5344CB8AC3E}">
        <p14:creationId xmlns:p14="http://schemas.microsoft.com/office/powerpoint/2010/main" val="18280457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628650" lvl="1" indent="-171450">
              <a:buFont typeface="Arial" panose="020B0604020202020204" pitchFamily="34" charset="0"/>
              <a:buChar char="•"/>
            </a:pPr>
            <a:endParaRPr lang="en-US"/>
          </a:p>
        </p:txBody>
      </p:sp>
      <p:sp>
        <p:nvSpPr>
          <p:cNvPr id="4" name="Slide Number Placeholder 3"/>
          <p:cNvSpPr>
            <a:spLocks noGrp="1"/>
          </p:cNvSpPr>
          <p:nvPr>
            <p:ph type="sldNum" sz="quarter" idx="5"/>
          </p:nvPr>
        </p:nvSpPr>
        <p:spPr/>
        <p:txBody>
          <a:bodyPr/>
          <a:lstStyle/>
          <a:p>
            <a:fld id="{9B342BB8-3F7E-4150-BE07-912221E53E6C}" type="slidenum">
              <a:rPr lang="en-US" smtClean="0"/>
              <a:t>5</a:t>
            </a:fld>
            <a:endParaRPr lang="en-US"/>
          </a:p>
        </p:txBody>
      </p:sp>
    </p:spTree>
    <p:extLst>
      <p:ext uri="{BB962C8B-B14F-4D97-AF65-F5344CB8AC3E}">
        <p14:creationId xmlns:p14="http://schemas.microsoft.com/office/powerpoint/2010/main" val="33079689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B342BB8-3F7E-4150-BE07-912221E53E6C}" type="slidenum">
              <a:rPr lang="en-US" smtClean="0"/>
              <a:t>10</a:t>
            </a:fld>
            <a:endParaRPr lang="en-US"/>
          </a:p>
        </p:txBody>
      </p:sp>
    </p:spTree>
    <p:extLst>
      <p:ext uri="{BB962C8B-B14F-4D97-AF65-F5344CB8AC3E}">
        <p14:creationId xmlns:p14="http://schemas.microsoft.com/office/powerpoint/2010/main" val="11435521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B342BB8-3F7E-4150-BE07-912221E53E6C}" type="slidenum">
              <a:rPr lang="en-US" smtClean="0"/>
              <a:t>11</a:t>
            </a:fld>
            <a:endParaRPr lang="en-US"/>
          </a:p>
        </p:txBody>
      </p:sp>
    </p:spTree>
    <p:extLst>
      <p:ext uri="{BB962C8B-B14F-4D97-AF65-F5344CB8AC3E}">
        <p14:creationId xmlns:p14="http://schemas.microsoft.com/office/powerpoint/2010/main" val="19143690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B342BB8-3F7E-4150-BE07-912221E53E6C}" type="slidenum">
              <a:rPr lang="en-US" smtClean="0"/>
              <a:t>12</a:t>
            </a:fld>
            <a:endParaRPr lang="en-US"/>
          </a:p>
        </p:txBody>
      </p:sp>
    </p:spTree>
    <p:extLst>
      <p:ext uri="{BB962C8B-B14F-4D97-AF65-F5344CB8AC3E}">
        <p14:creationId xmlns:p14="http://schemas.microsoft.com/office/powerpoint/2010/main" val="28964970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B342BB8-3F7E-4150-BE07-912221E53E6C}" type="slidenum">
              <a:rPr lang="en-US" smtClean="0"/>
              <a:t>14</a:t>
            </a:fld>
            <a:endParaRPr lang="en-US"/>
          </a:p>
        </p:txBody>
      </p:sp>
    </p:spTree>
    <p:extLst>
      <p:ext uri="{BB962C8B-B14F-4D97-AF65-F5344CB8AC3E}">
        <p14:creationId xmlns:p14="http://schemas.microsoft.com/office/powerpoint/2010/main" val="91078517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0">
              <a:buFont typeface="Arial" panose="020B0604020202020204" pitchFamily="34" charset="0"/>
              <a:buNone/>
            </a:pPr>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17</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46740410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B342BB8-3F7E-4150-BE07-912221E53E6C}" type="slidenum">
              <a:rPr lang="en-US" smtClean="0"/>
              <a:t>18</a:t>
            </a:fld>
            <a:endParaRPr lang="en-US"/>
          </a:p>
        </p:txBody>
      </p:sp>
    </p:spTree>
    <p:extLst>
      <p:ext uri="{BB962C8B-B14F-4D97-AF65-F5344CB8AC3E}">
        <p14:creationId xmlns:p14="http://schemas.microsoft.com/office/powerpoint/2010/main" val="37406017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endParaRPr lang="en-US" dirty="0">
              <a:sym typeface="Arial"/>
            </a:endParaRPr>
          </a:p>
        </p:txBody>
      </p:sp>
    </p:spTree>
    <p:extLst>
      <p:ext uri="{BB962C8B-B14F-4D97-AF65-F5344CB8AC3E}">
        <p14:creationId xmlns:p14="http://schemas.microsoft.com/office/powerpoint/2010/main" val="208048763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1.emf"/><Relationship Id="rId5" Type="http://schemas.openxmlformats.org/officeDocument/2006/relationships/image" Target="../media/image6.png"/><Relationship Id="rId4" Type="http://schemas.openxmlformats.org/officeDocument/2006/relationships/image" Target="../media/image5.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1.xml"/><Relationship Id="rId4" Type="http://schemas.microsoft.com/office/2007/relationships/hdphoto" Target="../media/hdphoto1.wdp"/></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14.svg"/><Relationship Id="rId7" Type="http://schemas.openxmlformats.org/officeDocument/2006/relationships/image" Target="../media/image2.png"/><Relationship Id="rId2" Type="http://schemas.openxmlformats.org/officeDocument/2006/relationships/image" Target="../media/image13.png"/><Relationship Id="rId1" Type="http://schemas.openxmlformats.org/officeDocument/2006/relationships/slideMaster" Target="../slideMasters/slideMaster2.xml"/><Relationship Id="rId6" Type="http://schemas.openxmlformats.org/officeDocument/2006/relationships/image" Target="../media/image1.emf"/><Relationship Id="rId5" Type="http://schemas.openxmlformats.org/officeDocument/2006/relationships/image" Target="../media/image16.svg"/><Relationship Id="rId4" Type="http://schemas.openxmlformats.org/officeDocument/2006/relationships/image" Target="../media/image15.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 Id="rId4" Type="http://schemas.openxmlformats.org/officeDocument/2006/relationships/image" Target="../media/image1.emf"/></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23.png"/><Relationship Id="rId1" Type="http://schemas.openxmlformats.org/officeDocument/2006/relationships/slideMaster" Target="../slideMasters/slideMaster3.xml"/><Relationship Id="rId6" Type="http://schemas.openxmlformats.org/officeDocument/2006/relationships/image" Target="../media/image1.emf"/><Relationship Id="rId5" Type="http://schemas.openxmlformats.org/officeDocument/2006/relationships/image" Target="../media/image6.png"/><Relationship Id="rId4" Type="http://schemas.openxmlformats.org/officeDocument/2006/relationships/image" Target="../media/image24.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image" Target="../media/image25.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27.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23.png"/><Relationship Id="rId1" Type="http://schemas.openxmlformats.org/officeDocument/2006/relationships/slideMaster" Target="../slideMasters/slideMaster3.xml"/><Relationship Id="rId4" Type="http://schemas.openxmlformats.org/officeDocument/2006/relationships/image" Target="../media/image1.emf"/></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28.png"/><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31.svg"/><Relationship Id="rId2" Type="http://schemas.openxmlformats.org/officeDocument/2006/relationships/image" Target="../media/image30.png"/><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1.emf"/></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image" Target="../media/image32.png"/><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Master" Target="../slideMasters/slideMaster4.xml"/><Relationship Id="rId4" Type="http://schemas.openxmlformats.org/officeDocument/2006/relationships/image" Target="../media/image35.sv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Master" Target="../slideMasters/slideMaster4.xml"/><Relationship Id="rId4" Type="http://schemas.openxmlformats.org/officeDocument/2006/relationships/image" Target="../media/image38.svg"/></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9.png"/><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9.png"/><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9.png"/><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1.emf"/></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1.xml"/><Relationship Id="rId4" Type="http://schemas.microsoft.com/office/2007/relationships/hdphoto" Target="../media/hdphoto1.wdp"/></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rgbClr val="F3F4F4"/>
        </a:solidFill>
        <a:effectLst/>
      </p:bgPr>
    </p:bg>
    <p:spTree>
      <p:nvGrpSpPr>
        <p:cNvPr id="1" name=""/>
        <p:cNvGrpSpPr/>
        <p:nvPr/>
      </p:nvGrpSpPr>
      <p:grpSpPr>
        <a:xfrm>
          <a:off x="0" y="0"/>
          <a:ext cx="0" cy="0"/>
          <a:chOff x="0" y="0"/>
          <a:chExt cx="0" cy="0"/>
        </a:xfrm>
      </p:grpSpPr>
      <p:pic>
        <p:nvPicPr>
          <p:cNvPr id="22" name="Left Side Embellishment">
            <a:extLst>
              <a:ext uri="{FF2B5EF4-FFF2-40B4-BE49-F238E27FC236}">
                <a16:creationId xmlns:a16="http://schemas.microsoft.com/office/drawing/2014/main" id="{53B45ABE-9C34-43C8-AC5A-5BAE3A5ECB0E}"/>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0"/>
            <a:ext cx="6210300" cy="6858000"/>
          </a:xfrm>
          <a:prstGeom prst="rect">
            <a:avLst/>
          </a:prstGeom>
        </p:spPr>
      </p:pic>
      <p:sp>
        <p:nvSpPr>
          <p:cNvPr id="2" name="Presentation Title">
            <a:extLst>
              <a:ext uri="{FF2B5EF4-FFF2-40B4-BE49-F238E27FC236}">
                <a16:creationId xmlns:a16="http://schemas.microsoft.com/office/drawing/2014/main" id="{DAE136CE-2099-43E6-A78F-37528C2B1CF3}"/>
              </a:ext>
            </a:extLst>
          </p:cNvPr>
          <p:cNvSpPr>
            <a:spLocks noGrp="1"/>
          </p:cNvSpPr>
          <p:nvPr>
            <p:ph type="ctrTitle" hasCustomPrompt="1"/>
          </p:nvPr>
        </p:nvSpPr>
        <p:spPr>
          <a:xfrm>
            <a:off x="5494430" y="2313782"/>
            <a:ext cx="6217920" cy="2230436"/>
          </a:xfrm>
        </p:spPr>
        <p:txBody>
          <a:bodyPr lIns="91440" anchor="ctr">
            <a:normAutofit/>
          </a:bodyPr>
          <a:lstStyle>
            <a:lvl1pPr algn="l">
              <a:defRPr sz="4800" b="1">
                <a:solidFill>
                  <a:schemeClr val="accent2"/>
                </a:solidFill>
                <a:latin typeface="+mn-lt"/>
              </a:defRPr>
            </a:lvl1pPr>
          </a:lstStyle>
          <a:p>
            <a:r>
              <a:rPr lang="en-US"/>
              <a:t>Click to add Title</a:t>
            </a:r>
          </a:p>
        </p:txBody>
      </p:sp>
      <p:sp>
        <p:nvSpPr>
          <p:cNvPr id="3" name="Presentation Subtitle">
            <a:extLst>
              <a:ext uri="{FF2B5EF4-FFF2-40B4-BE49-F238E27FC236}">
                <a16:creationId xmlns:a16="http://schemas.microsoft.com/office/drawing/2014/main" id="{C25573A4-A9C4-47F0-9576-FF873A4291CD}"/>
              </a:ext>
            </a:extLst>
          </p:cNvPr>
          <p:cNvSpPr>
            <a:spLocks noGrp="1"/>
          </p:cNvSpPr>
          <p:nvPr>
            <p:ph type="subTitle" idx="1" hasCustomPrompt="1"/>
          </p:nvPr>
        </p:nvSpPr>
        <p:spPr>
          <a:xfrm>
            <a:off x="5494430" y="4673599"/>
            <a:ext cx="6217920" cy="1135061"/>
          </a:xfrm>
        </p:spPr>
        <p:txBody>
          <a:bodyPr>
            <a:normAutofit/>
          </a:bodyPr>
          <a:lstStyle>
            <a:lvl1pPr marL="0" indent="0" algn="l">
              <a:buNone/>
              <a:defRPr sz="28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add Subtitle</a:t>
            </a:r>
          </a:p>
        </p:txBody>
      </p:sp>
      <p:sp>
        <p:nvSpPr>
          <p:cNvPr id="4" name="Event Date">
            <a:extLst>
              <a:ext uri="{FF2B5EF4-FFF2-40B4-BE49-F238E27FC236}">
                <a16:creationId xmlns:a16="http://schemas.microsoft.com/office/drawing/2014/main" id="{A87BC8D1-B522-491F-805B-FA6690AC2AF6}"/>
              </a:ext>
            </a:extLst>
          </p:cNvPr>
          <p:cNvSpPr>
            <a:spLocks noGrp="1"/>
          </p:cNvSpPr>
          <p:nvPr>
            <p:ph type="dt" sz="half" idx="10"/>
          </p:nvPr>
        </p:nvSpPr>
        <p:spPr>
          <a:xfrm>
            <a:off x="1908175" y="5833156"/>
            <a:ext cx="2743200" cy="365125"/>
          </a:xfrm>
          <a:prstGeom prst="rect">
            <a:avLst/>
          </a:prstGeom>
        </p:spPr>
        <p:txBody>
          <a:bodyPr/>
          <a:lstStyle>
            <a:lvl1pPr algn="ctr">
              <a:defRPr sz="2000">
                <a:solidFill>
                  <a:schemeClr val="bg1"/>
                </a:solidFill>
              </a:defRPr>
            </a:lvl1pPr>
          </a:lstStyle>
          <a:p>
            <a:r>
              <a:rPr lang="en-US"/>
              <a:t>Month XX, 20XX</a:t>
            </a:r>
          </a:p>
        </p:txBody>
      </p:sp>
      <p:grpSp>
        <p:nvGrpSpPr>
          <p:cNvPr id="28" name="DOL-ETA Branding">
            <a:extLst>
              <a:ext uri="{FF2B5EF4-FFF2-40B4-BE49-F238E27FC236}">
                <a16:creationId xmlns:a16="http://schemas.microsoft.com/office/drawing/2014/main" id="{725FB689-92DD-491D-8462-FE0AA953385E}"/>
              </a:ext>
            </a:extLst>
          </p:cNvPr>
          <p:cNvGrpSpPr/>
          <p:nvPr userDrawn="1"/>
        </p:nvGrpSpPr>
        <p:grpSpPr>
          <a:xfrm>
            <a:off x="1360737" y="123825"/>
            <a:ext cx="3899036" cy="755650"/>
            <a:chOff x="1595394" y="293690"/>
            <a:chExt cx="3899036" cy="755650"/>
          </a:xfrm>
        </p:grpSpPr>
        <p:pic>
          <p:nvPicPr>
            <p:cNvPr id="25" name="DOL Seal" descr="Official seal of the United States Department of Labor">
              <a:extLst>
                <a:ext uri="{FF2B5EF4-FFF2-40B4-BE49-F238E27FC236}">
                  <a16:creationId xmlns:a16="http://schemas.microsoft.com/office/drawing/2014/main" id="{64621789-AD2B-43C2-B634-7CA4258C100B}"/>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1595394" y="293690"/>
              <a:ext cx="755650" cy="755650"/>
            </a:xfrm>
            <a:prstGeom prst="rect">
              <a:avLst/>
            </a:prstGeom>
          </p:spPr>
        </p:pic>
        <p:pic>
          <p:nvPicPr>
            <p:cNvPr id="27" name="ETA Tagline" descr="Employment and Training Administration, United States Department of Labor">
              <a:extLst>
                <a:ext uri="{FF2B5EF4-FFF2-40B4-BE49-F238E27FC236}">
                  <a16:creationId xmlns:a16="http://schemas.microsoft.com/office/drawing/2014/main" id="{7EAC06E8-608B-4773-B811-5F4269011230}"/>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463077" y="488047"/>
              <a:ext cx="3031353" cy="366936"/>
            </a:xfrm>
            <a:prstGeom prst="rect">
              <a:avLst/>
            </a:prstGeom>
          </p:spPr>
        </p:pic>
      </p:grpSp>
      <p:pic>
        <p:nvPicPr>
          <p:cNvPr id="10" name="WFGPS Logo" descr="Logo for WorkforceGPS: Navigate to Success">
            <a:extLst>
              <a:ext uri="{FF2B5EF4-FFF2-40B4-BE49-F238E27FC236}">
                <a16:creationId xmlns:a16="http://schemas.microsoft.com/office/drawing/2014/main" id="{A0EDBCB9-034B-4117-97B6-419BF0069DC5}"/>
              </a:ext>
            </a:extLst>
          </p:cNvPr>
          <p:cNvPicPr>
            <a:picLocks noChangeAspect="1"/>
          </p:cNvPicPr>
          <p:nvPr userDrawn="1"/>
        </p:nvPicPr>
        <p:blipFill>
          <a:blip r:embed="rId6"/>
          <a:stretch>
            <a:fillRect/>
          </a:stretch>
        </p:blipFill>
        <p:spPr>
          <a:xfrm>
            <a:off x="7729099" y="630377"/>
            <a:ext cx="3102164" cy="1053028"/>
          </a:xfrm>
          <a:prstGeom prst="rect">
            <a:avLst/>
          </a:prstGeom>
        </p:spPr>
      </p:pic>
      <p:sp>
        <p:nvSpPr>
          <p:cNvPr id="24" name="Date Shadow">
            <a:extLst>
              <a:ext uri="{FF2B5EF4-FFF2-40B4-BE49-F238E27FC236}">
                <a16:creationId xmlns:a16="http://schemas.microsoft.com/office/drawing/2014/main" id="{C56EDC1C-5B01-4E65-95EB-E2F2CD4F99AC}"/>
              </a:ext>
              <a:ext uri="{C183D7F6-B498-43B3-948B-1728B52AA6E4}">
                <adec:decorative xmlns:adec="http://schemas.microsoft.com/office/drawing/2017/decorative" val="1"/>
              </a:ext>
            </a:extLst>
          </p:cNvPr>
          <p:cNvSpPr/>
          <p:nvPr userDrawn="1"/>
        </p:nvSpPr>
        <p:spPr>
          <a:xfrm>
            <a:off x="878681" y="5675086"/>
            <a:ext cx="4802188" cy="681264"/>
          </a:xfrm>
          <a:prstGeom prst="trapezoid">
            <a:avLst>
              <a:gd name="adj" fmla="val 99801"/>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743041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grpSp>
        <p:nvGrpSpPr>
          <p:cNvPr id="8" name="Bottom Corner Embellishment">
            <a:extLst>
              <a:ext uri="{FF2B5EF4-FFF2-40B4-BE49-F238E27FC236}">
                <a16:creationId xmlns:a16="http://schemas.microsoft.com/office/drawing/2014/main" id="{68C2AF08-471A-4949-A6A1-F45470086C28}"/>
              </a:ext>
              <a:ext uri="{C183D7F6-B498-43B3-948B-1728B52AA6E4}">
                <adec:decorative xmlns:adec="http://schemas.microsoft.com/office/drawing/2017/decorative" val="1"/>
              </a:ext>
            </a:extLst>
          </p:cNvPr>
          <p:cNvGrpSpPr/>
          <p:nvPr userDrawn="1"/>
        </p:nvGrpSpPr>
        <p:grpSpPr>
          <a:xfrm>
            <a:off x="11405293" y="5979373"/>
            <a:ext cx="1274472" cy="851703"/>
            <a:chOff x="11405293" y="5979373"/>
            <a:chExt cx="1274472" cy="851703"/>
          </a:xfrm>
        </p:grpSpPr>
        <p:sp>
          <p:nvSpPr>
            <p:cNvPr id="9" name="Freeform: Shape 8">
              <a:extLst>
                <a:ext uri="{FF2B5EF4-FFF2-40B4-BE49-F238E27FC236}">
                  <a16:creationId xmlns:a16="http://schemas.microsoft.com/office/drawing/2014/main" id="{62651369-C661-484B-9FE2-66661E4F996A}"/>
                </a:ext>
              </a:extLst>
            </p:cNvPr>
            <p:cNvSpPr/>
            <p:nvPr userDrawn="1"/>
          </p:nvSpPr>
          <p:spPr>
            <a:xfrm rot="13500000">
              <a:off x="11616677" y="5767989"/>
              <a:ext cx="851703" cy="1274472"/>
            </a:xfrm>
            <a:custGeom>
              <a:avLst/>
              <a:gdLst>
                <a:gd name="connsiteX0" fmla="*/ 851703 w 851703"/>
                <a:gd name="connsiteY0" fmla="*/ 1274472 h 1274472"/>
                <a:gd name="connsiteX1" fmla="*/ 0 w 851703"/>
                <a:gd name="connsiteY1" fmla="*/ 422768 h 1274472"/>
                <a:gd name="connsiteX2" fmla="*/ 422768 w 851703"/>
                <a:gd name="connsiteY2" fmla="*/ 0 h 1274472"/>
                <a:gd name="connsiteX3" fmla="*/ 851703 w 851703"/>
                <a:gd name="connsiteY3" fmla="*/ 0 h 1274472"/>
              </a:gdLst>
              <a:ahLst/>
              <a:cxnLst>
                <a:cxn ang="0">
                  <a:pos x="connsiteX0" y="connsiteY0"/>
                </a:cxn>
                <a:cxn ang="0">
                  <a:pos x="connsiteX1" y="connsiteY1"/>
                </a:cxn>
                <a:cxn ang="0">
                  <a:pos x="connsiteX2" y="connsiteY2"/>
                </a:cxn>
                <a:cxn ang="0">
                  <a:pos x="connsiteX3" y="connsiteY3"/>
                </a:cxn>
              </a:cxnLst>
              <a:rect l="l" t="t" r="r" b="b"/>
              <a:pathLst>
                <a:path w="851703" h="1274472">
                  <a:moveTo>
                    <a:pt x="851703" y="1274472"/>
                  </a:moveTo>
                  <a:lnTo>
                    <a:pt x="0" y="422768"/>
                  </a:lnTo>
                  <a:lnTo>
                    <a:pt x="422768" y="0"/>
                  </a:lnTo>
                  <a:lnTo>
                    <a:pt x="851703" y="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 name="Freeform: Shape 9">
              <a:extLst>
                <a:ext uri="{FF2B5EF4-FFF2-40B4-BE49-F238E27FC236}">
                  <a16:creationId xmlns:a16="http://schemas.microsoft.com/office/drawing/2014/main" id="{51440254-C3B0-4830-96AF-06C8926280B4}"/>
                </a:ext>
              </a:extLst>
            </p:cNvPr>
            <p:cNvSpPr/>
            <p:nvPr userDrawn="1"/>
          </p:nvSpPr>
          <p:spPr>
            <a:xfrm rot="13500000">
              <a:off x="11639672" y="5804455"/>
              <a:ext cx="824763" cy="1220593"/>
            </a:xfrm>
            <a:custGeom>
              <a:avLst/>
              <a:gdLst>
                <a:gd name="connsiteX0" fmla="*/ 824763 w 824763"/>
                <a:gd name="connsiteY0" fmla="*/ 1220593 h 1220593"/>
                <a:gd name="connsiteX1" fmla="*/ 0 w 824763"/>
                <a:gd name="connsiteY1" fmla="*/ 395830 h 1220593"/>
                <a:gd name="connsiteX2" fmla="*/ 395829 w 824763"/>
                <a:gd name="connsiteY2" fmla="*/ 0 h 1220593"/>
                <a:gd name="connsiteX3" fmla="*/ 824763 w 824763"/>
                <a:gd name="connsiteY3" fmla="*/ 0 h 1220593"/>
              </a:gdLst>
              <a:ahLst/>
              <a:cxnLst>
                <a:cxn ang="0">
                  <a:pos x="connsiteX0" y="connsiteY0"/>
                </a:cxn>
                <a:cxn ang="0">
                  <a:pos x="connsiteX1" y="connsiteY1"/>
                </a:cxn>
                <a:cxn ang="0">
                  <a:pos x="connsiteX2" y="connsiteY2"/>
                </a:cxn>
                <a:cxn ang="0">
                  <a:pos x="connsiteX3" y="connsiteY3"/>
                </a:cxn>
              </a:cxnLst>
              <a:rect l="l" t="t" r="r" b="b"/>
              <a:pathLst>
                <a:path w="824763" h="1220593">
                  <a:moveTo>
                    <a:pt x="824763" y="1220593"/>
                  </a:moveTo>
                  <a:lnTo>
                    <a:pt x="0" y="395830"/>
                  </a:lnTo>
                  <a:lnTo>
                    <a:pt x="395829" y="0"/>
                  </a:lnTo>
                  <a:lnTo>
                    <a:pt x="824763" y="0"/>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13" name="Top Corner Embellishment">
            <a:extLst>
              <a:ext uri="{FF2B5EF4-FFF2-40B4-BE49-F238E27FC236}">
                <a16:creationId xmlns:a16="http://schemas.microsoft.com/office/drawing/2014/main" id="{F394876E-3573-4EC0-BB7C-70E02E14CF96}"/>
              </a:ext>
              <a:ext uri="{C183D7F6-B498-43B3-948B-1728B52AA6E4}">
                <adec:decorative xmlns:adec="http://schemas.microsoft.com/office/drawing/2017/decorative" val="1"/>
              </a:ext>
            </a:extLst>
          </p:cNvPr>
          <p:cNvGrpSpPr/>
          <p:nvPr userDrawn="1"/>
        </p:nvGrpSpPr>
        <p:grpSpPr>
          <a:xfrm>
            <a:off x="-473958" y="98902"/>
            <a:ext cx="1110742" cy="882858"/>
            <a:chOff x="-349094" y="75201"/>
            <a:chExt cx="816665" cy="649115"/>
          </a:xfrm>
        </p:grpSpPr>
        <p:sp>
          <p:nvSpPr>
            <p:cNvPr id="14" name="Freeform: Shape 13">
              <a:extLst>
                <a:ext uri="{FF2B5EF4-FFF2-40B4-BE49-F238E27FC236}">
                  <a16:creationId xmlns:a16="http://schemas.microsoft.com/office/drawing/2014/main" id="{6C822380-D571-4572-8696-087937615352}"/>
                </a:ext>
              </a:extLst>
            </p:cNvPr>
            <p:cNvSpPr/>
            <p:nvPr userDrawn="1"/>
          </p:nvSpPr>
          <p:spPr>
            <a:xfrm rot="2700000">
              <a:off x="-265319" y="-8574"/>
              <a:ext cx="649115" cy="816665"/>
            </a:xfrm>
            <a:custGeom>
              <a:avLst/>
              <a:gdLst>
                <a:gd name="connsiteX0" fmla="*/ 0 w 649115"/>
                <a:gd name="connsiteY0" fmla="*/ 167549 h 816665"/>
                <a:gd name="connsiteX1" fmla="*/ 167549 w 649115"/>
                <a:gd name="connsiteY1" fmla="*/ 0 h 816665"/>
                <a:gd name="connsiteX2" fmla="*/ 649115 w 649115"/>
                <a:gd name="connsiteY2" fmla="*/ 0 h 816665"/>
                <a:gd name="connsiteX3" fmla="*/ 649115 w 649115"/>
                <a:gd name="connsiteY3" fmla="*/ 816665 h 816665"/>
              </a:gdLst>
              <a:ahLst/>
              <a:cxnLst>
                <a:cxn ang="0">
                  <a:pos x="connsiteX0" y="connsiteY0"/>
                </a:cxn>
                <a:cxn ang="0">
                  <a:pos x="connsiteX1" y="connsiteY1"/>
                </a:cxn>
                <a:cxn ang="0">
                  <a:pos x="connsiteX2" y="connsiteY2"/>
                </a:cxn>
                <a:cxn ang="0">
                  <a:pos x="connsiteX3" y="connsiteY3"/>
                </a:cxn>
              </a:cxnLst>
              <a:rect l="l" t="t" r="r" b="b"/>
              <a:pathLst>
                <a:path w="649115" h="816665">
                  <a:moveTo>
                    <a:pt x="0" y="167549"/>
                  </a:moveTo>
                  <a:lnTo>
                    <a:pt x="167549" y="0"/>
                  </a:lnTo>
                  <a:lnTo>
                    <a:pt x="649115" y="0"/>
                  </a:lnTo>
                  <a:lnTo>
                    <a:pt x="649115" y="816665"/>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Freeform: Shape 14">
              <a:extLst>
                <a:ext uri="{FF2B5EF4-FFF2-40B4-BE49-F238E27FC236}">
                  <a16:creationId xmlns:a16="http://schemas.microsoft.com/office/drawing/2014/main" id="{9BFD818E-234C-4B59-96E4-F4CDAA9252E6}"/>
                </a:ext>
              </a:extLst>
            </p:cNvPr>
            <p:cNvSpPr/>
            <p:nvPr userDrawn="1"/>
          </p:nvSpPr>
          <p:spPr>
            <a:xfrm rot="2700000">
              <a:off x="-261373" y="8838"/>
              <a:ext cx="622175" cy="762786"/>
            </a:xfrm>
            <a:custGeom>
              <a:avLst/>
              <a:gdLst>
                <a:gd name="connsiteX0" fmla="*/ 0 w 622175"/>
                <a:gd name="connsiteY0" fmla="*/ 140611 h 762786"/>
                <a:gd name="connsiteX1" fmla="*/ 140611 w 622175"/>
                <a:gd name="connsiteY1" fmla="*/ 0 h 762786"/>
                <a:gd name="connsiteX2" fmla="*/ 622175 w 622175"/>
                <a:gd name="connsiteY2" fmla="*/ 0 h 762786"/>
                <a:gd name="connsiteX3" fmla="*/ 622175 w 622175"/>
                <a:gd name="connsiteY3" fmla="*/ 762786 h 762786"/>
              </a:gdLst>
              <a:ahLst/>
              <a:cxnLst>
                <a:cxn ang="0">
                  <a:pos x="connsiteX0" y="connsiteY0"/>
                </a:cxn>
                <a:cxn ang="0">
                  <a:pos x="connsiteX1" y="connsiteY1"/>
                </a:cxn>
                <a:cxn ang="0">
                  <a:pos x="connsiteX2" y="connsiteY2"/>
                </a:cxn>
                <a:cxn ang="0">
                  <a:pos x="connsiteX3" y="connsiteY3"/>
                </a:cxn>
              </a:cxnLst>
              <a:rect l="l" t="t" r="r" b="b"/>
              <a:pathLst>
                <a:path w="622175" h="762786">
                  <a:moveTo>
                    <a:pt x="0" y="140611"/>
                  </a:moveTo>
                  <a:lnTo>
                    <a:pt x="140611" y="0"/>
                  </a:lnTo>
                  <a:lnTo>
                    <a:pt x="622175" y="0"/>
                  </a:lnTo>
                  <a:lnTo>
                    <a:pt x="622175" y="762786"/>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Freeform: Shape 15">
              <a:extLst>
                <a:ext uri="{FF2B5EF4-FFF2-40B4-BE49-F238E27FC236}">
                  <a16:creationId xmlns:a16="http://schemas.microsoft.com/office/drawing/2014/main" id="{E0E2A638-2009-43D7-805B-FB7628B42C76}"/>
                </a:ext>
              </a:extLst>
            </p:cNvPr>
            <p:cNvSpPr/>
            <p:nvPr userDrawn="1"/>
          </p:nvSpPr>
          <p:spPr>
            <a:xfrm rot="2700000">
              <a:off x="-250498" y="56849"/>
              <a:ext cx="547907" cy="614248"/>
            </a:xfrm>
            <a:custGeom>
              <a:avLst/>
              <a:gdLst>
                <a:gd name="connsiteX0" fmla="*/ 0 w 547907"/>
                <a:gd name="connsiteY0" fmla="*/ 66341 h 614248"/>
                <a:gd name="connsiteX1" fmla="*/ 66342 w 547907"/>
                <a:gd name="connsiteY1" fmla="*/ 0 h 614248"/>
                <a:gd name="connsiteX2" fmla="*/ 389789 w 547907"/>
                <a:gd name="connsiteY2" fmla="*/ 0 h 614248"/>
                <a:gd name="connsiteX3" fmla="*/ 547907 w 547907"/>
                <a:gd name="connsiteY3" fmla="*/ 158118 h 614248"/>
                <a:gd name="connsiteX4" fmla="*/ 547907 w 547907"/>
                <a:gd name="connsiteY4" fmla="*/ 614248 h 6142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7907" h="614248">
                  <a:moveTo>
                    <a:pt x="0" y="66341"/>
                  </a:moveTo>
                  <a:lnTo>
                    <a:pt x="66342" y="0"/>
                  </a:lnTo>
                  <a:lnTo>
                    <a:pt x="389789" y="0"/>
                  </a:lnTo>
                  <a:cubicBezTo>
                    <a:pt x="477115" y="0"/>
                    <a:pt x="547907" y="70792"/>
                    <a:pt x="547907" y="158118"/>
                  </a:cubicBezTo>
                  <a:lnTo>
                    <a:pt x="547907" y="614248"/>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pic>
        <p:nvPicPr>
          <p:cNvPr id="11" name="WFGPS Logo">
            <a:extLst>
              <a:ext uri="{FF2B5EF4-FFF2-40B4-BE49-F238E27FC236}">
                <a16:creationId xmlns:a16="http://schemas.microsoft.com/office/drawing/2014/main" id="{F5E408F6-FF03-48E6-9C0B-999897EAEBA1}"/>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9622551" y="6284572"/>
            <a:ext cx="1389041" cy="471509"/>
          </a:xfrm>
          <a:prstGeom prst="rect">
            <a:avLst/>
          </a:prstGeom>
        </p:spPr>
      </p:pic>
      <p:pic>
        <p:nvPicPr>
          <p:cNvPr id="12" name="ETA Tagline">
            <a:extLst>
              <a:ext uri="{FF2B5EF4-FFF2-40B4-BE49-F238E27FC236}">
                <a16:creationId xmlns:a16="http://schemas.microsoft.com/office/drawing/2014/main" id="{77D38047-2F79-488F-8A42-8961AF100928}"/>
              </a:ext>
              <a:ext uri="{C183D7F6-B498-43B3-948B-1728B52AA6E4}">
                <adec:decorative xmlns:adec="http://schemas.microsoft.com/office/drawing/2017/decorative" val="1"/>
              </a:ext>
            </a:extLst>
          </p:cNvPr>
          <p:cNvPicPr>
            <a:picLocks noChangeAspect="1"/>
          </p:cNvPicPr>
          <p:nvPr userDrawn="1"/>
        </p:nvPicPr>
        <p:blipFill>
          <a:blip r:embed="rId3" cstate="hqprint">
            <a:alphaModFix amt="70000"/>
            <a:extLst>
              <a:ext uri="{BEBA8EAE-BF5A-486C-A8C5-ECC9F3942E4B}">
                <a14:imgProps xmlns:a14="http://schemas.microsoft.com/office/drawing/2010/main">
                  <a14:imgLayer r:embed="rId4">
                    <a14:imgEffect>
                      <a14:brightnessContrast bright="50000"/>
                    </a14:imgEffect>
                  </a14:imgLayer>
                </a14:imgProps>
              </a:ext>
              <a:ext uri="{28A0092B-C50C-407E-A947-70E740481C1C}">
                <a14:useLocalDpi xmlns:a14="http://schemas.microsoft.com/office/drawing/2010/main" val="0"/>
              </a:ext>
            </a:extLst>
          </a:blip>
          <a:stretch>
            <a:fillRect/>
          </a:stretch>
        </p:blipFill>
        <p:spPr>
          <a:xfrm>
            <a:off x="289187" y="6399892"/>
            <a:ext cx="2266231" cy="274320"/>
          </a:xfrm>
          <a:prstGeom prst="rect">
            <a:avLst/>
          </a:prstGeom>
        </p:spPr>
      </p:pic>
      <p:sp>
        <p:nvSpPr>
          <p:cNvPr id="7" name="Slide Number">
            <a:extLst>
              <a:ext uri="{FF2B5EF4-FFF2-40B4-BE49-F238E27FC236}">
                <a16:creationId xmlns:a16="http://schemas.microsoft.com/office/drawing/2014/main" id="{B055653F-EAF2-4CBA-949A-2120180C1413}"/>
              </a:ext>
            </a:extLst>
          </p:cNvPr>
          <p:cNvSpPr>
            <a:spLocks noGrp="1"/>
          </p:cNvSpPr>
          <p:nvPr>
            <p:ph type="sldNum" sz="quarter" idx="12"/>
          </p:nvPr>
        </p:nvSpPr>
        <p:spPr/>
        <p:txBody>
          <a:bodyPr/>
          <a:lstStyle/>
          <a:p>
            <a:fld id="{158B7785-F6D6-45F8-833E-07BD84680091}" type="slidenum">
              <a:rPr lang="en-US" smtClean="0"/>
              <a:t>‹#›</a:t>
            </a:fld>
            <a:endParaRPr lang="en-US"/>
          </a:p>
        </p:txBody>
      </p:sp>
      <p:sp>
        <p:nvSpPr>
          <p:cNvPr id="2" name="Title">
            <a:extLst>
              <a:ext uri="{FF2B5EF4-FFF2-40B4-BE49-F238E27FC236}">
                <a16:creationId xmlns:a16="http://schemas.microsoft.com/office/drawing/2014/main" id="{3CBBA5EA-DF9F-4637-9E25-488F955B71EE}"/>
              </a:ext>
            </a:extLst>
          </p:cNvPr>
          <p:cNvSpPr>
            <a:spLocks noGrp="1"/>
          </p:cNvSpPr>
          <p:nvPr>
            <p:ph type="title"/>
          </p:nvPr>
        </p:nvSpPr>
        <p:spPr>
          <a:xfrm>
            <a:off x="839788" y="457200"/>
            <a:ext cx="3932237" cy="2377440"/>
          </a:xfrm>
        </p:spPr>
        <p:txBody>
          <a:bodyPr anchor="b">
            <a:normAutofit/>
          </a:bodyPr>
          <a:lstStyle>
            <a:lvl1pPr>
              <a:defRPr sz="3600"/>
            </a:lvl1pPr>
          </a:lstStyle>
          <a:p>
            <a:r>
              <a:rPr lang="en-US"/>
              <a:t>Click to edit Master title style</a:t>
            </a:r>
          </a:p>
        </p:txBody>
      </p:sp>
      <p:sp>
        <p:nvSpPr>
          <p:cNvPr id="4" name="Subtitle Caption">
            <a:extLst>
              <a:ext uri="{FF2B5EF4-FFF2-40B4-BE49-F238E27FC236}">
                <a16:creationId xmlns:a16="http://schemas.microsoft.com/office/drawing/2014/main" id="{ACE185BF-D479-4469-B290-584318A7463F}"/>
              </a:ext>
            </a:extLst>
          </p:cNvPr>
          <p:cNvSpPr>
            <a:spLocks noGrp="1"/>
          </p:cNvSpPr>
          <p:nvPr>
            <p:ph type="body" sz="half" idx="2" hasCustomPrompt="1"/>
          </p:nvPr>
        </p:nvSpPr>
        <p:spPr>
          <a:xfrm>
            <a:off x="839788" y="3300730"/>
            <a:ext cx="3932237" cy="2560320"/>
          </a:xfrm>
          <a:solidFill>
            <a:srgbClr val="F3F4F4"/>
          </a:solidFill>
          <a:ln>
            <a:solidFill>
              <a:schemeClr val="accent4"/>
            </a:solidFill>
          </a:ln>
        </p:spPr>
        <p:txBody>
          <a:bodyPr lIns="182880" tIns="182880" rIns="182880" bIns="182880" anchor="ctr">
            <a:noAutofit/>
          </a:bodyPr>
          <a:lstStyle>
            <a:lvl1pPr marL="0" indent="0" algn="ctr">
              <a:buNone/>
              <a:defRPr sz="2000" i="1">
                <a:solidFill>
                  <a:schemeClr val="accent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caption / subtitle</a:t>
            </a:r>
          </a:p>
        </p:txBody>
      </p:sp>
      <p:sp>
        <p:nvSpPr>
          <p:cNvPr id="3" name="Picture Placeholder">
            <a:extLst>
              <a:ext uri="{FF2B5EF4-FFF2-40B4-BE49-F238E27FC236}">
                <a16:creationId xmlns:a16="http://schemas.microsoft.com/office/drawing/2014/main" id="{DABA74C2-14DB-422A-8954-B53A9CACED51}"/>
              </a:ext>
            </a:extLst>
          </p:cNvPr>
          <p:cNvSpPr>
            <a:spLocks noGrp="1"/>
          </p:cNvSpPr>
          <p:nvPr>
            <p:ph type="pic" idx="1" hasCustomPrompt="1"/>
          </p:nvPr>
        </p:nvSpPr>
        <p:spPr>
          <a:xfrm>
            <a:off x="5183188" y="457201"/>
            <a:ext cx="6172200" cy="5403850"/>
          </a:xfrm>
        </p:spPr>
        <p:txBody>
          <a:bodyPr anchor="ctr">
            <a:normAutofit/>
          </a:bodyPr>
          <a:lstStyle>
            <a:lvl1pPr marL="0" marR="0" indent="0" algn="ctr" defTabSz="914400" rtl="0" eaLnBrk="1" fontAlgn="auto" latinLnBrk="0" hangingPunct="1">
              <a:lnSpc>
                <a:spcPct val="95000"/>
              </a:lnSpc>
              <a:spcBef>
                <a:spcPts val="1800"/>
              </a:spcBef>
              <a:spcAft>
                <a:spcPts val="0"/>
              </a:spcAft>
              <a:buClr>
                <a:schemeClr val="accent2"/>
              </a:buClr>
              <a:buSzTx/>
              <a:buFont typeface="Wingdings 3" panose="05040102010807070707" pitchFamily="18" charset="2"/>
              <a:buNone/>
              <a:tabLst/>
              <a:defRPr sz="2000" i="1">
                <a:solidFill>
                  <a:schemeClr val="tx2"/>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ctr" defTabSz="914400" rtl="0" eaLnBrk="1" fontAlgn="auto" latinLnBrk="0" hangingPunct="1">
              <a:lnSpc>
                <a:spcPct val="95000"/>
              </a:lnSpc>
              <a:spcBef>
                <a:spcPts val="1800"/>
              </a:spcBef>
              <a:spcAft>
                <a:spcPts val="0"/>
              </a:spcAft>
              <a:buClr>
                <a:schemeClr val="accent2"/>
              </a:buClr>
              <a:buSzTx/>
              <a:buFont typeface="Wingdings 3" panose="05040102010807070707" pitchFamily="18" charset="2"/>
              <a:buNone/>
              <a:tabLst/>
              <a:defRPr/>
            </a:pPr>
            <a:r>
              <a:rPr lang="en-US"/>
              <a:t>Click icon to add picture, or drag and drop from your files.</a:t>
            </a:r>
          </a:p>
        </p:txBody>
      </p:sp>
      <p:sp>
        <p:nvSpPr>
          <p:cNvPr id="6" name="Footer Placeholder">
            <a:extLst>
              <a:ext uri="{FF2B5EF4-FFF2-40B4-BE49-F238E27FC236}">
                <a16:creationId xmlns:a16="http://schemas.microsoft.com/office/drawing/2014/main" id="{9B6039DB-1CBA-4C01-87BE-4FAC63D5E195}"/>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27111168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Content" type="obj">
  <p:cSld name="1_Title and Content">
    <p:spTree>
      <p:nvGrpSpPr>
        <p:cNvPr id="1" name="Shape 24"/>
        <p:cNvGrpSpPr/>
        <p:nvPr/>
      </p:nvGrpSpPr>
      <p:grpSpPr>
        <a:xfrm>
          <a:off x="0" y="0"/>
          <a:ext cx="0" cy="0"/>
          <a:chOff x="0" y="0"/>
          <a:chExt cx="0" cy="0"/>
        </a:xfrm>
      </p:grpSpPr>
      <p:sp>
        <p:nvSpPr>
          <p:cNvPr id="25" name="Google Shape;25;p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4E3FBB"/>
              </a:buClr>
              <a:buSzPts val="1800"/>
              <a:buNone/>
              <a:defRPr>
                <a:solidFill>
                  <a:srgbClr val="332A7D"/>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26" name="Google Shape;26;p9"/>
          <p:cNvSpPr txBox="1">
            <a:spLocks noGrp="1"/>
          </p:cNvSpPr>
          <p:nvPr>
            <p:ph type="body" idx="1"/>
          </p:nvPr>
        </p:nvSpPr>
        <p:spPr>
          <a:xfrm>
            <a:off x="838200" y="1825625"/>
            <a:ext cx="10515600" cy="4159539"/>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7" name="Google Shape;27;p9"/>
          <p:cNvSpPr txBox="1">
            <a:spLocks noGrp="1"/>
          </p:cNvSpPr>
          <p:nvPr>
            <p:ph type="sldNum" idx="12"/>
          </p:nvPr>
        </p:nvSpPr>
        <p:spPr>
          <a:xfrm>
            <a:off x="11235047" y="6225722"/>
            <a:ext cx="688768" cy="365125"/>
          </a:xfrm>
          <a:prstGeom prst="rect">
            <a:avLst/>
          </a:prstGeom>
          <a:noFill/>
          <a:ln>
            <a:noFill/>
          </a:ln>
        </p:spPr>
        <p:txBody>
          <a:bodyPr spcFirstLastPara="1" wrap="square" lIns="91425" tIns="45700" rIns="91425" bIns="45700" anchor="t" anchorCtr="0">
            <a:noAutofit/>
          </a:bodyPr>
          <a:lstStyle>
            <a:lvl1pPr marL="0" lvl="0" indent="0" algn="r">
              <a:spcBef>
                <a:spcPts val="0"/>
              </a:spcBef>
              <a:buNone/>
              <a:defRPr sz="1400" b="0" i="0" u="none" strike="noStrike" cap="none">
                <a:solidFill>
                  <a:schemeClr val="dk1"/>
                </a:solidFill>
                <a:latin typeface="Calibri"/>
                <a:ea typeface="Calibri"/>
                <a:cs typeface="Calibri"/>
                <a:sym typeface="Calibri"/>
              </a:defRPr>
            </a:lvl1pPr>
            <a:lvl2pPr marL="0" lvl="1" indent="0" algn="r">
              <a:spcBef>
                <a:spcPts val="0"/>
              </a:spcBef>
              <a:buNone/>
              <a:defRPr sz="1400" b="0" i="0" u="none" strike="noStrike" cap="none">
                <a:solidFill>
                  <a:schemeClr val="dk1"/>
                </a:solidFill>
                <a:latin typeface="Calibri"/>
                <a:ea typeface="Calibri"/>
                <a:cs typeface="Calibri"/>
                <a:sym typeface="Calibri"/>
              </a:defRPr>
            </a:lvl2pPr>
            <a:lvl3pPr marL="0" lvl="2" indent="0" algn="r">
              <a:spcBef>
                <a:spcPts val="0"/>
              </a:spcBef>
              <a:buNone/>
              <a:defRPr sz="1400" b="0" i="0" u="none" strike="noStrike" cap="none">
                <a:solidFill>
                  <a:schemeClr val="dk1"/>
                </a:solidFill>
                <a:latin typeface="Calibri"/>
                <a:ea typeface="Calibri"/>
                <a:cs typeface="Calibri"/>
                <a:sym typeface="Calibri"/>
              </a:defRPr>
            </a:lvl3pPr>
            <a:lvl4pPr marL="0" lvl="3" indent="0" algn="r">
              <a:spcBef>
                <a:spcPts val="0"/>
              </a:spcBef>
              <a:buNone/>
              <a:defRPr sz="1400" b="0" i="0" u="none" strike="noStrike" cap="none">
                <a:solidFill>
                  <a:schemeClr val="dk1"/>
                </a:solidFill>
                <a:latin typeface="Calibri"/>
                <a:ea typeface="Calibri"/>
                <a:cs typeface="Calibri"/>
                <a:sym typeface="Calibri"/>
              </a:defRPr>
            </a:lvl4pPr>
            <a:lvl5pPr marL="0" lvl="4" indent="0" algn="r">
              <a:spcBef>
                <a:spcPts val="0"/>
              </a:spcBef>
              <a:buNone/>
              <a:defRPr sz="1400" b="0" i="0" u="none" strike="noStrike" cap="none">
                <a:solidFill>
                  <a:schemeClr val="dk1"/>
                </a:solidFill>
                <a:latin typeface="Calibri"/>
                <a:ea typeface="Calibri"/>
                <a:cs typeface="Calibri"/>
                <a:sym typeface="Calibri"/>
              </a:defRPr>
            </a:lvl5pPr>
            <a:lvl6pPr marL="0" lvl="5" indent="0" algn="r">
              <a:spcBef>
                <a:spcPts val="0"/>
              </a:spcBef>
              <a:buNone/>
              <a:defRPr sz="1400" b="0" i="0" u="none" strike="noStrike" cap="none">
                <a:solidFill>
                  <a:schemeClr val="dk1"/>
                </a:solidFill>
                <a:latin typeface="Calibri"/>
                <a:ea typeface="Calibri"/>
                <a:cs typeface="Calibri"/>
                <a:sym typeface="Calibri"/>
              </a:defRPr>
            </a:lvl6pPr>
            <a:lvl7pPr marL="0" lvl="6" indent="0" algn="r">
              <a:spcBef>
                <a:spcPts val="0"/>
              </a:spcBef>
              <a:buNone/>
              <a:defRPr sz="1400" b="0" i="0" u="none" strike="noStrike" cap="none">
                <a:solidFill>
                  <a:schemeClr val="dk1"/>
                </a:solidFill>
                <a:latin typeface="Calibri"/>
                <a:ea typeface="Calibri"/>
                <a:cs typeface="Calibri"/>
                <a:sym typeface="Calibri"/>
              </a:defRPr>
            </a:lvl7pPr>
            <a:lvl8pPr marL="0" lvl="7" indent="0" algn="r">
              <a:spcBef>
                <a:spcPts val="0"/>
              </a:spcBef>
              <a:buNone/>
              <a:defRPr sz="1400" b="0" i="0" u="none" strike="noStrike" cap="none">
                <a:solidFill>
                  <a:schemeClr val="dk1"/>
                </a:solidFill>
                <a:latin typeface="Calibri"/>
                <a:ea typeface="Calibri"/>
                <a:cs typeface="Calibri"/>
                <a:sym typeface="Calibri"/>
              </a:defRPr>
            </a:lvl8pPr>
            <a:lvl9pPr marL="0" lvl="8" indent="0" algn="r">
              <a:spcBef>
                <a:spcPts val="0"/>
              </a:spcBef>
              <a:buNone/>
              <a:defRPr sz="1400" b="0" i="0" u="none" strike="noStrike" cap="none">
                <a:solidFill>
                  <a:schemeClr val="dk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86406878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3_Title and Content">
    <p:spTree>
      <p:nvGrpSpPr>
        <p:cNvPr id="1" name=""/>
        <p:cNvGrpSpPr/>
        <p:nvPr/>
      </p:nvGrpSpPr>
      <p:grpSpPr>
        <a:xfrm>
          <a:off x="0" y="0"/>
          <a:ext cx="0" cy="0"/>
          <a:chOff x="0" y="0"/>
          <a:chExt cx="0" cy="0"/>
        </a:xfrm>
      </p:grpSpPr>
      <p:sp>
        <p:nvSpPr>
          <p:cNvPr id="8" name="TextBox 7"/>
          <p:cNvSpPr txBox="1"/>
          <p:nvPr userDrawn="1"/>
        </p:nvSpPr>
        <p:spPr>
          <a:xfrm>
            <a:off x="11399886" y="105862"/>
            <a:ext cx="792116" cy="307777"/>
          </a:xfrm>
          <a:prstGeom prst="rect">
            <a:avLst/>
          </a:prstGeom>
          <a:noFill/>
        </p:spPr>
        <p:txBody>
          <a:bodyPr wrap="square" rtlCol="0">
            <a:spAutoFit/>
          </a:bodyPr>
          <a:lstStyle/>
          <a:p>
            <a:pPr algn="ctr"/>
            <a:fld id="{6E957AD8-DD6D-9847-9A86-15E469903E39}" type="slidenum">
              <a:rPr lang="en-US" sz="1400" smtClean="0">
                <a:solidFill>
                  <a:schemeClr val="bg1"/>
                </a:solidFill>
                <a:latin typeface="Arial"/>
                <a:cs typeface="Arial"/>
              </a:rPr>
              <a:pPr algn="ctr"/>
              <a:t>‹#›</a:t>
            </a:fld>
            <a:endParaRPr lang="en-US" sz="1400" dirty="0">
              <a:solidFill>
                <a:schemeClr val="bg1"/>
              </a:solidFill>
              <a:latin typeface="Arial"/>
              <a:cs typeface="Arial"/>
            </a:endParaRPr>
          </a:p>
        </p:txBody>
      </p:sp>
      <p:sp>
        <p:nvSpPr>
          <p:cNvPr id="16" name="Right Triangle 15"/>
          <p:cNvSpPr/>
          <p:nvPr userDrawn="1"/>
        </p:nvSpPr>
        <p:spPr>
          <a:xfrm rot="10800000">
            <a:off x="11000933" y="-3"/>
            <a:ext cx="1191067" cy="1506691"/>
          </a:xfrm>
          <a:prstGeom prst="rtTriangle">
            <a:avLst/>
          </a:prstGeom>
          <a:solidFill>
            <a:schemeClr val="bg1"/>
          </a:solidFill>
          <a:ln>
            <a:noFill/>
          </a:ln>
          <a:effectLst>
            <a:innerShdw blurRad="63500" dist="50800" dir="13500000">
              <a:srgbClr val="000000">
                <a:alpha val="50000"/>
              </a:srgbClr>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dirty="0"/>
          </a:p>
        </p:txBody>
      </p:sp>
      <p:sp>
        <p:nvSpPr>
          <p:cNvPr id="19" name="TextBox 18"/>
          <p:cNvSpPr txBox="1"/>
          <p:nvPr userDrawn="1"/>
        </p:nvSpPr>
        <p:spPr>
          <a:xfrm>
            <a:off x="11392739" y="108390"/>
            <a:ext cx="792116" cy="307777"/>
          </a:xfrm>
          <a:prstGeom prst="rect">
            <a:avLst/>
          </a:prstGeom>
          <a:noFill/>
        </p:spPr>
        <p:txBody>
          <a:bodyPr wrap="square" rtlCol="0">
            <a:spAutoFit/>
          </a:bodyPr>
          <a:lstStyle/>
          <a:p>
            <a:pPr algn="ctr"/>
            <a:fld id="{6E957AD8-DD6D-9847-9A86-15E469903E39}" type="slidenum">
              <a:rPr lang="en-US" sz="1400" smtClean="0">
                <a:solidFill>
                  <a:srgbClr val="121B32"/>
                </a:solidFill>
                <a:latin typeface="Arial"/>
                <a:cs typeface="Arial"/>
              </a:rPr>
              <a:pPr algn="ctr"/>
              <a:t>‹#›</a:t>
            </a:fld>
            <a:endParaRPr lang="en-US" sz="1400" dirty="0">
              <a:solidFill>
                <a:srgbClr val="121B32"/>
              </a:solidFill>
              <a:latin typeface="Arial"/>
              <a:cs typeface="Arial"/>
            </a:endParaRPr>
          </a:p>
        </p:txBody>
      </p:sp>
      <p:sp>
        <p:nvSpPr>
          <p:cNvPr id="6" name="5-Point Star 5" descr="Star"/>
          <p:cNvSpPr>
            <a:spLocks noChangeAspect="1"/>
          </p:cNvSpPr>
          <p:nvPr userDrawn="1"/>
        </p:nvSpPr>
        <p:spPr>
          <a:xfrm>
            <a:off x="9357800" y="6345724"/>
            <a:ext cx="130773" cy="98080"/>
          </a:xfrm>
          <a:prstGeom prst="star5">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sz="1400" dirty="0"/>
          </a:p>
        </p:txBody>
      </p:sp>
      <p:sp>
        <p:nvSpPr>
          <p:cNvPr id="7" name="Rectangle 3"/>
          <p:cNvSpPr>
            <a:spLocks noChangeAspect="1" noChangeArrowheads="1"/>
          </p:cNvSpPr>
          <p:nvPr userDrawn="1"/>
        </p:nvSpPr>
        <p:spPr bwMode="auto">
          <a:xfrm>
            <a:off x="7957611" y="6265594"/>
            <a:ext cx="2576346"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defTabSz="914377" rtl="0" eaLnBrk="0" fontAlgn="base" latinLnBrk="0" hangingPunct="0">
              <a:lnSpc>
                <a:spcPct val="100000"/>
              </a:lnSpc>
              <a:spcBef>
                <a:spcPct val="0"/>
              </a:spcBef>
              <a:spcAft>
                <a:spcPct val="0"/>
              </a:spcAft>
              <a:buClrTx/>
              <a:buSzTx/>
              <a:buFontTx/>
              <a:buNone/>
              <a:tabLst/>
            </a:pPr>
            <a:r>
              <a:rPr kumimoji="0" lang="en-US" altLang="en-US" sz="1100" b="1" i="1" u="none" strike="noStrike" cap="none" normalizeH="0" baseline="0" dirty="0">
                <a:ln>
                  <a:noFill/>
                </a:ln>
                <a:effectLst/>
                <a:latin typeface="Calibri" panose="020F0502020204030204" pitchFamily="34" charset="0"/>
                <a:ea typeface="Calibri" panose="020F0502020204030204" pitchFamily="34" charset="0"/>
                <a:cs typeface="Times New Roman" panose="02020603050405020304" pitchFamily="18" charset="0"/>
              </a:rPr>
              <a:t>Driving Change        Creating Opportunity</a:t>
            </a:r>
            <a:endParaRPr kumimoji="0" lang="en-US" altLang="en-US" sz="1100" b="0" i="0" u="none" strike="noStrike" cap="none" normalizeH="0" baseline="0" dirty="0">
              <a:ln>
                <a:noFill/>
              </a:ln>
              <a:effectLst/>
              <a:latin typeface="Arial" panose="020B0604020202020204" pitchFamily="34" charset="0"/>
            </a:endParaRPr>
          </a:p>
        </p:txBody>
      </p:sp>
      <p:grpSp>
        <p:nvGrpSpPr>
          <p:cNvPr id="9" name="Group 9"/>
          <p:cNvGrpSpPr/>
          <p:nvPr userDrawn="1"/>
        </p:nvGrpSpPr>
        <p:grpSpPr>
          <a:xfrm>
            <a:off x="1476499" y="6239743"/>
            <a:ext cx="410277" cy="437555"/>
            <a:chOff x="8143256" y="5845174"/>
            <a:chExt cx="574918" cy="817522"/>
          </a:xfrm>
        </p:grpSpPr>
        <p:sp>
          <p:nvSpPr>
            <p:cNvPr id="10" name="Rectangle 9"/>
            <p:cNvSpPr/>
            <p:nvPr/>
          </p:nvSpPr>
          <p:spPr>
            <a:xfrm>
              <a:off x="8143256" y="5845174"/>
              <a:ext cx="574918" cy="81752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dirty="0"/>
            </a:p>
          </p:txBody>
        </p:sp>
        <p:pic>
          <p:nvPicPr>
            <p:cNvPr id="11" name="Picture 10" descr="odeplogo.png"/>
            <p:cNvPicPr>
              <a:picLocks noChangeAspect="1"/>
            </p:cNvPicPr>
            <p:nvPr/>
          </p:nvPicPr>
          <p:blipFill>
            <a:blip r:embed="rId2"/>
            <a:stretch>
              <a:fillRect/>
            </a:stretch>
          </p:blipFill>
          <p:spPr>
            <a:xfrm>
              <a:off x="8151837" y="5868930"/>
              <a:ext cx="560095" cy="768023"/>
            </a:xfrm>
            <a:prstGeom prst="rect">
              <a:avLst/>
            </a:prstGeom>
          </p:spPr>
        </p:pic>
      </p:grpSp>
      <p:pic>
        <p:nvPicPr>
          <p:cNvPr id="12" name="Picture 11" descr="DOL-Master-Seal-CMYK-(1).png"/>
          <p:cNvPicPr>
            <a:picLocks noChangeAspect="1"/>
          </p:cNvPicPr>
          <p:nvPr userDrawn="1"/>
        </p:nvPicPr>
        <p:blipFill>
          <a:blip r:embed="rId3"/>
          <a:stretch>
            <a:fillRect/>
          </a:stretch>
        </p:blipFill>
        <p:spPr>
          <a:xfrm>
            <a:off x="756533" y="6261455"/>
            <a:ext cx="533424" cy="400068"/>
          </a:xfrm>
          <a:prstGeom prst="rect">
            <a:avLst/>
          </a:prstGeom>
        </p:spPr>
      </p:pic>
      <p:sp>
        <p:nvSpPr>
          <p:cNvPr id="15" name="Title 1">
            <a:extLst>
              <a:ext uri="{FF2B5EF4-FFF2-40B4-BE49-F238E27FC236}">
                <a16:creationId xmlns:a16="http://schemas.microsoft.com/office/drawing/2014/main" id="{7C9D1AE8-142E-4CE2-A8EC-223CC206B693}"/>
              </a:ext>
            </a:extLst>
          </p:cNvPr>
          <p:cNvSpPr>
            <a:spLocks noGrp="1"/>
          </p:cNvSpPr>
          <p:nvPr>
            <p:ph type="title" hasCustomPrompt="1"/>
          </p:nvPr>
        </p:nvSpPr>
        <p:spPr>
          <a:xfrm>
            <a:off x="756535" y="463929"/>
            <a:ext cx="9061751" cy="1255864"/>
          </a:xfrm>
        </p:spPr>
        <p:txBody>
          <a:bodyPr anchor="t">
            <a:normAutofit/>
          </a:bodyPr>
          <a:lstStyle>
            <a:lvl1pPr algn="l">
              <a:defRPr sz="3600" b="1" cap="none">
                <a:solidFill>
                  <a:srgbClr val="121B32"/>
                </a:solidFill>
                <a:latin typeface="Arial"/>
                <a:cs typeface="Arial"/>
              </a:defRPr>
            </a:lvl1pPr>
          </a:lstStyle>
          <a:p>
            <a:r>
              <a:rPr lang="en-US" dirty="0"/>
              <a:t>Heading</a:t>
            </a:r>
          </a:p>
        </p:txBody>
      </p:sp>
      <p:sp>
        <p:nvSpPr>
          <p:cNvPr id="17" name="Content Placeholder 2">
            <a:extLst>
              <a:ext uri="{FF2B5EF4-FFF2-40B4-BE49-F238E27FC236}">
                <a16:creationId xmlns:a16="http://schemas.microsoft.com/office/drawing/2014/main" id="{DFAFF718-8C9C-4B3F-A9DD-06408FF89AA5}"/>
              </a:ext>
            </a:extLst>
          </p:cNvPr>
          <p:cNvSpPr>
            <a:spLocks noGrp="1"/>
          </p:cNvSpPr>
          <p:nvPr>
            <p:ph idx="1"/>
          </p:nvPr>
        </p:nvSpPr>
        <p:spPr>
          <a:xfrm>
            <a:off x="756534" y="1911352"/>
            <a:ext cx="10478733" cy="4312617"/>
          </a:xfrm>
        </p:spPr>
        <p:txBody>
          <a:bodyPr/>
          <a:lstStyle>
            <a:lvl1pPr>
              <a:buClr>
                <a:srgbClr val="121B32"/>
              </a:buClr>
              <a:defRPr>
                <a:solidFill>
                  <a:schemeClr val="tx1">
                    <a:lumMod val="50000"/>
                    <a:lumOff val="50000"/>
                  </a:schemeClr>
                </a:solidFill>
                <a:latin typeface="Arial"/>
                <a:cs typeface="Arial"/>
              </a:defRPr>
            </a:lvl1pPr>
            <a:lvl2pPr>
              <a:buClr>
                <a:srgbClr val="121B32"/>
              </a:buClr>
              <a:defRPr>
                <a:solidFill>
                  <a:schemeClr val="tx1">
                    <a:lumMod val="50000"/>
                    <a:lumOff val="50000"/>
                  </a:schemeClr>
                </a:solidFill>
                <a:latin typeface="Arial"/>
                <a:cs typeface="Arial"/>
              </a:defRPr>
            </a:lvl2pPr>
            <a:lvl3pPr>
              <a:buClr>
                <a:srgbClr val="121B32"/>
              </a:buClr>
              <a:defRPr>
                <a:solidFill>
                  <a:schemeClr val="tx1">
                    <a:lumMod val="50000"/>
                    <a:lumOff val="50000"/>
                  </a:schemeClr>
                </a:solidFill>
                <a:latin typeface="Arial"/>
                <a:cs typeface="Arial"/>
              </a:defRPr>
            </a:lvl3pPr>
            <a:lvl4pPr>
              <a:buClr>
                <a:srgbClr val="121B32"/>
              </a:buClr>
              <a:defRPr>
                <a:solidFill>
                  <a:schemeClr val="tx1">
                    <a:lumMod val="50000"/>
                    <a:lumOff val="50000"/>
                  </a:schemeClr>
                </a:solidFill>
                <a:latin typeface="Arial"/>
                <a:cs typeface="Arial"/>
              </a:defRPr>
            </a:lvl4pPr>
            <a:lvl5pPr>
              <a:buClr>
                <a:srgbClr val="121B32"/>
              </a:buClr>
              <a:defRPr>
                <a:solidFill>
                  <a:schemeClr val="tx1">
                    <a:lumMod val="50000"/>
                    <a:lumOff val="50000"/>
                  </a:schemeClr>
                </a:solidFill>
                <a:latin typeface="Arial"/>
                <a:cs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4227199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two columns" userDrawn="1">
  <p:cSld name="1_Title and two columns">
    <p:bg>
      <p:bgPr>
        <a:solidFill>
          <a:srgbClr val="FFFFFF"/>
        </a:solidFill>
        <a:effectLst/>
      </p:bgPr>
    </p:bg>
    <p:spTree>
      <p:nvGrpSpPr>
        <p:cNvPr id="1" name="Shape 34"/>
        <p:cNvGrpSpPr/>
        <p:nvPr/>
      </p:nvGrpSpPr>
      <p:grpSpPr>
        <a:xfrm>
          <a:off x="0" y="0"/>
          <a:ext cx="0" cy="0"/>
          <a:chOff x="0" y="0"/>
          <a:chExt cx="0" cy="0"/>
        </a:xfrm>
      </p:grpSpPr>
      <p:sp>
        <p:nvSpPr>
          <p:cNvPr id="35" name="Google Shape;35;p20"/>
          <p:cNvSpPr txBox="1">
            <a:spLocks noGrp="1"/>
          </p:cNvSpPr>
          <p:nvPr>
            <p:ph type="sldNum" idx="12"/>
          </p:nvPr>
        </p:nvSpPr>
        <p:spPr>
          <a:xfrm>
            <a:off x="11364721" y="6260831"/>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333" b="0" i="0" u="none" strike="noStrike" cap="none">
                <a:solidFill>
                  <a:schemeClr val="lt2"/>
                </a:solidFill>
                <a:latin typeface="Roboto"/>
                <a:ea typeface="Roboto"/>
                <a:cs typeface="Roboto"/>
                <a:sym typeface="Roboto"/>
              </a:defRPr>
            </a:lvl1pPr>
            <a:lvl2pPr marL="0" marR="0" lvl="1" indent="0" algn="r">
              <a:lnSpc>
                <a:spcPct val="100000"/>
              </a:lnSpc>
              <a:spcBef>
                <a:spcPts val="0"/>
              </a:spcBef>
              <a:spcAft>
                <a:spcPts val="0"/>
              </a:spcAft>
              <a:buClr>
                <a:srgbClr val="000000"/>
              </a:buClr>
              <a:buSzPts val="1000"/>
              <a:buFont typeface="Arial"/>
              <a:buNone/>
              <a:defRPr sz="1333" b="0" i="0" u="none" strike="noStrike" cap="none">
                <a:solidFill>
                  <a:schemeClr val="lt2"/>
                </a:solidFill>
                <a:latin typeface="Roboto"/>
                <a:ea typeface="Roboto"/>
                <a:cs typeface="Roboto"/>
                <a:sym typeface="Roboto"/>
              </a:defRPr>
            </a:lvl2pPr>
            <a:lvl3pPr marL="0" marR="0" lvl="2" indent="0" algn="r">
              <a:lnSpc>
                <a:spcPct val="100000"/>
              </a:lnSpc>
              <a:spcBef>
                <a:spcPts val="0"/>
              </a:spcBef>
              <a:spcAft>
                <a:spcPts val="0"/>
              </a:spcAft>
              <a:buClr>
                <a:srgbClr val="000000"/>
              </a:buClr>
              <a:buSzPts val="1000"/>
              <a:buFont typeface="Arial"/>
              <a:buNone/>
              <a:defRPr sz="1333" b="0" i="0" u="none" strike="noStrike" cap="none">
                <a:solidFill>
                  <a:schemeClr val="lt2"/>
                </a:solidFill>
                <a:latin typeface="Roboto"/>
                <a:ea typeface="Roboto"/>
                <a:cs typeface="Roboto"/>
                <a:sym typeface="Roboto"/>
              </a:defRPr>
            </a:lvl3pPr>
            <a:lvl4pPr marL="0" marR="0" lvl="3" indent="0" algn="r">
              <a:lnSpc>
                <a:spcPct val="100000"/>
              </a:lnSpc>
              <a:spcBef>
                <a:spcPts val="0"/>
              </a:spcBef>
              <a:spcAft>
                <a:spcPts val="0"/>
              </a:spcAft>
              <a:buClr>
                <a:srgbClr val="000000"/>
              </a:buClr>
              <a:buSzPts val="1000"/>
              <a:buFont typeface="Arial"/>
              <a:buNone/>
              <a:defRPr sz="1333" b="0" i="0" u="none" strike="noStrike" cap="none">
                <a:solidFill>
                  <a:schemeClr val="lt2"/>
                </a:solidFill>
                <a:latin typeface="Roboto"/>
                <a:ea typeface="Roboto"/>
                <a:cs typeface="Roboto"/>
                <a:sym typeface="Roboto"/>
              </a:defRPr>
            </a:lvl4pPr>
            <a:lvl5pPr marL="0" marR="0" lvl="4" indent="0" algn="r">
              <a:lnSpc>
                <a:spcPct val="100000"/>
              </a:lnSpc>
              <a:spcBef>
                <a:spcPts val="0"/>
              </a:spcBef>
              <a:spcAft>
                <a:spcPts val="0"/>
              </a:spcAft>
              <a:buClr>
                <a:srgbClr val="000000"/>
              </a:buClr>
              <a:buSzPts val="1000"/>
              <a:buFont typeface="Arial"/>
              <a:buNone/>
              <a:defRPr sz="1333" b="0" i="0" u="none" strike="noStrike" cap="none">
                <a:solidFill>
                  <a:schemeClr val="lt2"/>
                </a:solidFill>
                <a:latin typeface="Roboto"/>
                <a:ea typeface="Roboto"/>
                <a:cs typeface="Roboto"/>
                <a:sym typeface="Roboto"/>
              </a:defRPr>
            </a:lvl5pPr>
            <a:lvl6pPr marL="0" marR="0" lvl="5" indent="0" algn="r">
              <a:lnSpc>
                <a:spcPct val="100000"/>
              </a:lnSpc>
              <a:spcBef>
                <a:spcPts val="0"/>
              </a:spcBef>
              <a:spcAft>
                <a:spcPts val="0"/>
              </a:spcAft>
              <a:buClr>
                <a:srgbClr val="000000"/>
              </a:buClr>
              <a:buSzPts val="1000"/>
              <a:buFont typeface="Arial"/>
              <a:buNone/>
              <a:defRPr sz="1333" b="0" i="0" u="none" strike="noStrike" cap="none">
                <a:solidFill>
                  <a:schemeClr val="lt2"/>
                </a:solidFill>
                <a:latin typeface="Roboto"/>
                <a:ea typeface="Roboto"/>
                <a:cs typeface="Roboto"/>
                <a:sym typeface="Roboto"/>
              </a:defRPr>
            </a:lvl6pPr>
            <a:lvl7pPr marL="0" marR="0" lvl="6" indent="0" algn="r">
              <a:lnSpc>
                <a:spcPct val="100000"/>
              </a:lnSpc>
              <a:spcBef>
                <a:spcPts val="0"/>
              </a:spcBef>
              <a:spcAft>
                <a:spcPts val="0"/>
              </a:spcAft>
              <a:buClr>
                <a:srgbClr val="000000"/>
              </a:buClr>
              <a:buSzPts val="1000"/>
              <a:buFont typeface="Arial"/>
              <a:buNone/>
              <a:defRPr sz="1333" b="0" i="0" u="none" strike="noStrike" cap="none">
                <a:solidFill>
                  <a:schemeClr val="lt2"/>
                </a:solidFill>
                <a:latin typeface="Roboto"/>
                <a:ea typeface="Roboto"/>
                <a:cs typeface="Roboto"/>
                <a:sym typeface="Roboto"/>
              </a:defRPr>
            </a:lvl7pPr>
            <a:lvl8pPr marL="0" marR="0" lvl="7" indent="0" algn="r">
              <a:lnSpc>
                <a:spcPct val="100000"/>
              </a:lnSpc>
              <a:spcBef>
                <a:spcPts val="0"/>
              </a:spcBef>
              <a:spcAft>
                <a:spcPts val="0"/>
              </a:spcAft>
              <a:buClr>
                <a:srgbClr val="000000"/>
              </a:buClr>
              <a:buSzPts val="1000"/>
              <a:buFont typeface="Arial"/>
              <a:buNone/>
              <a:defRPr sz="1333" b="0" i="0" u="none" strike="noStrike" cap="none">
                <a:solidFill>
                  <a:schemeClr val="lt2"/>
                </a:solidFill>
                <a:latin typeface="Roboto"/>
                <a:ea typeface="Roboto"/>
                <a:cs typeface="Roboto"/>
                <a:sym typeface="Roboto"/>
              </a:defRPr>
            </a:lvl8pPr>
            <a:lvl9pPr marL="0" marR="0" lvl="8" indent="0" algn="r">
              <a:lnSpc>
                <a:spcPct val="100000"/>
              </a:lnSpc>
              <a:spcBef>
                <a:spcPts val="0"/>
              </a:spcBef>
              <a:spcAft>
                <a:spcPts val="0"/>
              </a:spcAft>
              <a:buClr>
                <a:srgbClr val="000000"/>
              </a:buClr>
              <a:buSzPts val="1000"/>
              <a:buFont typeface="Arial"/>
              <a:buNone/>
              <a:defRPr sz="1333" b="0" i="0" u="none" strike="noStrike" cap="none">
                <a:solidFill>
                  <a:schemeClr val="lt2"/>
                </a:solidFill>
                <a:latin typeface="Roboto"/>
                <a:ea typeface="Roboto"/>
                <a:cs typeface="Roboto"/>
                <a:sym typeface="Roboto"/>
              </a:defRPr>
            </a:lvl9pPr>
          </a:lstStyle>
          <a:p>
            <a:fld id="{00000000-1234-1234-1234-123412341234}" type="slidenum">
              <a:rPr lang="en" smtClean="0"/>
              <a:pPr/>
              <a:t>‹#›</a:t>
            </a:fld>
            <a:endParaRPr lang="en"/>
          </a:p>
        </p:txBody>
      </p:sp>
      <p:sp>
        <p:nvSpPr>
          <p:cNvPr id="37" name="Google Shape;37;p20"/>
          <p:cNvSpPr txBox="1">
            <a:spLocks noGrp="1"/>
          </p:cNvSpPr>
          <p:nvPr>
            <p:ph type="title"/>
          </p:nvPr>
        </p:nvSpPr>
        <p:spPr>
          <a:xfrm>
            <a:off x="629200" y="585216"/>
            <a:ext cx="10962800" cy="10236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SzPts val="3200"/>
              <a:buNone/>
              <a:defRPr/>
            </a:lvl1pPr>
            <a:lvl2pPr lvl="1" algn="l">
              <a:lnSpc>
                <a:spcPct val="100000"/>
              </a:lnSpc>
              <a:spcBef>
                <a:spcPts val="0"/>
              </a:spcBef>
              <a:spcAft>
                <a:spcPts val="0"/>
              </a:spcAft>
              <a:buSzPts val="3200"/>
              <a:buNone/>
              <a:defRPr/>
            </a:lvl2pPr>
            <a:lvl3pPr lvl="2" algn="l">
              <a:lnSpc>
                <a:spcPct val="100000"/>
              </a:lnSpc>
              <a:spcBef>
                <a:spcPts val="0"/>
              </a:spcBef>
              <a:spcAft>
                <a:spcPts val="0"/>
              </a:spcAft>
              <a:buSzPts val="3200"/>
              <a:buNone/>
              <a:defRPr/>
            </a:lvl3pPr>
            <a:lvl4pPr lvl="3" algn="l">
              <a:lnSpc>
                <a:spcPct val="100000"/>
              </a:lnSpc>
              <a:spcBef>
                <a:spcPts val="0"/>
              </a:spcBef>
              <a:spcAft>
                <a:spcPts val="0"/>
              </a:spcAft>
              <a:buSzPts val="3200"/>
              <a:buNone/>
              <a:defRPr/>
            </a:lvl4pPr>
            <a:lvl5pPr lvl="4" algn="l">
              <a:lnSpc>
                <a:spcPct val="100000"/>
              </a:lnSpc>
              <a:spcBef>
                <a:spcPts val="0"/>
              </a:spcBef>
              <a:spcAft>
                <a:spcPts val="0"/>
              </a:spcAft>
              <a:buSzPts val="3200"/>
              <a:buNone/>
              <a:defRPr/>
            </a:lvl5pPr>
            <a:lvl6pPr lvl="5" algn="l">
              <a:lnSpc>
                <a:spcPct val="100000"/>
              </a:lnSpc>
              <a:spcBef>
                <a:spcPts val="0"/>
              </a:spcBef>
              <a:spcAft>
                <a:spcPts val="0"/>
              </a:spcAft>
              <a:buSzPts val="3200"/>
              <a:buNone/>
              <a:defRPr/>
            </a:lvl6pPr>
            <a:lvl7pPr lvl="6" algn="l">
              <a:lnSpc>
                <a:spcPct val="100000"/>
              </a:lnSpc>
              <a:spcBef>
                <a:spcPts val="0"/>
              </a:spcBef>
              <a:spcAft>
                <a:spcPts val="0"/>
              </a:spcAft>
              <a:buSzPts val="3200"/>
              <a:buNone/>
              <a:defRPr/>
            </a:lvl7pPr>
            <a:lvl8pPr lvl="7" algn="l">
              <a:lnSpc>
                <a:spcPct val="100000"/>
              </a:lnSpc>
              <a:spcBef>
                <a:spcPts val="0"/>
              </a:spcBef>
              <a:spcAft>
                <a:spcPts val="0"/>
              </a:spcAft>
              <a:buSzPts val="3200"/>
              <a:buNone/>
              <a:defRPr/>
            </a:lvl8pPr>
            <a:lvl9pPr lvl="8" algn="l">
              <a:lnSpc>
                <a:spcPct val="100000"/>
              </a:lnSpc>
              <a:spcBef>
                <a:spcPts val="0"/>
              </a:spcBef>
              <a:spcAft>
                <a:spcPts val="0"/>
              </a:spcAft>
              <a:buSzPts val="3200"/>
              <a:buNone/>
              <a:defRPr/>
            </a:lvl9pPr>
          </a:lstStyle>
          <a:p>
            <a:endParaRPr/>
          </a:p>
        </p:txBody>
      </p:sp>
      <p:sp>
        <p:nvSpPr>
          <p:cNvPr id="38" name="Google Shape;38;p20"/>
          <p:cNvSpPr txBox="1">
            <a:spLocks noGrp="1"/>
          </p:cNvSpPr>
          <p:nvPr>
            <p:ph type="body" idx="1"/>
          </p:nvPr>
        </p:nvSpPr>
        <p:spPr>
          <a:xfrm>
            <a:off x="629200" y="1950733"/>
            <a:ext cx="5239200" cy="3613600"/>
          </a:xfrm>
          <a:prstGeom prst="rect">
            <a:avLst/>
          </a:prstGeom>
          <a:noFill/>
          <a:ln>
            <a:noFill/>
          </a:ln>
        </p:spPr>
        <p:txBody>
          <a:bodyPr spcFirstLastPara="1" wrap="square" lIns="91425" tIns="91425" rIns="91425" bIns="91425" anchor="t" anchorCtr="0">
            <a:noAutofit/>
          </a:bodyPr>
          <a:lstStyle>
            <a:lvl1pPr marL="609585" lvl="0" indent="-474121" algn="l" rtl="0">
              <a:lnSpc>
                <a:spcPct val="115000"/>
              </a:lnSpc>
              <a:spcBef>
                <a:spcPts val="0"/>
              </a:spcBef>
              <a:spcAft>
                <a:spcPts val="0"/>
              </a:spcAft>
              <a:buClr>
                <a:srgbClr val="434343"/>
              </a:buClr>
              <a:buSzPts val="2000"/>
              <a:buChar char="−"/>
              <a:defRPr sz="2933">
                <a:solidFill>
                  <a:srgbClr val="434343"/>
                </a:solidFill>
              </a:defRPr>
            </a:lvl1pPr>
            <a:lvl2pPr marL="1219170" lvl="1" indent="-448722" algn="l" rtl="0">
              <a:lnSpc>
                <a:spcPct val="115000"/>
              </a:lnSpc>
              <a:spcBef>
                <a:spcPts val="2133"/>
              </a:spcBef>
              <a:spcAft>
                <a:spcPts val="0"/>
              </a:spcAft>
              <a:buClr>
                <a:srgbClr val="434343"/>
              </a:buClr>
              <a:buSzPts val="1700"/>
              <a:buFont typeface="Montserrat Light"/>
              <a:buChar char="⋅"/>
              <a:defRPr sz="2267">
                <a:solidFill>
                  <a:srgbClr val="434343"/>
                </a:solidFill>
                <a:latin typeface="Montserrat Light"/>
                <a:ea typeface="Montserrat Light"/>
                <a:cs typeface="Montserrat Light"/>
                <a:sym typeface="Montserrat Light"/>
              </a:defRPr>
            </a:lvl2pPr>
            <a:lvl3pPr marL="1828754" lvl="2" indent="-440256" algn="l" rtl="0">
              <a:lnSpc>
                <a:spcPct val="115000"/>
              </a:lnSpc>
              <a:spcBef>
                <a:spcPts val="2133"/>
              </a:spcBef>
              <a:spcAft>
                <a:spcPts val="0"/>
              </a:spcAft>
              <a:buClr>
                <a:srgbClr val="434343"/>
              </a:buClr>
              <a:buSzPts val="1600"/>
              <a:buChar char="−"/>
              <a:defRPr sz="2133">
                <a:solidFill>
                  <a:srgbClr val="434343"/>
                </a:solidFill>
              </a:defRPr>
            </a:lvl3pPr>
            <a:lvl4pPr marL="2438339" lvl="3" indent="-440256" algn="l" rtl="0">
              <a:lnSpc>
                <a:spcPct val="115000"/>
              </a:lnSpc>
              <a:spcBef>
                <a:spcPts val="2133"/>
              </a:spcBef>
              <a:spcAft>
                <a:spcPts val="0"/>
              </a:spcAft>
              <a:buClr>
                <a:srgbClr val="000000"/>
              </a:buClr>
              <a:buSzPts val="1600"/>
              <a:buChar char="−"/>
              <a:defRPr sz="2133">
                <a:solidFill>
                  <a:srgbClr val="000000"/>
                </a:solidFill>
              </a:defRPr>
            </a:lvl4pPr>
            <a:lvl5pPr marL="3047924" lvl="4" indent="-440256" algn="l" rtl="0">
              <a:lnSpc>
                <a:spcPct val="115000"/>
              </a:lnSpc>
              <a:spcBef>
                <a:spcPts val="2133"/>
              </a:spcBef>
              <a:spcAft>
                <a:spcPts val="0"/>
              </a:spcAft>
              <a:buClr>
                <a:srgbClr val="000000"/>
              </a:buClr>
              <a:buSzPts val="1600"/>
              <a:buChar char="−"/>
              <a:defRPr sz="2133">
                <a:solidFill>
                  <a:srgbClr val="000000"/>
                </a:solidFill>
              </a:defRPr>
            </a:lvl5pPr>
            <a:lvl6pPr marL="3657509" lvl="5" indent="-406390" algn="l" rtl="0">
              <a:lnSpc>
                <a:spcPct val="115000"/>
              </a:lnSpc>
              <a:spcBef>
                <a:spcPts val="2133"/>
              </a:spcBef>
              <a:spcAft>
                <a:spcPts val="0"/>
              </a:spcAft>
              <a:buClr>
                <a:srgbClr val="000000"/>
              </a:buClr>
              <a:buSzPts val="1200"/>
              <a:buFont typeface="Montserrat ExtraLight"/>
              <a:buChar char="⋅"/>
              <a:defRPr sz="1600">
                <a:solidFill>
                  <a:srgbClr val="000000"/>
                </a:solidFill>
                <a:latin typeface="Montserrat ExtraLight"/>
                <a:ea typeface="Montserrat ExtraLight"/>
                <a:cs typeface="Montserrat ExtraLight"/>
                <a:sym typeface="Montserrat ExtraLight"/>
              </a:defRPr>
            </a:lvl6pPr>
            <a:lvl7pPr marL="4267093" lvl="6" indent="-406390" algn="l" rtl="0">
              <a:lnSpc>
                <a:spcPct val="115000"/>
              </a:lnSpc>
              <a:spcBef>
                <a:spcPts val="2133"/>
              </a:spcBef>
              <a:spcAft>
                <a:spcPts val="0"/>
              </a:spcAft>
              <a:buClr>
                <a:srgbClr val="000000"/>
              </a:buClr>
              <a:buSzPts val="1200"/>
              <a:buFont typeface="Montserrat ExtraLight"/>
              <a:buChar char="●"/>
              <a:defRPr sz="1600">
                <a:solidFill>
                  <a:srgbClr val="000000"/>
                </a:solidFill>
                <a:latin typeface="Montserrat ExtraLight"/>
                <a:ea typeface="Montserrat ExtraLight"/>
                <a:cs typeface="Montserrat ExtraLight"/>
                <a:sym typeface="Montserrat ExtraLight"/>
              </a:defRPr>
            </a:lvl7pPr>
            <a:lvl8pPr marL="4876678" lvl="7" indent="-406390" algn="l" rtl="0">
              <a:lnSpc>
                <a:spcPct val="115000"/>
              </a:lnSpc>
              <a:spcBef>
                <a:spcPts val="2133"/>
              </a:spcBef>
              <a:spcAft>
                <a:spcPts val="0"/>
              </a:spcAft>
              <a:buClr>
                <a:srgbClr val="000000"/>
              </a:buClr>
              <a:buSzPts val="1200"/>
              <a:buFont typeface="Montserrat ExtraLight"/>
              <a:buChar char="○"/>
              <a:defRPr sz="1600">
                <a:solidFill>
                  <a:srgbClr val="000000"/>
                </a:solidFill>
                <a:latin typeface="Montserrat ExtraLight"/>
                <a:ea typeface="Montserrat ExtraLight"/>
                <a:cs typeface="Montserrat ExtraLight"/>
                <a:sym typeface="Montserrat ExtraLight"/>
              </a:defRPr>
            </a:lvl8pPr>
            <a:lvl9pPr marL="5486263" lvl="8" indent="-406390" algn="l" rtl="0">
              <a:lnSpc>
                <a:spcPct val="115000"/>
              </a:lnSpc>
              <a:spcBef>
                <a:spcPts val="2133"/>
              </a:spcBef>
              <a:spcAft>
                <a:spcPts val="2133"/>
              </a:spcAft>
              <a:buClr>
                <a:srgbClr val="000000"/>
              </a:buClr>
              <a:buSzPts val="1200"/>
              <a:buFont typeface="Montserrat ExtraLight"/>
              <a:buChar char="■"/>
              <a:defRPr sz="1600">
                <a:solidFill>
                  <a:srgbClr val="000000"/>
                </a:solidFill>
                <a:latin typeface="Montserrat ExtraLight"/>
                <a:ea typeface="Montserrat ExtraLight"/>
                <a:cs typeface="Montserrat ExtraLight"/>
                <a:sym typeface="Montserrat ExtraLight"/>
              </a:defRPr>
            </a:lvl9pPr>
          </a:lstStyle>
          <a:p>
            <a:endParaRPr dirty="0"/>
          </a:p>
        </p:txBody>
      </p:sp>
      <p:sp>
        <p:nvSpPr>
          <p:cNvPr id="3" name="Content Placeholder 2">
            <a:extLst>
              <a:ext uri="{FF2B5EF4-FFF2-40B4-BE49-F238E27FC236}">
                <a16:creationId xmlns:a16="http://schemas.microsoft.com/office/drawing/2014/main" id="{AEA9D5B0-7475-4DD2-B95C-CFDB53BE401F}"/>
              </a:ext>
            </a:extLst>
          </p:cNvPr>
          <p:cNvSpPr>
            <a:spLocks noGrp="1"/>
          </p:cNvSpPr>
          <p:nvPr>
            <p:ph sz="quarter" idx="13"/>
          </p:nvPr>
        </p:nvSpPr>
        <p:spPr>
          <a:xfrm>
            <a:off x="6352800" y="1955591"/>
            <a:ext cx="5239200" cy="3613984"/>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50277659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Objectives">
    <p:spTree>
      <p:nvGrpSpPr>
        <p:cNvPr id="1" name=""/>
        <p:cNvGrpSpPr/>
        <p:nvPr/>
      </p:nvGrpSpPr>
      <p:grpSpPr>
        <a:xfrm>
          <a:off x="0" y="0"/>
          <a:ext cx="0" cy="0"/>
          <a:chOff x="0" y="0"/>
          <a:chExt cx="0" cy="0"/>
        </a:xfrm>
      </p:grpSpPr>
      <p:pic>
        <p:nvPicPr>
          <p:cNvPr id="7" name="Target Icon">
            <a:extLst>
              <a:ext uri="{FF2B5EF4-FFF2-40B4-BE49-F238E27FC236}">
                <a16:creationId xmlns:a16="http://schemas.microsoft.com/office/drawing/2014/main" id="{CE7F2329-9AB5-4502-9A32-DC50A392F5E7}"/>
              </a:ext>
              <a:ext uri="{C183D7F6-B498-43B3-948B-1728B52AA6E4}">
                <adec:decorative xmlns:adec="http://schemas.microsoft.com/office/drawing/2017/decorative" val="1"/>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0" y="237959"/>
            <a:ext cx="457200" cy="457200"/>
          </a:xfrm>
          <a:prstGeom prst="rect">
            <a:avLst/>
          </a:prstGeom>
        </p:spPr>
      </p:pic>
      <p:sp>
        <p:nvSpPr>
          <p:cNvPr id="6" name="Slide Number">
            <a:extLst>
              <a:ext uri="{FF2B5EF4-FFF2-40B4-BE49-F238E27FC236}">
                <a16:creationId xmlns:a16="http://schemas.microsoft.com/office/drawing/2014/main" id="{FEA3DEE6-72F4-49C9-965D-E6F849A5E885}"/>
              </a:ext>
            </a:extLst>
          </p:cNvPr>
          <p:cNvSpPr>
            <a:spLocks noGrp="1"/>
          </p:cNvSpPr>
          <p:nvPr>
            <p:ph type="sldNum" sz="quarter" idx="12"/>
          </p:nvPr>
        </p:nvSpPr>
        <p:spPr/>
        <p:txBody>
          <a:bodyPr/>
          <a:lstStyle/>
          <a:p>
            <a:fld id="{158B7785-F6D6-45F8-833E-07BD84680091}" type="slidenum">
              <a:rPr lang="en-US" smtClean="0"/>
              <a:t>‹#›</a:t>
            </a:fld>
            <a:endParaRPr lang="en-US"/>
          </a:p>
        </p:txBody>
      </p:sp>
      <p:sp>
        <p:nvSpPr>
          <p:cNvPr id="4" name="Title">
            <a:extLst>
              <a:ext uri="{FF2B5EF4-FFF2-40B4-BE49-F238E27FC236}">
                <a16:creationId xmlns:a16="http://schemas.microsoft.com/office/drawing/2014/main" id="{CF31141F-3166-4574-964B-985B9D39E826}"/>
              </a:ext>
            </a:extLst>
          </p:cNvPr>
          <p:cNvSpPr>
            <a:spLocks noGrp="1"/>
          </p:cNvSpPr>
          <p:nvPr>
            <p:ph type="title" hasCustomPrompt="1"/>
          </p:nvPr>
        </p:nvSpPr>
        <p:spPr/>
        <p:txBody>
          <a:bodyPr>
            <a:normAutofit/>
          </a:bodyPr>
          <a:lstStyle>
            <a:lvl1pPr>
              <a:defRPr sz="3600"/>
            </a:lvl1pPr>
          </a:lstStyle>
          <a:p>
            <a:r>
              <a:rPr lang="en-US"/>
              <a:t>Enter Title for Objectives Slide</a:t>
            </a:r>
          </a:p>
        </p:txBody>
      </p:sp>
      <p:sp>
        <p:nvSpPr>
          <p:cNvPr id="3" name="Content Placeholder">
            <a:extLst>
              <a:ext uri="{FF2B5EF4-FFF2-40B4-BE49-F238E27FC236}">
                <a16:creationId xmlns:a16="http://schemas.microsoft.com/office/drawing/2014/main" id="{17AAC5FF-8264-4C60-8AAC-1B83EE24201B}"/>
              </a:ext>
            </a:extLst>
          </p:cNvPr>
          <p:cNvSpPr>
            <a:spLocks noGrp="1"/>
          </p:cNvSpPr>
          <p:nvPr>
            <p:ph idx="1"/>
          </p:nvPr>
        </p:nvSpPr>
        <p:spPr/>
        <p:txBody>
          <a:bodyPr anchor="ctr"/>
          <a:lstStyle>
            <a:lvl1pPr marL="365760" indent="-365760">
              <a:buFont typeface="Wingdings 2" panose="05020102010507070707" pitchFamily="18" charset="2"/>
              <a:buChar char=""/>
              <a:defRPr/>
            </a:lvl1pPr>
            <a:lvl2pPr marL="822960">
              <a:defRPr/>
            </a:lvl2pPr>
            <a:lvl3pPr marL="1280160">
              <a:defRPr/>
            </a:lvl3pPr>
            <a:lvl4pPr marL="1737360">
              <a:defRPr/>
            </a:lvl4pPr>
            <a:lvl5pPr marL="219456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a:extLst>
              <a:ext uri="{FF2B5EF4-FFF2-40B4-BE49-F238E27FC236}">
                <a16:creationId xmlns:a16="http://schemas.microsoft.com/office/drawing/2014/main" id="{3E5B53C0-0C47-43AC-BBAB-8355450A49E3}"/>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56805191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Legal Language">
    <p:spTree>
      <p:nvGrpSpPr>
        <p:cNvPr id="1" name=""/>
        <p:cNvGrpSpPr/>
        <p:nvPr/>
      </p:nvGrpSpPr>
      <p:grpSpPr>
        <a:xfrm>
          <a:off x="0" y="0"/>
          <a:ext cx="0" cy="0"/>
          <a:chOff x="0" y="0"/>
          <a:chExt cx="0" cy="0"/>
        </a:xfrm>
      </p:grpSpPr>
      <p:pic>
        <p:nvPicPr>
          <p:cNvPr id="7" name="Gavel Icon">
            <a:extLst>
              <a:ext uri="{FF2B5EF4-FFF2-40B4-BE49-F238E27FC236}">
                <a16:creationId xmlns:a16="http://schemas.microsoft.com/office/drawing/2014/main" id="{CE7F2329-9AB5-4502-9A32-DC50A392F5E7}"/>
              </a:ext>
              <a:ext uri="{C183D7F6-B498-43B3-948B-1728B52AA6E4}">
                <adec:decorative xmlns:adec="http://schemas.microsoft.com/office/drawing/2017/decorative" val="1"/>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0" y="237959"/>
            <a:ext cx="457200" cy="457200"/>
          </a:xfrm>
          <a:prstGeom prst="rect">
            <a:avLst/>
          </a:prstGeom>
        </p:spPr>
      </p:pic>
      <p:sp>
        <p:nvSpPr>
          <p:cNvPr id="6" name="Slide Number">
            <a:extLst>
              <a:ext uri="{FF2B5EF4-FFF2-40B4-BE49-F238E27FC236}">
                <a16:creationId xmlns:a16="http://schemas.microsoft.com/office/drawing/2014/main" id="{FEA3DEE6-72F4-49C9-965D-E6F849A5E885}"/>
              </a:ext>
            </a:extLst>
          </p:cNvPr>
          <p:cNvSpPr>
            <a:spLocks noGrp="1"/>
          </p:cNvSpPr>
          <p:nvPr>
            <p:ph type="sldNum" sz="quarter" idx="12"/>
          </p:nvPr>
        </p:nvSpPr>
        <p:spPr/>
        <p:txBody>
          <a:bodyPr/>
          <a:lstStyle/>
          <a:p>
            <a:fld id="{158B7785-F6D6-45F8-833E-07BD84680091}" type="slidenum">
              <a:rPr lang="en-US" smtClean="0"/>
              <a:t>‹#›</a:t>
            </a:fld>
            <a:endParaRPr lang="en-US"/>
          </a:p>
        </p:txBody>
      </p:sp>
      <p:sp>
        <p:nvSpPr>
          <p:cNvPr id="4" name="Title">
            <a:extLst>
              <a:ext uri="{FF2B5EF4-FFF2-40B4-BE49-F238E27FC236}">
                <a16:creationId xmlns:a16="http://schemas.microsoft.com/office/drawing/2014/main" id="{CF31141F-3166-4574-964B-985B9D39E826}"/>
              </a:ext>
            </a:extLst>
          </p:cNvPr>
          <p:cNvSpPr>
            <a:spLocks noGrp="1"/>
          </p:cNvSpPr>
          <p:nvPr>
            <p:ph type="title" hasCustomPrompt="1"/>
          </p:nvPr>
        </p:nvSpPr>
        <p:spPr>
          <a:xfrm>
            <a:off x="805866" y="46208"/>
            <a:ext cx="11081334" cy="786384"/>
          </a:xfrm>
        </p:spPr>
        <p:txBody>
          <a:bodyPr/>
          <a:lstStyle>
            <a:lvl1pPr>
              <a:defRPr/>
            </a:lvl1pPr>
          </a:lstStyle>
          <a:p>
            <a:r>
              <a:rPr lang="en-US"/>
              <a:t>Section name / Title / Reference Info</a:t>
            </a:r>
          </a:p>
        </p:txBody>
      </p:sp>
      <p:sp>
        <p:nvSpPr>
          <p:cNvPr id="11" name="Subtitle Placeholder">
            <a:extLst>
              <a:ext uri="{FF2B5EF4-FFF2-40B4-BE49-F238E27FC236}">
                <a16:creationId xmlns:a16="http://schemas.microsoft.com/office/drawing/2014/main" id="{A61A414C-2D35-452C-843D-37948489DBBF}"/>
              </a:ext>
            </a:extLst>
          </p:cNvPr>
          <p:cNvSpPr>
            <a:spLocks noGrp="1"/>
          </p:cNvSpPr>
          <p:nvPr>
            <p:ph type="body" sz="quarter" idx="14" hasCustomPrompt="1"/>
          </p:nvPr>
        </p:nvSpPr>
        <p:spPr>
          <a:xfrm>
            <a:off x="805866" y="983171"/>
            <a:ext cx="11080750" cy="533657"/>
          </a:xfrm>
        </p:spPr>
        <p:txBody>
          <a:bodyPr anchor="ctr">
            <a:noAutofit/>
          </a:bodyPr>
          <a:lstStyle>
            <a:lvl1pPr marL="0" indent="0">
              <a:buNone/>
              <a:defRPr sz="2000" i="1">
                <a:solidFill>
                  <a:schemeClr val="accent3">
                    <a:lumMod val="75000"/>
                    <a:lumOff val="25000"/>
                  </a:schemeClr>
                </a:solidFill>
                <a:latin typeface="+mn-lt"/>
                <a:cs typeface="Times New Roman" panose="02020603050405020304" pitchFamily="18" charset="0"/>
              </a:defRPr>
            </a:lvl1pPr>
          </a:lstStyle>
          <a:p>
            <a:pPr lvl="0"/>
            <a:r>
              <a:rPr lang="en-US"/>
              <a:t>Additional info if applicable, otherwise, delete this block.</a:t>
            </a:r>
          </a:p>
        </p:txBody>
      </p:sp>
      <p:sp>
        <p:nvSpPr>
          <p:cNvPr id="8" name="Legal Language">
            <a:extLst>
              <a:ext uri="{FF2B5EF4-FFF2-40B4-BE49-F238E27FC236}">
                <a16:creationId xmlns:a16="http://schemas.microsoft.com/office/drawing/2014/main" id="{8AE1AC09-B139-44BF-A4A9-AF0951E5026E}"/>
              </a:ext>
            </a:extLst>
          </p:cNvPr>
          <p:cNvSpPr>
            <a:spLocks noGrp="1"/>
          </p:cNvSpPr>
          <p:nvPr>
            <p:ph type="body" sz="quarter" idx="13" hasCustomPrompt="1"/>
          </p:nvPr>
        </p:nvSpPr>
        <p:spPr>
          <a:xfrm>
            <a:off x="805866" y="1667407"/>
            <a:ext cx="11080750" cy="3291869"/>
          </a:xfrm>
        </p:spPr>
        <p:txBody>
          <a:bodyPr anchor="ctr"/>
          <a:lstStyle>
            <a:lvl1pPr marL="0" indent="0">
              <a:lnSpc>
                <a:spcPct val="100000"/>
              </a:lnSpc>
              <a:spcBef>
                <a:spcPts val="600"/>
              </a:spcBef>
              <a:spcAft>
                <a:spcPts val="600"/>
              </a:spcAft>
              <a:buNone/>
              <a:defRPr>
                <a:latin typeface="Times New Roman" panose="02020603050405020304" pitchFamily="18" charset="0"/>
                <a:cs typeface="Times New Roman" panose="02020603050405020304" pitchFamily="18" charset="0"/>
              </a:defRPr>
            </a:lvl1pPr>
          </a:lstStyle>
          <a:p>
            <a:pPr lvl="0"/>
            <a:r>
              <a:rPr lang="en-US"/>
              <a:t>This slide format is to draw attention to precise legal language.  Place legal language here.</a:t>
            </a:r>
          </a:p>
        </p:txBody>
      </p:sp>
      <p:sp>
        <p:nvSpPr>
          <p:cNvPr id="12" name="Bottom Callout">
            <a:extLst>
              <a:ext uri="{FF2B5EF4-FFF2-40B4-BE49-F238E27FC236}">
                <a16:creationId xmlns:a16="http://schemas.microsoft.com/office/drawing/2014/main" id="{754DB676-0691-483D-9B70-22D586974A24}"/>
              </a:ext>
            </a:extLst>
          </p:cNvPr>
          <p:cNvSpPr>
            <a:spLocks noGrp="1"/>
          </p:cNvSpPr>
          <p:nvPr>
            <p:ph type="body" idx="1" hasCustomPrompt="1"/>
          </p:nvPr>
        </p:nvSpPr>
        <p:spPr>
          <a:xfrm>
            <a:off x="805866" y="5106992"/>
            <a:ext cx="8983593" cy="1046382"/>
          </a:xfrm>
          <a:solidFill>
            <a:srgbClr val="F3F4F4"/>
          </a:solidFill>
          <a:ln>
            <a:solidFill>
              <a:schemeClr val="accent4"/>
            </a:solidFill>
          </a:ln>
        </p:spPr>
        <p:txBody>
          <a:bodyPr lIns="182880" rIns="182880" anchor="ctr">
            <a:normAutofit/>
          </a:bodyPr>
          <a:lstStyle>
            <a:lvl1pPr marL="0" indent="0" algn="l">
              <a:buNone/>
              <a:defRPr sz="24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If needed, include a callout note about the language here.  Otherwise, delete this block.</a:t>
            </a:r>
          </a:p>
        </p:txBody>
      </p:sp>
      <p:sp>
        <p:nvSpPr>
          <p:cNvPr id="5" name="Footer Placeholder">
            <a:extLst>
              <a:ext uri="{FF2B5EF4-FFF2-40B4-BE49-F238E27FC236}">
                <a16:creationId xmlns:a16="http://schemas.microsoft.com/office/drawing/2014/main" id="{3E5B53C0-0C47-43AC-BBAB-8355450A49E3}"/>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285918835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eries Set">
    <p:spTree>
      <p:nvGrpSpPr>
        <p:cNvPr id="1" name=""/>
        <p:cNvGrpSpPr/>
        <p:nvPr/>
      </p:nvGrpSpPr>
      <p:grpSpPr>
        <a:xfrm>
          <a:off x="0" y="0"/>
          <a:ext cx="0" cy="0"/>
          <a:chOff x="0" y="0"/>
          <a:chExt cx="0" cy="0"/>
        </a:xfrm>
      </p:grpSpPr>
      <p:sp>
        <p:nvSpPr>
          <p:cNvPr id="6" name="Slide Number">
            <a:extLst>
              <a:ext uri="{FF2B5EF4-FFF2-40B4-BE49-F238E27FC236}">
                <a16:creationId xmlns:a16="http://schemas.microsoft.com/office/drawing/2014/main" id="{FEA3DEE6-72F4-49C9-965D-E6F849A5E885}"/>
              </a:ext>
            </a:extLst>
          </p:cNvPr>
          <p:cNvSpPr>
            <a:spLocks noGrp="1"/>
          </p:cNvSpPr>
          <p:nvPr>
            <p:ph type="sldNum" sz="quarter" idx="12"/>
          </p:nvPr>
        </p:nvSpPr>
        <p:spPr/>
        <p:txBody>
          <a:bodyPr/>
          <a:lstStyle/>
          <a:p>
            <a:fld id="{158B7785-F6D6-45F8-833E-07BD84680091}" type="slidenum">
              <a:rPr lang="en-US" smtClean="0"/>
              <a:t>‹#›</a:t>
            </a:fld>
            <a:endParaRPr lang="en-US"/>
          </a:p>
        </p:txBody>
      </p:sp>
      <p:sp>
        <p:nvSpPr>
          <p:cNvPr id="7" name="Series Number Placeholder">
            <a:extLst>
              <a:ext uri="{FF2B5EF4-FFF2-40B4-BE49-F238E27FC236}">
                <a16:creationId xmlns:a16="http://schemas.microsoft.com/office/drawing/2014/main" id="{16070457-0FCD-4498-B260-1DF64FEA1895}"/>
              </a:ext>
            </a:extLst>
          </p:cNvPr>
          <p:cNvSpPr>
            <a:spLocks noGrp="1"/>
          </p:cNvSpPr>
          <p:nvPr>
            <p:ph type="body" sz="quarter" idx="13" hasCustomPrompt="1"/>
          </p:nvPr>
        </p:nvSpPr>
        <p:spPr>
          <a:xfrm>
            <a:off x="0" y="118459"/>
            <a:ext cx="505609" cy="702758"/>
          </a:xfrm>
        </p:spPr>
        <p:txBody>
          <a:bodyPr anchor="ctr"/>
          <a:lstStyle>
            <a:lvl1pPr marL="0" indent="0" algn="r">
              <a:buNone/>
              <a:defRPr>
                <a:solidFill>
                  <a:schemeClr val="bg1"/>
                </a:solidFill>
              </a:defRPr>
            </a:lvl1pPr>
          </a:lstStyle>
          <a:p>
            <a:pPr lvl="0"/>
            <a:r>
              <a:rPr lang="en-US"/>
              <a:t>#</a:t>
            </a:r>
          </a:p>
        </p:txBody>
      </p:sp>
      <p:sp>
        <p:nvSpPr>
          <p:cNvPr id="4" name="Title">
            <a:extLst>
              <a:ext uri="{FF2B5EF4-FFF2-40B4-BE49-F238E27FC236}">
                <a16:creationId xmlns:a16="http://schemas.microsoft.com/office/drawing/2014/main" id="{CF31141F-3166-4574-964B-985B9D39E826}"/>
              </a:ext>
            </a:extLst>
          </p:cNvPr>
          <p:cNvSpPr>
            <a:spLocks noGrp="1"/>
          </p:cNvSpPr>
          <p:nvPr>
            <p:ph type="title" hasCustomPrompt="1"/>
          </p:nvPr>
        </p:nvSpPr>
        <p:spPr/>
        <p:txBody>
          <a:bodyPr/>
          <a:lstStyle>
            <a:lvl1pPr>
              <a:defRPr/>
            </a:lvl1pPr>
          </a:lstStyle>
          <a:p>
            <a:r>
              <a:rPr lang="en-US"/>
              <a:t>Enter title for series slide, and insert number to the left.</a:t>
            </a:r>
          </a:p>
        </p:txBody>
      </p:sp>
      <p:sp>
        <p:nvSpPr>
          <p:cNvPr id="3" name="Content Placeholder">
            <a:extLst>
              <a:ext uri="{FF2B5EF4-FFF2-40B4-BE49-F238E27FC236}">
                <a16:creationId xmlns:a16="http://schemas.microsoft.com/office/drawing/2014/main" id="{17AAC5FF-8264-4C60-8AAC-1B83EE24201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a:extLst>
              <a:ext uri="{FF2B5EF4-FFF2-40B4-BE49-F238E27FC236}">
                <a16:creationId xmlns:a16="http://schemas.microsoft.com/office/drawing/2014/main" id="{3E5B53C0-0C47-43AC-BBAB-8355450A49E3}"/>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422679111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Quote">
    <p:spTree>
      <p:nvGrpSpPr>
        <p:cNvPr id="1" name=""/>
        <p:cNvGrpSpPr/>
        <p:nvPr/>
      </p:nvGrpSpPr>
      <p:grpSpPr>
        <a:xfrm>
          <a:off x="0" y="0"/>
          <a:ext cx="0" cy="0"/>
          <a:chOff x="0" y="0"/>
          <a:chExt cx="0" cy="0"/>
        </a:xfrm>
      </p:grpSpPr>
      <p:pic>
        <p:nvPicPr>
          <p:cNvPr id="12" name="Left Quote Mark">
            <a:extLst>
              <a:ext uri="{FF2B5EF4-FFF2-40B4-BE49-F238E27FC236}">
                <a16:creationId xmlns:a16="http://schemas.microsoft.com/office/drawing/2014/main" id="{5D47C9C7-C3BD-40CF-B27A-069A49E88B35}"/>
              </a:ext>
              <a:ext uri="{C183D7F6-B498-43B3-948B-1728B52AA6E4}">
                <adec:decorative xmlns:adec="http://schemas.microsoft.com/office/drawing/2017/decorative" val="1"/>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64158" y="0"/>
            <a:ext cx="914400" cy="914400"/>
          </a:xfrm>
          <a:prstGeom prst="rect">
            <a:avLst/>
          </a:prstGeom>
        </p:spPr>
      </p:pic>
      <p:pic>
        <p:nvPicPr>
          <p:cNvPr id="14" name="Right Quote Mark">
            <a:extLst>
              <a:ext uri="{FF2B5EF4-FFF2-40B4-BE49-F238E27FC236}">
                <a16:creationId xmlns:a16="http://schemas.microsoft.com/office/drawing/2014/main" id="{B80C15CF-8A47-4F88-918A-4CF8B22EBADD}"/>
              </a:ext>
              <a:ext uri="{C183D7F6-B498-43B3-948B-1728B52AA6E4}">
                <adec:decorative xmlns:adec="http://schemas.microsoft.com/office/drawing/2017/decorative" val="1"/>
              </a:ext>
            </a:extLst>
          </p:cNvPr>
          <p:cNvPicPr>
            <a:picLocks noChangeAspect="1"/>
          </p:cNvPicPr>
          <p:nvPr userDrawn="1"/>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113443" y="4044115"/>
            <a:ext cx="914400" cy="914400"/>
          </a:xfrm>
          <a:prstGeom prst="rect">
            <a:avLst/>
          </a:prstGeom>
        </p:spPr>
      </p:pic>
      <p:grpSp>
        <p:nvGrpSpPr>
          <p:cNvPr id="5" name="Bottom Corner Embellishment">
            <a:extLst>
              <a:ext uri="{FF2B5EF4-FFF2-40B4-BE49-F238E27FC236}">
                <a16:creationId xmlns:a16="http://schemas.microsoft.com/office/drawing/2014/main" id="{F32826CD-6407-4BDD-985F-43E59E5627AA}"/>
              </a:ext>
              <a:ext uri="{C183D7F6-B498-43B3-948B-1728B52AA6E4}">
                <adec:decorative xmlns:adec="http://schemas.microsoft.com/office/drawing/2017/decorative" val="1"/>
              </a:ext>
            </a:extLst>
          </p:cNvPr>
          <p:cNvGrpSpPr/>
          <p:nvPr userDrawn="1"/>
        </p:nvGrpSpPr>
        <p:grpSpPr>
          <a:xfrm>
            <a:off x="11405293" y="5979373"/>
            <a:ext cx="1274472" cy="851703"/>
            <a:chOff x="11405293" y="5979373"/>
            <a:chExt cx="1274472" cy="851703"/>
          </a:xfrm>
        </p:grpSpPr>
        <p:sp>
          <p:nvSpPr>
            <p:cNvPr id="6" name="Freeform: Shape 5">
              <a:extLst>
                <a:ext uri="{FF2B5EF4-FFF2-40B4-BE49-F238E27FC236}">
                  <a16:creationId xmlns:a16="http://schemas.microsoft.com/office/drawing/2014/main" id="{149E6F88-C57C-490C-96FC-610856CACBC7}"/>
                </a:ext>
              </a:extLst>
            </p:cNvPr>
            <p:cNvSpPr/>
            <p:nvPr userDrawn="1"/>
          </p:nvSpPr>
          <p:spPr>
            <a:xfrm rot="13500000">
              <a:off x="11616677" y="5767989"/>
              <a:ext cx="851703" cy="1274472"/>
            </a:xfrm>
            <a:custGeom>
              <a:avLst/>
              <a:gdLst>
                <a:gd name="connsiteX0" fmla="*/ 851703 w 851703"/>
                <a:gd name="connsiteY0" fmla="*/ 1274472 h 1274472"/>
                <a:gd name="connsiteX1" fmla="*/ 0 w 851703"/>
                <a:gd name="connsiteY1" fmla="*/ 422768 h 1274472"/>
                <a:gd name="connsiteX2" fmla="*/ 422768 w 851703"/>
                <a:gd name="connsiteY2" fmla="*/ 0 h 1274472"/>
                <a:gd name="connsiteX3" fmla="*/ 851703 w 851703"/>
                <a:gd name="connsiteY3" fmla="*/ 0 h 1274472"/>
              </a:gdLst>
              <a:ahLst/>
              <a:cxnLst>
                <a:cxn ang="0">
                  <a:pos x="connsiteX0" y="connsiteY0"/>
                </a:cxn>
                <a:cxn ang="0">
                  <a:pos x="connsiteX1" y="connsiteY1"/>
                </a:cxn>
                <a:cxn ang="0">
                  <a:pos x="connsiteX2" y="connsiteY2"/>
                </a:cxn>
                <a:cxn ang="0">
                  <a:pos x="connsiteX3" y="connsiteY3"/>
                </a:cxn>
              </a:cxnLst>
              <a:rect l="l" t="t" r="r" b="b"/>
              <a:pathLst>
                <a:path w="851703" h="1274472">
                  <a:moveTo>
                    <a:pt x="851703" y="1274472"/>
                  </a:moveTo>
                  <a:lnTo>
                    <a:pt x="0" y="422768"/>
                  </a:lnTo>
                  <a:lnTo>
                    <a:pt x="422768" y="0"/>
                  </a:lnTo>
                  <a:lnTo>
                    <a:pt x="851703" y="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 name="Freeform: Shape 6">
              <a:extLst>
                <a:ext uri="{FF2B5EF4-FFF2-40B4-BE49-F238E27FC236}">
                  <a16:creationId xmlns:a16="http://schemas.microsoft.com/office/drawing/2014/main" id="{E9277C0B-D04A-43FD-A009-7C0C3C15DB3C}"/>
                </a:ext>
              </a:extLst>
            </p:cNvPr>
            <p:cNvSpPr/>
            <p:nvPr userDrawn="1"/>
          </p:nvSpPr>
          <p:spPr>
            <a:xfrm rot="13500000">
              <a:off x="11639672" y="5804455"/>
              <a:ext cx="824763" cy="1220593"/>
            </a:xfrm>
            <a:custGeom>
              <a:avLst/>
              <a:gdLst>
                <a:gd name="connsiteX0" fmla="*/ 824763 w 824763"/>
                <a:gd name="connsiteY0" fmla="*/ 1220593 h 1220593"/>
                <a:gd name="connsiteX1" fmla="*/ 0 w 824763"/>
                <a:gd name="connsiteY1" fmla="*/ 395830 h 1220593"/>
                <a:gd name="connsiteX2" fmla="*/ 395829 w 824763"/>
                <a:gd name="connsiteY2" fmla="*/ 0 h 1220593"/>
                <a:gd name="connsiteX3" fmla="*/ 824763 w 824763"/>
                <a:gd name="connsiteY3" fmla="*/ 0 h 1220593"/>
              </a:gdLst>
              <a:ahLst/>
              <a:cxnLst>
                <a:cxn ang="0">
                  <a:pos x="connsiteX0" y="connsiteY0"/>
                </a:cxn>
                <a:cxn ang="0">
                  <a:pos x="connsiteX1" y="connsiteY1"/>
                </a:cxn>
                <a:cxn ang="0">
                  <a:pos x="connsiteX2" y="connsiteY2"/>
                </a:cxn>
                <a:cxn ang="0">
                  <a:pos x="connsiteX3" y="connsiteY3"/>
                </a:cxn>
              </a:cxnLst>
              <a:rect l="l" t="t" r="r" b="b"/>
              <a:pathLst>
                <a:path w="824763" h="1220593">
                  <a:moveTo>
                    <a:pt x="824763" y="1220593"/>
                  </a:moveTo>
                  <a:lnTo>
                    <a:pt x="0" y="395830"/>
                  </a:lnTo>
                  <a:lnTo>
                    <a:pt x="395829" y="0"/>
                  </a:lnTo>
                  <a:lnTo>
                    <a:pt x="824763" y="0"/>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pic>
        <p:nvPicPr>
          <p:cNvPr id="8" name="WFGPS Logo">
            <a:extLst>
              <a:ext uri="{FF2B5EF4-FFF2-40B4-BE49-F238E27FC236}">
                <a16:creationId xmlns:a16="http://schemas.microsoft.com/office/drawing/2014/main" id="{2FC579C9-22DD-4323-A669-4344CCA71A7B}"/>
              </a:ext>
              <a:ext uri="{C183D7F6-B498-43B3-948B-1728B52AA6E4}">
                <adec:decorative xmlns:adec="http://schemas.microsoft.com/office/drawing/2017/decorative" val="1"/>
              </a:ext>
            </a:extLst>
          </p:cNvPr>
          <p:cNvPicPr>
            <a:picLocks noChangeAspect="1"/>
          </p:cNvPicPr>
          <p:nvPr userDrawn="1"/>
        </p:nvPicPr>
        <p:blipFill>
          <a:blip r:embed="rId6"/>
          <a:stretch>
            <a:fillRect/>
          </a:stretch>
        </p:blipFill>
        <p:spPr>
          <a:xfrm>
            <a:off x="9622551" y="6284572"/>
            <a:ext cx="1389041" cy="471509"/>
          </a:xfrm>
          <a:prstGeom prst="rect">
            <a:avLst/>
          </a:prstGeom>
        </p:spPr>
      </p:pic>
      <p:pic>
        <p:nvPicPr>
          <p:cNvPr id="9" name="ETA Tagline">
            <a:extLst>
              <a:ext uri="{FF2B5EF4-FFF2-40B4-BE49-F238E27FC236}">
                <a16:creationId xmlns:a16="http://schemas.microsoft.com/office/drawing/2014/main" id="{F8CB0E61-E338-4A3F-B0C3-6FE8C56718FA}"/>
              </a:ext>
              <a:ext uri="{C183D7F6-B498-43B3-948B-1728B52AA6E4}">
                <adec:decorative xmlns:adec="http://schemas.microsoft.com/office/drawing/2017/decorative" val="1"/>
              </a:ext>
            </a:extLst>
          </p:cNvPr>
          <p:cNvPicPr>
            <a:picLocks noChangeAspect="1"/>
          </p:cNvPicPr>
          <p:nvPr userDrawn="1"/>
        </p:nvPicPr>
        <p:blipFill>
          <a:blip r:embed="rId7" cstate="hqprint">
            <a:alphaModFix amt="70000"/>
            <a:extLst>
              <a:ext uri="{BEBA8EAE-BF5A-486C-A8C5-ECC9F3942E4B}">
                <a14:imgProps xmlns:a14="http://schemas.microsoft.com/office/drawing/2010/main">
                  <a14:imgLayer r:embed="rId8">
                    <a14:imgEffect>
                      <a14:brightnessContrast bright="50000"/>
                    </a14:imgEffect>
                  </a14:imgLayer>
                </a14:imgProps>
              </a:ext>
              <a:ext uri="{28A0092B-C50C-407E-A947-70E740481C1C}">
                <a14:useLocalDpi xmlns:a14="http://schemas.microsoft.com/office/drawing/2010/main" val="0"/>
              </a:ext>
            </a:extLst>
          </a:blip>
          <a:stretch>
            <a:fillRect/>
          </a:stretch>
        </p:blipFill>
        <p:spPr>
          <a:xfrm>
            <a:off x="289187" y="6399892"/>
            <a:ext cx="2266231" cy="274320"/>
          </a:xfrm>
          <a:prstGeom prst="rect">
            <a:avLst/>
          </a:prstGeom>
        </p:spPr>
      </p:pic>
      <p:sp>
        <p:nvSpPr>
          <p:cNvPr id="4" name="Slide Number">
            <a:extLst>
              <a:ext uri="{FF2B5EF4-FFF2-40B4-BE49-F238E27FC236}">
                <a16:creationId xmlns:a16="http://schemas.microsoft.com/office/drawing/2014/main" id="{4B2BBB3F-DFCB-4306-A3B4-E1931B461831}"/>
              </a:ext>
            </a:extLst>
          </p:cNvPr>
          <p:cNvSpPr>
            <a:spLocks noGrp="1"/>
          </p:cNvSpPr>
          <p:nvPr>
            <p:ph type="sldNum" sz="quarter" idx="12"/>
          </p:nvPr>
        </p:nvSpPr>
        <p:spPr/>
        <p:txBody>
          <a:bodyPr/>
          <a:lstStyle/>
          <a:p>
            <a:fld id="{158B7785-F6D6-45F8-833E-07BD84680091}" type="slidenum">
              <a:rPr lang="en-US" smtClean="0"/>
              <a:t>‹#›</a:t>
            </a:fld>
            <a:endParaRPr lang="en-US"/>
          </a:p>
        </p:txBody>
      </p:sp>
      <p:sp>
        <p:nvSpPr>
          <p:cNvPr id="10" name="Quote">
            <a:extLst>
              <a:ext uri="{FF2B5EF4-FFF2-40B4-BE49-F238E27FC236}">
                <a16:creationId xmlns:a16="http://schemas.microsoft.com/office/drawing/2014/main" id="{F046EAE4-D05C-4D87-919D-EC13480421E8}"/>
              </a:ext>
            </a:extLst>
          </p:cNvPr>
          <p:cNvSpPr>
            <a:spLocks noGrp="1"/>
          </p:cNvSpPr>
          <p:nvPr>
            <p:ph idx="1" hasCustomPrompt="1"/>
          </p:nvPr>
        </p:nvSpPr>
        <p:spPr>
          <a:xfrm>
            <a:off x="1172584" y="235671"/>
            <a:ext cx="9846832" cy="4519209"/>
          </a:xfrm>
          <a:prstGeom prst="rect">
            <a:avLst/>
          </a:prstGeom>
        </p:spPr>
        <p:txBody>
          <a:bodyPr vert="horz" lIns="91440" tIns="45720" rIns="91440" bIns="45720" rtlCol="0" anchor="ctr">
            <a:normAutofit/>
          </a:bodyPr>
          <a:lstStyle>
            <a:lvl1pPr marL="0" indent="0">
              <a:buNone/>
              <a:defRPr sz="3200" i="1">
                <a:solidFill>
                  <a:schemeClr val="accent1"/>
                </a:solidFill>
              </a:defRPr>
            </a:lvl1pPr>
          </a:lstStyle>
          <a:p>
            <a:pPr lvl="0"/>
            <a:r>
              <a:rPr lang="en-US"/>
              <a:t>Type quote here</a:t>
            </a:r>
          </a:p>
        </p:txBody>
      </p:sp>
      <p:sp>
        <p:nvSpPr>
          <p:cNvPr id="11" name="Attribution">
            <a:extLst>
              <a:ext uri="{FF2B5EF4-FFF2-40B4-BE49-F238E27FC236}">
                <a16:creationId xmlns:a16="http://schemas.microsoft.com/office/drawing/2014/main" id="{50375305-F449-4711-B275-BE2947E160BC}"/>
              </a:ext>
            </a:extLst>
          </p:cNvPr>
          <p:cNvSpPr>
            <a:spLocks noGrp="1"/>
          </p:cNvSpPr>
          <p:nvPr>
            <p:ph idx="13" hasCustomPrompt="1"/>
          </p:nvPr>
        </p:nvSpPr>
        <p:spPr>
          <a:xfrm>
            <a:off x="1172584" y="4905487"/>
            <a:ext cx="9846832" cy="1101015"/>
          </a:xfrm>
          <a:prstGeom prst="rect">
            <a:avLst/>
          </a:prstGeom>
          <a:solidFill>
            <a:srgbClr val="F3F4F4"/>
          </a:solidFill>
          <a:ln>
            <a:solidFill>
              <a:schemeClr val="accent4"/>
            </a:solidFill>
          </a:ln>
        </p:spPr>
        <p:txBody>
          <a:bodyPr vert="horz" lIns="91440" tIns="45720" rIns="91440" bIns="45720" rtlCol="0" anchor="ctr">
            <a:normAutofit/>
          </a:bodyPr>
          <a:lstStyle>
            <a:lvl1pPr marL="640080" indent="-640080" algn="r">
              <a:buClr>
                <a:schemeClr val="accent1"/>
              </a:buClr>
              <a:buFont typeface="Webdings" panose="05030102010509060703" pitchFamily="18" charset="2"/>
              <a:buChar char=""/>
              <a:defRPr sz="3200" b="1">
                <a:solidFill>
                  <a:schemeClr val="accent2"/>
                </a:solidFill>
              </a:defRPr>
            </a:lvl1pPr>
            <a:lvl2pPr marL="457200" indent="0" algn="r">
              <a:buNone/>
              <a:defRPr i="1"/>
            </a:lvl2pPr>
            <a:lvl3pPr algn="r">
              <a:defRPr/>
            </a:lvl3pPr>
            <a:lvl4pPr algn="r">
              <a:defRPr/>
            </a:lvl4pPr>
            <a:lvl5pPr algn="r">
              <a:defRPr/>
            </a:lvl5pPr>
          </a:lstStyle>
          <a:p>
            <a:pPr lvl="0"/>
            <a:r>
              <a:rPr lang="en-US"/>
              <a:t>FirstName </a:t>
            </a:r>
            <a:r>
              <a:rPr lang="en-US" err="1"/>
              <a:t>LastName</a:t>
            </a:r>
            <a:endParaRPr lang="en-US"/>
          </a:p>
          <a:p>
            <a:pPr lvl="1"/>
            <a:r>
              <a:rPr lang="en-US"/>
              <a:t>Additional info if applicable, delete line otherwise</a:t>
            </a:r>
          </a:p>
        </p:txBody>
      </p:sp>
      <p:sp>
        <p:nvSpPr>
          <p:cNvPr id="3" name="Footer Placeholder">
            <a:extLst>
              <a:ext uri="{FF2B5EF4-FFF2-40B4-BE49-F238E27FC236}">
                <a16:creationId xmlns:a16="http://schemas.microsoft.com/office/drawing/2014/main" id="{21E0F167-436E-4AAC-B149-D0B0439F48F2}"/>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178035376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Resources">
    <p:spTree>
      <p:nvGrpSpPr>
        <p:cNvPr id="1" name=""/>
        <p:cNvGrpSpPr/>
        <p:nvPr/>
      </p:nvGrpSpPr>
      <p:grpSpPr>
        <a:xfrm>
          <a:off x="0" y="0"/>
          <a:ext cx="0" cy="0"/>
          <a:chOff x="0" y="0"/>
          <a:chExt cx="0" cy="0"/>
        </a:xfrm>
      </p:grpSpPr>
      <p:pic>
        <p:nvPicPr>
          <p:cNvPr id="8" name="Web Laptop Icon">
            <a:extLst>
              <a:ext uri="{FF2B5EF4-FFF2-40B4-BE49-F238E27FC236}">
                <a16:creationId xmlns:a16="http://schemas.microsoft.com/office/drawing/2014/main" id="{33D34E40-E41B-49F0-BBE4-61974CC8864A}"/>
              </a:ext>
              <a:ext uri="{C183D7F6-B498-43B3-948B-1728B52AA6E4}">
                <adec:decorative xmlns:adec="http://schemas.microsoft.com/office/drawing/2017/decorative" val="1"/>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42696" y="235414"/>
            <a:ext cx="409908" cy="409908"/>
          </a:xfrm>
          <a:prstGeom prst="rect">
            <a:avLst/>
          </a:prstGeom>
        </p:spPr>
      </p:pic>
      <p:sp>
        <p:nvSpPr>
          <p:cNvPr id="7" name="Slide Number">
            <a:extLst>
              <a:ext uri="{FF2B5EF4-FFF2-40B4-BE49-F238E27FC236}">
                <a16:creationId xmlns:a16="http://schemas.microsoft.com/office/drawing/2014/main" id="{07E76459-9783-4638-A403-290188AF83C5}"/>
              </a:ext>
            </a:extLst>
          </p:cNvPr>
          <p:cNvSpPr>
            <a:spLocks noGrp="1"/>
          </p:cNvSpPr>
          <p:nvPr>
            <p:ph type="sldNum" sz="quarter" idx="12"/>
          </p:nvPr>
        </p:nvSpPr>
        <p:spPr/>
        <p:txBody>
          <a:bodyPr/>
          <a:lstStyle/>
          <a:p>
            <a:fld id="{158B7785-F6D6-45F8-833E-07BD84680091}" type="slidenum">
              <a:rPr lang="en-US" smtClean="0"/>
              <a:t>‹#›</a:t>
            </a:fld>
            <a:endParaRPr lang="en-US"/>
          </a:p>
        </p:txBody>
      </p:sp>
      <p:sp>
        <p:nvSpPr>
          <p:cNvPr id="2" name="Title">
            <a:extLst>
              <a:ext uri="{FF2B5EF4-FFF2-40B4-BE49-F238E27FC236}">
                <a16:creationId xmlns:a16="http://schemas.microsoft.com/office/drawing/2014/main" id="{BCC9EA8F-2DFF-4F02-95B9-44E5CC5ED0EF}"/>
              </a:ext>
            </a:extLst>
          </p:cNvPr>
          <p:cNvSpPr>
            <a:spLocks noGrp="1"/>
          </p:cNvSpPr>
          <p:nvPr>
            <p:ph type="title" hasCustomPrompt="1"/>
          </p:nvPr>
        </p:nvSpPr>
        <p:spPr/>
        <p:txBody>
          <a:bodyPr>
            <a:normAutofit/>
          </a:bodyPr>
          <a:lstStyle>
            <a:lvl1pPr>
              <a:defRPr sz="3600"/>
            </a:lvl1pPr>
          </a:lstStyle>
          <a:p>
            <a:r>
              <a:rPr lang="en-US"/>
              <a:t>Enter Title for Resources Slide</a:t>
            </a:r>
          </a:p>
        </p:txBody>
      </p:sp>
      <p:sp>
        <p:nvSpPr>
          <p:cNvPr id="3" name="Content Placeholder Left">
            <a:extLst>
              <a:ext uri="{FF2B5EF4-FFF2-40B4-BE49-F238E27FC236}">
                <a16:creationId xmlns:a16="http://schemas.microsoft.com/office/drawing/2014/main" id="{2BE8F200-D8FA-4BA3-841A-0AA90D44A055}"/>
              </a:ext>
            </a:extLst>
          </p:cNvPr>
          <p:cNvSpPr>
            <a:spLocks noGrp="1"/>
          </p:cNvSpPr>
          <p:nvPr>
            <p:ph sz="half" idx="1" hasCustomPrompt="1"/>
          </p:nvPr>
        </p:nvSpPr>
        <p:spPr>
          <a:xfrm>
            <a:off x="838200" y="1161144"/>
            <a:ext cx="5181600" cy="5015820"/>
          </a:xfrm>
        </p:spPr>
        <p:txBody>
          <a:bodyPr>
            <a:noAutofit/>
          </a:bodyPr>
          <a:lstStyle>
            <a:lvl1pPr>
              <a:defRPr sz="2200"/>
            </a:lvl1pPr>
            <a:lvl2pPr marL="228600" indent="0">
              <a:spcBef>
                <a:spcPts val="400"/>
              </a:spcBef>
              <a:buNone/>
              <a:defRPr sz="1800" i="1">
                <a:solidFill>
                  <a:schemeClr val="accent3">
                    <a:lumMod val="75000"/>
                    <a:lumOff val="25000"/>
                  </a:schemeClr>
                </a:solidFill>
                <a:latin typeface="+mj-lt"/>
              </a:defRPr>
            </a:lvl2pPr>
            <a:lvl3pPr marL="457200" indent="-228600">
              <a:buClr>
                <a:schemeClr val="accent1"/>
              </a:buClr>
              <a:buSzPct val="70000"/>
              <a:buFont typeface="Wingdings 3" panose="05040102010807070707" pitchFamily="18" charset="2"/>
              <a:buChar char=""/>
              <a:defRPr sz="1800" u="sng">
                <a:solidFill>
                  <a:schemeClr val="accent6"/>
                </a:solidFill>
              </a:defRPr>
            </a:lvl3pPr>
          </a:lstStyle>
          <a:p>
            <a:pPr lvl="0"/>
            <a:r>
              <a:rPr lang="en-US"/>
              <a:t>Name of Reference Item</a:t>
            </a:r>
          </a:p>
          <a:p>
            <a:pPr lvl="1"/>
            <a:r>
              <a:rPr lang="en-US"/>
              <a:t>Details about resource here</a:t>
            </a:r>
          </a:p>
          <a:p>
            <a:pPr lvl="2"/>
            <a:r>
              <a:rPr lang="en-US"/>
              <a:t>www.address.com</a:t>
            </a:r>
          </a:p>
          <a:p>
            <a:pPr lvl="3"/>
            <a:r>
              <a:rPr lang="en-US"/>
              <a:t>Fourth level</a:t>
            </a:r>
          </a:p>
          <a:p>
            <a:pPr lvl="4"/>
            <a:r>
              <a:rPr lang="en-US"/>
              <a:t>Fifth level</a:t>
            </a:r>
          </a:p>
        </p:txBody>
      </p:sp>
      <p:sp>
        <p:nvSpPr>
          <p:cNvPr id="4" name="Content Placeholder Right">
            <a:extLst>
              <a:ext uri="{FF2B5EF4-FFF2-40B4-BE49-F238E27FC236}">
                <a16:creationId xmlns:a16="http://schemas.microsoft.com/office/drawing/2014/main" id="{134CD3E4-027C-4B7D-A65C-7DBA57E90025}"/>
              </a:ext>
            </a:extLst>
          </p:cNvPr>
          <p:cNvSpPr>
            <a:spLocks noGrp="1"/>
          </p:cNvSpPr>
          <p:nvPr>
            <p:ph sz="half" idx="2" hasCustomPrompt="1"/>
          </p:nvPr>
        </p:nvSpPr>
        <p:spPr>
          <a:xfrm>
            <a:off x="6172200" y="1161144"/>
            <a:ext cx="5181600" cy="5015820"/>
          </a:xfrm>
        </p:spPr>
        <p:txBody>
          <a:bodyPr>
            <a:noAutofit/>
          </a:bodyPr>
          <a:lstStyle>
            <a:lvl1pPr>
              <a:defRPr sz="2200"/>
            </a:lvl1pPr>
            <a:lvl2pPr marL="228600" indent="0">
              <a:spcBef>
                <a:spcPts val="400"/>
              </a:spcBef>
              <a:buNone/>
              <a:defRPr sz="1800" i="1">
                <a:solidFill>
                  <a:schemeClr val="accent3">
                    <a:lumMod val="75000"/>
                    <a:lumOff val="25000"/>
                  </a:schemeClr>
                </a:solidFill>
                <a:latin typeface="+mj-lt"/>
              </a:defRPr>
            </a:lvl2pPr>
            <a:lvl3pPr marL="457200" indent="-228600">
              <a:buClr>
                <a:schemeClr val="accent1"/>
              </a:buClr>
              <a:buSzPct val="70000"/>
              <a:buFont typeface="Wingdings 3" panose="05040102010807070707" pitchFamily="18" charset="2"/>
              <a:buChar char="Æ"/>
              <a:defRPr sz="1800" u="sng">
                <a:solidFill>
                  <a:schemeClr val="accent6"/>
                </a:solidFill>
              </a:defRPr>
            </a:lvl3pPr>
          </a:lstStyle>
          <a:p>
            <a:pPr lvl="0"/>
            <a:r>
              <a:rPr lang="en-US"/>
              <a:t>Name of Reference Item</a:t>
            </a:r>
          </a:p>
          <a:p>
            <a:pPr lvl="1"/>
            <a:r>
              <a:rPr lang="en-US"/>
              <a:t>Details about resource here</a:t>
            </a:r>
          </a:p>
          <a:p>
            <a:pPr lvl="2"/>
            <a:r>
              <a:rPr lang="en-US"/>
              <a:t>www.address.com</a:t>
            </a:r>
          </a:p>
          <a:p>
            <a:pPr lvl="3"/>
            <a:r>
              <a:rPr lang="en-US"/>
              <a:t>Fourth level</a:t>
            </a:r>
          </a:p>
          <a:p>
            <a:pPr lvl="4"/>
            <a:r>
              <a:rPr lang="en-US"/>
              <a:t>Fifth level</a:t>
            </a:r>
          </a:p>
        </p:txBody>
      </p:sp>
      <p:sp>
        <p:nvSpPr>
          <p:cNvPr id="6" name="Footer Placeholder">
            <a:extLst>
              <a:ext uri="{FF2B5EF4-FFF2-40B4-BE49-F238E27FC236}">
                <a16:creationId xmlns:a16="http://schemas.microsoft.com/office/drawing/2014/main" id="{1EDEE5CB-3268-42B3-8050-AE7311A60C11}"/>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139244970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Thank You">
    <p:bg>
      <p:bgPr>
        <a:solidFill>
          <a:srgbClr val="F3F4F4"/>
        </a:solidFill>
        <a:effectLst/>
      </p:bgPr>
    </p:bg>
    <p:spTree>
      <p:nvGrpSpPr>
        <p:cNvPr id="1" name=""/>
        <p:cNvGrpSpPr/>
        <p:nvPr/>
      </p:nvGrpSpPr>
      <p:grpSpPr>
        <a:xfrm>
          <a:off x="0" y="0"/>
          <a:ext cx="0" cy="0"/>
          <a:chOff x="0" y="0"/>
          <a:chExt cx="0" cy="0"/>
        </a:xfrm>
      </p:grpSpPr>
      <p:pic>
        <p:nvPicPr>
          <p:cNvPr id="22" name="Right Side Embellishment">
            <a:extLst>
              <a:ext uri="{FF2B5EF4-FFF2-40B4-BE49-F238E27FC236}">
                <a16:creationId xmlns:a16="http://schemas.microsoft.com/office/drawing/2014/main" id="{53B45ABE-9C34-43C8-AC5A-5BAE3A5ECB0E}"/>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flipH="1">
            <a:off x="5981700" y="0"/>
            <a:ext cx="6210300" cy="6858000"/>
          </a:xfrm>
          <a:prstGeom prst="rect">
            <a:avLst/>
          </a:prstGeom>
        </p:spPr>
      </p:pic>
      <p:sp>
        <p:nvSpPr>
          <p:cNvPr id="5" name="Logo Background Arrow - white">
            <a:extLst>
              <a:ext uri="{FF2B5EF4-FFF2-40B4-BE49-F238E27FC236}">
                <a16:creationId xmlns:a16="http://schemas.microsoft.com/office/drawing/2014/main" id="{CFC20D92-2B9E-46E9-A543-1D2608C45B6D}"/>
              </a:ext>
              <a:ext uri="{C183D7F6-B498-43B3-948B-1728B52AA6E4}">
                <adec:decorative xmlns:adec="http://schemas.microsoft.com/office/drawing/2017/decorative" val="1"/>
              </a:ext>
            </a:extLst>
          </p:cNvPr>
          <p:cNvSpPr/>
          <p:nvPr userDrawn="1"/>
        </p:nvSpPr>
        <p:spPr>
          <a:xfrm>
            <a:off x="0" y="2571750"/>
            <a:ext cx="8362950" cy="1714500"/>
          </a:xfrm>
          <a:prstGeom prst="homePlate">
            <a:avLst/>
          </a:prstGeom>
          <a:solidFill>
            <a:schemeClr val="bg1"/>
          </a:solidFill>
          <a:ln>
            <a:noFill/>
          </a:ln>
          <a:effectLst>
            <a:outerShdw blurRad="25400" dist="25400" algn="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a:extLst>
              <a:ext uri="{FF2B5EF4-FFF2-40B4-BE49-F238E27FC236}">
                <a16:creationId xmlns:a16="http://schemas.microsoft.com/office/drawing/2014/main" id="{DAE136CE-2099-43E6-A78F-37528C2B1CF3}"/>
              </a:ext>
            </a:extLst>
          </p:cNvPr>
          <p:cNvSpPr>
            <a:spLocks noGrp="1"/>
          </p:cNvSpPr>
          <p:nvPr>
            <p:ph type="ctrTitle" hasCustomPrompt="1"/>
          </p:nvPr>
        </p:nvSpPr>
        <p:spPr>
          <a:xfrm>
            <a:off x="228600" y="685800"/>
            <a:ext cx="6419850" cy="1478758"/>
          </a:xfrm>
        </p:spPr>
        <p:txBody>
          <a:bodyPr lIns="91440" anchor="ctr">
            <a:noAutofit/>
          </a:bodyPr>
          <a:lstStyle>
            <a:lvl1pPr algn="ctr">
              <a:defRPr sz="5400" b="1">
                <a:solidFill>
                  <a:schemeClr val="accent5"/>
                </a:solidFill>
                <a:latin typeface="+mn-lt"/>
              </a:defRPr>
            </a:lvl1pPr>
          </a:lstStyle>
          <a:p>
            <a:r>
              <a:rPr lang="en-US"/>
              <a:t>Add “Thank You” Title</a:t>
            </a:r>
          </a:p>
        </p:txBody>
      </p:sp>
      <p:sp>
        <p:nvSpPr>
          <p:cNvPr id="3" name="Closing Message">
            <a:extLst>
              <a:ext uri="{FF2B5EF4-FFF2-40B4-BE49-F238E27FC236}">
                <a16:creationId xmlns:a16="http://schemas.microsoft.com/office/drawing/2014/main" id="{C25573A4-A9C4-47F0-9576-FF873A4291CD}"/>
              </a:ext>
            </a:extLst>
          </p:cNvPr>
          <p:cNvSpPr>
            <a:spLocks noGrp="1"/>
          </p:cNvSpPr>
          <p:nvPr>
            <p:ph type="subTitle" idx="1" hasCustomPrompt="1"/>
          </p:nvPr>
        </p:nvSpPr>
        <p:spPr>
          <a:xfrm>
            <a:off x="623140" y="4736308"/>
            <a:ext cx="5630770" cy="1135061"/>
          </a:xfrm>
        </p:spPr>
        <p:txBody>
          <a:bodyPr>
            <a:normAutofit/>
          </a:bodyPr>
          <a:lstStyle>
            <a:lvl1pPr marL="0" indent="0" algn="l">
              <a:buNone/>
              <a:defRPr sz="28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Add closing message if applicable.  Otherwise, delete this block.</a:t>
            </a:r>
          </a:p>
        </p:txBody>
      </p:sp>
      <p:sp>
        <p:nvSpPr>
          <p:cNvPr id="8" name="Web Link Box">
            <a:extLst>
              <a:ext uri="{FF2B5EF4-FFF2-40B4-BE49-F238E27FC236}">
                <a16:creationId xmlns:a16="http://schemas.microsoft.com/office/drawing/2014/main" id="{88993FED-B01D-4F51-A3E8-62F2BB5B13F7}"/>
              </a:ext>
            </a:extLst>
          </p:cNvPr>
          <p:cNvSpPr>
            <a:spLocks noGrp="1"/>
          </p:cNvSpPr>
          <p:nvPr>
            <p:ph type="body" idx="20" hasCustomPrompt="1"/>
          </p:nvPr>
        </p:nvSpPr>
        <p:spPr>
          <a:xfrm>
            <a:off x="623140" y="5967588"/>
            <a:ext cx="5297600" cy="787542"/>
          </a:xfrm>
          <a:noFill/>
          <a:ln w="19050" cmpd="sng">
            <a:noFill/>
            <a:prstDash val="dash"/>
            <a:bevel/>
          </a:ln>
        </p:spPr>
        <p:style>
          <a:lnRef idx="1">
            <a:schemeClr val="accent4"/>
          </a:lnRef>
          <a:fillRef idx="2">
            <a:schemeClr val="accent4"/>
          </a:fillRef>
          <a:effectRef idx="1">
            <a:schemeClr val="accent4"/>
          </a:effectRef>
          <a:fontRef idx="minor">
            <a:schemeClr val="dk1"/>
          </a:fontRef>
        </p:style>
        <p:txBody>
          <a:bodyPr wrap="square" lIns="91440" tIns="0" rIns="91440" bIns="0" anchor="b">
            <a:noAutofit/>
          </a:bodyPr>
          <a:lstStyle>
            <a:lvl1pPr marL="0" indent="0" algn="l">
              <a:buNone/>
              <a:defRPr sz="2000" b="0" i="0">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Insert Web support link and info here.</a:t>
            </a:r>
          </a:p>
        </p:txBody>
      </p:sp>
      <p:pic>
        <p:nvPicPr>
          <p:cNvPr id="10" name="WFGPS Logo" descr="Logo for WorkforceGPS: Navigate to Success">
            <a:extLst>
              <a:ext uri="{FF2B5EF4-FFF2-40B4-BE49-F238E27FC236}">
                <a16:creationId xmlns:a16="http://schemas.microsoft.com/office/drawing/2014/main" id="{A0EDBCB9-034B-4117-97B6-419BF0069DC5}"/>
              </a:ext>
              <a:ext uri="{C183D7F6-B498-43B3-948B-1728B52AA6E4}">
                <adec:decorative xmlns:adec="http://schemas.microsoft.com/office/drawing/2017/decorative" val="0"/>
              </a:ext>
            </a:extLst>
          </p:cNvPr>
          <p:cNvPicPr>
            <a:picLocks noChangeAspect="1"/>
          </p:cNvPicPr>
          <p:nvPr userDrawn="1"/>
        </p:nvPicPr>
        <p:blipFill>
          <a:blip r:embed="rId4"/>
          <a:stretch>
            <a:fillRect/>
          </a:stretch>
        </p:blipFill>
        <p:spPr>
          <a:xfrm>
            <a:off x="1887443" y="2902486"/>
            <a:ext cx="3102164" cy="1053028"/>
          </a:xfrm>
          <a:prstGeom prst="rect">
            <a:avLst/>
          </a:prstGeom>
        </p:spPr>
      </p:pic>
    </p:spTree>
    <p:extLst>
      <p:ext uri="{BB962C8B-B14F-4D97-AF65-F5344CB8AC3E}">
        <p14:creationId xmlns:p14="http://schemas.microsoft.com/office/powerpoint/2010/main" val="41877827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6" name="Slide Number">
            <a:extLst>
              <a:ext uri="{FF2B5EF4-FFF2-40B4-BE49-F238E27FC236}">
                <a16:creationId xmlns:a16="http://schemas.microsoft.com/office/drawing/2014/main" id="{FEA3DEE6-72F4-49C9-965D-E6F849A5E885}"/>
              </a:ext>
            </a:extLst>
          </p:cNvPr>
          <p:cNvSpPr>
            <a:spLocks noGrp="1"/>
          </p:cNvSpPr>
          <p:nvPr>
            <p:ph type="sldNum" sz="quarter" idx="12"/>
          </p:nvPr>
        </p:nvSpPr>
        <p:spPr/>
        <p:txBody>
          <a:bodyPr/>
          <a:lstStyle/>
          <a:p>
            <a:fld id="{158B7785-F6D6-45F8-833E-07BD84680091}" type="slidenum">
              <a:rPr lang="en-US" smtClean="0"/>
              <a:t>‹#›</a:t>
            </a:fld>
            <a:endParaRPr lang="en-US"/>
          </a:p>
        </p:txBody>
      </p:sp>
      <p:sp>
        <p:nvSpPr>
          <p:cNvPr id="4" name="Title">
            <a:extLst>
              <a:ext uri="{FF2B5EF4-FFF2-40B4-BE49-F238E27FC236}">
                <a16:creationId xmlns:a16="http://schemas.microsoft.com/office/drawing/2014/main" id="{CF31141F-3166-4574-964B-985B9D39E826}"/>
              </a:ext>
            </a:extLst>
          </p:cNvPr>
          <p:cNvSpPr>
            <a:spLocks noGrp="1"/>
          </p:cNvSpPr>
          <p:nvPr>
            <p:ph type="title"/>
          </p:nvPr>
        </p:nvSpPr>
        <p:spPr/>
        <p:txBody>
          <a:bodyPr/>
          <a:lstStyle/>
          <a:p>
            <a:r>
              <a:rPr lang="en-US"/>
              <a:t>Click to edit Master title style</a:t>
            </a:r>
          </a:p>
        </p:txBody>
      </p:sp>
      <p:sp>
        <p:nvSpPr>
          <p:cNvPr id="3" name="Content Placeholder">
            <a:extLst>
              <a:ext uri="{FF2B5EF4-FFF2-40B4-BE49-F238E27FC236}">
                <a16:creationId xmlns:a16="http://schemas.microsoft.com/office/drawing/2014/main" id="{17AAC5FF-8264-4C60-8AAC-1B83EE24201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a:extLst>
              <a:ext uri="{FF2B5EF4-FFF2-40B4-BE49-F238E27FC236}">
                <a16:creationId xmlns:a16="http://schemas.microsoft.com/office/drawing/2014/main" id="{3E5B53C0-0C47-43AC-BBAB-8355450A49E3}"/>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208877043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Presenter / Moderator">
    <p:spTree>
      <p:nvGrpSpPr>
        <p:cNvPr id="1" name=""/>
        <p:cNvGrpSpPr/>
        <p:nvPr/>
      </p:nvGrpSpPr>
      <p:grpSpPr>
        <a:xfrm>
          <a:off x="0" y="0"/>
          <a:ext cx="0" cy="0"/>
          <a:chOff x="0" y="0"/>
          <a:chExt cx="0" cy="0"/>
        </a:xfrm>
      </p:grpSpPr>
      <p:pic>
        <p:nvPicPr>
          <p:cNvPr id="8" name="Microphone Icon">
            <a:extLst>
              <a:ext uri="{FF2B5EF4-FFF2-40B4-BE49-F238E27FC236}">
                <a16:creationId xmlns:a16="http://schemas.microsoft.com/office/drawing/2014/main" id="{821C247C-8EBB-4D4A-8797-57C42F0B7172}"/>
              </a:ext>
              <a:ext uri="{C183D7F6-B498-43B3-948B-1728B52AA6E4}">
                <adec:decorative xmlns:adec="http://schemas.microsoft.com/office/drawing/2017/decorative" val="1"/>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0" y="210800"/>
            <a:ext cx="457200" cy="457200"/>
          </a:xfrm>
          <a:prstGeom prst="rect">
            <a:avLst/>
          </a:prstGeom>
        </p:spPr>
      </p:pic>
      <p:sp>
        <p:nvSpPr>
          <p:cNvPr id="6" name="Slide Number">
            <a:extLst>
              <a:ext uri="{FF2B5EF4-FFF2-40B4-BE49-F238E27FC236}">
                <a16:creationId xmlns:a16="http://schemas.microsoft.com/office/drawing/2014/main" id="{FEA3DEE6-72F4-49C9-965D-E6F849A5E885}"/>
              </a:ext>
            </a:extLst>
          </p:cNvPr>
          <p:cNvSpPr>
            <a:spLocks noGrp="1"/>
          </p:cNvSpPr>
          <p:nvPr>
            <p:ph type="sldNum" sz="quarter" idx="12"/>
          </p:nvPr>
        </p:nvSpPr>
        <p:spPr/>
        <p:txBody>
          <a:bodyPr/>
          <a:lstStyle/>
          <a:p>
            <a:fld id="{158B7785-F6D6-45F8-833E-07BD84680091}" type="slidenum">
              <a:rPr lang="en-US" smtClean="0"/>
              <a:t>‹#›</a:t>
            </a:fld>
            <a:endParaRPr lang="en-US"/>
          </a:p>
        </p:txBody>
      </p:sp>
      <p:sp>
        <p:nvSpPr>
          <p:cNvPr id="4" name="Title">
            <a:extLst>
              <a:ext uri="{FF2B5EF4-FFF2-40B4-BE49-F238E27FC236}">
                <a16:creationId xmlns:a16="http://schemas.microsoft.com/office/drawing/2014/main" id="{CF31141F-3166-4574-964B-985B9D39E826}"/>
              </a:ext>
            </a:extLst>
          </p:cNvPr>
          <p:cNvSpPr>
            <a:spLocks noGrp="1"/>
          </p:cNvSpPr>
          <p:nvPr>
            <p:ph type="title" hasCustomPrompt="1"/>
          </p:nvPr>
        </p:nvSpPr>
        <p:spPr/>
        <p:txBody>
          <a:bodyPr>
            <a:normAutofit/>
          </a:bodyPr>
          <a:lstStyle>
            <a:lvl1pPr>
              <a:defRPr sz="3600"/>
            </a:lvl1pPr>
          </a:lstStyle>
          <a:p>
            <a:r>
              <a:rPr lang="en-US"/>
              <a:t>Enter title for Speaker / Moderator slide</a:t>
            </a:r>
          </a:p>
        </p:txBody>
      </p:sp>
      <p:sp>
        <p:nvSpPr>
          <p:cNvPr id="7" name="Person Photo">
            <a:extLst>
              <a:ext uri="{FF2B5EF4-FFF2-40B4-BE49-F238E27FC236}">
                <a16:creationId xmlns:a16="http://schemas.microsoft.com/office/drawing/2014/main" id="{B7D89C1E-6C46-426B-BD63-ECEF239257D2}"/>
              </a:ext>
              <a:ext uri="{C183D7F6-B498-43B3-948B-1728B52AA6E4}">
                <adec:decorative xmlns:adec="http://schemas.microsoft.com/office/drawing/2017/decorative" val="1"/>
              </a:ext>
            </a:extLst>
          </p:cNvPr>
          <p:cNvSpPr>
            <a:spLocks noGrp="1"/>
          </p:cNvSpPr>
          <p:nvPr>
            <p:ph type="pic" sz="quarter" idx="13" hasCustomPrompt="1"/>
          </p:nvPr>
        </p:nvSpPr>
        <p:spPr>
          <a:xfrm>
            <a:off x="1502361" y="2590404"/>
            <a:ext cx="2133600" cy="2133600"/>
          </a:xfrm>
          <a:prstGeom prst="round2DiagRect">
            <a:avLst/>
          </a:prstGeom>
          <a:solidFill>
            <a:srgbClr val="F3F4F4"/>
          </a:solidFill>
          <a:ln>
            <a:solidFill>
              <a:schemeClr val="accent4"/>
            </a:solidFill>
          </a:ln>
        </p:spPr>
        <p:txBody>
          <a:bodyPr/>
          <a:lstStyle>
            <a:lvl1pPr algn="ctr">
              <a:defRPr sz="2000" b="0" i="1">
                <a:solidFill>
                  <a:schemeClr val="tx2"/>
                </a:solidFill>
              </a:defRPr>
            </a:lvl1pPr>
          </a:lstStyle>
          <a:p>
            <a:r>
              <a:rPr lang="en-US"/>
              <a:t>Click icon to add picture, or drag and drop from your files.</a:t>
            </a:r>
          </a:p>
        </p:txBody>
      </p:sp>
      <p:sp>
        <p:nvSpPr>
          <p:cNvPr id="3" name="Person Info">
            <a:extLst>
              <a:ext uri="{FF2B5EF4-FFF2-40B4-BE49-F238E27FC236}">
                <a16:creationId xmlns:a16="http://schemas.microsoft.com/office/drawing/2014/main" id="{17AAC5FF-8264-4C60-8AAC-1B83EE24201B}"/>
              </a:ext>
            </a:extLst>
          </p:cNvPr>
          <p:cNvSpPr>
            <a:spLocks noGrp="1"/>
          </p:cNvSpPr>
          <p:nvPr>
            <p:ph idx="1" hasCustomPrompt="1"/>
          </p:nvPr>
        </p:nvSpPr>
        <p:spPr>
          <a:xfrm>
            <a:off x="4439822" y="1137446"/>
            <a:ext cx="7244177" cy="5039517"/>
          </a:xfrm>
        </p:spPr>
        <p:txBody>
          <a:bodyPr anchor="ctr">
            <a:noAutofit/>
          </a:bodyPr>
          <a:lstStyle>
            <a:lvl1pPr>
              <a:defRPr/>
            </a:lvl1pPr>
            <a:lvl2pPr>
              <a:defRPr/>
            </a:lvl2pPr>
            <a:lvl3pPr>
              <a:defRPr/>
            </a:lvl3pPr>
          </a:lstStyle>
          <a:p>
            <a:pPr lvl="0"/>
            <a:r>
              <a:rPr lang="en-US"/>
              <a:t>FirstName LastName</a:t>
            </a:r>
          </a:p>
          <a:p>
            <a:pPr lvl="1"/>
            <a:r>
              <a:rPr lang="en-US"/>
              <a:t>Position</a:t>
            </a:r>
          </a:p>
          <a:p>
            <a:pPr lvl="2"/>
            <a:r>
              <a:rPr lang="en-US"/>
              <a:t>Organization</a:t>
            </a:r>
          </a:p>
          <a:p>
            <a:pPr lvl="3"/>
            <a:r>
              <a:rPr lang="en-US"/>
              <a:t>Email</a:t>
            </a:r>
          </a:p>
          <a:p>
            <a:pPr lvl="4"/>
            <a:r>
              <a:rPr lang="en-US"/>
              <a:t>Phone</a:t>
            </a:r>
          </a:p>
        </p:txBody>
      </p:sp>
      <p:sp>
        <p:nvSpPr>
          <p:cNvPr id="5" name="Footer Placeholder">
            <a:extLst>
              <a:ext uri="{FF2B5EF4-FFF2-40B4-BE49-F238E27FC236}">
                <a16:creationId xmlns:a16="http://schemas.microsoft.com/office/drawing/2014/main" id="{3E5B53C0-0C47-43AC-BBAB-8355450A49E3}"/>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119157686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Presenters / Moderators (2)">
    <p:spTree>
      <p:nvGrpSpPr>
        <p:cNvPr id="1" name=""/>
        <p:cNvGrpSpPr/>
        <p:nvPr/>
      </p:nvGrpSpPr>
      <p:grpSpPr>
        <a:xfrm>
          <a:off x="0" y="0"/>
          <a:ext cx="0" cy="0"/>
          <a:chOff x="0" y="0"/>
          <a:chExt cx="0" cy="0"/>
        </a:xfrm>
      </p:grpSpPr>
      <p:pic>
        <p:nvPicPr>
          <p:cNvPr id="10" name="Microphone Icon">
            <a:extLst>
              <a:ext uri="{FF2B5EF4-FFF2-40B4-BE49-F238E27FC236}">
                <a16:creationId xmlns:a16="http://schemas.microsoft.com/office/drawing/2014/main" id="{25EC0724-8798-467D-9F8D-322E0B6A7B23}"/>
              </a:ext>
              <a:ext uri="{C183D7F6-B498-43B3-948B-1728B52AA6E4}">
                <adec:decorative xmlns:adec="http://schemas.microsoft.com/office/drawing/2017/decorative" val="1"/>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0" y="210800"/>
            <a:ext cx="457200" cy="457200"/>
          </a:xfrm>
          <a:prstGeom prst="rect">
            <a:avLst/>
          </a:prstGeom>
        </p:spPr>
      </p:pic>
      <p:sp>
        <p:nvSpPr>
          <p:cNvPr id="7" name="Slide Number">
            <a:extLst>
              <a:ext uri="{FF2B5EF4-FFF2-40B4-BE49-F238E27FC236}">
                <a16:creationId xmlns:a16="http://schemas.microsoft.com/office/drawing/2014/main" id="{07E76459-9783-4638-A403-290188AF83C5}"/>
              </a:ext>
            </a:extLst>
          </p:cNvPr>
          <p:cNvSpPr>
            <a:spLocks noGrp="1"/>
          </p:cNvSpPr>
          <p:nvPr>
            <p:ph type="sldNum" sz="quarter" idx="12"/>
          </p:nvPr>
        </p:nvSpPr>
        <p:spPr/>
        <p:txBody>
          <a:bodyPr/>
          <a:lstStyle/>
          <a:p>
            <a:fld id="{158B7785-F6D6-45F8-833E-07BD84680091}" type="slidenum">
              <a:rPr lang="en-US" smtClean="0"/>
              <a:t>‹#›</a:t>
            </a:fld>
            <a:endParaRPr lang="en-US"/>
          </a:p>
        </p:txBody>
      </p:sp>
      <p:sp>
        <p:nvSpPr>
          <p:cNvPr id="2" name="Title">
            <a:extLst>
              <a:ext uri="{FF2B5EF4-FFF2-40B4-BE49-F238E27FC236}">
                <a16:creationId xmlns:a16="http://schemas.microsoft.com/office/drawing/2014/main" id="{BCC9EA8F-2DFF-4F02-95B9-44E5CC5ED0EF}"/>
              </a:ext>
            </a:extLst>
          </p:cNvPr>
          <p:cNvSpPr>
            <a:spLocks noGrp="1"/>
          </p:cNvSpPr>
          <p:nvPr>
            <p:ph type="title" hasCustomPrompt="1"/>
          </p:nvPr>
        </p:nvSpPr>
        <p:spPr/>
        <p:txBody>
          <a:bodyPr>
            <a:normAutofit/>
          </a:bodyPr>
          <a:lstStyle>
            <a:lvl1pPr>
              <a:defRPr sz="3600"/>
            </a:lvl1pPr>
          </a:lstStyle>
          <a:p>
            <a:r>
              <a:rPr lang="en-US"/>
              <a:t>Enter title for Speakers / Moderators slide</a:t>
            </a:r>
          </a:p>
        </p:txBody>
      </p:sp>
      <p:sp>
        <p:nvSpPr>
          <p:cNvPr id="8" name="Person Photo 1">
            <a:extLst>
              <a:ext uri="{FF2B5EF4-FFF2-40B4-BE49-F238E27FC236}">
                <a16:creationId xmlns:a16="http://schemas.microsoft.com/office/drawing/2014/main" id="{2E6B6379-B56C-4E3B-A6C5-2378DDFC5CED}"/>
              </a:ext>
              <a:ext uri="{C183D7F6-B498-43B3-948B-1728B52AA6E4}">
                <adec:decorative xmlns:adec="http://schemas.microsoft.com/office/drawing/2017/decorative" val="1"/>
              </a:ext>
            </a:extLst>
          </p:cNvPr>
          <p:cNvSpPr>
            <a:spLocks noGrp="1"/>
          </p:cNvSpPr>
          <p:nvPr>
            <p:ph type="pic" sz="quarter" idx="13" hasCustomPrompt="1"/>
          </p:nvPr>
        </p:nvSpPr>
        <p:spPr>
          <a:xfrm>
            <a:off x="1553029" y="1288742"/>
            <a:ext cx="2133600" cy="2133600"/>
          </a:xfrm>
          <a:prstGeom prst="round2DiagRect">
            <a:avLst/>
          </a:prstGeom>
          <a:solidFill>
            <a:srgbClr val="F3F4F4"/>
          </a:solidFill>
          <a:ln>
            <a:solidFill>
              <a:schemeClr val="accent4"/>
            </a:solidFill>
          </a:ln>
        </p:spPr>
        <p:txBody>
          <a:bodyPr/>
          <a:lstStyle>
            <a:lvl1pPr marL="0" marR="0" indent="0" algn="ctr" defTabSz="914400" rtl="0" eaLnBrk="1" fontAlgn="auto" latinLnBrk="0" hangingPunct="1">
              <a:lnSpc>
                <a:spcPct val="95000"/>
              </a:lnSpc>
              <a:spcBef>
                <a:spcPts val="3000"/>
              </a:spcBef>
              <a:spcAft>
                <a:spcPts val="0"/>
              </a:spcAft>
              <a:buClr>
                <a:schemeClr val="accent2"/>
              </a:buClr>
              <a:buSzTx/>
              <a:buFontTx/>
              <a:buNone/>
              <a:tabLst/>
              <a:defRPr sz="2000" b="0" i="1">
                <a:solidFill>
                  <a:schemeClr val="tx2"/>
                </a:solidFill>
              </a:defRPr>
            </a:lvl1pPr>
          </a:lstStyle>
          <a:p>
            <a:pPr marL="0" marR="0" lvl="0" indent="0" algn="ctr" defTabSz="914400" rtl="0" eaLnBrk="1" fontAlgn="auto" latinLnBrk="0" hangingPunct="1">
              <a:lnSpc>
                <a:spcPct val="95000"/>
              </a:lnSpc>
              <a:spcBef>
                <a:spcPts val="3000"/>
              </a:spcBef>
              <a:spcAft>
                <a:spcPts val="0"/>
              </a:spcAft>
              <a:buClr>
                <a:schemeClr val="accent2"/>
              </a:buClr>
              <a:buSzTx/>
              <a:buFontTx/>
              <a:buNone/>
              <a:tabLst/>
              <a:defRPr/>
            </a:pPr>
            <a:r>
              <a:rPr lang="en-US"/>
              <a:t>Click icon to add picture, or drag and drop from your files.</a:t>
            </a:r>
          </a:p>
        </p:txBody>
      </p:sp>
      <p:sp>
        <p:nvSpPr>
          <p:cNvPr id="4" name="Person Info 1">
            <a:extLst>
              <a:ext uri="{FF2B5EF4-FFF2-40B4-BE49-F238E27FC236}">
                <a16:creationId xmlns:a16="http://schemas.microsoft.com/office/drawing/2014/main" id="{134CD3E4-027C-4B7D-A65C-7DBA57E90025}"/>
              </a:ext>
            </a:extLst>
          </p:cNvPr>
          <p:cNvSpPr>
            <a:spLocks noGrp="1"/>
          </p:cNvSpPr>
          <p:nvPr>
            <p:ph sz="half" idx="2" hasCustomPrompt="1"/>
          </p:nvPr>
        </p:nvSpPr>
        <p:spPr>
          <a:xfrm>
            <a:off x="4439823" y="1254648"/>
            <a:ext cx="5646057" cy="2201789"/>
          </a:xfrm>
        </p:spPr>
        <p:txBody>
          <a:bodyPr>
            <a:noAutofit/>
          </a:bodyPr>
          <a:lstStyle>
            <a:lvl1pPr>
              <a:defRPr/>
            </a:lvl1pPr>
            <a:lvl2pPr>
              <a:defRPr/>
            </a:lvl2pPr>
            <a:lvl3pPr>
              <a:defRPr/>
            </a:lvl3pPr>
            <a:lvl4pPr>
              <a:defRPr/>
            </a:lvl4pPr>
            <a:lvl5pPr>
              <a:defRPr/>
            </a:lvl5pPr>
          </a:lstStyle>
          <a:p>
            <a:pPr lvl="0"/>
            <a:r>
              <a:rPr lang="en-US"/>
              <a:t>FirstName </a:t>
            </a:r>
            <a:r>
              <a:rPr lang="en-US" err="1"/>
              <a:t>LastName</a:t>
            </a:r>
            <a:endParaRPr lang="en-US"/>
          </a:p>
          <a:p>
            <a:pPr lvl="1"/>
            <a:r>
              <a:rPr lang="en-US"/>
              <a:t>Position</a:t>
            </a:r>
          </a:p>
          <a:p>
            <a:pPr lvl="2"/>
            <a:r>
              <a:rPr lang="en-US"/>
              <a:t>Organization</a:t>
            </a:r>
          </a:p>
          <a:p>
            <a:pPr lvl="3"/>
            <a:r>
              <a:rPr lang="en-US"/>
              <a:t>Email</a:t>
            </a:r>
          </a:p>
          <a:p>
            <a:pPr lvl="4"/>
            <a:r>
              <a:rPr lang="en-US"/>
              <a:t>Phone</a:t>
            </a:r>
          </a:p>
        </p:txBody>
      </p:sp>
      <p:sp>
        <p:nvSpPr>
          <p:cNvPr id="9" name="Person Photo 2">
            <a:extLst>
              <a:ext uri="{FF2B5EF4-FFF2-40B4-BE49-F238E27FC236}">
                <a16:creationId xmlns:a16="http://schemas.microsoft.com/office/drawing/2014/main" id="{844C8C0B-137B-4F7E-A91A-3A9FB71E114D}"/>
              </a:ext>
              <a:ext uri="{C183D7F6-B498-43B3-948B-1728B52AA6E4}">
                <adec:decorative xmlns:adec="http://schemas.microsoft.com/office/drawing/2017/decorative" val="1"/>
              </a:ext>
            </a:extLst>
          </p:cNvPr>
          <p:cNvSpPr>
            <a:spLocks noGrp="1"/>
          </p:cNvSpPr>
          <p:nvPr>
            <p:ph type="pic" sz="quarter" idx="14" hasCustomPrompt="1"/>
          </p:nvPr>
        </p:nvSpPr>
        <p:spPr>
          <a:xfrm>
            <a:off x="1502361" y="3832448"/>
            <a:ext cx="2133600" cy="2133600"/>
          </a:xfrm>
          <a:prstGeom prst="round2DiagRect">
            <a:avLst/>
          </a:prstGeom>
          <a:solidFill>
            <a:srgbClr val="F3F4F4"/>
          </a:solidFill>
          <a:ln>
            <a:solidFill>
              <a:schemeClr val="accent4"/>
            </a:solidFill>
          </a:ln>
        </p:spPr>
        <p:txBody>
          <a:bodyPr/>
          <a:lstStyle>
            <a:lvl1pPr marL="0" marR="0" indent="0" algn="ctr" defTabSz="914400" rtl="0" eaLnBrk="1" fontAlgn="auto" latinLnBrk="0" hangingPunct="1">
              <a:lnSpc>
                <a:spcPct val="95000"/>
              </a:lnSpc>
              <a:spcBef>
                <a:spcPts val="3000"/>
              </a:spcBef>
              <a:spcAft>
                <a:spcPts val="0"/>
              </a:spcAft>
              <a:buClr>
                <a:schemeClr val="accent2"/>
              </a:buClr>
              <a:buSzTx/>
              <a:buFontTx/>
              <a:buNone/>
              <a:tabLst/>
              <a:defRPr sz="2000" b="0" i="1">
                <a:solidFill>
                  <a:schemeClr val="tx2"/>
                </a:solidFill>
              </a:defRPr>
            </a:lvl1pPr>
          </a:lstStyle>
          <a:p>
            <a:pPr marL="0" marR="0" lvl="0" indent="0" algn="ctr" defTabSz="914400" rtl="0" eaLnBrk="1" fontAlgn="auto" latinLnBrk="0" hangingPunct="1">
              <a:lnSpc>
                <a:spcPct val="95000"/>
              </a:lnSpc>
              <a:spcBef>
                <a:spcPts val="3000"/>
              </a:spcBef>
              <a:spcAft>
                <a:spcPts val="0"/>
              </a:spcAft>
              <a:buClr>
                <a:schemeClr val="accent2"/>
              </a:buClr>
              <a:buSzTx/>
              <a:buFontTx/>
              <a:buNone/>
              <a:tabLst/>
              <a:defRPr/>
            </a:pPr>
            <a:r>
              <a:rPr lang="en-US"/>
              <a:t>Click icon to add picture, or drag and drop from your files.</a:t>
            </a:r>
          </a:p>
        </p:txBody>
      </p:sp>
      <p:sp>
        <p:nvSpPr>
          <p:cNvPr id="3" name="Person Info 2">
            <a:extLst>
              <a:ext uri="{FF2B5EF4-FFF2-40B4-BE49-F238E27FC236}">
                <a16:creationId xmlns:a16="http://schemas.microsoft.com/office/drawing/2014/main" id="{2BE8F200-D8FA-4BA3-841A-0AA90D44A055}"/>
              </a:ext>
            </a:extLst>
          </p:cNvPr>
          <p:cNvSpPr>
            <a:spLocks noGrp="1"/>
          </p:cNvSpPr>
          <p:nvPr>
            <p:ph sz="half" idx="1" hasCustomPrompt="1"/>
          </p:nvPr>
        </p:nvSpPr>
        <p:spPr>
          <a:xfrm>
            <a:off x="4439822" y="3798354"/>
            <a:ext cx="5646057" cy="2201789"/>
          </a:xfrm>
        </p:spPr>
        <p:txBody>
          <a:bodyPr>
            <a:noAutofit/>
          </a:bodyPr>
          <a:lstStyle>
            <a:lvl1pPr>
              <a:defRPr/>
            </a:lvl1pPr>
            <a:lvl2pPr>
              <a:defRPr/>
            </a:lvl2pPr>
            <a:lvl3pPr>
              <a:defRPr/>
            </a:lvl3pPr>
            <a:lvl4pPr>
              <a:defRPr/>
            </a:lvl4pPr>
            <a:lvl5pPr>
              <a:defRPr/>
            </a:lvl5pPr>
          </a:lstStyle>
          <a:p>
            <a:pPr lvl="0"/>
            <a:r>
              <a:rPr lang="en-US"/>
              <a:t>FirstName </a:t>
            </a:r>
            <a:r>
              <a:rPr lang="en-US" err="1"/>
              <a:t>LastName</a:t>
            </a:r>
            <a:endParaRPr lang="en-US"/>
          </a:p>
          <a:p>
            <a:pPr lvl="1"/>
            <a:r>
              <a:rPr lang="en-US"/>
              <a:t>Position</a:t>
            </a:r>
          </a:p>
          <a:p>
            <a:pPr lvl="2"/>
            <a:r>
              <a:rPr lang="en-US"/>
              <a:t>Organization</a:t>
            </a:r>
          </a:p>
          <a:p>
            <a:pPr lvl="3"/>
            <a:r>
              <a:rPr lang="en-US"/>
              <a:t>Email</a:t>
            </a:r>
          </a:p>
          <a:p>
            <a:pPr lvl="4"/>
            <a:r>
              <a:rPr lang="en-US"/>
              <a:t>Phone</a:t>
            </a:r>
          </a:p>
        </p:txBody>
      </p:sp>
      <p:sp>
        <p:nvSpPr>
          <p:cNvPr id="6" name="Footer Placeholder">
            <a:extLst>
              <a:ext uri="{FF2B5EF4-FFF2-40B4-BE49-F238E27FC236}">
                <a16:creationId xmlns:a16="http://schemas.microsoft.com/office/drawing/2014/main" id="{1EDEE5CB-3268-42B3-8050-AE7311A60C11}"/>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258862502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Presenters / Moderators (3)">
    <p:spTree>
      <p:nvGrpSpPr>
        <p:cNvPr id="1" name=""/>
        <p:cNvGrpSpPr/>
        <p:nvPr/>
      </p:nvGrpSpPr>
      <p:grpSpPr>
        <a:xfrm>
          <a:off x="0" y="0"/>
          <a:ext cx="0" cy="0"/>
          <a:chOff x="0" y="0"/>
          <a:chExt cx="0" cy="0"/>
        </a:xfrm>
      </p:grpSpPr>
      <p:pic>
        <p:nvPicPr>
          <p:cNvPr id="12" name="Microphone Icon">
            <a:extLst>
              <a:ext uri="{FF2B5EF4-FFF2-40B4-BE49-F238E27FC236}">
                <a16:creationId xmlns:a16="http://schemas.microsoft.com/office/drawing/2014/main" id="{D88163A2-AAB5-4363-AED9-D71E2DD96B63}"/>
              </a:ext>
              <a:ext uri="{C183D7F6-B498-43B3-948B-1728B52AA6E4}">
                <adec:decorative xmlns:adec="http://schemas.microsoft.com/office/drawing/2017/decorative" val="1"/>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0" y="210800"/>
            <a:ext cx="457200" cy="457200"/>
          </a:xfrm>
          <a:prstGeom prst="rect">
            <a:avLst/>
          </a:prstGeom>
        </p:spPr>
      </p:pic>
      <p:sp>
        <p:nvSpPr>
          <p:cNvPr id="7" name="Slide Number">
            <a:extLst>
              <a:ext uri="{FF2B5EF4-FFF2-40B4-BE49-F238E27FC236}">
                <a16:creationId xmlns:a16="http://schemas.microsoft.com/office/drawing/2014/main" id="{07E76459-9783-4638-A403-290188AF83C5}"/>
              </a:ext>
            </a:extLst>
          </p:cNvPr>
          <p:cNvSpPr>
            <a:spLocks noGrp="1"/>
          </p:cNvSpPr>
          <p:nvPr>
            <p:ph type="sldNum" sz="quarter" idx="12"/>
          </p:nvPr>
        </p:nvSpPr>
        <p:spPr/>
        <p:txBody>
          <a:bodyPr/>
          <a:lstStyle/>
          <a:p>
            <a:fld id="{158B7785-F6D6-45F8-833E-07BD84680091}" type="slidenum">
              <a:rPr lang="en-US" smtClean="0"/>
              <a:t>‹#›</a:t>
            </a:fld>
            <a:endParaRPr lang="en-US"/>
          </a:p>
        </p:txBody>
      </p:sp>
      <p:sp>
        <p:nvSpPr>
          <p:cNvPr id="2" name="Title">
            <a:extLst>
              <a:ext uri="{FF2B5EF4-FFF2-40B4-BE49-F238E27FC236}">
                <a16:creationId xmlns:a16="http://schemas.microsoft.com/office/drawing/2014/main" id="{BCC9EA8F-2DFF-4F02-95B9-44E5CC5ED0EF}"/>
              </a:ext>
            </a:extLst>
          </p:cNvPr>
          <p:cNvSpPr>
            <a:spLocks noGrp="1"/>
          </p:cNvSpPr>
          <p:nvPr>
            <p:ph type="title" hasCustomPrompt="1"/>
          </p:nvPr>
        </p:nvSpPr>
        <p:spPr/>
        <p:txBody>
          <a:bodyPr>
            <a:normAutofit/>
          </a:bodyPr>
          <a:lstStyle>
            <a:lvl1pPr>
              <a:defRPr sz="3600"/>
            </a:lvl1pPr>
          </a:lstStyle>
          <a:p>
            <a:r>
              <a:rPr lang="en-US"/>
              <a:t>Enter title for Speakers / Moderators slide</a:t>
            </a:r>
          </a:p>
        </p:txBody>
      </p:sp>
      <p:sp>
        <p:nvSpPr>
          <p:cNvPr id="8" name="Person Photo 1">
            <a:extLst>
              <a:ext uri="{FF2B5EF4-FFF2-40B4-BE49-F238E27FC236}">
                <a16:creationId xmlns:a16="http://schemas.microsoft.com/office/drawing/2014/main" id="{2E6B6379-B56C-4E3B-A6C5-2378DDFC5CED}"/>
              </a:ext>
              <a:ext uri="{C183D7F6-B498-43B3-948B-1728B52AA6E4}">
                <adec:decorative xmlns:adec="http://schemas.microsoft.com/office/drawing/2017/decorative" val="1"/>
              </a:ext>
            </a:extLst>
          </p:cNvPr>
          <p:cNvSpPr>
            <a:spLocks noGrp="1"/>
          </p:cNvSpPr>
          <p:nvPr>
            <p:ph type="pic" sz="quarter" idx="13" hasCustomPrompt="1"/>
          </p:nvPr>
        </p:nvSpPr>
        <p:spPr>
          <a:xfrm>
            <a:off x="961748" y="1272152"/>
            <a:ext cx="2133600" cy="2133600"/>
          </a:xfrm>
          <a:prstGeom prst="round2DiagRect">
            <a:avLst/>
          </a:prstGeom>
          <a:solidFill>
            <a:srgbClr val="F3F4F4"/>
          </a:solidFill>
          <a:ln>
            <a:solidFill>
              <a:schemeClr val="accent4"/>
            </a:solidFill>
          </a:ln>
        </p:spPr>
        <p:txBody>
          <a:bodyPr/>
          <a:lstStyle>
            <a:lvl1pPr marL="0" marR="0" indent="0" algn="ctr" defTabSz="914400" rtl="0" eaLnBrk="1" fontAlgn="auto" latinLnBrk="0" hangingPunct="1">
              <a:lnSpc>
                <a:spcPct val="95000"/>
              </a:lnSpc>
              <a:spcBef>
                <a:spcPts val="3000"/>
              </a:spcBef>
              <a:spcAft>
                <a:spcPts val="0"/>
              </a:spcAft>
              <a:buClr>
                <a:schemeClr val="accent2"/>
              </a:buClr>
              <a:buSzTx/>
              <a:buFontTx/>
              <a:buNone/>
              <a:tabLst/>
              <a:defRPr sz="2000" b="0" i="1">
                <a:solidFill>
                  <a:schemeClr val="tx2"/>
                </a:solidFill>
              </a:defRPr>
            </a:lvl1pPr>
          </a:lstStyle>
          <a:p>
            <a:pPr marL="0" marR="0" lvl="0" indent="0" algn="ctr" defTabSz="914400" rtl="0" eaLnBrk="1" fontAlgn="auto" latinLnBrk="0" hangingPunct="1">
              <a:lnSpc>
                <a:spcPct val="95000"/>
              </a:lnSpc>
              <a:spcBef>
                <a:spcPts val="3000"/>
              </a:spcBef>
              <a:spcAft>
                <a:spcPts val="0"/>
              </a:spcAft>
              <a:buClr>
                <a:schemeClr val="accent2"/>
              </a:buClr>
              <a:buSzTx/>
              <a:buFontTx/>
              <a:buNone/>
              <a:tabLst/>
              <a:defRPr/>
            </a:pPr>
            <a:r>
              <a:rPr lang="en-US"/>
              <a:t>Click icon to add picture, or drag and drop from your files.</a:t>
            </a:r>
          </a:p>
        </p:txBody>
      </p:sp>
      <p:sp>
        <p:nvSpPr>
          <p:cNvPr id="10" name="Person Info 1">
            <a:extLst>
              <a:ext uri="{FF2B5EF4-FFF2-40B4-BE49-F238E27FC236}">
                <a16:creationId xmlns:a16="http://schemas.microsoft.com/office/drawing/2014/main" id="{7AB118E0-BCC7-45C2-8F9E-6934FC665C9E}"/>
              </a:ext>
            </a:extLst>
          </p:cNvPr>
          <p:cNvSpPr>
            <a:spLocks noGrp="1"/>
          </p:cNvSpPr>
          <p:nvPr>
            <p:ph sz="half" idx="15" hasCustomPrompt="1"/>
          </p:nvPr>
        </p:nvSpPr>
        <p:spPr>
          <a:xfrm>
            <a:off x="423268" y="3874554"/>
            <a:ext cx="3566160" cy="2201789"/>
          </a:xfrm>
        </p:spPr>
        <p:txBody>
          <a:bodyPr>
            <a:noAutofit/>
          </a:bodyPr>
          <a:lstStyle>
            <a:lvl1pPr>
              <a:defRPr sz="2400"/>
            </a:lvl1pPr>
            <a:lvl2pPr>
              <a:defRPr sz="2000"/>
            </a:lvl2pPr>
            <a:lvl3pPr>
              <a:defRPr sz="2000"/>
            </a:lvl3pPr>
            <a:lvl4pPr>
              <a:defRPr/>
            </a:lvl4pPr>
            <a:lvl5pPr>
              <a:defRPr/>
            </a:lvl5pPr>
          </a:lstStyle>
          <a:p>
            <a:pPr lvl="0"/>
            <a:r>
              <a:rPr lang="en-US"/>
              <a:t>FirstName </a:t>
            </a:r>
            <a:r>
              <a:rPr lang="en-US" err="1"/>
              <a:t>LastName</a:t>
            </a:r>
            <a:endParaRPr lang="en-US"/>
          </a:p>
          <a:p>
            <a:pPr lvl="1"/>
            <a:r>
              <a:rPr lang="en-US"/>
              <a:t>Position</a:t>
            </a:r>
          </a:p>
          <a:p>
            <a:pPr lvl="2"/>
            <a:r>
              <a:rPr lang="en-US"/>
              <a:t>Organization</a:t>
            </a:r>
          </a:p>
          <a:p>
            <a:pPr lvl="3"/>
            <a:r>
              <a:rPr lang="en-US"/>
              <a:t>Email</a:t>
            </a:r>
          </a:p>
          <a:p>
            <a:pPr lvl="4"/>
            <a:r>
              <a:rPr lang="en-US"/>
              <a:t>Phone</a:t>
            </a:r>
          </a:p>
        </p:txBody>
      </p:sp>
      <p:sp>
        <p:nvSpPr>
          <p:cNvPr id="9" name="Person Photo 2">
            <a:extLst>
              <a:ext uri="{FF2B5EF4-FFF2-40B4-BE49-F238E27FC236}">
                <a16:creationId xmlns:a16="http://schemas.microsoft.com/office/drawing/2014/main" id="{844C8C0B-137B-4F7E-A91A-3A9FB71E114D}"/>
              </a:ext>
              <a:ext uri="{C183D7F6-B498-43B3-948B-1728B52AA6E4}">
                <adec:decorative xmlns:adec="http://schemas.microsoft.com/office/drawing/2017/decorative" val="1"/>
              </a:ext>
            </a:extLst>
          </p:cNvPr>
          <p:cNvSpPr>
            <a:spLocks noGrp="1"/>
          </p:cNvSpPr>
          <p:nvPr>
            <p:ph type="pic" sz="quarter" idx="14" hasCustomPrompt="1"/>
          </p:nvPr>
        </p:nvSpPr>
        <p:spPr>
          <a:xfrm>
            <a:off x="4985834" y="1272152"/>
            <a:ext cx="2133600" cy="2133600"/>
          </a:xfrm>
          <a:prstGeom prst="round2DiagRect">
            <a:avLst/>
          </a:prstGeom>
          <a:solidFill>
            <a:srgbClr val="F3F4F4"/>
          </a:solidFill>
          <a:ln>
            <a:solidFill>
              <a:schemeClr val="accent4"/>
            </a:solidFill>
          </a:ln>
        </p:spPr>
        <p:txBody>
          <a:bodyPr/>
          <a:lstStyle>
            <a:lvl1pPr marL="0" marR="0" indent="0" algn="ctr" defTabSz="914400" rtl="0" eaLnBrk="1" fontAlgn="auto" latinLnBrk="0" hangingPunct="1">
              <a:lnSpc>
                <a:spcPct val="95000"/>
              </a:lnSpc>
              <a:spcBef>
                <a:spcPts val="3000"/>
              </a:spcBef>
              <a:spcAft>
                <a:spcPts val="0"/>
              </a:spcAft>
              <a:buClr>
                <a:schemeClr val="accent2"/>
              </a:buClr>
              <a:buSzTx/>
              <a:buFontTx/>
              <a:buNone/>
              <a:tabLst/>
              <a:defRPr sz="2000" b="0" i="1">
                <a:solidFill>
                  <a:schemeClr val="tx2"/>
                </a:solidFill>
              </a:defRPr>
            </a:lvl1pPr>
          </a:lstStyle>
          <a:p>
            <a:pPr marL="0" marR="0" lvl="0" indent="0" algn="ctr" defTabSz="914400" rtl="0" eaLnBrk="1" fontAlgn="auto" latinLnBrk="0" hangingPunct="1">
              <a:lnSpc>
                <a:spcPct val="95000"/>
              </a:lnSpc>
              <a:spcBef>
                <a:spcPts val="3000"/>
              </a:spcBef>
              <a:spcAft>
                <a:spcPts val="0"/>
              </a:spcAft>
              <a:buClr>
                <a:schemeClr val="accent2"/>
              </a:buClr>
              <a:buSzTx/>
              <a:buFontTx/>
              <a:buNone/>
              <a:tabLst/>
              <a:defRPr/>
            </a:pPr>
            <a:r>
              <a:rPr lang="en-US"/>
              <a:t>Click icon to add picture, or drag and drop from your files.</a:t>
            </a:r>
          </a:p>
        </p:txBody>
      </p:sp>
      <p:sp>
        <p:nvSpPr>
          <p:cNvPr id="3" name="Person Info 2">
            <a:extLst>
              <a:ext uri="{FF2B5EF4-FFF2-40B4-BE49-F238E27FC236}">
                <a16:creationId xmlns:a16="http://schemas.microsoft.com/office/drawing/2014/main" id="{2BE8F200-D8FA-4BA3-841A-0AA90D44A055}"/>
              </a:ext>
            </a:extLst>
          </p:cNvPr>
          <p:cNvSpPr>
            <a:spLocks noGrp="1"/>
          </p:cNvSpPr>
          <p:nvPr>
            <p:ph sz="half" idx="1" hasCustomPrompt="1"/>
          </p:nvPr>
        </p:nvSpPr>
        <p:spPr>
          <a:xfrm>
            <a:off x="4447354" y="3874554"/>
            <a:ext cx="3566160" cy="2201789"/>
          </a:xfrm>
        </p:spPr>
        <p:txBody>
          <a:bodyPr>
            <a:noAutofit/>
          </a:bodyPr>
          <a:lstStyle>
            <a:lvl1pPr>
              <a:defRPr sz="2400"/>
            </a:lvl1pPr>
            <a:lvl2pPr>
              <a:defRPr sz="2000"/>
            </a:lvl2pPr>
            <a:lvl3pPr>
              <a:defRPr sz="2000"/>
            </a:lvl3pPr>
            <a:lvl4pPr>
              <a:defRPr/>
            </a:lvl4pPr>
            <a:lvl5pPr>
              <a:defRPr/>
            </a:lvl5pPr>
          </a:lstStyle>
          <a:p>
            <a:pPr lvl="0"/>
            <a:r>
              <a:rPr lang="en-US"/>
              <a:t>FirstName </a:t>
            </a:r>
            <a:r>
              <a:rPr lang="en-US" err="1"/>
              <a:t>LastName</a:t>
            </a:r>
            <a:endParaRPr lang="en-US"/>
          </a:p>
          <a:p>
            <a:pPr lvl="1"/>
            <a:r>
              <a:rPr lang="en-US"/>
              <a:t>Position</a:t>
            </a:r>
          </a:p>
          <a:p>
            <a:pPr lvl="2"/>
            <a:r>
              <a:rPr lang="en-US"/>
              <a:t>Organization</a:t>
            </a:r>
          </a:p>
          <a:p>
            <a:pPr lvl="3"/>
            <a:r>
              <a:rPr lang="en-US"/>
              <a:t>Email</a:t>
            </a:r>
          </a:p>
          <a:p>
            <a:pPr lvl="4"/>
            <a:r>
              <a:rPr lang="en-US"/>
              <a:t>Phone</a:t>
            </a:r>
          </a:p>
        </p:txBody>
      </p:sp>
      <p:sp>
        <p:nvSpPr>
          <p:cNvPr id="11" name="Person Photo 3">
            <a:extLst>
              <a:ext uri="{FF2B5EF4-FFF2-40B4-BE49-F238E27FC236}">
                <a16:creationId xmlns:a16="http://schemas.microsoft.com/office/drawing/2014/main" id="{53A828BF-2A5D-41FD-B227-FAAB818AC598}"/>
              </a:ext>
              <a:ext uri="{C183D7F6-B498-43B3-948B-1728B52AA6E4}">
                <adec:decorative xmlns:adec="http://schemas.microsoft.com/office/drawing/2017/decorative" val="1"/>
              </a:ext>
            </a:extLst>
          </p:cNvPr>
          <p:cNvSpPr>
            <a:spLocks noGrp="1"/>
          </p:cNvSpPr>
          <p:nvPr>
            <p:ph type="pic" sz="quarter" idx="16" hasCustomPrompt="1"/>
          </p:nvPr>
        </p:nvSpPr>
        <p:spPr>
          <a:xfrm>
            <a:off x="9009920" y="1272152"/>
            <a:ext cx="2133600" cy="2133600"/>
          </a:xfrm>
          <a:prstGeom prst="round2DiagRect">
            <a:avLst/>
          </a:prstGeom>
          <a:solidFill>
            <a:srgbClr val="F3F4F4"/>
          </a:solidFill>
          <a:ln>
            <a:solidFill>
              <a:schemeClr val="accent4"/>
            </a:solidFill>
          </a:ln>
        </p:spPr>
        <p:txBody>
          <a:bodyPr/>
          <a:lstStyle>
            <a:lvl1pPr marL="0" marR="0" indent="0" algn="ctr" defTabSz="914400" rtl="0" eaLnBrk="1" fontAlgn="auto" latinLnBrk="0" hangingPunct="1">
              <a:lnSpc>
                <a:spcPct val="95000"/>
              </a:lnSpc>
              <a:spcBef>
                <a:spcPts val="3000"/>
              </a:spcBef>
              <a:spcAft>
                <a:spcPts val="0"/>
              </a:spcAft>
              <a:buClr>
                <a:schemeClr val="accent2"/>
              </a:buClr>
              <a:buSzTx/>
              <a:buFontTx/>
              <a:buNone/>
              <a:tabLst/>
              <a:defRPr sz="2000" b="0" i="1">
                <a:solidFill>
                  <a:schemeClr val="tx2"/>
                </a:solidFill>
              </a:defRPr>
            </a:lvl1pPr>
          </a:lstStyle>
          <a:p>
            <a:pPr marL="0" marR="0" lvl="0" indent="0" algn="ctr" defTabSz="914400" rtl="0" eaLnBrk="1" fontAlgn="auto" latinLnBrk="0" hangingPunct="1">
              <a:lnSpc>
                <a:spcPct val="95000"/>
              </a:lnSpc>
              <a:spcBef>
                <a:spcPts val="3000"/>
              </a:spcBef>
              <a:spcAft>
                <a:spcPts val="0"/>
              </a:spcAft>
              <a:buClr>
                <a:schemeClr val="accent2"/>
              </a:buClr>
              <a:buSzTx/>
              <a:buFontTx/>
              <a:buNone/>
              <a:tabLst/>
              <a:defRPr/>
            </a:pPr>
            <a:r>
              <a:rPr lang="en-US"/>
              <a:t>Click icon to add picture, or drag and drop from your files.</a:t>
            </a:r>
          </a:p>
        </p:txBody>
      </p:sp>
      <p:sp>
        <p:nvSpPr>
          <p:cNvPr id="4" name="Person Info 3">
            <a:extLst>
              <a:ext uri="{FF2B5EF4-FFF2-40B4-BE49-F238E27FC236}">
                <a16:creationId xmlns:a16="http://schemas.microsoft.com/office/drawing/2014/main" id="{134CD3E4-027C-4B7D-A65C-7DBA57E90025}"/>
              </a:ext>
            </a:extLst>
          </p:cNvPr>
          <p:cNvSpPr>
            <a:spLocks noGrp="1"/>
          </p:cNvSpPr>
          <p:nvPr>
            <p:ph sz="half" idx="2" hasCustomPrompt="1"/>
          </p:nvPr>
        </p:nvSpPr>
        <p:spPr>
          <a:xfrm>
            <a:off x="8471440" y="3874554"/>
            <a:ext cx="3566160" cy="2201789"/>
          </a:xfrm>
        </p:spPr>
        <p:txBody>
          <a:bodyPr>
            <a:noAutofit/>
          </a:bodyPr>
          <a:lstStyle>
            <a:lvl1pPr>
              <a:defRPr sz="2400"/>
            </a:lvl1pPr>
            <a:lvl2pPr>
              <a:defRPr sz="2000"/>
            </a:lvl2pPr>
            <a:lvl3pPr>
              <a:defRPr sz="2000"/>
            </a:lvl3pPr>
            <a:lvl4pPr>
              <a:defRPr/>
            </a:lvl4pPr>
            <a:lvl5pPr>
              <a:defRPr/>
            </a:lvl5pPr>
          </a:lstStyle>
          <a:p>
            <a:pPr lvl="0"/>
            <a:r>
              <a:rPr lang="en-US"/>
              <a:t>FirstName </a:t>
            </a:r>
            <a:r>
              <a:rPr lang="en-US" err="1"/>
              <a:t>LastName</a:t>
            </a:r>
            <a:endParaRPr lang="en-US"/>
          </a:p>
          <a:p>
            <a:pPr lvl="1"/>
            <a:r>
              <a:rPr lang="en-US"/>
              <a:t>Position</a:t>
            </a:r>
          </a:p>
          <a:p>
            <a:pPr lvl="2"/>
            <a:r>
              <a:rPr lang="en-US"/>
              <a:t>Organization</a:t>
            </a:r>
          </a:p>
          <a:p>
            <a:pPr lvl="3"/>
            <a:r>
              <a:rPr lang="en-US"/>
              <a:t>Email</a:t>
            </a:r>
          </a:p>
          <a:p>
            <a:pPr lvl="4"/>
            <a:r>
              <a:rPr lang="en-US"/>
              <a:t>Phone</a:t>
            </a:r>
          </a:p>
        </p:txBody>
      </p:sp>
      <p:sp>
        <p:nvSpPr>
          <p:cNvPr id="6" name="Footer Placeholder">
            <a:extLst>
              <a:ext uri="{FF2B5EF4-FFF2-40B4-BE49-F238E27FC236}">
                <a16:creationId xmlns:a16="http://schemas.microsoft.com/office/drawing/2014/main" id="{1EDEE5CB-3268-42B3-8050-AE7311A60C11}"/>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413261297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ontact">
    <p:spTree>
      <p:nvGrpSpPr>
        <p:cNvPr id="1" name=""/>
        <p:cNvGrpSpPr/>
        <p:nvPr/>
      </p:nvGrpSpPr>
      <p:grpSpPr>
        <a:xfrm>
          <a:off x="0" y="0"/>
          <a:ext cx="0" cy="0"/>
          <a:chOff x="0" y="0"/>
          <a:chExt cx="0" cy="0"/>
        </a:xfrm>
      </p:grpSpPr>
      <p:pic>
        <p:nvPicPr>
          <p:cNvPr id="19" name="Envelope Icon">
            <a:extLst>
              <a:ext uri="{FF2B5EF4-FFF2-40B4-BE49-F238E27FC236}">
                <a16:creationId xmlns:a16="http://schemas.microsoft.com/office/drawing/2014/main" id="{2359C801-6FA3-4BD2-A600-321070D79C3D}"/>
              </a:ext>
              <a:ext uri="{C183D7F6-B498-43B3-948B-1728B52AA6E4}">
                <adec:decorative xmlns:adec="http://schemas.microsoft.com/office/drawing/2017/decorative" val="1"/>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44284" y="266368"/>
            <a:ext cx="400382" cy="400382"/>
          </a:xfrm>
          <a:prstGeom prst="rect">
            <a:avLst/>
          </a:prstGeom>
        </p:spPr>
      </p:pic>
      <p:grpSp>
        <p:nvGrpSpPr>
          <p:cNvPr id="18" name="Email Envelope Icon">
            <a:extLst>
              <a:ext uri="{FF2B5EF4-FFF2-40B4-BE49-F238E27FC236}">
                <a16:creationId xmlns:a16="http://schemas.microsoft.com/office/drawing/2014/main" id="{038B947E-84BB-4262-B5FD-668E7C02CD86}"/>
              </a:ext>
              <a:ext uri="{C183D7F6-B498-43B3-948B-1728B52AA6E4}">
                <adec:decorative xmlns:adec="http://schemas.microsoft.com/office/drawing/2017/decorative" val="1"/>
              </a:ext>
            </a:extLst>
          </p:cNvPr>
          <p:cNvGrpSpPr/>
          <p:nvPr userDrawn="1"/>
        </p:nvGrpSpPr>
        <p:grpSpPr>
          <a:xfrm>
            <a:off x="9415617" y="2376261"/>
            <a:ext cx="1914072" cy="2105479"/>
            <a:chOff x="9415617" y="2376261"/>
            <a:chExt cx="1914072" cy="2105479"/>
          </a:xfrm>
        </p:grpSpPr>
        <p:grpSp>
          <p:nvGrpSpPr>
            <p:cNvPr id="14" name="Group 13">
              <a:extLst>
                <a:ext uri="{FF2B5EF4-FFF2-40B4-BE49-F238E27FC236}">
                  <a16:creationId xmlns:a16="http://schemas.microsoft.com/office/drawing/2014/main" id="{44C3A8A9-9D35-4CBF-B48D-28E6D69B71E5}"/>
                </a:ext>
                <a:ext uri="{C183D7F6-B498-43B3-948B-1728B52AA6E4}">
                  <adec:decorative xmlns:adec="http://schemas.microsoft.com/office/drawing/2017/decorative" val="1"/>
                </a:ext>
              </a:extLst>
            </p:cNvPr>
            <p:cNvGrpSpPr/>
            <p:nvPr userDrawn="1"/>
          </p:nvGrpSpPr>
          <p:grpSpPr>
            <a:xfrm>
              <a:off x="9415617" y="2376261"/>
              <a:ext cx="1914072" cy="2105479"/>
              <a:chOff x="8746030" y="2376261"/>
              <a:chExt cx="1914072" cy="2105479"/>
            </a:xfrm>
          </p:grpSpPr>
          <p:sp>
            <p:nvSpPr>
              <p:cNvPr id="13" name="Rectangle 12">
                <a:extLst>
                  <a:ext uri="{FF2B5EF4-FFF2-40B4-BE49-F238E27FC236}">
                    <a16:creationId xmlns:a16="http://schemas.microsoft.com/office/drawing/2014/main" id="{3385D42F-F634-48D6-A4CA-C3299E3FC6F3}"/>
                  </a:ext>
                </a:extLst>
              </p:cNvPr>
              <p:cNvSpPr/>
              <p:nvPr userDrawn="1"/>
            </p:nvSpPr>
            <p:spPr>
              <a:xfrm>
                <a:off x="9163050" y="2676525"/>
                <a:ext cx="1123950" cy="1127760"/>
              </a:xfrm>
              <a:prstGeom prst="rect">
                <a:avLst/>
              </a:prstGeom>
              <a:gradFill flip="none" rotWithShape="1">
                <a:gsLst>
                  <a:gs pos="97619">
                    <a:schemeClr val="accent4">
                      <a:lumMod val="90000"/>
                    </a:schemeClr>
                  </a:gs>
                  <a:gs pos="3968">
                    <a:srgbClr val="F3F4F4"/>
                  </a:gs>
                  <a:gs pos="26000">
                    <a:schemeClr val="bg1"/>
                  </a:gs>
                  <a:gs pos="77000">
                    <a:schemeClr val="bg1"/>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5A79651-71F3-44A8-A1A3-0EF6414C910A}"/>
                  </a:ext>
                </a:extLst>
              </p:cNvPr>
              <p:cNvSpPr/>
              <p:nvPr userDrawn="1"/>
            </p:nvSpPr>
            <p:spPr>
              <a:xfrm>
                <a:off x="8801100" y="3276600"/>
                <a:ext cx="1790700" cy="1127760"/>
              </a:xfrm>
              <a:custGeom>
                <a:avLst/>
                <a:gdLst>
                  <a:gd name="connsiteX0" fmla="*/ 0 w 1790700"/>
                  <a:gd name="connsiteY0" fmla="*/ 0 h 1127760"/>
                  <a:gd name="connsiteX1" fmla="*/ 1790700 w 1790700"/>
                  <a:gd name="connsiteY1" fmla="*/ 0 h 1127760"/>
                  <a:gd name="connsiteX2" fmla="*/ 1790700 w 1790700"/>
                  <a:gd name="connsiteY2" fmla="*/ 1127760 h 1127760"/>
                  <a:gd name="connsiteX3" fmla="*/ 0 w 1790700"/>
                  <a:gd name="connsiteY3" fmla="*/ 1127760 h 1127760"/>
                  <a:gd name="connsiteX4" fmla="*/ 0 w 1790700"/>
                  <a:gd name="connsiteY4" fmla="*/ 0 h 1127760"/>
                  <a:gd name="connsiteX0" fmla="*/ 0 w 1790700"/>
                  <a:gd name="connsiteY0" fmla="*/ 7144 h 1134904"/>
                  <a:gd name="connsiteX1" fmla="*/ 1316831 w 1790700"/>
                  <a:gd name="connsiteY1" fmla="*/ 0 h 1134904"/>
                  <a:gd name="connsiteX2" fmla="*/ 1790700 w 1790700"/>
                  <a:gd name="connsiteY2" fmla="*/ 7144 h 1134904"/>
                  <a:gd name="connsiteX3" fmla="*/ 1790700 w 1790700"/>
                  <a:gd name="connsiteY3" fmla="*/ 1134904 h 1134904"/>
                  <a:gd name="connsiteX4" fmla="*/ 0 w 1790700"/>
                  <a:gd name="connsiteY4" fmla="*/ 1134904 h 1134904"/>
                  <a:gd name="connsiteX5" fmla="*/ 0 w 1790700"/>
                  <a:gd name="connsiteY5" fmla="*/ 7144 h 1134904"/>
                  <a:gd name="connsiteX0" fmla="*/ 0 w 1790700"/>
                  <a:gd name="connsiteY0" fmla="*/ 7144 h 1134904"/>
                  <a:gd name="connsiteX1" fmla="*/ 497681 w 1790700"/>
                  <a:gd name="connsiteY1" fmla="*/ 4763 h 1134904"/>
                  <a:gd name="connsiteX2" fmla="*/ 1316831 w 1790700"/>
                  <a:gd name="connsiteY2" fmla="*/ 0 h 1134904"/>
                  <a:gd name="connsiteX3" fmla="*/ 1790700 w 1790700"/>
                  <a:gd name="connsiteY3" fmla="*/ 7144 h 1134904"/>
                  <a:gd name="connsiteX4" fmla="*/ 1790700 w 1790700"/>
                  <a:gd name="connsiteY4" fmla="*/ 1134904 h 1134904"/>
                  <a:gd name="connsiteX5" fmla="*/ 0 w 1790700"/>
                  <a:gd name="connsiteY5" fmla="*/ 1134904 h 1134904"/>
                  <a:gd name="connsiteX6" fmla="*/ 0 w 1790700"/>
                  <a:gd name="connsiteY6" fmla="*/ 7144 h 1134904"/>
                  <a:gd name="connsiteX0" fmla="*/ 0 w 1790700"/>
                  <a:gd name="connsiteY0" fmla="*/ 7144 h 1134904"/>
                  <a:gd name="connsiteX1" fmla="*/ 628650 w 1790700"/>
                  <a:gd name="connsiteY1" fmla="*/ 542926 h 1134904"/>
                  <a:gd name="connsiteX2" fmla="*/ 1316831 w 1790700"/>
                  <a:gd name="connsiteY2" fmla="*/ 0 h 1134904"/>
                  <a:gd name="connsiteX3" fmla="*/ 1790700 w 1790700"/>
                  <a:gd name="connsiteY3" fmla="*/ 7144 h 1134904"/>
                  <a:gd name="connsiteX4" fmla="*/ 1790700 w 1790700"/>
                  <a:gd name="connsiteY4" fmla="*/ 1134904 h 1134904"/>
                  <a:gd name="connsiteX5" fmla="*/ 0 w 1790700"/>
                  <a:gd name="connsiteY5" fmla="*/ 1134904 h 1134904"/>
                  <a:gd name="connsiteX6" fmla="*/ 0 w 1790700"/>
                  <a:gd name="connsiteY6" fmla="*/ 7144 h 1134904"/>
                  <a:gd name="connsiteX0" fmla="*/ 0 w 1790700"/>
                  <a:gd name="connsiteY0" fmla="*/ 0 h 1127760"/>
                  <a:gd name="connsiteX1" fmla="*/ 628650 w 1790700"/>
                  <a:gd name="connsiteY1" fmla="*/ 535782 h 1127760"/>
                  <a:gd name="connsiteX2" fmla="*/ 1188244 w 1790700"/>
                  <a:gd name="connsiteY2" fmla="*/ 528638 h 1127760"/>
                  <a:gd name="connsiteX3" fmla="*/ 1790700 w 1790700"/>
                  <a:gd name="connsiteY3" fmla="*/ 0 h 1127760"/>
                  <a:gd name="connsiteX4" fmla="*/ 1790700 w 1790700"/>
                  <a:gd name="connsiteY4" fmla="*/ 1127760 h 1127760"/>
                  <a:gd name="connsiteX5" fmla="*/ 0 w 1790700"/>
                  <a:gd name="connsiteY5" fmla="*/ 1127760 h 1127760"/>
                  <a:gd name="connsiteX6" fmla="*/ 0 w 1790700"/>
                  <a:gd name="connsiteY6" fmla="*/ 0 h 1127760"/>
                  <a:gd name="connsiteX0" fmla="*/ 0 w 1790700"/>
                  <a:gd name="connsiteY0" fmla="*/ 0 h 1127760"/>
                  <a:gd name="connsiteX1" fmla="*/ 628650 w 1790700"/>
                  <a:gd name="connsiteY1" fmla="*/ 535782 h 1127760"/>
                  <a:gd name="connsiteX2" fmla="*/ 1188244 w 1790700"/>
                  <a:gd name="connsiteY2" fmla="*/ 528638 h 1127760"/>
                  <a:gd name="connsiteX3" fmla="*/ 1790700 w 1790700"/>
                  <a:gd name="connsiteY3" fmla="*/ 0 h 1127760"/>
                  <a:gd name="connsiteX4" fmla="*/ 1790700 w 1790700"/>
                  <a:gd name="connsiteY4" fmla="*/ 1127760 h 1127760"/>
                  <a:gd name="connsiteX5" fmla="*/ 0 w 1790700"/>
                  <a:gd name="connsiteY5" fmla="*/ 1127760 h 1127760"/>
                  <a:gd name="connsiteX6" fmla="*/ 0 w 1790700"/>
                  <a:gd name="connsiteY6" fmla="*/ 0 h 1127760"/>
                  <a:gd name="connsiteX0" fmla="*/ 0 w 1790700"/>
                  <a:gd name="connsiteY0" fmla="*/ 0 h 1127760"/>
                  <a:gd name="connsiteX1" fmla="*/ 628650 w 1790700"/>
                  <a:gd name="connsiteY1" fmla="*/ 535782 h 1127760"/>
                  <a:gd name="connsiteX2" fmla="*/ 1188244 w 1790700"/>
                  <a:gd name="connsiteY2" fmla="*/ 528638 h 1127760"/>
                  <a:gd name="connsiteX3" fmla="*/ 1790700 w 1790700"/>
                  <a:gd name="connsiteY3" fmla="*/ 0 h 1127760"/>
                  <a:gd name="connsiteX4" fmla="*/ 1790700 w 1790700"/>
                  <a:gd name="connsiteY4" fmla="*/ 1127760 h 1127760"/>
                  <a:gd name="connsiteX5" fmla="*/ 0 w 1790700"/>
                  <a:gd name="connsiteY5" fmla="*/ 1127760 h 1127760"/>
                  <a:gd name="connsiteX6" fmla="*/ 0 w 1790700"/>
                  <a:gd name="connsiteY6" fmla="*/ 0 h 1127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90700" h="1127760">
                    <a:moveTo>
                      <a:pt x="0" y="0"/>
                    </a:moveTo>
                    <a:lnTo>
                      <a:pt x="628650" y="535782"/>
                    </a:lnTo>
                    <a:cubicBezTo>
                      <a:pt x="731837" y="447676"/>
                      <a:pt x="937419" y="361950"/>
                      <a:pt x="1188244" y="528638"/>
                    </a:cubicBezTo>
                    <a:lnTo>
                      <a:pt x="1790700" y="0"/>
                    </a:lnTo>
                    <a:lnTo>
                      <a:pt x="1790700" y="1127760"/>
                    </a:lnTo>
                    <a:lnTo>
                      <a:pt x="0" y="1127760"/>
                    </a:lnTo>
                    <a:lnTo>
                      <a:pt x="0" y="0"/>
                    </a:lnTo>
                    <a:close/>
                  </a:path>
                </a:pathLst>
              </a:custGeom>
              <a:gradFill flip="none" rotWithShape="1">
                <a:gsLst>
                  <a:gs pos="0">
                    <a:schemeClr val="bg1"/>
                  </a:gs>
                  <a:gs pos="83000">
                    <a:srgbClr val="F3F4F4"/>
                  </a:gs>
                  <a:gs pos="100000">
                    <a:schemeClr val="accent4">
                      <a:lumMod val="30000"/>
                      <a:lumOff val="7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978684A7-3494-4151-98DE-DB26EB114126}"/>
                  </a:ext>
                </a:extLst>
              </p:cNvPr>
              <p:cNvSpPr/>
              <p:nvPr/>
            </p:nvSpPr>
            <p:spPr>
              <a:xfrm>
                <a:off x="8746030" y="2376261"/>
                <a:ext cx="1914072" cy="2105479"/>
              </a:xfrm>
              <a:custGeom>
                <a:avLst/>
                <a:gdLst>
                  <a:gd name="connsiteX0" fmla="*/ 1770516 w 1914071"/>
                  <a:gd name="connsiteY0" fmla="*/ 1904501 h 2105478"/>
                  <a:gd name="connsiteX1" fmla="*/ 1291998 w 1914071"/>
                  <a:gd name="connsiteY1" fmla="*/ 1449909 h 2105478"/>
                  <a:gd name="connsiteX2" fmla="*/ 1770516 w 1914071"/>
                  <a:gd name="connsiteY2" fmla="*/ 995317 h 2105478"/>
                  <a:gd name="connsiteX3" fmla="*/ 1770516 w 1914071"/>
                  <a:gd name="connsiteY3" fmla="*/ 1904501 h 2105478"/>
                  <a:gd name="connsiteX4" fmla="*/ 220118 w 1914071"/>
                  <a:gd name="connsiteY4" fmla="*/ 1961924 h 2105478"/>
                  <a:gd name="connsiteX5" fmla="*/ 693851 w 1914071"/>
                  <a:gd name="connsiteY5" fmla="*/ 1514509 h 2105478"/>
                  <a:gd name="connsiteX6" fmla="*/ 727347 w 1914071"/>
                  <a:gd name="connsiteY6" fmla="*/ 1483406 h 2105478"/>
                  <a:gd name="connsiteX7" fmla="*/ 1189117 w 1914071"/>
                  <a:gd name="connsiteY7" fmla="*/ 1483406 h 2105478"/>
                  <a:gd name="connsiteX8" fmla="*/ 1222613 w 1914071"/>
                  <a:gd name="connsiteY8" fmla="*/ 1514509 h 2105478"/>
                  <a:gd name="connsiteX9" fmla="*/ 1693954 w 1914071"/>
                  <a:gd name="connsiteY9" fmla="*/ 1961924 h 2105478"/>
                  <a:gd name="connsiteX10" fmla="*/ 220118 w 1914071"/>
                  <a:gd name="connsiteY10" fmla="*/ 1961924 h 2105478"/>
                  <a:gd name="connsiteX11" fmla="*/ 143555 w 1914071"/>
                  <a:gd name="connsiteY11" fmla="*/ 992925 h 2105478"/>
                  <a:gd name="connsiteX12" fmla="*/ 622073 w 1914071"/>
                  <a:gd name="connsiteY12" fmla="*/ 1447517 h 2105478"/>
                  <a:gd name="connsiteX13" fmla="*/ 143555 w 1914071"/>
                  <a:gd name="connsiteY13" fmla="*/ 1902109 h 2105478"/>
                  <a:gd name="connsiteX14" fmla="*/ 143555 w 1914071"/>
                  <a:gd name="connsiteY14" fmla="*/ 992925 h 2105478"/>
                  <a:gd name="connsiteX15" fmla="*/ 478518 w 1914071"/>
                  <a:gd name="connsiteY15" fmla="*/ 382814 h 2105478"/>
                  <a:gd name="connsiteX16" fmla="*/ 1435554 w 1914071"/>
                  <a:gd name="connsiteY16" fmla="*/ 382814 h 2105478"/>
                  <a:gd name="connsiteX17" fmla="*/ 1435554 w 1914071"/>
                  <a:gd name="connsiteY17" fmla="*/ 1179547 h 2105478"/>
                  <a:gd name="connsiteX18" fmla="*/ 1220221 w 1914071"/>
                  <a:gd name="connsiteY18" fmla="*/ 1385309 h 2105478"/>
                  <a:gd name="connsiteX19" fmla="*/ 693851 w 1914071"/>
                  <a:gd name="connsiteY19" fmla="*/ 1385309 h 2105478"/>
                  <a:gd name="connsiteX20" fmla="*/ 478518 w 1914071"/>
                  <a:gd name="connsiteY20" fmla="*/ 1179547 h 2105478"/>
                  <a:gd name="connsiteX21" fmla="*/ 478518 w 1914071"/>
                  <a:gd name="connsiteY21" fmla="*/ 382814 h 2105478"/>
                  <a:gd name="connsiteX22" fmla="*/ 1579109 w 1914071"/>
                  <a:gd name="connsiteY22" fmla="*/ 447414 h 2105478"/>
                  <a:gd name="connsiteX23" fmla="*/ 1579109 w 1914071"/>
                  <a:gd name="connsiteY23" fmla="*/ 239259 h 2105478"/>
                  <a:gd name="connsiteX24" fmla="*/ 1244147 w 1914071"/>
                  <a:gd name="connsiteY24" fmla="*/ 239259 h 2105478"/>
                  <a:gd name="connsiteX25" fmla="*/ 957036 w 1914071"/>
                  <a:gd name="connsiteY25" fmla="*/ 0 h 2105478"/>
                  <a:gd name="connsiteX26" fmla="*/ 669925 w 1914071"/>
                  <a:gd name="connsiteY26" fmla="*/ 239259 h 2105478"/>
                  <a:gd name="connsiteX27" fmla="*/ 334963 w 1914071"/>
                  <a:gd name="connsiteY27" fmla="*/ 239259 h 2105478"/>
                  <a:gd name="connsiteX28" fmla="*/ 334963 w 1914071"/>
                  <a:gd name="connsiteY28" fmla="*/ 449807 h 2105478"/>
                  <a:gd name="connsiteX29" fmla="*/ 0 w 1914071"/>
                  <a:gd name="connsiteY29" fmla="*/ 768021 h 2105478"/>
                  <a:gd name="connsiteX30" fmla="*/ 0 w 1914071"/>
                  <a:gd name="connsiteY30" fmla="*/ 2105479 h 2105478"/>
                  <a:gd name="connsiteX31" fmla="*/ 1914072 w 1914071"/>
                  <a:gd name="connsiteY31" fmla="*/ 2105479 h 2105478"/>
                  <a:gd name="connsiteX32" fmla="*/ 1914072 w 1914071"/>
                  <a:gd name="connsiteY32" fmla="*/ 768021 h 2105478"/>
                  <a:gd name="connsiteX33" fmla="*/ 1579109 w 1914071"/>
                  <a:gd name="connsiteY33" fmla="*/ 447414 h 2105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914071" h="2105478">
                    <a:moveTo>
                      <a:pt x="1770516" y="1904501"/>
                    </a:moveTo>
                    <a:lnTo>
                      <a:pt x="1291998" y="1449909"/>
                    </a:lnTo>
                    <a:lnTo>
                      <a:pt x="1770516" y="995317"/>
                    </a:lnTo>
                    <a:lnTo>
                      <a:pt x="1770516" y="1904501"/>
                    </a:lnTo>
                    <a:close/>
                    <a:moveTo>
                      <a:pt x="220118" y="1961924"/>
                    </a:moveTo>
                    <a:lnTo>
                      <a:pt x="693851" y="1514509"/>
                    </a:lnTo>
                    <a:lnTo>
                      <a:pt x="727347" y="1483406"/>
                    </a:lnTo>
                    <a:cubicBezTo>
                      <a:pt x="856547" y="1361384"/>
                      <a:pt x="1059917" y="1361384"/>
                      <a:pt x="1189117" y="1483406"/>
                    </a:cubicBezTo>
                    <a:lnTo>
                      <a:pt x="1222613" y="1514509"/>
                    </a:lnTo>
                    <a:lnTo>
                      <a:pt x="1693954" y="1961924"/>
                    </a:lnTo>
                    <a:lnTo>
                      <a:pt x="220118" y="1961924"/>
                    </a:lnTo>
                    <a:close/>
                    <a:moveTo>
                      <a:pt x="143555" y="992925"/>
                    </a:moveTo>
                    <a:lnTo>
                      <a:pt x="622073" y="1447517"/>
                    </a:lnTo>
                    <a:lnTo>
                      <a:pt x="143555" y="1902109"/>
                    </a:lnTo>
                    <a:lnTo>
                      <a:pt x="143555" y="992925"/>
                    </a:lnTo>
                    <a:close/>
                    <a:moveTo>
                      <a:pt x="478518" y="382814"/>
                    </a:moveTo>
                    <a:lnTo>
                      <a:pt x="1435554" y="382814"/>
                    </a:lnTo>
                    <a:lnTo>
                      <a:pt x="1435554" y="1179547"/>
                    </a:lnTo>
                    <a:lnTo>
                      <a:pt x="1220221" y="1385309"/>
                    </a:lnTo>
                    <a:cubicBezTo>
                      <a:pt x="1064702" y="1265680"/>
                      <a:pt x="849369" y="1265680"/>
                      <a:pt x="693851" y="1385309"/>
                    </a:cubicBezTo>
                    <a:lnTo>
                      <a:pt x="478518" y="1179547"/>
                    </a:lnTo>
                    <a:lnTo>
                      <a:pt x="478518" y="382814"/>
                    </a:lnTo>
                    <a:close/>
                    <a:moveTo>
                      <a:pt x="1579109" y="447414"/>
                    </a:moveTo>
                    <a:lnTo>
                      <a:pt x="1579109" y="239259"/>
                    </a:lnTo>
                    <a:lnTo>
                      <a:pt x="1244147" y="239259"/>
                    </a:lnTo>
                    <a:lnTo>
                      <a:pt x="957036" y="0"/>
                    </a:lnTo>
                    <a:lnTo>
                      <a:pt x="669925" y="239259"/>
                    </a:lnTo>
                    <a:lnTo>
                      <a:pt x="334963" y="239259"/>
                    </a:lnTo>
                    <a:lnTo>
                      <a:pt x="334963" y="449807"/>
                    </a:lnTo>
                    <a:lnTo>
                      <a:pt x="0" y="768021"/>
                    </a:lnTo>
                    <a:lnTo>
                      <a:pt x="0" y="2105479"/>
                    </a:lnTo>
                    <a:lnTo>
                      <a:pt x="1914072" y="2105479"/>
                    </a:lnTo>
                    <a:lnTo>
                      <a:pt x="1914072" y="768021"/>
                    </a:lnTo>
                    <a:lnTo>
                      <a:pt x="1579109" y="447414"/>
                    </a:lnTo>
                    <a:close/>
                  </a:path>
                </a:pathLst>
              </a:custGeom>
              <a:gradFill flip="none" rotWithShape="1">
                <a:gsLst>
                  <a:gs pos="0">
                    <a:schemeClr val="accent6">
                      <a:lumMod val="89000"/>
                    </a:schemeClr>
                  </a:gs>
                  <a:gs pos="23000">
                    <a:schemeClr val="accent6">
                      <a:lumMod val="89000"/>
                    </a:schemeClr>
                  </a:gs>
                  <a:gs pos="69000">
                    <a:schemeClr val="accent6">
                      <a:lumMod val="75000"/>
                    </a:schemeClr>
                  </a:gs>
                  <a:gs pos="97000">
                    <a:schemeClr val="accent6">
                      <a:lumMod val="70000"/>
                    </a:schemeClr>
                  </a:gs>
                </a:gsLst>
                <a:path path="circle">
                  <a:fillToRect r="100000" b="100000"/>
                </a:path>
                <a:tileRect l="-100000" t="-100000"/>
              </a:gradFill>
              <a:ln w="23912"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ED93B3FC-DDB7-49C5-B0E2-30332216E4A6}"/>
                  </a:ext>
                </a:extLst>
              </p:cNvPr>
              <p:cNvSpPr/>
              <p:nvPr/>
            </p:nvSpPr>
            <p:spPr>
              <a:xfrm>
                <a:off x="9394391" y="2897845"/>
                <a:ext cx="622073" cy="622073"/>
              </a:xfrm>
              <a:custGeom>
                <a:avLst/>
                <a:gdLst>
                  <a:gd name="connsiteX0" fmla="*/ 308675 w 622073"/>
                  <a:gd name="connsiteY0" fmla="*/ 394777 h 622073"/>
                  <a:gd name="connsiteX1" fmla="*/ 232112 w 622073"/>
                  <a:gd name="connsiteY1" fmla="*/ 318214 h 622073"/>
                  <a:gd name="connsiteX2" fmla="*/ 308675 w 622073"/>
                  <a:gd name="connsiteY2" fmla="*/ 241652 h 622073"/>
                  <a:gd name="connsiteX3" fmla="*/ 385237 w 622073"/>
                  <a:gd name="connsiteY3" fmla="*/ 318214 h 622073"/>
                  <a:gd name="connsiteX4" fmla="*/ 308675 w 622073"/>
                  <a:gd name="connsiteY4" fmla="*/ 394777 h 622073"/>
                  <a:gd name="connsiteX5" fmla="*/ 308675 w 622073"/>
                  <a:gd name="connsiteY5" fmla="*/ 626859 h 622073"/>
                  <a:gd name="connsiteX6" fmla="*/ 464193 w 622073"/>
                  <a:gd name="connsiteY6" fmla="*/ 588577 h 622073"/>
                  <a:gd name="connsiteX7" fmla="*/ 480941 w 622073"/>
                  <a:gd name="connsiteY7" fmla="*/ 533547 h 622073"/>
                  <a:gd name="connsiteX8" fmla="*/ 425912 w 622073"/>
                  <a:gd name="connsiteY8" fmla="*/ 516799 h 622073"/>
                  <a:gd name="connsiteX9" fmla="*/ 308675 w 622073"/>
                  <a:gd name="connsiteY9" fmla="*/ 545510 h 622073"/>
                  <a:gd name="connsiteX10" fmla="*/ 78986 w 622073"/>
                  <a:gd name="connsiteY10" fmla="*/ 313429 h 622073"/>
                  <a:gd name="connsiteX11" fmla="*/ 311067 w 622073"/>
                  <a:gd name="connsiteY11" fmla="*/ 81348 h 622073"/>
                  <a:gd name="connsiteX12" fmla="*/ 543148 w 622073"/>
                  <a:gd name="connsiteY12" fmla="*/ 313429 h 622073"/>
                  <a:gd name="connsiteX13" fmla="*/ 543148 w 622073"/>
                  <a:gd name="connsiteY13" fmla="*/ 389992 h 622073"/>
                  <a:gd name="connsiteX14" fmla="*/ 466585 w 622073"/>
                  <a:gd name="connsiteY14" fmla="*/ 313429 h 622073"/>
                  <a:gd name="connsiteX15" fmla="*/ 339778 w 622073"/>
                  <a:gd name="connsiteY15" fmla="*/ 157911 h 622073"/>
                  <a:gd name="connsiteX16" fmla="*/ 165119 w 622073"/>
                  <a:gd name="connsiteY16" fmla="*/ 253615 h 622073"/>
                  <a:gd name="connsiteX17" fmla="*/ 229719 w 622073"/>
                  <a:gd name="connsiteY17" fmla="*/ 442629 h 622073"/>
                  <a:gd name="connsiteX18" fmla="*/ 428304 w 622073"/>
                  <a:gd name="connsiteY18" fmla="*/ 411525 h 622073"/>
                  <a:gd name="connsiteX19" fmla="*/ 545541 w 622073"/>
                  <a:gd name="connsiteY19" fmla="*/ 464162 h 622073"/>
                  <a:gd name="connsiteX20" fmla="*/ 622104 w 622073"/>
                  <a:gd name="connsiteY20" fmla="*/ 387600 h 622073"/>
                  <a:gd name="connsiteX21" fmla="*/ 622104 w 622073"/>
                  <a:gd name="connsiteY21" fmla="*/ 311037 h 622073"/>
                  <a:gd name="connsiteX22" fmla="*/ 311067 w 622073"/>
                  <a:gd name="connsiteY22" fmla="*/ 0 h 622073"/>
                  <a:gd name="connsiteX23" fmla="*/ 30 w 622073"/>
                  <a:gd name="connsiteY23" fmla="*/ 311037 h 622073"/>
                  <a:gd name="connsiteX24" fmla="*/ 308675 w 622073"/>
                  <a:gd name="connsiteY24" fmla="*/ 626859 h 6220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22073" h="622073">
                    <a:moveTo>
                      <a:pt x="308675" y="394777"/>
                    </a:moveTo>
                    <a:cubicBezTo>
                      <a:pt x="265608" y="394777"/>
                      <a:pt x="232112" y="358888"/>
                      <a:pt x="232112" y="318214"/>
                    </a:cubicBezTo>
                    <a:cubicBezTo>
                      <a:pt x="232112" y="275148"/>
                      <a:pt x="268001" y="241652"/>
                      <a:pt x="308675" y="241652"/>
                    </a:cubicBezTo>
                    <a:cubicBezTo>
                      <a:pt x="351741" y="241652"/>
                      <a:pt x="385237" y="275148"/>
                      <a:pt x="385237" y="318214"/>
                    </a:cubicBezTo>
                    <a:cubicBezTo>
                      <a:pt x="385237" y="361281"/>
                      <a:pt x="351741" y="394777"/>
                      <a:pt x="308675" y="394777"/>
                    </a:cubicBezTo>
                    <a:close/>
                    <a:moveTo>
                      <a:pt x="308675" y="626859"/>
                    </a:moveTo>
                    <a:cubicBezTo>
                      <a:pt x="363704" y="626859"/>
                      <a:pt x="416341" y="612503"/>
                      <a:pt x="464193" y="588577"/>
                    </a:cubicBezTo>
                    <a:cubicBezTo>
                      <a:pt x="483334" y="576614"/>
                      <a:pt x="490511" y="552688"/>
                      <a:pt x="480941" y="533547"/>
                    </a:cubicBezTo>
                    <a:cubicBezTo>
                      <a:pt x="468978" y="514407"/>
                      <a:pt x="445052" y="507229"/>
                      <a:pt x="425912" y="516799"/>
                    </a:cubicBezTo>
                    <a:cubicBezTo>
                      <a:pt x="390023" y="535940"/>
                      <a:pt x="349349" y="545510"/>
                      <a:pt x="308675" y="545510"/>
                    </a:cubicBezTo>
                    <a:cubicBezTo>
                      <a:pt x="181867" y="545510"/>
                      <a:pt x="76593" y="440237"/>
                      <a:pt x="78986" y="313429"/>
                    </a:cubicBezTo>
                    <a:cubicBezTo>
                      <a:pt x="78986" y="186622"/>
                      <a:pt x="184260" y="81348"/>
                      <a:pt x="311067" y="81348"/>
                    </a:cubicBezTo>
                    <a:cubicBezTo>
                      <a:pt x="437874" y="81348"/>
                      <a:pt x="543148" y="184229"/>
                      <a:pt x="543148" y="313429"/>
                    </a:cubicBezTo>
                    <a:lnTo>
                      <a:pt x="543148" y="389992"/>
                    </a:lnTo>
                    <a:cubicBezTo>
                      <a:pt x="500082" y="389992"/>
                      <a:pt x="466585" y="356496"/>
                      <a:pt x="466585" y="313429"/>
                    </a:cubicBezTo>
                    <a:cubicBezTo>
                      <a:pt x="466585" y="236866"/>
                      <a:pt x="413949" y="172266"/>
                      <a:pt x="339778" y="157911"/>
                    </a:cubicBezTo>
                    <a:cubicBezTo>
                      <a:pt x="265608" y="143555"/>
                      <a:pt x="191438" y="184229"/>
                      <a:pt x="165119" y="253615"/>
                    </a:cubicBezTo>
                    <a:cubicBezTo>
                      <a:pt x="138801" y="323000"/>
                      <a:pt x="165119" y="404348"/>
                      <a:pt x="229719" y="442629"/>
                    </a:cubicBezTo>
                    <a:cubicBezTo>
                      <a:pt x="294319" y="480911"/>
                      <a:pt x="378060" y="468948"/>
                      <a:pt x="428304" y="411525"/>
                    </a:cubicBezTo>
                    <a:cubicBezTo>
                      <a:pt x="457015" y="445022"/>
                      <a:pt x="500082" y="464162"/>
                      <a:pt x="545541" y="464162"/>
                    </a:cubicBezTo>
                    <a:cubicBezTo>
                      <a:pt x="588608" y="464162"/>
                      <a:pt x="622104" y="430666"/>
                      <a:pt x="622104" y="387600"/>
                    </a:cubicBezTo>
                    <a:lnTo>
                      <a:pt x="622104" y="311037"/>
                    </a:lnTo>
                    <a:cubicBezTo>
                      <a:pt x="622104" y="138770"/>
                      <a:pt x="483334" y="0"/>
                      <a:pt x="311067" y="0"/>
                    </a:cubicBezTo>
                    <a:cubicBezTo>
                      <a:pt x="138801" y="0"/>
                      <a:pt x="30" y="138770"/>
                      <a:pt x="30" y="311037"/>
                    </a:cubicBezTo>
                    <a:cubicBezTo>
                      <a:pt x="-2362" y="485696"/>
                      <a:pt x="136408" y="624466"/>
                      <a:pt x="308675" y="626859"/>
                    </a:cubicBezTo>
                    <a:close/>
                  </a:path>
                </a:pathLst>
              </a:custGeom>
              <a:solidFill>
                <a:schemeClr val="accent5"/>
              </a:solidFill>
              <a:ln w="23912" cap="flat">
                <a:noFill/>
                <a:prstDash val="solid"/>
                <a:miter/>
              </a:ln>
            </p:spPr>
            <p:txBody>
              <a:bodyPr rtlCol="0" anchor="ctr"/>
              <a:lstStyle/>
              <a:p>
                <a:endParaRPr lang="en-US"/>
              </a:p>
            </p:txBody>
          </p:sp>
        </p:grpSp>
        <p:sp>
          <p:nvSpPr>
            <p:cNvPr id="15" name="Isosceles Triangle 14">
              <a:extLst>
                <a:ext uri="{FF2B5EF4-FFF2-40B4-BE49-F238E27FC236}">
                  <a16:creationId xmlns:a16="http://schemas.microsoft.com/office/drawing/2014/main" id="{9BAC5326-69BC-4DCF-B682-4778B80809E4}"/>
                </a:ext>
              </a:extLst>
            </p:cNvPr>
            <p:cNvSpPr/>
            <p:nvPr userDrawn="1"/>
          </p:nvSpPr>
          <p:spPr>
            <a:xfrm rot="16200000">
              <a:off x="9339776" y="2983647"/>
              <a:ext cx="547841" cy="286020"/>
            </a:xfrm>
            <a:prstGeom prst="triangle">
              <a:avLst/>
            </a:prstGeom>
            <a:solidFill>
              <a:schemeClr val="accent1">
                <a:lumMod val="5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Isosceles Triangle 15">
              <a:extLst>
                <a:ext uri="{FF2B5EF4-FFF2-40B4-BE49-F238E27FC236}">
                  <a16:creationId xmlns:a16="http://schemas.microsoft.com/office/drawing/2014/main" id="{2B9EA639-1876-4B22-BA5A-57AB07E3C79D}"/>
                </a:ext>
              </a:extLst>
            </p:cNvPr>
            <p:cNvSpPr/>
            <p:nvPr userDrawn="1"/>
          </p:nvSpPr>
          <p:spPr>
            <a:xfrm rot="5400000" flipH="1">
              <a:off x="10853846" y="2983647"/>
              <a:ext cx="547841" cy="286020"/>
            </a:xfrm>
            <a:prstGeom prst="triangle">
              <a:avLst/>
            </a:prstGeom>
            <a:solidFill>
              <a:schemeClr val="accent1">
                <a:lumMod val="5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Isosceles Triangle 16">
              <a:extLst>
                <a:ext uri="{FF2B5EF4-FFF2-40B4-BE49-F238E27FC236}">
                  <a16:creationId xmlns:a16="http://schemas.microsoft.com/office/drawing/2014/main" id="{E4599619-B65E-4720-902B-79FAB6069DDB}"/>
                </a:ext>
              </a:extLst>
            </p:cNvPr>
            <p:cNvSpPr/>
            <p:nvPr userDrawn="1"/>
          </p:nvSpPr>
          <p:spPr>
            <a:xfrm flipH="1">
              <a:off x="10124928" y="2418638"/>
              <a:ext cx="495446" cy="194840"/>
            </a:xfrm>
            <a:prstGeom prst="triangle">
              <a:avLst/>
            </a:prstGeom>
            <a:solidFill>
              <a:schemeClr val="accent1">
                <a:lumMod val="5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 name="Slide Number">
            <a:extLst>
              <a:ext uri="{FF2B5EF4-FFF2-40B4-BE49-F238E27FC236}">
                <a16:creationId xmlns:a16="http://schemas.microsoft.com/office/drawing/2014/main" id="{FEA3DEE6-72F4-49C9-965D-E6F849A5E885}"/>
              </a:ext>
            </a:extLst>
          </p:cNvPr>
          <p:cNvSpPr>
            <a:spLocks noGrp="1"/>
          </p:cNvSpPr>
          <p:nvPr>
            <p:ph type="sldNum" sz="quarter" idx="12"/>
          </p:nvPr>
        </p:nvSpPr>
        <p:spPr/>
        <p:txBody>
          <a:bodyPr/>
          <a:lstStyle/>
          <a:p>
            <a:fld id="{158B7785-F6D6-45F8-833E-07BD84680091}" type="slidenum">
              <a:rPr lang="en-US" smtClean="0"/>
              <a:t>‹#›</a:t>
            </a:fld>
            <a:endParaRPr lang="en-US"/>
          </a:p>
        </p:txBody>
      </p:sp>
      <p:sp>
        <p:nvSpPr>
          <p:cNvPr id="4" name="Title">
            <a:extLst>
              <a:ext uri="{FF2B5EF4-FFF2-40B4-BE49-F238E27FC236}">
                <a16:creationId xmlns:a16="http://schemas.microsoft.com/office/drawing/2014/main" id="{CF31141F-3166-4574-964B-985B9D39E826}"/>
              </a:ext>
            </a:extLst>
          </p:cNvPr>
          <p:cNvSpPr>
            <a:spLocks noGrp="1"/>
          </p:cNvSpPr>
          <p:nvPr>
            <p:ph type="title" hasCustomPrompt="1"/>
          </p:nvPr>
        </p:nvSpPr>
        <p:spPr/>
        <p:txBody>
          <a:bodyPr>
            <a:normAutofit/>
          </a:bodyPr>
          <a:lstStyle>
            <a:lvl1pPr>
              <a:defRPr sz="3600"/>
            </a:lvl1pPr>
          </a:lstStyle>
          <a:p>
            <a:r>
              <a:rPr lang="en-US"/>
              <a:t>Enter title for “Contact” slide</a:t>
            </a:r>
          </a:p>
        </p:txBody>
      </p:sp>
      <p:sp>
        <p:nvSpPr>
          <p:cNvPr id="3" name="Contact Content Placeholder">
            <a:extLst>
              <a:ext uri="{FF2B5EF4-FFF2-40B4-BE49-F238E27FC236}">
                <a16:creationId xmlns:a16="http://schemas.microsoft.com/office/drawing/2014/main" id="{17AAC5FF-8264-4C60-8AAC-1B83EE24201B}"/>
              </a:ext>
            </a:extLst>
          </p:cNvPr>
          <p:cNvSpPr>
            <a:spLocks noGrp="1"/>
          </p:cNvSpPr>
          <p:nvPr>
            <p:ph idx="1" hasCustomPrompt="1"/>
          </p:nvPr>
        </p:nvSpPr>
        <p:spPr>
          <a:xfrm>
            <a:off x="817734" y="1137446"/>
            <a:ext cx="7244177" cy="5039517"/>
          </a:xfrm>
        </p:spPr>
        <p:txBody>
          <a:bodyPr anchor="ctr">
            <a:normAutofit/>
          </a:bodyPr>
          <a:lstStyle>
            <a:lvl1pPr>
              <a:spcBef>
                <a:spcPts val="1200"/>
              </a:spcBef>
              <a:defRPr sz="2400"/>
            </a:lvl1pPr>
            <a:lvl2pPr>
              <a:spcBef>
                <a:spcPts val="200"/>
              </a:spcBef>
              <a:defRPr sz="2000"/>
            </a:lvl2pPr>
            <a:lvl3pPr>
              <a:spcBef>
                <a:spcPts val="0"/>
              </a:spcBef>
              <a:defRPr sz="2000"/>
            </a:lvl3pPr>
            <a:lvl4pPr>
              <a:spcBef>
                <a:spcPts val="400"/>
              </a:spcBef>
              <a:defRPr sz="1800"/>
            </a:lvl4pPr>
            <a:lvl5pPr>
              <a:defRPr sz="1800"/>
            </a:lvl5pPr>
          </a:lstStyle>
          <a:p>
            <a:pPr lvl="0"/>
            <a:r>
              <a:rPr lang="en-US"/>
              <a:t>FirstName </a:t>
            </a:r>
            <a:r>
              <a:rPr lang="en-US" err="1"/>
              <a:t>LastName</a:t>
            </a:r>
            <a:endParaRPr lang="en-US"/>
          </a:p>
          <a:p>
            <a:pPr lvl="1"/>
            <a:r>
              <a:rPr lang="en-US"/>
              <a:t>Position</a:t>
            </a:r>
          </a:p>
          <a:p>
            <a:pPr lvl="2"/>
            <a:r>
              <a:rPr lang="en-US"/>
              <a:t>Organization</a:t>
            </a:r>
          </a:p>
          <a:p>
            <a:pPr lvl="3"/>
            <a:r>
              <a:rPr lang="en-US"/>
              <a:t>Email</a:t>
            </a:r>
          </a:p>
          <a:p>
            <a:pPr lvl="4"/>
            <a:r>
              <a:rPr lang="en-US"/>
              <a:t>Phone</a:t>
            </a:r>
          </a:p>
        </p:txBody>
      </p:sp>
      <p:sp>
        <p:nvSpPr>
          <p:cNvPr id="5" name="Footer Placeholder">
            <a:extLst>
              <a:ext uri="{FF2B5EF4-FFF2-40B4-BE49-F238E27FC236}">
                <a16:creationId xmlns:a16="http://schemas.microsoft.com/office/drawing/2014/main" id="{3E5B53C0-0C47-43AC-BBAB-8355450A49E3}"/>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265056573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title">
  <p:cSld name="Title Slide">
    <p:bg>
      <p:bgPr>
        <a:solidFill>
          <a:srgbClr val="F3F4F4"/>
        </a:solidFill>
        <a:effectLst/>
      </p:bgPr>
    </p:bg>
    <p:spTree>
      <p:nvGrpSpPr>
        <p:cNvPr id="1" name=""/>
        <p:cNvGrpSpPr/>
        <p:nvPr/>
      </p:nvGrpSpPr>
      <p:grpSpPr>
        <a:xfrm>
          <a:off x="0" y="0"/>
          <a:ext cx="0" cy="0"/>
          <a:chOff x="0" y="0"/>
          <a:chExt cx="0" cy="0"/>
        </a:xfrm>
      </p:grpSpPr>
      <p:pic>
        <p:nvPicPr>
          <p:cNvPr id="22" name="Left Side Embellishment">
            <a:extLst>
              <a:ext uri="{FF2B5EF4-FFF2-40B4-BE49-F238E27FC236}">
                <a16:creationId xmlns:a16="http://schemas.microsoft.com/office/drawing/2014/main" id="{53B45ABE-9C34-43C8-AC5A-5BAE3A5ECB0E}"/>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0"/>
            <a:ext cx="6210300" cy="6858000"/>
          </a:xfrm>
          <a:prstGeom prst="rect">
            <a:avLst/>
          </a:prstGeom>
        </p:spPr>
      </p:pic>
      <p:sp>
        <p:nvSpPr>
          <p:cNvPr id="2" name="Presentation Title">
            <a:extLst>
              <a:ext uri="{FF2B5EF4-FFF2-40B4-BE49-F238E27FC236}">
                <a16:creationId xmlns:a16="http://schemas.microsoft.com/office/drawing/2014/main" id="{DAE136CE-2099-43E6-A78F-37528C2B1CF3}"/>
              </a:ext>
            </a:extLst>
          </p:cNvPr>
          <p:cNvSpPr>
            <a:spLocks noGrp="1"/>
          </p:cNvSpPr>
          <p:nvPr>
            <p:ph type="ctrTitle" hasCustomPrompt="1"/>
          </p:nvPr>
        </p:nvSpPr>
        <p:spPr>
          <a:xfrm>
            <a:off x="5494430" y="2313782"/>
            <a:ext cx="6217920" cy="2230436"/>
          </a:xfrm>
        </p:spPr>
        <p:txBody>
          <a:bodyPr lIns="91440" anchor="ctr">
            <a:normAutofit/>
          </a:bodyPr>
          <a:lstStyle>
            <a:lvl1pPr algn="l">
              <a:defRPr sz="4800" b="1">
                <a:solidFill>
                  <a:schemeClr val="accent2"/>
                </a:solidFill>
                <a:latin typeface="+mn-lt"/>
              </a:defRPr>
            </a:lvl1pPr>
          </a:lstStyle>
          <a:p>
            <a:r>
              <a:rPr lang="en-US"/>
              <a:t>Click to add Title</a:t>
            </a:r>
          </a:p>
        </p:txBody>
      </p:sp>
      <p:sp>
        <p:nvSpPr>
          <p:cNvPr id="3" name="Presentation Subtitle">
            <a:extLst>
              <a:ext uri="{FF2B5EF4-FFF2-40B4-BE49-F238E27FC236}">
                <a16:creationId xmlns:a16="http://schemas.microsoft.com/office/drawing/2014/main" id="{C25573A4-A9C4-47F0-9576-FF873A4291CD}"/>
              </a:ext>
            </a:extLst>
          </p:cNvPr>
          <p:cNvSpPr>
            <a:spLocks noGrp="1"/>
          </p:cNvSpPr>
          <p:nvPr>
            <p:ph type="subTitle" idx="1" hasCustomPrompt="1"/>
          </p:nvPr>
        </p:nvSpPr>
        <p:spPr>
          <a:xfrm>
            <a:off x="5494430" y="4673599"/>
            <a:ext cx="6217920" cy="1135061"/>
          </a:xfrm>
        </p:spPr>
        <p:txBody>
          <a:bodyPr>
            <a:normAutofit/>
          </a:bodyPr>
          <a:lstStyle>
            <a:lvl1pPr marL="0" indent="0" algn="l">
              <a:buNone/>
              <a:defRPr sz="28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add Subtitle</a:t>
            </a:r>
          </a:p>
        </p:txBody>
      </p:sp>
      <p:sp>
        <p:nvSpPr>
          <p:cNvPr id="4" name="Event Date">
            <a:extLst>
              <a:ext uri="{FF2B5EF4-FFF2-40B4-BE49-F238E27FC236}">
                <a16:creationId xmlns:a16="http://schemas.microsoft.com/office/drawing/2014/main" id="{A87BC8D1-B522-491F-805B-FA6690AC2AF6}"/>
              </a:ext>
            </a:extLst>
          </p:cNvPr>
          <p:cNvSpPr>
            <a:spLocks noGrp="1"/>
          </p:cNvSpPr>
          <p:nvPr>
            <p:ph type="dt" sz="half" idx="10"/>
          </p:nvPr>
        </p:nvSpPr>
        <p:spPr>
          <a:xfrm>
            <a:off x="1908175" y="5833156"/>
            <a:ext cx="2743200" cy="365125"/>
          </a:xfrm>
          <a:prstGeom prst="rect">
            <a:avLst/>
          </a:prstGeom>
        </p:spPr>
        <p:txBody>
          <a:bodyPr/>
          <a:lstStyle>
            <a:lvl1pPr algn="ctr">
              <a:defRPr sz="2000">
                <a:solidFill>
                  <a:schemeClr val="bg1"/>
                </a:solidFill>
              </a:defRPr>
            </a:lvl1pPr>
          </a:lstStyle>
          <a:p>
            <a:r>
              <a:rPr lang="en-US"/>
              <a:t>Month XX, 20XX</a:t>
            </a:r>
          </a:p>
        </p:txBody>
      </p:sp>
      <p:grpSp>
        <p:nvGrpSpPr>
          <p:cNvPr id="28" name="DOL-ETA Branding">
            <a:extLst>
              <a:ext uri="{FF2B5EF4-FFF2-40B4-BE49-F238E27FC236}">
                <a16:creationId xmlns:a16="http://schemas.microsoft.com/office/drawing/2014/main" id="{725FB689-92DD-491D-8462-FE0AA953385E}"/>
              </a:ext>
            </a:extLst>
          </p:cNvPr>
          <p:cNvGrpSpPr/>
          <p:nvPr userDrawn="1"/>
        </p:nvGrpSpPr>
        <p:grpSpPr>
          <a:xfrm>
            <a:off x="1360737" y="123825"/>
            <a:ext cx="3899036" cy="755650"/>
            <a:chOff x="1595394" y="293690"/>
            <a:chExt cx="3899036" cy="755650"/>
          </a:xfrm>
        </p:grpSpPr>
        <p:pic>
          <p:nvPicPr>
            <p:cNvPr id="25" name="DOL Seal" descr="Official seal of the United States Department of Labor">
              <a:extLst>
                <a:ext uri="{FF2B5EF4-FFF2-40B4-BE49-F238E27FC236}">
                  <a16:creationId xmlns:a16="http://schemas.microsoft.com/office/drawing/2014/main" id="{64621789-AD2B-43C2-B634-7CA4258C100B}"/>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595394" y="293690"/>
              <a:ext cx="755650" cy="755650"/>
            </a:xfrm>
            <a:prstGeom prst="rect">
              <a:avLst/>
            </a:prstGeom>
          </p:spPr>
        </p:pic>
        <p:pic>
          <p:nvPicPr>
            <p:cNvPr id="27" name="ETA Tagline" descr="Employment and Training Administration, United States Department of Labor">
              <a:extLst>
                <a:ext uri="{FF2B5EF4-FFF2-40B4-BE49-F238E27FC236}">
                  <a16:creationId xmlns:a16="http://schemas.microsoft.com/office/drawing/2014/main" id="{7EAC06E8-608B-4773-B811-5F4269011230}"/>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463077" y="488047"/>
              <a:ext cx="3031353" cy="366936"/>
            </a:xfrm>
            <a:prstGeom prst="rect">
              <a:avLst/>
            </a:prstGeom>
          </p:spPr>
        </p:pic>
      </p:grpSp>
      <p:pic>
        <p:nvPicPr>
          <p:cNvPr id="10" name="WFGPS Logo" descr="Logo for WorkforceGPS: Navigate to Success">
            <a:extLst>
              <a:ext uri="{FF2B5EF4-FFF2-40B4-BE49-F238E27FC236}">
                <a16:creationId xmlns:a16="http://schemas.microsoft.com/office/drawing/2014/main" id="{A0EDBCB9-034B-4117-97B6-419BF0069DC5}"/>
              </a:ext>
            </a:extLst>
          </p:cNvPr>
          <p:cNvPicPr>
            <a:picLocks noChangeAspect="1"/>
          </p:cNvPicPr>
          <p:nvPr userDrawn="1"/>
        </p:nvPicPr>
        <p:blipFill>
          <a:blip r:embed="rId6"/>
          <a:stretch>
            <a:fillRect/>
          </a:stretch>
        </p:blipFill>
        <p:spPr>
          <a:xfrm>
            <a:off x="7729099" y="630377"/>
            <a:ext cx="3102164" cy="1053028"/>
          </a:xfrm>
          <a:prstGeom prst="rect">
            <a:avLst/>
          </a:prstGeom>
        </p:spPr>
      </p:pic>
      <p:sp>
        <p:nvSpPr>
          <p:cNvPr id="24" name="Date Shadow">
            <a:extLst>
              <a:ext uri="{FF2B5EF4-FFF2-40B4-BE49-F238E27FC236}">
                <a16:creationId xmlns:a16="http://schemas.microsoft.com/office/drawing/2014/main" id="{C56EDC1C-5B01-4E65-95EB-E2F2CD4F99AC}"/>
              </a:ext>
              <a:ext uri="{C183D7F6-B498-43B3-948B-1728B52AA6E4}">
                <adec:decorative xmlns:adec="http://schemas.microsoft.com/office/drawing/2017/decorative" val="1"/>
              </a:ext>
            </a:extLst>
          </p:cNvPr>
          <p:cNvSpPr/>
          <p:nvPr userDrawn="1"/>
        </p:nvSpPr>
        <p:spPr>
          <a:xfrm>
            <a:off x="878681" y="5675086"/>
            <a:ext cx="4802188" cy="681264"/>
          </a:xfrm>
          <a:prstGeom prst="trapezoid">
            <a:avLst>
              <a:gd name="adj" fmla="val 99801"/>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1454424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Poll">
    <p:spTree>
      <p:nvGrpSpPr>
        <p:cNvPr id="1" name=""/>
        <p:cNvGrpSpPr/>
        <p:nvPr/>
      </p:nvGrpSpPr>
      <p:grpSpPr>
        <a:xfrm>
          <a:off x="0" y="0"/>
          <a:ext cx="0" cy="0"/>
          <a:chOff x="0" y="0"/>
          <a:chExt cx="0" cy="0"/>
        </a:xfrm>
      </p:grpSpPr>
      <p:pic>
        <p:nvPicPr>
          <p:cNvPr id="7" name="Graph Icon">
            <a:extLst>
              <a:ext uri="{FF2B5EF4-FFF2-40B4-BE49-F238E27FC236}">
                <a16:creationId xmlns:a16="http://schemas.microsoft.com/office/drawing/2014/main" id="{CE7F2329-9AB5-4502-9A32-DC50A392F5E7}"/>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0" y="225259"/>
            <a:ext cx="457200" cy="457200"/>
          </a:xfrm>
          <a:prstGeom prst="rect">
            <a:avLst/>
          </a:prstGeom>
        </p:spPr>
      </p:pic>
      <p:sp>
        <p:nvSpPr>
          <p:cNvPr id="6" name="Slide Number">
            <a:extLst>
              <a:ext uri="{FF2B5EF4-FFF2-40B4-BE49-F238E27FC236}">
                <a16:creationId xmlns:a16="http://schemas.microsoft.com/office/drawing/2014/main" id="{FEA3DEE6-72F4-49C9-965D-E6F849A5E885}"/>
              </a:ext>
            </a:extLst>
          </p:cNvPr>
          <p:cNvSpPr>
            <a:spLocks noGrp="1"/>
          </p:cNvSpPr>
          <p:nvPr>
            <p:ph type="sldNum" sz="quarter" idx="12"/>
          </p:nvPr>
        </p:nvSpPr>
        <p:spPr/>
        <p:txBody>
          <a:bodyPr/>
          <a:lstStyle/>
          <a:p>
            <a:fld id="{158B7785-F6D6-45F8-833E-07BD84680091}" type="slidenum">
              <a:rPr lang="en-US" smtClean="0"/>
              <a:t>‹#›</a:t>
            </a:fld>
            <a:endParaRPr lang="en-US"/>
          </a:p>
        </p:txBody>
      </p:sp>
      <p:sp>
        <p:nvSpPr>
          <p:cNvPr id="4" name="Title">
            <a:extLst>
              <a:ext uri="{FF2B5EF4-FFF2-40B4-BE49-F238E27FC236}">
                <a16:creationId xmlns:a16="http://schemas.microsoft.com/office/drawing/2014/main" id="{CF31141F-3166-4574-964B-985B9D39E826}"/>
              </a:ext>
            </a:extLst>
          </p:cNvPr>
          <p:cNvSpPr>
            <a:spLocks noGrp="1"/>
          </p:cNvSpPr>
          <p:nvPr>
            <p:ph type="title" hasCustomPrompt="1"/>
          </p:nvPr>
        </p:nvSpPr>
        <p:spPr/>
        <p:txBody>
          <a:bodyPr>
            <a:normAutofit/>
          </a:bodyPr>
          <a:lstStyle>
            <a:lvl1pPr>
              <a:defRPr sz="3600"/>
            </a:lvl1pPr>
          </a:lstStyle>
          <a:p>
            <a:r>
              <a:rPr lang="en-US"/>
              <a:t>Enter title of polling slide here.</a:t>
            </a:r>
          </a:p>
        </p:txBody>
      </p:sp>
      <p:sp>
        <p:nvSpPr>
          <p:cNvPr id="9" name="Polling Question">
            <a:extLst>
              <a:ext uri="{FF2B5EF4-FFF2-40B4-BE49-F238E27FC236}">
                <a16:creationId xmlns:a16="http://schemas.microsoft.com/office/drawing/2014/main" id="{EE27A0AE-E444-4E1B-9D4A-CC7653C4A515}"/>
              </a:ext>
            </a:extLst>
          </p:cNvPr>
          <p:cNvSpPr>
            <a:spLocks noGrp="1"/>
          </p:cNvSpPr>
          <p:nvPr>
            <p:ph type="body" idx="14" hasCustomPrompt="1"/>
          </p:nvPr>
        </p:nvSpPr>
        <p:spPr>
          <a:xfrm>
            <a:off x="805866" y="1137446"/>
            <a:ext cx="4624388" cy="3571134"/>
          </a:xfrm>
          <a:solidFill>
            <a:srgbClr val="F3F4F4"/>
          </a:solidFill>
          <a:ln>
            <a:solidFill>
              <a:schemeClr val="accent4"/>
            </a:solidFill>
          </a:ln>
        </p:spPr>
        <p:txBody>
          <a:bodyPr lIns="182880" rIns="182880" anchor="ctr">
            <a:normAutofit/>
          </a:bodyPr>
          <a:lstStyle>
            <a:lvl1pPr marL="0" indent="0" algn="l">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Add polling question here.</a:t>
            </a:r>
          </a:p>
        </p:txBody>
      </p:sp>
      <p:sp>
        <p:nvSpPr>
          <p:cNvPr id="8" name="Answering Instructions">
            <a:extLst>
              <a:ext uri="{FF2B5EF4-FFF2-40B4-BE49-F238E27FC236}">
                <a16:creationId xmlns:a16="http://schemas.microsoft.com/office/drawing/2014/main" id="{74A65F1B-1D9D-4F97-87C1-93DB7F65BBBB}"/>
              </a:ext>
            </a:extLst>
          </p:cNvPr>
          <p:cNvSpPr>
            <a:spLocks noGrp="1"/>
          </p:cNvSpPr>
          <p:nvPr>
            <p:ph type="body" sz="quarter" idx="13" hasCustomPrompt="1"/>
          </p:nvPr>
        </p:nvSpPr>
        <p:spPr>
          <a:xfrm>
            <a:off x="805866" y="5021263"/>
            <a:ext cx="4624388" cy="1155700"/>
          </a:xfrm>
        </p:spPr>
        <p:txBody>
          <a:bodyPr anchor="ctr">
            <a:normAutofit/>
          </a:bodyPr>
          <a:lstStyle>
            <a:lvl1pPr marL="0" indent="0" algn="ctr">
              <a:spcBef>
                <a:spcPts val="0"/>
              </a:spcBef>
              <a:spcAft>
                <a:spcPts val="200"/>
              </a:spcAft>
              <a:buNone/>
              <a:defRPr sz="2000" i="1"/>
            </a:lvl1pPr>
            <a:lvl2pPr marL="0" indent="0" algn="ctr">
              <a:spcBef>
                <a:spcPts val="0"/>
              </a:spcBef>
              <a:buNone/>
              <a:defRPr sz="1800" i="1">
                <a:solidFill>
                  <a:schemeClr val="accent4">
                    <a:lumMod val="50000"/>
                  </a:schemeClr>
                </a:solidFill>
                <a:latin typeface="+mj-lt"/>
              </a:defRPr>
            </a:lvl2pPr>
            <a:lvl3pPr marL="914400" indent="0">
              <a:buNone/>
              <a:defRPr/>
            </a:lvl3pPr>
          </a:lstStyle>
          <a:p>
            <a:pPr lvl="0"/>
            <a:r>
              <a:rPr lang="en-US"/>
              <a:t>Enter answering instructions</a:t>
            </a:r>
          </a:p>
          <a:p>
            <a:pPr lvl="1"/>
            <a:r>
              <a:rPr lang="en-US"/>
              <a:t>Additional answer instructions</a:t>
            </a:r>
          </a:p>
        </p:txBody>
      </p:sp>
      <p:sp>
        <p:nvSpPr>
          <p:cNvPr id="3" name="Poll Answers">
            <a:extLst>
              <a:ext uri="{FF2B5EF4-FFF2-40B4-BE49-F238E27FC236}">
                <a16:creationId xmlns:a16="http://schemas.microsoft.com/office/drawing/2014/main" id="{17AAC5FF-8264-4C60-8AAC-1B83EE24201B}"/>
              </a:ext>
            </a:extLst>
          </p:cNvPr>
          <p:cNvSpPr>
            <a:spLocks noGrp="1"/>
          </p:cNvSpPr>
          <p:nvPr>
            <p:ph idx="1" hasCustomPrompt="1"/>
          </p:nvPr>
        </p:nvSpPr>
        <p:spPr>
          <a:xfrm>
            <a:off x="5786005" y="1137447"/>
            <a:ext cx="5925134" cy="4089874"/>
          </a:xfrm>
        </p:spPr>
        <p:txBody>
          <a:bodyPr anchor="ctr"/>
          <a:lstStyle>
            <a:lvl1pPr marL="457200" indent="-457200">
              <a:spcBef>
                <a:spcPts val="3000"/>
              </a:spcBef>
              <a:buClr>
                <a:schemeClr val="accent5"/>
              </a:buClr>
              <a:buSzPct val="120000"/>
              <a:buFont typeface="+mj-lt"/>
              <a:buAutoNum type="arabicPeriod"/>
              <a:defRPr sz="2400" b="1"/>
            </a:lvl1pPr>
            <a:lvl2pPr marL="914400" indent="-457200">
              <a:spcBef>
                <a:spcPts val="200"/>
              </a:spcBef>
              <a:buFont typeface="+mj-lt"/>
              <a:buAutoNum type="alphaLcParenR"/>
              <a:defRPr sz="2000" i="0">
                <a:solidFill>
                  <a:schemeClr val="accent3">
                    <a:lumMod val="75000"/>
                    <a:lumOff val="25000"/>
                  </a:schemeClr>
                </a:solidFill>
                <a:latin typeface="+mj-lt"/>
              </a:defRPr>
            </a:lvl2pPr>
            <a:lvl3pPr marL="731520" indent="-274320">
              <a:buClr>
                <a:schemeClr val="accent6"/>
              </a:buClr>
              <a:buSzPct val="90000"/>
              <a:buFont typeface="Wingdings" panose="05000000000000000000" pitchFamily="2" charset="2"/>
              <a:buChar char="("/>
              <a:defRPr sz="2000" b="0">
                <a:solidFill>
                  <a:schemeClr val="accent1"/>
                </a:solidFill>
              </a:defRPr>
            </a:lvl3pPr>
            <a:lvl4pPr marL="457200" indent="0">
              <a:buNone/>
              <a:defRPr sz="1800" b="1">
                <a:solidFill>
                  <a:schemeClr val="accent5"/>
                </a:solidFill>
              </a:defRPr>
            </a:lvl4pPr>
            <a:lvl5pPr marL="2194560">
              <a:defRPr/>
            </a:lvl5pPr>
          </a:lstStyle>
          <a:p>
            <a:pPr lvl="0"/>
            <a:r>
              <a:rPr lang="en-US"/>
              <a:t>Type your possible choices/answers here.</a:t>
            </a:r>
          </a:p>
          <a:p>
            <a:pPr lvl="1"/>
            <a:r>
              <a:rPr lang="en-US"/>
              <a:t>Second Level, if applicable.</a:t>
            </a:r>
          </a:p>
        </p:txBody>
      </p:sp>
      <p:sp>
        <p:nvSpPr>
          <p:cNvPr id="5" name="Footer Placeholder">
            <a:extLst>
              <a:ext uri="{FF2B5EF4-FFF2-40B4-BE49-F238E27FC236}">
                <a16:creationId xmlns:a16="http://schemas.microsoft.com/office/drawing/2014/main" id="{3E5B53C0-0C47-43AC-BBAB-8355450A49E3}"/>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250812052"/>
      </p:ext>
    </p:extLst>
  </p:cSld>
  <p:clrMapOvr>
    <a:masterClrMapping/>
  </p:clrMapOvr>
  <p:hf hdr="0" ftr="0" dt="0"/>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Objectives">
    <p:spTree>
      <p:nvGrpSpPr>
        <p:cNvPr id="1" name=""/>
        <p:cNvGrpSpPr/>
        <p:nvPr/>
      </p:nvGrpSpPr>
      <p:grpSpPr>
        <a:xfrm>
          <a:off x="0" y="0"/>
          <a:ext cx="0" cy="0"/>
          <a:chOff x="0" y="0"/>
          <a:chExt cx="0" cy="0"/>
        </a:xfrm>
      </p:grpSpPr>
      <p:pic>
        <p:nvPicPr>
          <p:cNvPr id="7" name="Target Icon">
            <a:extLst>
              <a:ext uri="{FF2B5EF4-FFF2-40B4-BE49-F238E27FC236}">
                <a16:creationId xmlns:a16="http://schemas.microsoft.com/office/drawing/2014/main" id="{CE7F2329-9AB5-4502-9A32-DC50A392F5E7}"/>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0" y="237959"/>
            <a:ext cx="457200" cy="457200"/>
          </a:xfrm>
          <a:prstGeom prst="rect">
            <a:avLst/>
          </a:prstGeom>
        </p:spPr>
      </p:pic>
      <p:sp>
        <p:nvSpPr>
          <p:cNvPr id="6" name="Slide Number">
            <a:extLst>
              <a:ext uri="{FF2B5EF4-FFF2-40B4-BE49-F238E27FC236}">
                <a16:creationId xmlns:a16="http://schemas.microsoft.com/office/drawing/2014/main" id="{FEA3DEE6-72F4-49C9-965D-E6F849A5E885}"/>
              </a:ext>
            </a:extLst>
          </p:cNvPr>
          <p:cNvSpPr>
            <a:spLocks noGrp="1"/>
          </p:cNvSpPr>
          <p:nvPr>
            <p:ph type="sldNum" sz="quarter" idx="12"/>
          </p:nvPr>
        </p:nvSpPr>
        <p:spPr/>
        <p:txBody>
          <a:bodyPr/>
          <a:lstStyle/>
          <a:p>
            <a:fld id="{158B7785-F6D6-45F8-833E-07BD84680091}" type="slidenum">
              <a:rPr lang="en-US" smtClean="0"/>
              <a:t>‹#›</a:t>
            </a:fld>
            <a:endParaRPr lang="en-US"/>
          </a:p>
        </p:txBody>
      </p:sp>
      <p:sp>
        <p:nvSpPr>
          <p:cNvPr id="4" name="Title">
            <a:extLst>
              <a:ext uri="{FF2B5EF4-FFF2-40B4-BE49-F238E27FC236}">
                <a16:creationId xmlns:a16="http://schemas.microsoft.com/office/drawing/2014/main" id="{CF31141F-3166-4574-964B-985B9D39E826}"/>
              </a:ext>
            </a:extLst>
          </p:cNvPr>
          <p:cNvSpPr>
            <a:spLocks noGrp="1"/>
          </p:cNvSpPr>
          <p:nvPr>
            <p:ph type="title" hasCustomPrompt="1"/>
          </p:nvPr>
        </p:nvSpPr>
        <p:spPr/>
        <p:txBody>
          <a:bodyPr>
            <a:normAutofit/>
          </a:bodyPr>
          <a:lstStyle>
            <a:lvl1pPr>
              <a:defRPr sz="3600"/>
            </a:lvl1pPr>
          </a:lstStyle>
          <a:p>
            <a:r>
              <a:rPr lang="en-US"/>
              <a:t>Enter Title for Objectives Slide</a:t>
            </a:r>
          </a:p>
        </p:txBody>
      </p:sp>
      <p:sp>
        <p:nvSpPr>
          <p:cNvPr id="3" name="Content Placeholder">
            <a:extLst>
              <a:ext uri="{FF2B5EF4-FFF2-40B4-BE49-F238E27FC236}">
                <a16:creationId xmlns:a16="http://schemas.microsoft.com/office/drawing/2014/main" id="{17AAC5FF-8264-4C60-8AAC-1B83EE24201B}"/>
              </a:ext>
            </a:extLst>
          </p:cNvPr>
          <p:cNvSpPr>
            <a:spLocks noGrp="1"/>
          </p:cNvSpPr>
          <p:nvPr>
            <p:ph idx="1"/>
          </p:nvPr>
        </p:nvSpPr>
        <p:spPr/>
        <p:txBody>
          <a:bodyPr anchor="ctr"/>
          <a:lstStyle>
            <a:lvl1pPr marL="365760" indent="-365760">
              <a:buFont typeface="Wingdings 2" panose="05020102010507070707" pitchFamily="18" charset="2"/>
              <a:buChar char=""/>
              <a:defRPr/>
            </a:lvl1pPr>
            <a:lvl2pPr marL="822960">
              <a:defRPr/>
            </a:lvl2pPr>
            <a:lvl3pPr marL="1280160">
              <a:defRPr/>
            </a:lvl3pPr>
            <a:lvl4pPr marL="1737360">
              <a:defRPr/>
            </a:lvl4pPr>
            <a:lvl5pPr marL="219456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a:extLst>
              <a:ext uri="{FF2B5EF4-FFF2-40B4-BE49-F238E27FC236}">
                <a16:creationId xmlns:a16="http://schemas.microsoft.com/office/drawing/2014/main" id="{3E5B53C0-0C47-43AC-BBAB-8355450A49E3}"/>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141294890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userDrawn="1">
  <p:cSld name="Section Header">
    <p:bg>
      <p:bgPr>
        <a:gradFill flip="none" rotWithShape="1">
          <a:gsLst>
            <a:gs pos="0">
              <a:schemeClr val="accent4">
                <a:lumMod val="5000"/>
                <a:lumOff val="95000"/>
              </a:schemeClr>
            </a:gs>
            <a:gs pos="74000">
              <a:srgbClr val="F3F4F4"/>
            </a:gs>
          </a:gsLst>
          <a:path path="circle">
            <a:fillToRect l="50000" t="50000" r="50000" b="50000"/>
          </a:path>
          <a:tileRect/>
        </a:gradFill>
        <a:effectLst/>
      </p:bgPr>
    </p:bg>
    <p:spTree>
      <p:nvGrpSpPr>
        <p:cNvPr id="1" name=""/>
        <p:cNvGrpSpPr/>
        <p:nvPr/>
      </p:nvGrpSpPr>
      <p:grpSpPr>
        <a:xfrm>
          <a:off x="0" y="0"/>
          <a:ext cx="0" cy="0"/>
          <a:chOff x="0" y="0"/>
          <a:chExt cx="0" cy="0"/>
        </a:xfrm>
      </p:grpSpPr>
      <p:grpSp>
        <p:nvGrpSpPr>
          <p:cNvPr id="16" name="Right Side embellishment">
            <a:extLst>
              <a:ext uri="{FF2B5EF4-FFF2-40B4-BE49-F238E27FC236}">
                <a16:creationId xmlns:a16="http://schemas.microsoft.com/office/drawing/2014/main" id="{4D9AA7DD-14DE-453A-A67E-C2DAC9D360F7}"/>
              </a:ext>
              <a:ext uri="{C183D7F6-B498-43B3-948B-1728B52AA6E4}">
                <adec:decorative xmlns:adec="http://schemas.microsoft.com/office/drawing/2017/decorative" val="1"/>
              </a:ext>
            </a:extLst>
          </p:cNvPr>
          <p:cNvGrpSpPr/>
          <p:nvPr userDrawn="1"/>
        </p:nvGrpSpPr>
        <p:grpSpPr>
          <a:xfrm>
            <a:off x="5981700" y="0"/>
            <a:ext cx="6698065" cy="6858000"/>
            <a:chOff x="5981700" y="0"/>
            <a:chExt cx="6698065" cy="6858000"/>
          </a:xfrm>
        </p:grpSpPr>
        <p:pic>
          <p:nvPicPr>
            <p:cNvPr id="13" name="Graphic 12">
              <a:extLst>
                <a:ext uri="{FF2B5EF4-FFF2-40B4-BE49-F238E27FC236}">
                  <a16:creationId xmlns:a16="http://schemas.microsoft.com/office/drawing/2014/main" id="{1E010900-2E2A-4E1C-AE1E-D9FC0ED6FBCE}"/>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flipH="1" flipV="1">
              <a:off x="5981700" y="0"/>
              <a:ext cx="6210300" cy="6858000"/>
            </a:xfrm>
            <a:prstGeom prst="rect">
              <a:avLst/>
            </a:prstGeom>
          </p:spPr>
        </p:pic>
        <p:grpSp>
          <p:nvGrpSpPr>
            <p:cNvPr id="10" name="Group 9">
              <a:extLst>
                <a:ext uri="{FF2B5EF4-FFF2-40B4-BE49-F238E27FC236}">
                  <a16:creationId xmlns:a16="http://schemas.microsoft.com/office/drawing/2014/main" id="{F6564B5D-A8E3-417C-B069-A864DB01FA1F}"/>
                </a:ext>
              </a:extLst>
            </p:cNvPr>
            <p:cNvGrpSpPr/>
            <p:nvPr userDrawn="1"/>
          </p:nvGrpSpPr>
          <p:grpSpPr>
            <a:xfrm>
              <a:off x="11405293" y="5979373"/>
              <a:ext cx="1274472" cy="851703"/>
              <a:chOff x="11405293" y="5979373"/>
              <a:chExt cx="1274472" cy="851703"/>
            </a:xfrm>
          </p:grpSpPr>
          <p:sp>
            <p:nvSpPr>
              <p:cNvPr id="11" name="Freeform: Shape 10">
                <a:extLst>
                  <a:ext uri="{FF2B5EF4-FFF2-40B4-BE49-F238E27FC236}">
                    <a16:creationId xmlns:a16="http://schemas.microsoft.com/office/drawing/2014/main" id="{5898DE2C-B504-404F-ADBB-3D6C7D497DA8}"/>
                  </a:ext>
                </a:extLst>
              </p:cNvPr>
              <p:cNvSpPr/>
              <p:nvPr userDrawn="1"/>
            </p:nvSpPr>
            <p:spPr>
              <a:xfrm rot="13500000">
                <a:off x="11616677" y="5767989"/>
                <a:ext cx="851703" cy="1274472"/>
              </a:xfrm>
              <a:custGeom>
                <a:avLst/>
                <a:gdLst>
                  <a:gd name="connsiteX0" fmla="*/ 851703 w 851703"/>
                  <a:gd name="connsiteY0" fmla="*/ 1274472 h 1274472"/>
                  <a:gd name="connsiteX1" fmla="*/ 0 w 851703"/>
                  <a:gd name="connsiteY1" fmla="*/ 422768 h 1274472"/>
                  <a:gd name="connsiteX2" fmla="*/ 422768 w 851703"/>
                  <a:gd name="connsiteY2" fmla="*/ 0 h 1274472"/>
                  <a:gd name="connsiteX3" fmla="*/ 851703 w 851703"/>
                  <a:gd name="connsiteY3" fmla="*/ 0 h 1274472"/>
                </a:gdLst>
                <a:ahLst/>
                <a:cxnLst>
                  <a:cxn ang="0">
                    <a:pos x="connsiteX0" y="connsiteY0"/>
                  </a:cxn>
                  <a:cxn ang="0">
                    <a:pos x="connsiteX1" y="connsiteY1"/>
                  </a:cxn>
                  <a:cxn ang="0">
                    <a:pos x="connsiteX2" y="connsiteY2"/>
                  </a:cxn>
                  <a:cxn ang="0">
                    <a:pos x="connsiteX3" y="connsiteY3"/>
                  </a:cxn>
                </a:cxnLst>
                <a:rect l="l" t="t" r="r" b="b"/>
                <a:pathLst>
                  <a:path w="851703" h="1274472">
                    <a:moveTo>
                      <a:pt x="851703" y="1274472"/>
                    </a:moveTo>
                    <a:lnTo>
                      <a:pt x="0" y="422768"/>
                    </a:lnTo>
                    <a:lnTo>
                      <a:pt x="422768" y="0"/>
                    </a:lnTo>
                    <a:lnTo>
                      <a:pt x="851703" y="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Freeform: Shape 11">
                <a:extLst>
                  <a:ext uri="{FF2B5EF4-FFF2-40B4-BE49-F238E27FC236}">
                    <a16:creationId xmlns:a16="http://schemas.microsoft.com/office/drawing/2014/main" id="{F05CA48E-DA4C-4709-AE39-A21D3EBE096B}"/>
                  </a:ext>
                </a:extLst>
              </p:cNvPr>
              <p:cNvSpPr/>
              <p:nvPr userDrawn="1"/>
            </p:nvSpPr>
            <p:spPr>
              <a:xfrm rot="13500000">
                <a:off x="11639672" y="5804455"/>
                <a:ext cx="824763" cy="1220593"/>
              </a:xfrm>
              <a:custGeom>
                <a:avLst/>
                <a:gdLst>
                  <a:gd name="connsiteX0" fmla="*/ 824763 w 824763"/>
                  <a:gd name="connsiteY0" fmla="*/ 1220593 h 1220593"/>
                  <a:gd name="connsiteX1" fmla="*/ 0 w 824763"/>
                  <a:gd name="connsiteY1" fmla="*/ 395830 h 1220593"/>
                  <a:gd name="connsiteX2" fmla="*/ 395829 w 824763"/>
                  <a:gd name="connsiteY2" fmla="*/ 0 h 1220593"/>
                  <a:gd name="connsiteX3" fmla="*/ 824763 w 824763"/>
                  <a:gd name="connsiteY3" fmla="*/ 0 h 1220593"/>
                </a:gdLst>
                <a:ahLst/>
                <a:cxnLst>
                  <a:cxn ang="0">
                    <a:pos x="connsiteX0" y="connsiteY0"/>
                  </a:cxn>
                  <a:cxn ang="0">
                    <a:pos x="connsiteX1" y="connsiteY1"/>
                  </a:cxn>
                  <a:cxn ang="0">
                    <a:pos x="connsiteX2" y="connsiteY2"/>
                  </a:cxn>
                  <a:cxn ang="0">
                    <a:pos x="connsiteX3" y="connsiteY3"/>
                  </a:cxn>
                </a:cxnLst>
                <a:rect l="l" t="t" r="r" b="b"/>
                <a:pathLst>
                  <a:path w="824763" h="1220593">
                    <a:moveTo>
                      <a:pt x="824763" y="1220593"/>
                    </a:moveTo>
                    <a:lnTo>
                      <a:pt x="0" y="395830"/>
                    </a:lnTo>
                    <a:lnTo>
                      <a:pt x="395829" y="0"/>
                    </a:lnTo>
                    <a:lnTo>
                      <a:pt x="824763"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7" name="Freeform: Shape 6">
              <a:extLst>
                <a:ext uri="{FF2B5EF4-FFF2-40B4-BE49-F238E27FC236}">
                  <a16:creationId xmlns:a16="http://schemas.microsoft.com/office/drawing/2014/main" id="{D1D4A77C-E949-4CD8-95DA-E57E0880FF3B}"/>
                </a:ext>
              </a:extLst>
            </p:cNvPr>
            <p:cNvSpPr/>
            <p:nvPr/>
          </p:nvSpPr>
          <p:spPr>
            <a:xfrm flipH="1">
              <a:off x="6216734" y="0"/>
              <a:ext cx="5408000" cy="2698134"/>
            </a:xfrm>
            <a:custGeom>
              <a:avLst/>
              <a:gdLst>
                <a:gd name="connsiteX0" fmla="*/ 5865876 w 5854700"/>
                <a:gd name="connsiteY0" fmla="*/ 0 h 2921000"/>
                <a:gd name="connsiteX1" fmla="*/ 0 w 5854700"/>
                <a:gd name="connsiteY1" fmla="*/ 0 h 2921000"/>
                <a:gd name="connsiteX2" fmla="*/ 2932938 w 5854700"/>
                <a:gd name="connsiteY2" fmla="*/ 2932938 h 2921000"/>
              </a:gdLst>
              <a:ahLst/>
              <a:cxnLst>
                <a:cxn ang="0">
                  <a:pos x="connsiteX0" y="connsiteY0"/>
                </a:cxn>
                <a:cxn ang="0">
                  <a:pos x="connsiteX1" y="connsiteY1"/>
                </a:cxn>
                <a:cxn ang="0">
                  <a:pos x="connsiteX2" y="connsiteY2"/>
                </a:cxn>
              </a:cxnLst>
              <a:rect l="l" t="t" r="r" b="b"/>
              <a:pathLst>
                <a:path w="5854700" h="2921000">
                  <a:moveTo>
                    <a:pt x="5865876" y="0"/>
                  </a:moveTo>
                  <a:lnTo>
                    <a:pt x="0" y="0"/>
                  </a:lnTo>
                  <a:lnTo>
                    <a:pt x="2932938" y="2932938"/>
                  </a:lnTo>
                  <a:close/>
                </a:path>
              </a:pathLst>
            </a:custGeom>
            <a:solidFill>
              <a:schemeClr val="bg1"/>
            </a:solidFill>
            <a:ln w="12700" cap="flat">
              <a:noFill/>
              <a:prstDash val="solid"/>
              <a:miter/>
            </a:ln>
            <a:effectLst>
              <a:outerShdw blurRad="50800" dist="38100" dir="5400000" algn="t" rotWithShape="0">
                <a:prstClr val="black">
                  <a:alpha val="20000"/>
                </a:prstClr>
              </a:outerShdw>
            </a:effectLst>
          </p:spPr>
          <p:txBody>
            <a:bodyPr rtlCol="0" anchor="ctr"/>
            <a:lstStyle/>
            <a:p>
              <a:endParaRPr lang="en-US"/>
            </a:p>
          </p:txBody>
        </p:sp>
        <p:sp>
          <p:nvSpPr>
            <p:cNvPr id="14" name="Freeform: Shape 13">
              <a:extLst>
                <a:ext uri="{FF2B5EF4-FFF2-40B4-BE49-F238E27FC236}">
                  <a16:creationId xmlns:a16="http://schemas.microsoft.com/office/drawing/2014/main" id="{4664FABA-999E-4344-ACD0-3A27759584A7}"/>
                </a:ext>
              </a:extLst>
            </p:cNvPr>
            <p:cNvSpPr/>
            <p:nvPr/>
          </p:nvSpPr>
          <p:spPr>
            <a:xfrm flipH="1">
              <a:off x="6216734" y="4150341"/>
              <a:ext cx="5408000" cy="2698134"/>
            </a:xfrm>
            <a:custGeom>
              <a:avLst/>
              <a:gdLst>
                <a:gd name="connsiteX0" fmla="*/ 0 w 5854700"/>
                <a:gd name="connsiteY0" fmla="*/ 2932938 h 2921000"/>
                <a:gd name="connsiteX1" fmla="*/ 5865876 w 5854700"/>
                <a:gd name="connsiteY1" fmla="*/ 2932938 h 2921000"/>
                <a:gd name="connsiteX2" fmla="*/ 2932938 w 5854700"/>
                <a:gd name="connsiteY2" fmla="*/ 0 h 2921000"/>
              </a:gdLst>
              <a:ahLst/>
              <a:cxnLst>
                <a:cxn ang="0">
                  <a:pos x="connsiteX0" y="connsiteY0"/>
                </a:cxn>
                <a:cxn ang="0">
                  <a:pos x="connsiteX1" y="connsiteY1"/>
                </a:cxn>
                <a:cxn ang="0">
                  <a:pos x="connsiteX2" y="connsiteY2"/>
                </a:cxn>
              </a:cxnLst>
              <a:rect l="l" t="t" r="r" b="b"/>
              <a:pathLst>
                <a:path w="5854700" h="2921000">
                  <a:moveTo>
                    <a:pt x="0" y="2932938"/>
                  </a:moveTo>
                  <a:lnTo>
                    <a:pt x="5865876" y="2932938"/>
                  </a:lnTo>
                  <a:lnTo>
                    <a:pt x="2932938" y="0"/>
                  </a:lnTo>
                  <a:close/>
                </a:path>
              </a:pathLst>
            </a:custGeom>
            <a:solidFill>
              <a:schemeClr val="bg1"/>
            </a:solidFill>
            <a:ln w="12700" cap="flat">
              <a:noFill/>
              <a:prstDash val="solid"/>
              <a:miter/>
            </a:ln>
            <a:effectLst>
              <a:outerShdw blurRad="50800" dist="38100" dir="16200000" rotWithShape="0">
                <a:prstClr val="black">
                  <a:alpha val="20000"/>
                </a:prstClr>
              </a:outerShdw>
            </a:effectLst>
          </p:spPr>
          <p:txBody>
            <a:bodyPr rtlCol="0" anchor="ctr"/>
            <a:lstStyle/>
            <a:p>
              <a:endParaRPr lang="en-US"/>
            </a:p>
          </p:txBody>
        </p:sp>
        <p:sp>
          <p:nvSpPr>
            <p:cNvPr id="15" name="Freeform: Shape 14">
              <a:extLst>
                <a:ext uri="{FF2B5EF4-FFF2-40B4-BE49-F238E27FC236}">
                  <a16:creationId xmlns:a16="http://schemas.microsoft.com/office/drawing/2014/main" id="{D4E59E20-FFBA-4E09-9F1A-EAEFEDF2B97B}"/>
                </a:ext>
              </a:extLst>
            </p:cNvPr>
            <p:cNvSpPr/>
            <p:nvPr/>
          </p:nvSpPr>
          <p:spPr>
            <a:xfrm flipH="1">
              <a:off x="9845796" y="782005"/>
              <a:ext cx="2346204" cy="5290688"/>
            </a:xfrm>
            <a:custGeom>
              <a:avLst/>
              <a:gdLst>
                <a:gd name="connsiteX0" fmla="*/ 2316099 w 2540000"/>
                <a:gd name="connsiteY0" fmla="*/ 2315972 h 5727700"/>
                <a:gd name="connsiteX1" fmla="*/ 0 w 2540000"/>
                <a:gd name="connsiteY1" fmla="*/ 0 h 5727700"/>
                <a:gd name="connsiteX2" fmla="*/ 0 w 2540000"/>
                <a:gd name="connsiteY2" fmla="*/ 5732526 h 5727700"/>
                <a:gd name="connsiteX3" fmla="*/ 2316099 w 2540000"/>
                <a:gd name="connsiteY3" fmla="*/ 3416427 h 5727700"/>
                <a:gd name="connsiteX4" fmla="*/ 2316099 w 2540000"/>
                <a:gd name="connsiteY4" fmla="*/ 2315972 h 57277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40000" h="5727700">
                  <a:moveTo>
                    <a:pt x="2316099" y="2315972"/>
                  </a:moveTo>
                  <a:lnTo>
                    <a:pt x="0" y="0"/>
                  </a:lnTo>
                  <a:lnTo>
                    <a:pt x="0" y="5732526"/>
                  </a:lnTo>
                  <a:lnTo>
                    <a:pt x="2316099" y="3416427"/>
                  </a:lnTo>
                  <a:cubicBezTo>
                    <a:pt x="2619883" y="3112643"/>
                    <a:pt x="2619883" y="2619883"/>
                    <a:pt x="2316099" y="2315972"/>
                  </a:cubicBezTo>
                  <a:close/>
                </a:path>
              </a:pathLst>
            </a:custGeom>
            <a:solidFill>
              <a:schemeClr val="bg1"/>
            </a:solidFill>
            <a:ln w="12700" cap="flat">
              <a:noFill/>
              <a:prstDash val="solid"/>
              <a:miter/>
            </a:ln>
            <a:effectLst>
              <a:outerShdw blurRad="50800" dist="38100" dir="10800000" algn="r" rotWithShape="0">
                <a:prstClr val="black">
                  <a:alpha val="10000"/>
                </a:prstClr>
              </a:outerShdw>
            </a:effectLst>
          </p:spPr>
          <p:txBody>
            <a:bodyPr rtlCol="0" anchor="ctr"/>
            <a:lstStyle/>
            <a:p>
              <a:endParaRPr lang="en-US"/>
            </a:p>
          </p:txBody>
        </p:sp>
      </p:grpSp>
      <p:pic>
        <p:nvPicPr>
          <p:cNvPr id="17" name="WFGPS Logo">
            <a:extLst>
              <a:ext uri="{FF2B5EF4-FFF2-40B4-BE49-F238E27FC236}">
                <a16:creationId xmlns:a16="http://schemas.microsoft.com/office/drawing/2014/main" id="{9D976868-9CAA-41E5-AF3B-88CCB6DC8D81}"/>
              </a:ext>
              <a:ext uri="{C183D7F6-B498-43B3-948B-1728B52AA6E4}">
                <adec:decorative xmlns:adec="http://schemas.microsoft.com/office/drawing/2017/decorative" val="1"/>
              </a:ext>
            </a:extLst>
          </p:cNvPr>
          <p:cNvPicPr>
            <a:picLocks noChangeAspect="1"/>
          </p:cNvPicPr>
          <p:nvPr userDrawn="1"/>
        </p:nvPicPr>
        <p:blipFill>
          <a:blip r:embed="rId4"/>
          <a:stretch>
            <a:fillRect/>
          </a:stretch>
        </p:blipFill>
        <p:spPr>
          <a:xfrm>
            <a:off x="8226213" y="6284572"/>
            <a:ext cx="1389041" cy="471509"/>
          </a:xfrm>
          <a:prstGeom prst="rect">
            <a:avLst/>
          </a:prstGeom>
        </p:spPr>
      </p:pic>
      <p:sp>
        <p:nvSpPr>
          <p:cNvPr id="6" name="Slide Number">
            <a:extLst>
              <a:ext uri="{FF2B5EF4-FFF2-40B4-BE49-F238E27FC236}">
                <a16:creationId xmlns:a16="http://schemas.microsoft.com/office/drawing/2014/main" id="{7F202FB4-F169-4452-A4B3-A923F1681FBF}"/>
              </a:ext>
            </a:extLst>
          </p:cNvPr>
          <p:cNvSpPr>
            <a:spLocks noGrp="1"/>
          </p:cNvSpPr>
          <p:nvPr>
            <p:ph type="sldNum" sz="quarter" idx="12"/>
          </p:nvPr>
        </p:nvSpPr>
        <p:spPr/>
        <p:txBody>
          <a:bodyPr/>
          <a:lstStyle>
            <a:lvl1pPr>
              <a:defRPr>
                <a:solidFill>
                  <a:schemeClr val="accent1"/>
                </a:solidFill>
              </a:defRPr>
            </a:lvl1pPr>
          </a:lstStyle>
          <a:p>
            <a:fld id="{158B7785-F6D6-45F8-833E-07BD84680091}" type="slidenum">
              <a:rPr lang="en-US" smtClean="0"/>
              <a:pPr/>
              <a:t>‹#›</a:t>
            </a:fld>
            <a:endParaRPr lang="en-US"/>
          </a:p>
        </p:txBody>
      </p:sp>
      <p:sp>
        <p:nvSpPr>
          <p:cNvPr id="2" name="Section Title">
            <a:extLst>
              <a:ext uri="{FF2B5EF4-FFF2-40B4-BE49-F238E27FC236}">
                <a16:creationId xmlns:a16="http://schemas.microsoft.com/office/drawing/2014/main" id="{72E288C2-30BA-4AB0-9C9B-92B7CF759799}"/>
              </a:ext>
            </a:extLst>
          </p:cNvPr>
          <p:cNvSpPr>
            <a:spLocks noGrp="1"/>
          </p:cNvSpPr>
          <p:nvPr>
            <p:ph type="title" hasCustomPrompt="1"/>
          </p:nvPr>
        </p:nvSpPr>
        <p:spPr>
          <a:xfrm>
            <a:off x="800101" y="1405870"/>
            <a:ext cx="6553200" cy="2357891"/>
          </a:xfrm>
        </p:spPr>
        <p:txBody>
          <a:bodyPr lIns="91440" anchor="b">
            <a:normAutofit/>
          </a:bodyPr>
          <a:lstStyle>
            <a:lvl1pPr>
              <a:defRPr sz="4400" b="1">
                <a:solidFill>
                  <a:schemeClr val="accent1"/>
                </a:solidFill>
                <a:latin typeface="+mn-lt"/>
              </a:defRPr>
            </a:lvl1pPr>
          </a:lstStyle>
          <a:p>
            <a:r>
              <a:rPr lang="en-US"/>
              <a:t>Add section title here.</a:t>
            </a:r>
          </a:p>
        </p:txBody>
      </p:sp>
      <p:sp>
        <p:nvSpPr>
          <p:cNvPr id="3" name="Section Subtitle">
            <a:extLst>
              <a:ext uri="{FF2B5EF4-FFF2-40B4-BE49-F238E27FC236}">
                <a16:creationId xmlns:a16="http://schemas.microsoft.com/office/drawing/2014/main" id="{B3C775B5-BBF5-4684-873B-88ACF9DA3EF8}"/>
              </a:ext>
            </a:extLst>
          </p:cNvPr>
          <p:cNvSpPr>
            <a:spLocks noGrp="1"/>
          </p:cNvSpPr>
          <p:nvPr>
            <p:ph type="body" idx="1" hasCustomPrompt="1"/>
          </p:nvPr>
        </p:nvSpPr>
        <p:spPr>
          <a:xfrm>
            <a:off x="800100" y="4269493"/>
            <a:ext cx="6553200" cy="1154793"/>
          </a:xfrm>
        </p:spPr>
        <p:txBody>
          <a:bodyPr>
            <a:normAutofit/>
          </a:bodyPr>
          <a:lstStyle>
            <a:lvl1pPr marL="0" indent="0" algn="l">
              <a:buNone/>
              <a:defRPr sz="2800">
                <a:solidFill>
                  <a:schemeClr val="accent5"/>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en-US"/>
              <a:t>This is a section subtitle if needed.  Otherwise, delete this block.</a:t>
            </a:r>
          </a:p>
        </p:txBody>
      </p:sp>
      <p:sp>
        <p:nvSpPr>
          <p:cNvPr id="5" name="Footer Placeholder">
            <a:extLst>
              <a:ext uri="{FF2B5EF4-FFF2-40B4-BE49-F238E27FC236}">
                <a16:creationId xmlns:a16="http://schemas.microsoft.com/office/drawing/2014/main" id="{E3DA2094-8407-4565-9749-E84DB7A2871B}"/>
              </a:ext>
            </a:extLst>
          </p:cNvPr>
          <p:cNvSpPr>
            <a:spLocks noGrp="1"/>
          </p:cNvSpPr>
          <p:nvPr>
            <p:ph type="ftr" sz="quarter" idx="11"/>
          </p:nvPr>
        </p:nvSpPr>
        <p:spPr>
          <a:xfrm>
            <a:off x="800100" y="6356350"/>
            <a:ext cx="5162552" cy="365125"/>
          </a:xfrm>
        </p:spPr>
        <p:txBody>
          <a:bodyPr/>
          <a:lstStyle>
            <a:lvl1pPr algn="l">
              <a:defRPr sz="1400">
                <a:solidFill>
                  <a:schemeClr val="accent3">
                    <a:lumMod val="90000"/>
                    <a:lumOff val="10000"/>
                  </a:schemeClr>
                </a:solidFill>
              </a:defRPr>
            </a:lvl1pPr>
          </a:lstStyle>
          <a:p>
            <a:endParaRPr lang="en-US"/>
          </a:p>
        </p:txBody>
      </p:sp>
    </p:spTree>
    <p:extLst>
      <p:ext uri="{BB962C8B-B14F-4D97-AF65-F5344CB8AC3E}">
        <p14:creationId xmlns:p14="http://schemas.microsoft.com/office/powerpoint/2010/main" val="152941606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Save the Date">
    <p:spTree>
      <p:nvGrpSpPr>
        <p:cNvPr id="1" name=""/>
        <p:cNvGrpSpPr/>
        <p:nvPr/>
      </p:nvGrpSpPr>
      <p:grpSpPr>
        <a:xfrm>
          <a:off x="0" y="0"/>
          <a:ext cx="0" cy="0"/>
          <a:chOff x="0" y="0"/>
          <a:chExt cx="0" cy="0"/>
        </a:xfrm>
      </p:grpSpPr>
      <p:pic>
        <p:nvPicPr>
          <p:cNvPr id="7" name="Calendar Icon">
            <a:extLst>
              <a:ext uri="{FF2B5EF4-FFF2-40B4-BE49-F238E27FC236}">
                <a16:creationId xmlns:a16="http://schemas.microsoft.com/office/drawing/2014/main" id="{CE7F2329-9AB5-4502-9A32-DC50A392F5E7}"/>
              </a:ext>
              <a:ext uri="{C183D7F6-B498-43B3-948B-1728B52AA6E4}">
                <adec:decorative xmlns:adec="http://schemas.microsoft.com/office/drawing/2017/decorative" val="1"/>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0" y="225259"/>
            <a:ext cx="457200" cy="457200"/>
          </a:xfrm>
          <a:prstGeom prst="rect">
            <a:avLst/>
          </a:prstGeom>
        </p:spPr>
      </p:pic>
      <p:sp>
        <p:nvSpPr>
          <p:cNvPr id="6" name="Slide Number">
            <a:extLst>
              <a:ext uri="{FF2B5EF4-FFF2-40B4-BE49-F238E27FC236}">
                <a16:creationId xmlns:a16="http://schemas.microsoft.com/office/drawing/2014/main" id="{FEA3DEE6-72F4-49C9-965D-E6F849A5E885}"/>
              </a:ext>
            </a:extLst>
          </p:cNvPr>
          <p:cNvSpPr>
            <a:spLocks noGrp="1"/>
          </p:cNvSpPr>
          <p:nvPr>
            <p:ph type="sldNum" sz="quarter" idx="12"/>
          </p:nvPr>
        </p:nvSpPr>
        <p:spPr/>
        <p:txBody>
          <a:bodyPr/>
          <a:lstStyle/>
          <a:p>
            <a:fld id="{158B7785-F6D6-45F8-833E-07BD84680091}" type="slidenum">
              <a:rPr lang="en-US" smtClean="0"/>
              <a:t>‹#›</a:t>
            </a:fld>
            <a:endParaRPr lang="en-US"/>
          </a:p>
        </p:txBody>
      </p:sp>
      <p:sp>
        <p:nvSpPr>
          <p:cNvPr id="4" name="Title">
            <a:extLst>
              <a:ext uri="{FF2B5EF4-FFF2-40B4-BE49-F238E27FC236}">
                <a16:creationId xmlns:a16="http://schemas.microsoft.com/office/drawing/2014/main" id="{CF31141F-3166-4574-964B-985B9D39E826}"/>
              </a:ext>
            </a:extLst>
          </p:cNvPr>
          <p:cNvSpPr>
            <a:spLocks noGrp="1"/>
          </p:cNvSpPr>
          <p:nvPr>
            <p:ph type="title" hasCustomPrompt="1"/>
          </p:nvPr>
        </p:nvSpPr>
        <p:spPr/>
        <p:txBody>
          <a:bodyPr>
            <a:normAutofit/>
          </a:bodyPr>
          <a:lstStyle>
            <a:lvl1pPr>
              <a:defRPr sz="3600"/>
            </a:lvl1pPr>
          </a:lstStyle>
          <a:p>
            <a:r>
              <a:rPr lang="en-US"/>
              <a:t>Enter Title for “Save the Date” Slide</a:t>
            </a:r>
          </a:p>
        </p:txBody>
      </p:sp>
      <p:sp>
        <p:nvSpPr>
          <p:cNvPr id="3" name="Event Content Placeholder">
            <a:extLst>
              <a:ext uri="{FF2B5EF4-FFF2-40B4-BE49-F238E27FC236}">
                <a16:creationId xmlns:a16="http://schemas.microsoft.com/office/drawing/2014/main" id="{17AAC5FF-8264-4C60-8AAC-1B83EE24201B}"/>
              </a:ext>
            </a:extLst>
          </p:cNvPr>
          <p:cNvSpPr>
            <a:spLocks noGrp="1"/>
          </p:cNvSpPr>
          <p:nvPr>
            <p:ph idx="1" hasCustomPrompt="1"/>
          </p:nvPr>
        </p:nvSpPr>
        <p:spPr/>
        <p:txBody>
          <a:bodyPr anchor="ctr"/>
          <a:lstStyle>
            <a:lvl1pPr marL="457200" indent="-457200">
              <a:buClr>
                <a:schemeClr val="accent1"/>
              </a:buClr>
              <a:buFont typeface="Wingdings" panose="05000000000000000000" pitchFamily="2" charset="2"/>
              <a:buChar char=""/>
              <a:defRPr sz="2400" b="1"/>
            </a:lvl1pPr>
            <a:lvl2pPr marL="457200" indent="0">
              <a:spcBef>
                <a:spcPts val="200"/>
              </a:spcBef>
              <a:buNone/>
              <a:defRPr sz="2000" i="1">
                <a:solidFill>
                  <a:schemeClr val="accent3">
                    <a:lumMod val="75000"/>
                    <a:lumOff val="25000"/>
                  </a:schemeClr>
                </a:solidFill>
                <a:latin typeface="+mj-lt"/>
              </a:defRPr>
            </a:lvl2pPr>
            <a:lvl3pPr marL="731520" indent="-274320">
              <a:buClr>
                <a:schemeClr val="accent5"/>
              </a:buClr>
              <a:buSzPct val="90000"/>
              <a:buFont typeface="Webdings" panose="05030102010509060703" pitchFamily="18" charset="2"/>
              <a:buChar char=""/>
              <a:defRPr sz="2000" b="1">
                <a:solidFill>
                  <a:schemeClr val="accent2"/>
                </a:solidFill>
              </a:defRPr>
            </a:lvl3pPr>
            <a:lvl4pPr marL="1737360">
              <a:defRPr/>
            </a:lvl4pPr>
            <a:lvl5pPr marL="2194560">
              <a:defRPr/>
            </a:lvl5pPr>
          </a:lstStyle>
          <a:p>
            <a:pPr lvl="0"/>
            <a:r>
              <a:rPr lang="en-US"/>
              <a:t>Event Title Here</a:t>
            </a:r>
          </a:p>
          <a:p>
            <a:pPr lvl="1"/>
            <a:r>
              <a:rPr lang="en-US"/>
              <a:t>Event summary goes here</a:t>
            </a:r>
          </a:p>
          <a:p>
            <a:pPr lvl="2"/>
            <a:r>
              <a:rPr lang="en-US"/>
              <a:t>Event Date</a:t>
            </a:r>
          </a:p>
        </p:txBody>
      </p:sp>
      <p:sp>
        <p:nvSpPr>
          <p:cNvPr id="5" name="Footer Placeholder">
            <a:extLst>
              <a:ext uri="{FF2B5EF4-FFF2-40B4-BE49-F238E27FC236}">
                <a16:creationId xmlns:a16="http://schemas.microsoft.com/office/drawing/2014/main" id="{3E5B53C0-0C47-43AC-BBAB-8355450A49E3}"/>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308205014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Breakout Room List">
    <p:spTree>
      <p:nvGrpSpPr>
        <p:cNvPr id="1" name=""/>
        <p:cNvGrpSpPr/>
        <p:nvPr/>
      </p:nvGrpSpPr>
      <p:grpSpPr>
        <a:xfrm>
          <a:off x="0" y="0"/>
          <a:ext cx="0" cy="0"/>
          <a:chOff x="0" y="0"/>
          <a:chExt cx="0" cy="0"/>
        </a:xfrm>
      </p:grpSpPr>
      <p:pic>
        <p:nvPicPr>
          <p:cNvPr id="7" name="Breakout Icon">
            <a:extLst>
              <a:ext uri="{FF2B5EF4-FFF2-40B4-BE49-F238E27FC236}">
                <a16:creationId xmlns:a16="http://schemas.microsoft.com/office/drawing/2014/main" id="{CE7F2329-9AB5-4502-9A32-DC50A392F5E7}"/>
              </a:ext>
              <a:ext uri="{C183D7F6-B498-43B3-948B-1728B52AA6E4}">
                <adec:decorative xmlns:adec="http://schemas.microsoft.com/office/drawing/2017/decorative" val="1"/>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0" y="225259"/>
            <a:ext cx="457200" cy="457200"/>
          </a:xfrm>
          <a:prstGeom prst="rect">
            <a:avLst/>
          </a:prstGeom>
        </p:spPr>
      </p:pic>
      <p:sp>
        <p:nvSpPr>
          <p:cNvPr id="6" name="Slide Number">
            <a:extLst>
              <a:ext uri="{FF2B5EF4-FFF2-40B4-BE49-F238E27FC236}">
                <a16:creationId xmlns:a16="http://schemas.microsoft.com/office/drawing/2014/main" id="{FEA3DEE6-72F4-49C9-965D-E6F849A5E885}"/>
              </a:ext>
            </a:extLst>
          </p:cNvPr>
          <p:cNvSpPr>
            <a:spLocks noGrp="1"/>
          </p:cNvSpPr>
          <p:nvPr>
            <p:ph type="sldNum" sz="quarter" idx="12"/>
          </p:nvPr>
        </p:nvSpPr>
        <p:spPr/>
        <p:txBody>
          <a:bodyPr/>
          <a:lstStyle/>
          <a:p>
            <a:fld id="{158B7785-F6D6-45F8-833E-07BD84680091}" type="slidenum">
              <a:rPr lang="en-US" smtClean="0"/>
              <a:t>‹#›</a:t>
            </a:fld>
            <a:endParaRPr lang="en-US"/>
          </a:p>
        </p:txBody>
      </p:sp>
      <p:sp>
        <p:nvSpPr>
          <p:cNvPr id="4" name="Title">
            <a:extLst>
              <a:ext uri="{FF2B5EF4-FFF2-40B4-BE49-F238E27FC236}">
                <a16:creationId xmlns:a16="http://schemas.microsoft.com/office/drawing/2014/main" id="{CF31141F-3166-4574-964B-985B9D39E826}"/>
              </a:ext>
            </a:extLst>
          </p:cNvPr>
          <p:cNvSpPr>
            <a:spLocks noGrp="1"/>
          </p:cNvSpPr>
          <p:nvPr>
            <p:ph type="title" hasCustomPrompt="1"/>
          </p:nvPr>
        </p:nvSpPr>
        <p:spPr/>
        <p:txBody>
          <a:bodyPr>
            <a:normAutofit/>
          </a:bodyPr>
          <a:lstStyle>
            <a:lvl1pPr>
              <a:defRPr sz="3600"/>
            </a:lvl1pPr>
          </a:lstStyle>
          <a:p>
            <a:r>
              <a:rPr lang="en-US"/>
              <a:t>Enter Title for Breakout Rooms Slide</a:t>
            </a:r>
          </a:p>
        </p:txBody>
      </p:sp>
      <p:sp>
        <p:nvSpPr>
          <p:cNvPr id="3" name="Breakout Room Content Placeholder">
            <a:extLst>
              <a:ext uri="{FF2B5EF4-FFF2-40B4-BE49-F238E27FC236}">
                <a16:creationId xmlns:a16="http://schemas.microsoft.com/office/drawing/2014/main" id="{17AAC5FF-8264-4C60-8AAC-1B83EE24201B}"/>
              </a:ext>
            </a:extLst>
          </p:cNvPr>
          <p:cNvSpPr>
            <a:spLocks noGrp="1"/>
          </p:cNvSpPr>
          <p:nvPr>
            <p:ph idx="1" hasCustomPrompt="1"/>
          </p:nvPr>
        </p:nvSpPr>
        <p:spPr/>
        <p:txBody>
          <a:bodyPr anchor="ctr"/>
          <a:lstStyle>
            <a:lvl1pPr marL="457200" indent="-457200">
              <a:buClr>
                <a:schemeClr val="accent5"/>
              </a:buClr>
              <a:buSzPct val="120000"/>
              <a:buFont typeface="+mj-lt"/>
              <a:buAutoNum type="arabicPeriod"/>
              <a:defRPr sz="2800" b="1"/>
            </a:lvl1pPr>
            <a:lvl2pPr marL="457200" indent="0">
              <a:spcBef>
                <a:spcPts val="200"/>
              </a:spcBef>
              <a:buNone/>
              <a:defRPr sz="2000" i="1">
                <a:solidFill>
                  <a:schemeClr val="accent3">
                    <a:lumMod val="75000"/>
                    <a:lumOff val="25000"/>
                  </a:schemeClr>
                </a:solidFill>
                <a:latin typeface="+mj-lt"/>
              </a:defRPr>
            </a:lvl2pPr>
            <a:lvl3pPr marL="731520" indent="-274320">
              <a:buClr>
                <a:schemeClr val="accent6"/>
              </a:buClr>
              <a:buSzPct val="90000"/>
              <a:buFont typeface="Wingdings" panose="05000000000000000000" pitchFamily="2" charset="2"/>
              <a:buChar char="("/>
              <a:defRPr sz="2000" b="0">
                <a:solidFill>
                  <a:schemeClr val="accent1"/>
                </a:solidFill>
              </a:defRPr>
            </a:lvl3pPr>
            <a:lvl4pPr marL="457200" indent="0">
              <a:buNone/>
              <a:defRPr sz="1800" b="1">
                <a:solidFill>
                  <a:schemeClr val="accent5"/>
                </a:solidFill>
              </a:defRPr>
            </a:lvl4pPr>
            <a:lvl5pPr marL="2194560">
              <a:defRPr/>
            </a:lvl5pPr>
          </a:lstStyle>
          <a:p>
            <a:pPr lvl="0"/>
            <a:r>
              <a:rPr lang="en-US"/>
              <a:t>Breakout Room Title</a:t>
            </a:r>
          </a:p>
          <a:p>
            <a:pPr lvl="1"/>
            <a:r>
              <a:rPr lang="en-US"/>
              <a:t>Breakout Room Summary / Description</a:t>
            </a:r>
          </a:p>
          <a:p>
            <a:pPr lvl="2"/>
            <a:r>
              <a:rPr lang="en-US"/>
              <a:t>Phone Keypad Instructions</a:t>
            </a:r>
          </a:p>
          <a:p>
            <a:pPr lvl="3"/>
            <a:r>
              <a:rPr lang="en-US"/>
              <a:t>ROOM #</a:t>
            </a:r>
          </a:p>
        </p:txBody>
      </p:sp>
      <p:sp>
        <p:nvSpPr>
          <p:cNvPr id="5" name="Footer Placeholder">
            <a:extLst>
              <a:ext uri="{FF2B5EF4-FFF2-40B4-BE49-F238E27FC236}">
                <a16:creationId xmlns:a16="http://schemas.microsoft.com/office/drawing/2014/main" id="{3E5B53C0-0C47-43AC-BBAB-8355450A49E3}"/>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4116392206"/>
      </p:ext>
    </p:extLst>
  </p:cSld>
  <p:clrMapOvr>
    <a:masterClrMapping/>
  </p:clrMapOvr>
  <p:hf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Section Header">
    <p:bg>
      <p:bgPr>
        <a:gradFill flip="none" rotWithShape="1">
          <a:gsLst>
            <a:gs pos="0">
              <a:schemeClr val="accent4">
                <a:lumMod val="5000"/>
                <a:lumOff val="95000"/>
              </a:schemeClr>
            </a:gs>
            <a:gs pos="74000">
              <a:srgbClr val="F3F4F4"/>
            </a:gs>
          </a:gsLst>
          <a:path path="circle">
            <a:fillToRect l="50000" t="50000" r="50000" b="50000"/>
          </a:path>
          <a:tileRect/>
        </a:gradFill>
        <a:effectLst/>
      </p:bgPr>
    </p:bg>
    <p:spTree>
      <p:nvGrpSpPr>
        <p:cNvPr id="1" name=""/>
        <p:cNvGrpSpPr/>
        <p:nvPr/>
      </p:nvGrpSpPr>
      <p:grpSpPr>
        <a:xfrm>
          <a:off x="0" y="0"/>
          <a:ext cx="0" cy="0"/>
          <a:chOff x="0" y="0"/>
          <a:chExt cx="0" cy="0"/>
        </a:xfrm>
      </p:grpSpPr>
      <p:grpSp>
        <p:nvGrpSpPr>
          <p:cNvPr id="16" name="Right Side embellishment">
            <a:extLst>
              <a:ext uri="{FF2B5EF4-FFF2-40B4-BE49-F238E27FC236}">
                <a16:creationId xmlns:a16="http://schemas.microsoft.com/office/drawing/2014/main" id="{4D9AA7DD-14DE-453A-A67E-C2DAC9D360F7}"/>
              </a:ext>
              <a:ext uri="{C183D7F6-B498-43B3-948B-1728B52AA6E4}">
                <adec:decorative xmlns:adec="http://schemas.microsoft.com/office/drawing/2017/decorative" val="1"/>
              </a:ext>
            </a:extLst>
          </p:cNvPr>
          <p:cNvGrpSpPr/>
          <p:nvPr userDrawn="1"/>
        </p:nvGrpSpPr>
        <p:grpSpPr>
          <a:xfrm>
            <a:off x="5981700" y="0"/>
            <a:ext cx="6698065" cy="6858000"/>
            <a:chOff x="5981700" y="0"/>
            <a:chExt cx="6698065" cy="6858000"/>
          </a:xfrm>
        </p:grpSpPr>
        <p:pic>
          <p:nvPicPr>
            <p:cNvPr id="13" name="Graphic 12">
              <a:extLst>
                <a:ext uri="{FF2B5EF4-FFF2-40B4-BE49-F238E27FC236}">
                  <a16:creationId xmlns:a16="http://schemas.microsoft.com/office/drawing/2014/main" id="{1E010900-2E2A-4E1C-AE1E-D9FC0ED6FBCE}"/>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flipH="1" flipV="1">
              <a:off x="5981700" y="0"/>
              <a:ext cx="6210300" cy="6858000"/>
            </a:xfrm>
            <a:prstGeom prst="rect">
              <a:avLst/>
            </a:prstGeom>
          </p:spPr>
        </p:pic>
        <p:grpSp>
          <p:nvGrpSpPr>
            <p:cNvPr id="10" name="Group 9">
              <a:extLst>
                <a:ext uri="{FF2B5EF4-FFF2-40B4-BE49-F238E27FC236}">
                  <a16:creationId xmlns:a16="http://schemas.microsoft.com/office/drawing/2014/main" id="{F6564B5D-A8E3-417C-B069-A864DB01FA1F}"/>
                </a:ext>
              </a:extLst>
            </p:cNvPr>
            <p:cNvGrpSpPr/>
            <p:nvPr userDrawn="1"/>
          </p:nvGrpSpPr>
          <p:grpSpPr>
            <a:xfrm>
              <a:off x="11405293" y="5979373"/>
              <a:ext cx="1274472" cy="851703"/>
              <a:chOff x="11405293" y="5979373"/>
              <a:chExt cx="1274472" cy="851703"/>
            </a:xfrm>
          </p:grpSpPr>
          <p:sp>
            <p:nvSpPr>
              <p:cNvPr id="11" name="Freeform: Shape 10">
                <a:extLst>
                  <a:ext uri="{FF2B5EF4-FFF2-40B4-BE49-F238E27FC236}">
                    <a16:creationId xmlns:a16="http://schemas.microsoft.com/office/drawing/2014/main" id="{5898DE2C-B504-404F-ADBB-3D6C7D497DA8}"/>
                  </a:ext>
                </a:extLst>
              </p:cNvPr>
              <p:cNvSpPr/>
              <p:nvPr userDrawn="1"/>
            </p:nvSpPr>
            <p:spPr>
              <a:xfrm rot="13500000">
                <a:off x="11616677" y="5767989"/>
                <a:ext cx="851703" cy="1274472"/>
              </a:xfrm>
              <a:custGeom>
                <a:avLst/>
                <a:gdLst>
                  <a:gd name="connsiteX0" fmla="*/ 851703 w 851703"/>
                  <a:gd name="connsiteY0" fmla="*/ 1274472 h 1274472"/>
                  <a:gd name="connsiteX1" fmla="*/ 0 w 851703"/>
                  <a:gd name="connsiteY1" fmla="*/ 422768 h 1274472"/>
                  <a:gd name="connsiteX2" fmla="*/ 422768 w 851703"/>
                  <a:gd name="connsiteY2" fmla="*/ 0 h 1274472"/>
                  <a:gd name="connsiteX3" fmla="*/ 851703 w 851703"/>
                  <a:gd name="connsiteY3" fmla="*/ 0 h 1274472"/>
                </a:gdLst>
                <a:ahLst/>
                <a:cxnLst>
                  <a:cxn ang="0">
                    <a:pos x="connsiteX0" y="connsiteY0"/>
                  </a:cxn>
                  <a:cxn ang="0">
                    <a:pos x="connsiteX1" y="connsiteY1"/>
                  </a:cxn>
                  <a:cxn ang="0">
                    <a:pos x="connsiteX2" y="connsiteY2"/>
                  </a:cxn>
                  <a:cxn ang="0">
                    <a:pos x="connsiteX3" y="connsiteY3"/>
                  </a:cxn>
                </a:cxnLst>
                <a:rect l="l" t="t" r="r" b="b"/>
                <a:pathLst>
                  <a:path w="851703" h="1274472">
                    <a:moveTo>
                      <a:pt x="851703" y="1274472"/>
                    </a:moveTo>
                    <a:lnTo>
                      <a:pt x="0" y="422768"/>
                    </a:lnTo>
                    <a:lnTo>
                      <a:pt x="422768" y="0"/>
                    </a:lnTo>
                    <a:lnTo>
                      <a:pt x="851703" y="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Freeform: Shape 11">
                <a:extLst>
                  <a:ext uri="{FF2B5EF4-FFF2-40B4-BE49-F238E27FC236}">
                    <a16:creationId xmlns:a16="http://schemas.microsoft.com/office/drawing/2014/main" id="{F05CA48E-DA4C-4709-AE39-A21D3EBE096B}"/>
                  </a:ext>
                </a:extLst>
              </p:cNvPr>
              <p:cNvSpPr/>
              <p:nvPr userDrawn="1"/>
            </p:nvSpPr>
            <p:spPr>
              <a:xfrm rot="13500000">
                <a:off x="11639672" y="5804455"/>
                <a:ext cx="824763" cy="1220593"/>
              </a:xfrm>
              <a:custGeom>
                <a:avLst/>
                <a:gdLst>
                  <a:gd name="connsiteX0" fmla="*/ 824763 w 824763"/>
                  <a:gd name="connsiteY0" fmla="*/ 1220593 h 1220593"/>
                  <a:gd name="connsiteX1" fmla="*/ 0 w 824763"/>
                  <a:gd name="connsiteY1" fmla="*/ 395830 h 1220593"/>
                  <a:gd name="connsiteX2" fmla="*/ 395829 w 824763"/>
                  <a:gd name="connsiteY2" fmla="*/ 0 h 1220593"/>
                  <a:gd name="connsiteX3" fmla="*/ 824763 w 824763"/>
                  <a:gd name="connsiteY3" fmla="*/ 0 h 1220593"/>
                </a:gdLst>
                <a:ahLst/>
                <a:cxnLst>
                  <a:cxn ang="0">
                    <a:pos x="connsiteX0" y="connsiteY0"/>
                  </a:cxn>
                  <a:cxn ang="0">
                    <a:pos x="connsiteX1" y="connsiteY1"/>
                  </a:cxn>
                  <a:cxn ang="0">
                    <a:pos x="connsiteX2" y="connsiteY2"/>
                  </a:cxn>
                  <a:cxn ang="0">
                    <a:pos x="connsiteX3" y="connsiteY3"/>
                  </a:cxn>
                </a:cxnLst>
                <a:rect l="l" t="t" r="r" b="b"/>
                <a:pathLst>
                  <a:path w="824763" h="1220593">
                    <a:moveTo>
                      <a:pt x="824763" y="1220593"/>
                    </a:moveTo>
                    <a:lnTo>
                      <a:pt x="0" y="395830"/>
                    </a:lnTo>
                    <a:lnTo>
                      <a:pt x="395829" y="0"/>
                    </a:lnTo>
                    <a:lnTo>
                      <a:pt x="824763"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7" name="Freeform: Shape 6">
              <a:extLst>
                <a:ext uri="{FF2B5EF4-FFF2-40B4-BE49-F238E27FC236}">
                  <a16:creationId xmlns:a16="http://schemas.microsoft.com/office/drawing/2014/main" id="{D1D4A77C-E949-4CD8-95DA-E57E0880FF3B}"/>
                </a:ext>
              </a:extLst>
            </p:cNvPr>
            <p:cNvSpPr/>
            <p:nvPr/>
          </p:nvSpPr>
          <p:spPr>
            <a:xfrm flipH="1">
              <a:off x="6216734" y="0"/>
              <a:ext cx="5408000" cy="2698134"/>
            </a:xfrm>
            <a:custGeom>
              <a:avLst/>
              <a:gdLst>
                <a:gd name="connsiteX0" fmla="*/ 5865876 w 5854700"/>
                <a:gd name="connsiteY0" fmla="*/ 0 h 2921000"/>
                <a:gd name="connsiteX1" fmla="*/ 0 w 5854700"/>
                <a:gd name="connsiteY1" fmla="*/ 0 h 2921000"/>
                <a:gd name="connsiteX2" fmla="*/ 2932938 w 5854700"/>
                <a:gd name="connsiteY2" fmla="*/ 2932938 h 2921000"/>
              </a:gdLst>
              <a:ahLst/>
              <a:cxnLst>
                <a:cxn ang="0">
                  <a:pos x="connsiteX0" y="connsiteY0"/>
                </a:cxn>
                <a:cxn ang="0">
                  <a:pos x="connsiteX1" y="connsiteY1"/>
                </a:cxn>
                <a:cxn ang="0">
                  <a:pos x="connsiteX2" y="connsiteY2"/>
                </a:cxn>
              </a:cxnLst>
              <a:rect l="l" t="t" r="r" b="b"/>
              <a:pathLst>
                <a:path w="5854700" h="2921000">
                  <a:moveTo>
                    <a:pt x="5865876" y="0"/>
                  </a:moveTo>
                  <a:lnTo>
                    <a:pt x="0" y="0"/>
                  </a:lnTo>
                  <a:lnTo>
                    <a:pt x="2932938" y="2932938"/>
                  </a:lnTo>
                  <a:close/>
                </a:path>
              </a:pathLst>
            </a:custGeom>
            <a:solidFill>
              <a:schemeClr val="bg1"/>
            </a:solidFill>
            <a:ln w="12700" cap="flat">
              <a:noFill/>
              <a:prstDash val="solid"/>
              <a:miter/>
            </a:ln>
            <a:effectLst>
              <a:outerShdw blurRad="50800" dist="38100" dir="5400000" algn="t" rotWithShape="0">
                <a:prstClr val="black">
                  <a:alpha val="20000"/>
                </a:prstClr>
              </a:outerShdw>
            </a:effectLst>
          </p:spPr>
          <p:txBody>
            <a:bodyPr rtlCol="0" anchor="ctr"/>
            <a:lstStyle/>
            <a:p>
              <a:endParaRPr lang="en-US"/>
            </a:p>
          </p:txBody>
        </p:sp>
        <p:sp>
          <p:nvSpPr>
            <p:cNvPr id="14" name="Freeform: Shape 13">
              <a:extLst>
                <a:ext uri="{FF2B5EF4-FFF2-40B4-BE49-F238E27FC236}">
                  <a16:creationId xmlns:a16="http://schemas.microsoft.com/office/drawing/2014/main" id="{4664FABA-999E-4344-ACD0-3A27759584A7}"/>
                </a:ext>
              </a:extLst>
            </p:cNvPr>
            <p:cNvSpPr/>
            <p:nvPr/>
          </p:nvSpPr>
          <p:spPr>
            <a:xfrm flipH="1">
              <a:off x="6216734" y="4150341"/>
              <a:ext cx="5408000" cy="2698134"/>
            </a:xfrm>
            <a:custGeom>
              <a:avLst/>
              <a:gdLst>
                <a:gd name="connsiteX0" fmla="*/ 0 w 5854700"/>
                <a:gd name="connsiteY0" fmla="*/ 2932938 h 2921000"/>
                <a:gd name="connsiteX1" fmla="*/ 5865876 w 5854700"/>
                <a:gd name="connsiteY1" fmla="*/ 2932938 h 2921000"/>
                <a:gd name="connsiteX2" fmla="*/ 2932938 w 5854700"/>
                <a:gd name="connsiteY2" fmla="*/ 0 h 2921000"/>
              </a:gdLst>
              <a:ahLst/>
              <a:cxnLst>
                <a:cxn ang="0">
                  <a:pos x="connsiteX0" y="connsiteY0"/>
                </a:cxn>
                <a:cxn ang="0">
                  <a:pos x="connsiteX1" y="connsiteY1"/>
                </a:cxn>
                <a:cxn ang="0">
                  <a:pos x="connsiteX2" y="connsiteY2"/>
                </a:cxn>
              </a:cxnLst>
              <a:rect l="l" t="t" r="r" b="b"/>
              <a:pathLst>
                <a:path w="5854700" h="2921000">
                  <a:moveTo>
                    <a:pt x="0" y="2932938"/>
                  </a:moveTo>
                  <a:lnTo>
                    <a:pt x="5865876" y="2932938"/>
                  </a:lnTo>
                  <a:lnTo>
                    <a:pt x="2932938" y="0"/>
                  </a:lnTo>
                  <a:close/>
                </a:path>
              </a:pathLst>
            </a:custGeom>
            <a:solidFill>
              <a:schemeClr val="bg1"/>
            </a:solidFill>
            <a:ln w="12700" cap="flat">
              <a:noFill/>
              <a:prstDash val="solid"/>
              <a:miter/>
            </a:ln>
            <a:effectLst>
              <a:outerShdw blurRad="50800" dist="38100" dir="16200000" rotWithShape="0">
                <a:prstClr val="black">
                  <a:alpha val="20000"/>
                </a:prstClr>
              </a:outerShdw>
            </a:effectLst>
          </p:spPr>
          <p:txBody>
            <a:bodyPr rtlCol="0" anchor="ctr"/>
            <a:lstStyle/>
            <a:p>
              <a:endParaRPr lang="en-US"/>
            </a:p>
          </p:txBody>
        </p:sp>
        <p:sp>
          <p:nvSpPr>
            <p:cNvPr id="15" name="Freeform: Shape 14">
              <a:extLst>
                <a:ext uri="{FF2B5EF4-FFF2-40B4-BE49-F238E27FC236}">
                  <a16:creationId xmlns:a16="http://schemas.microsoft.com/office/drawing/2014/main" id="{D4E59E20-FFBA-4E09-9F1A-EAEFEDF2B97B}"/>
                </a:ext>
              </a:extLst>
            </p:cNvPr>
            <p:cNvSpPr/>
            <p:nvPr/>
          </p:nvSpPr>
          <p:spPr>
            <a:xfrm flipH="1">
              <a:off x="9845796" y="782005"/>
              <a:ext cx="2346204" cy="5290688"/>
            </a:xfrm>
            <a:custGeom>
              <a:avLst/>
              <a:gdLst>
                <a:gd name="connsiteX0" fmla="*/ 2316099 w 2540000"/>
                <a:gd name="connsiteY0" fmla="*/ 2315972 h 5727700"/>
                <a:gd name="connsiteX1" fmla="*/ 0 w 2540000"/>
                <a:gd name="connsiteY1" fmla="*/ 0 h 5727700"/>
                <a:gd name="connsiteX2" fmla="*/ 0 w 2540000"/>
                <a:gd name="connsiteY2" fmla="*/ 5732526 h 5727700"/>
                <a:gd name="connsiteX3" fmla="*/ 2316099 w 2540000"/>
                <a:gd name="connsiteY3" fmla="*/ 3416427 h 5727700"/>
                <a:gd name="connsiteX4" fmla="*/ 2316099 w 2540000"/>
                <a:gd name="connsiteY4" fmla="*/ 2315972 h 57277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40000" h="5727700">
                  <a:moveTo>
                    <a:pt x="2316099" y="2315972"/>
                  </a:moveTo>
                  <a:lnTo>
                    <a:pt x="0" y="0"/>
                  </a:lnTo>
                  <a:lnTo>
                    <a:pt x="0" y="5732526"/>
                  </a:lnTo>
                  <a:lnTo>
                    <a:pt x="2316099" y="3416427"/>
                  </a:lnTo>
                  <a:cubicBezTo>
                    <a:pt x="2619883" y="3112643"/>
                    <a:pt x="2619883" y="2619883"/>
                    <a:pt x="2316099" y="2315972"/>
                  </a:cubicBezTo>
                  <a:close/>
                </a:path>
              </a:pathLst>
            </a:custGeom>
            <a:solidFill>
              <a:schemeClr val="bg1"/>
            </a:solidFill>
            <a:ln w="12700" cap="flat">
              <a:noFill/>
              <a:prstDash val="solid"/>
              <a:miter/>
            </a:ln>
            <a:effectLst>
              <a:outerShdw blurRad="50800" dist="38100" dir="10800000" algn="r" rotWithShape="0">
                <a:prstClr val="black">
                  <a:alpha val="10000"/>
                </a:prstClr>
              </a:outerShdw>
            </a:effectLst>
          </p:spPr>
          <p:txBody>
            <a:bodyPr rtlCol="0" anchor="ctr"/>
            <a:lstStyle/>
            <a:p>
              <a:endParaRPr lang="en-US"/>
            </a:p>
          </p:txBody>
        </p:sp>
      </p:grpSp>
      <p:pic>
        <p:nvPicPr>
          <p:cNvPr id="17" name="WFGPS Logo">
            <a:extLst>
              <a:ext uri="{FF2B5EF4-FFF2-40B4-BE49-F238E27FC236}">
                <a16:creationId xmlns:a16="http://schemas.microsoft.com/office/drawing/2014/main" id="{9D976868-9CAA-41E5-AF3B-88CCB6DC8D81}"/>
              </a:ext>
              <a:ext uri="{C183D7F6-B498-43B3-948B-1728B52AA6E4}">
                <adec:decorative xmlns:adec="http://schemas.microsoft.com/office/drawing/2017/decorative" val="1"/>
              </a:ext>
            </a:extLst>
          </p:cNvPr>
          <p:cNvPicPr>
            <a:picLocks noChangeAspect="1"/>
          </p:cNvPicPr>
          <p:nvPr userDrawn="1"/>
        </p:nvPicPr>
        <p:blipFill>
          <a:blip r:embed="rId4"/>
          <a:stretch>
            <a:fillRect/>
          </a:stretch>
        </p:blipFill>
        <p:spPr>
          <a:xfrm>
            <a:off x="8226213" y="6284572"/>
            <a:ext cx="1389041" cy="471509"/>
          </a:xfrm>
          <a:prstGeom prst="rect">
            <a:avLst/>
          </a:prstGeom>
        </p:spPr>
      </p:pic>
      <p:sp>
        <p:nvSpPr>
          <p:cNvPr id="6" name="Slide Number">
            <a:extLst>
              <a:ext uri="{FF2B5EF4-FFF2-40B4-BE49-F238E27FC236}">
                <a16:creationId xmlns:a16="http://schemas.microsoft.com/office/drawing/2014/main" id="{7F202FB4-F169-4452-A4B3-A923F1681FBF}"/>
              </a:ext>
            </a:extLst>
          </p:cNvPr>
          <p:cNvSpPr>
            <a:spLocks noGrp="1"/>
          </p:cNvSpPr>
          <p:nvPr>
            <p:ph type="sldNum" sz="quarter" idx="12"/>
          </p:nvPr>
        </p:nvSpPr>
        <p:spPr/>
        <p:txBody>
          <a:bodyPr/>
          <a:lstStyle>
            <a:lvl1pPr>
              <a:defRPr>
                <a:solidFill>
                  <a:schemeClr val="accent1"/>
                </a:solidFill>
              </a:defRPr>
            </a:lvl1pPr>
          </a:lstStyle>
          <a:p>
            <a:fld id="{158B7785-F6D6-45F8-833E-07BD84680091}" type="slidenum">
              <a:rPr lang="en-US" smtClean="0"/>
              <a:pPr/>
              <a:t>‹#›</a:t>
            </a:fld>
            <a:endParaRPr lang="en-US"/>
          </a:p>
        </p:txBody>
      </p:sp>
      <p:sp>
        <p:nvSpPr>
          <p:cNvPr id="2" name="Section Title">
            <a:extLst>
              <a:ext uri="{FF2B5EF4-FFF2-40B4-BE49-F238E27FC236}">
                <a16:creationId xmlns:a16="http://schemas.microsoft.com/office/drawing/2014/main" id="{72E288C2-30BA-4AB0-9C9B-92B7CF759799}"/>
              </a:ext>
            </a:extLst>
          </p:cNvPr>
          <p:cNvSpPr>
            <a:spLocks noGrp="1"/>
          </p:cNvSpPr>
          <p:nvPr>
            <p:ph type="title" hasCustomPrompt="1"/>
          </p:nvPr>
        </p:nvSpPr>
        <p:spPr>
          <a:xfrm>
            <a:off x="800101" y="1405870"/>
            <a:ext cx="6553200" cy="2357891"/>
          </a:xfrm>
        </p:spPr>
        <p:txBody>
          <a:bodyPr lIns="91440" anchor="b">
            <a:normAutofit/>
          </a:bodyPr>
          <a:lstStyle>
            <a:lvl1pPr>
              <a:defRPr sz="4400" b="1">
                <a:solidFill>
                  <a:schemeClr val="accent1"/>
                </a:solidFill>
                <a:latin typeface="+mn-lt"/>
              </a:defRPr>
            </a:lvl1pPr>
          </a:lstStyle>
          <a:p>
            <a:r>
              <a:rPr lang="en-US"/>
              <a:t>Add section title here.</a:t>
            </a:r>
          </a:p>
        </p:txBody>
      </p:sp>
      <p:sp>
        <p:nvSpPr>
          <p:cNvPr id="3" name="Section Subtitle">
            <a:extLst>
              <a:ext uri="{FF2B5EF4-FFF2-40B4-BE49-F238E27FC236}">
                <a16:creationId xmlns:a16="http://schemas.microsoft.com/office/drawing/2014/main" id="{B3C775B5-BBF5-4684-873B-88ACF9DA3EF8}"/>
              </a:ext>
            </a:extLst>
          </p:cNvPr>
          <p:cNvSpPr>
            <a:spLocks noGrp="1"/>
          </p:cNvSpPr>
          <p:nvPr>
            <p:ph type="body" idx="1" hasCustomPrompt="1"/>
          </p:nvPr>
        </p:nvSpPr>
        <p:spPr>
          <a:xfrm>
            <a:off x="800100" y="4269493"/>
            <a:ext cx="6553200" cy="1154793"/>
          </a:xfrm>
        </p:spPr>
        <p:txBody>
          <a:bodyPr>
            <a:normAutofit/>
          </a:bodyPr>
          <a:lstStyle>
            <a:lvl1pPr marL="0" indent="0" algn="l">
              <a:buNone/>
              <a:defRPr sz="2800">
                <a:solidFill>
                  <a:schemeClr val="accent5"/>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en-US"/>
              <a:t>This is a section subtitle if needed.  Otherwise, delete this block.</a:t>
            </a:r>
          </a:p>
        </p:txBody>
      </p:sp>
      <p:sp>
        <p:nvSpPr>
          <p:cNvPr id="5" name="Footer Placeholder">
            <a:extLst>
              <a:ext uri="{FF2B5EF4-FFF2-40B4-BE49-F238E27FC236}">
                <a16:creationId xmlns:a16="http://schemas.microsoft.com/office/drawing/2014/main" id="{E3DA2094-8407-4565-9749-E84DB7A2871B}"/>
              </a:ext>
            </a:extLst>
          </p:cNvPr>
          <p:cNvSpPr>
            <a:spLocks noGrp="1"/>
          </p:cNvSpPr>
          <p:nvPr>
            <p:ph type="ftr" sz="quarter" idx="11"/>
          </p:nvPr>
        </p:nvSpPr>
        <p:spPr>
          <a:xfrm>
            <a:off x="800100" y="6356350"/>
            <a:ext cx="5162552" cy="365125"/>
          </a:xfrm>
        </p:spPr>
        <p:txBody>
          <a:bodyPr/>
          <a:lstStyle>
            <a:lvl1pPr algn="l">
              <a:defRPr sz="1400">
                <a:solidFill>
                  <a:schemeClr val="accent3">
                    <a:lumMod val="90000"/>
                    <a:lumOff val="10000"/>
                  </a:schemeClr>
                </a:solidFill>
              </a:defRPr>
            </a:lvl1pPr>
          </a:lstStyle>
          <a:p>
            <a:endParaRPr lang="en-US"/>
          </a:p>
        </p:txBody>
      </p:sp>
    </p:spTree>
    <p:extLst>
      <p:ext uri="{BB962C8B-B14F-4D97-AF65-F5344CB8AC3E}">
        <p14:creationId xmlns:p14="http://schemas.microsoft.com/office/powerpoint/2010/main" val="78404141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Poll">
    <p:spTree>
      <p:nvGrpSpPr>
        <p:cNvPr id="1" name=""/>
        <p:cNvGrpSpPr/>
        <p:nvPr/>
      </p:nvGrpSpPr>
      <p:grpSpPr>
        <a:xfrm>
          <a:off x="0" y="0"/>
          <a:ext cx="0" cy="0"/>
          <a:chOff x="0" y="0"/>
          <a:chExt cx="0" cy="0"/>
        </a:xfrm>
      </p:grpSpPr>
      <p:pic>
        <p:nvPicPr>
          <p:cNvPr id="7" name="Graph Icon">
            <a:extLst>
              <a:ext uri="{FF2B5EF4-FFF2-40B4-BE49-F238E27FC236}">
                <a16:creationId xmlns:a16="http://schemas.microsoft.com/office/drawing/2014/main" id="{CE7F2329-9AB5-4502-9A32-DC50A392F5E7}"/>
              </a:ext>
              <a:ext uri="{C183D7F6-B498-43B3-948B-1728B52AA6E4}">
                <adec:decorative xmlns:adec="http://schemas.microsoft.com/office/drawing/2017/decorative" val="1"/>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0" y="225259"/>
            <a:ext cx="457200" cy="457200"/>
          </a:xfrm>
          <a:prstGeom prst="rect">
            <a:avLst/>
          </a:prstGeom>
        </p:spPr>
      </p:pic>
      <p:sp>
        <p:nvSpPr>
          <p:cNvPr id="6" name="Slide Number">
            <a:extLst>
              <a:ext uri="{FF2B5EF4-FFF2-40B4-BE49-F238E27FC236}">
                <a16:creationId xmlns:a16="http://schemas.microsoft.com/office/drawing/2014/main" id="{FEA3DEE6-72F4-49C9-965D-E6F849A5E885}"/>
              </a:ext>
            </a:extLst>
          </p:cNvPr>
          <p:cNvSpPr>
            <a:spLocks noGrp="1"/>
          </p:cNvSpPr>
          <p:nvPr>
            <p:ph type="sldNum" sz="quarter" idx="12"/>
          </p:nvPr>
        </p:nvSpPr>
        <p:spPr/>
        <p:txBody>
          <a:bodyPr/>
          <a:lstStyle/>
          <a:p>
            <a:fld id="{158B7785-F6D6-45F8-833E-07BD84680091}" type="slidenum">
              <a:rPr lang="en-US" smtClean="0"/>
              <a:t>‹#›</a:t>
            </a:fld>
            <a:endParaRPr lang="en-US"/>
          </a:p>
        </p:txBody>
      </p:sp>
      <p:sp>
        <p:nvSpPr>
          <p:cNvPr id="4" name="Title">
            <a:extLst>
              <a:ext uri="{FF2B5EF4-FFF2-40B4-BE49-F238E27FC236}">
                <a16:creationId xmlns:a16="http://schemas.microsoft.com/office/drawing/2014/main" id="{CF31141F-3166-4574-964B-985B9D39E826}"/>
              </a:ext>
            </a:extLst>
          </p:cNvPr>
          <p:cNvSpPr>
            <a:spLocks noGrp="1"/>
          </p:cNvSpPr>
          <p:nvPr>
            <p:ph type="title" hasCustomPrompt="1"/>
          </p:nvPr>
        </p:nvSpPr>
        <p:spPr/>
        <p:txBody>
          <a:bodyPr>
            <a:normAutofit/>
          </a:bodyPr>
          <a:lstStyle>
            <a:lvl1pPr>
              <a:defRPr sz="3600"/>
            </a:lvl1pPr>
          </a:lstStyle>
          <a:p>
            <a:r>
              <a:rPr lang="en-US"/>
              <a:t>Enter title of polling slide here.</a:t>
            </a:r>
          </a:p>
        </p:txBody>
      </p:sp>
      <p:sp>
        <p:nvSpPr>
          <p:cNvPr id="9" name="Polling Question">
            <a:extLst>
              <a:ext uri="{FF2B5EF4-FFF2-40B4-BE49-F238E27FC236}">
                <a16:creationId xmlns:a16="http://schemas.microsoft.com/office/drawing/2014/main" id="{EE27A0AE-E444-4E1B-9D4A-CC7653C4A515}"/>
              </a:ext>
            </a:extLst>
          </p:cNvPr>
          <p:cNvSpPr>
            <a:spLocks noGrp="1"/>
          </p:cNvSpPr>
          <p:nvPr>
            <p:ph type="body" idx="14" hasCustomPrompt="1"/>
          </p:nvPr>
        </p:nvSpPr>
        <p:spPr>
          <a:xfrm>
            <a:off x="805866" y="1137446"/>
            <a:ext cx="4624388" cy="3571134"/>
          </a:xfrm>
          <a:solidFill>
            <a:srgbClr val="F3F4F4"/>
          </a:solidFill>
          <a:ln>
            <a:solidFill>
              <a:schemeClr val="accent4"/>
            </a:solidFill>
          </a:ln>
        </p:spPr>
        <p:txBody>
          <a:bodyPr lIns="182880" rIns="182880" anchor="ctr">
            <a:normAutofit/>
          </a:bodyPr>
          <a:lstStyle>
            <a:lvl1pPr marL="0" indent="0" algn="l">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Add polling question here.</a:t>
            </a:r>
          </a:p>
        </p:txBody>
      </p:sp>
      <p:sp>
        <p:nvSpPr>
          <p:cNvPr id="8" name="Answering Instructions">
            <a:extLst>
              <a:ext uri="{FF2B5EF4-FFF2-40B4-BE49-F238E27FC236}">
                <a16:creationId xmlns:a16="http://schemas.microsoft.com/office/drawing/2014/main" id="{74A65F1B-1D9D-4F97-87C1-93DB7F65BBBB}"/>
              </a:ext>
            </a:extLst>
          </p:cNvPr>
          <p:cNvSpPr>
            <a:spLocks noGrp="1"/>
          </p:cNvSpPr>
          <p:nvPr>
            <p:ph type="body" sz="quarter" idx="13" hasCustomPrompt="1"/>
          </p:nvPr>
        </p:nvSpPr>
        <p:spPr>
          <a:xfrm>
            <a:off x="805866" y="5021263"/>
            <a:ext cx="4624388" cy="1155700"/>
          </a:xfrm>
        </p:spPr>
        <p:txBody>
          <a:bodyPr anchor="ctr">
            <a:normAutofit/>
          </a:bodyPr>
          <a:lstStyle>
            <a:lvl1pPr marL="0" indent="0" algn="ctr">
              <a:spcBef>
                <a:spcPts val="0"/>
              </a:spcBef>
              <a:spcAft>
                <a:spcPts val="200"/>
              </a:spcAft>
              <a:buNone/>
              <a:defRPr sz="2000" i="1"/>
            </a:lvl1pPr>
            <a:lvl2pPr marL="0" indent="0" algn="ctr">
              <a:spcBef>
                <a:spcPts val="0"/>
              </a:spcBef>
              <a:buNone/>
              <a:defRPr sz="1800" i="1">
                <a:solidFill>
                  <a:schemeClr val="accent4">
                    <a:lumMod val="50000"/>
                  </a:schemeClr>
                </a:solidFill>
                <a:latin typeface="+mj-lt"/>
              </a:defRPr>
            </a:lvl2pPr>
            <a:lvl3pPr marL="914400" indent="0">
              <a:buNone/>
              <a:defRPr/>
            </a:lvl3pPr>
          </a:lstStyle>
          <a:p>
            <a:pPr lvl="0"/>
            <a:r>
              <a:rPr lang="en-US"/>
              <a:t>Enter answering instructions</a:t>
            </a:r>
          </a:p>
          <a:p>
            <a:pPr lvl="1"/>
            <a:r>
              <a:rPr lang="en-US"/>
              <a:t>Additional answer instructions</a:t>
            </a:r>
          </a:p>
        </p:txBody>
      </p:sp>
      <p:sp>
        <p:nvSpPr>
          <p:cNvPr id="3" name="Poll Answers">
            <a:extLst>
              <a:ext uri="{FF2B5EF4-FFF2-40B4-BE49-F238E27FC236}">
                <a16:creationId xmlns:a16="http://schemas.microsoft.com/office/drawing/2014/main" id="{17AAC5FF-8264-4C60-8AAC-1B83EE24201B}"/>
              </a:ext>
            </a:extLst>
          </p:cNvPr>
          <p:cNvSpPr>
            <a:spLocks noGrp="1"/>
          </p:cNvSpPr>
          <p:nvPr>
            <p:ph idx="1" hasCustomPrompt="1"/>
          </p:nvPr>
        </p:nvSpPr>
        <p:spPr>
          <a:xfrm>
            <a:off x="5786005" y="1137447"/>
            <a:ext cx="5925134" cy="4089874"/>
          </a:xfrm>
        </p:spPr>
        <p:txBody>
          <a:bodyPr anchor="ctr"/>
          <a:lstStyle>
            <a:lvl1pPr marL="457200" indent="-457200">
              <a:spcBef>
                <a:spcPts val="3000"/>
              </a:spcBef>
              <a:buClr>
                <a:schemeClr val="accent5"/>
              </a:buClr>
              <a:buSzPct val="120000"/>
              <a:buFont typeface="+mj-lt"/>
              <a:buAutoNum type="arabicPeriod"/>
              <a:defRPr sz="2400" b="1"/>
            </a:lvl1pPr>
            <a:lvl2pPr marL="914400" indent="-457200">
              <a:spcBef>
                <a:spcPts val="200"/>
              </a:spcBef>
              <a:buFont typeface="+mj-lt"/>
              <a:buAutoNum type="alphaLcParenR"/>
              <a:defRPr sz="2000" i="0">
                <a:solidFill>
                  <a:schemeClr val="accent3">
                    <a:lumMod val="75000"/>
                    <a:lumOff val="25000"/>
                  </a:schemeClr>
                </a:solidFill>
                <a:latin typeface="+mj-lt"/>
              </a:defRPr>
            </a:lvl2pPr>
            <a:lvl3pPr marL="731520" indent="-274320">
              <a:buClr>
                <a:schemeClr val="accent6"/>
              </a:buClr>
              <a:buSzPct val="90000"/>
              <a:buFont typeface="Wingdings" panose="05000000000000000000" pitchFamily="2" charset="2"/>
              <a:buChar char="("/>
              <a:defRPr sz="2000" b="0">
                <a:solidFill>
                  <a:schemeClr val="accent1"/>
                </a:solidFill>
              </a:defRPr>
            </a:lvl3pPr>
            <a:lvl4pPr marL="457200" indent="0">
              <a:buNone/>
              <a:defRPr sz="1800" b="1">
                <a:solidFill>
                  <a:schemeClr val="accent5"/>
                </a:solidFill>
              </a:defRPr>
            </a:lvl4pPr>
            <a:lvl5pPr marL="2194560">
              <a:defRPr/>
            </a:lvl5pPr>
          </a:lstStyle>
          <a:p>
            <a:pPr lvl="0"/>
            <a:r>
              <a:rPr lang="en-US"/>
              <a:t>Type your possible choices/answers here.</a:t>
            </a:r>
          </a:p>
          <a:p>
            <a:pPr lvl="1"/>
            <a:r>
              <a:rPr lang="en-US"/>
              <a:t>Second Level, if applicable.</a:t>
            </a:r>
          </a:p>
        </p:txBody>
      </p:sp>
      <p:sp>
        <p:nvSpPr>
          <p:cNvPr id="5" name="Footer Placeholder">
            <a:extLst>
              <a:ext uri="{FF2B5EF4-FFF2-40B4-BE49-F238E27FC236}">
                <a16:creationId xmlns:a16="http://schemas.microsoft.com/office/drawing/2014/main" id="{3E5B53C0-0C47-43AC-BBAB-8355450A49E3}"/>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1510522475"/>
      </p:ext>
    </p:extLst>
  </p:cSld>
  <p:clrMapOvr>
    <a:masterClrMapping/>
  </p:clrMapOvr>
  <p:hf hdr="0" ftr="0" dt="0"/>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Where Are You?">
    <p:spTree>
      <p:nvGrpSpPr>
        <p:cNvPr id="1" name=""/>
        <p:cNvGrpSpPr/>
        <p:nvPr/>
      </p:nvGrpSpPr>
      <p:grpSpPr>
        <a:xfrm>
          <a:off x="0" y="0"/>
          <a:ext cx="0" cy="0"/>
          <a:chOff x="0" y="0"/>
          <a:chExt cx="0" cy="0"/>
        </a:xfrm>
      </p:grpSpPr>
      <p:pic>
        <p:nvPicPr>
          <p:cNvPr id="12" name="North America Globe">
            <a:extLst>
              <a:ext uri="{FF2B5EF4-FFF2-40B4-BE49-F238E27FC236}">
                <a16:creationId xmlns:a16="http://schemas.microsoft.com/office/drawing/2014/main" id="{6195193A-1C47-4C65-86F9-0DD8AB63A663}"/>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151025" y="904966"/>
            <a:ext cx="5040975" cy="5705384"/>
          </a:xfrm>
          <a:prstGeom prst="rect">
            <a:avLst/>
          </a:prstGeom>
        </p:spPr>
      </p:pic>
      <p:pic>
        <p:nvPicPr>
          <p:cNvPr id="7" name="Location Icon">
            <a:extLst>
              <a:ext uri="{FF2B5EF4-FFF2-40B4-BE49-F238E27FC236}">
                <a16:creationId xmlns:a16="http://schemas.microsoft.com/office/drawing/2014/main" id="{CE7F2329-9AB5-4502-9A32-DC50A392F5E7}"/>
              </a:ext>
              <a:ext uri="{C183D7F6-B498-43B3-948B-1728B52AA6E4}">
                <adec:decorative xmlns:adec="http://schemas.microsoft.com/office/drawing/2017/decorative" val="1"/>
              </a:ext>
            </a:extLst>
          </p:cNvPr>
          <p:cNvPicPr>
            <a:picLocks noChangeAspect="1"/>
          </p:cNvPicPr>
          <p:nvPr userDrawn="1"/>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1583" y="211763"/>
            <a:ext cx="496892" cy="496892"/>
          </a:xfrm>
          <a:prstGeom prst="rect">
            <a:avLst/>
          </a:prstGeom>
        </p:spPr>
      </p:pic>
      <p:sp>
        <p:nvSpPr>
          <p:cNvPr id="6" name="Slide Number">
            <a:extLst>
              <a:ext uri="{FF2B5EF4-FFF2-40B4-BE49-F238E27FC236}">
                <a16:creationId xmlns:a16="http://schemas.microsoft.com/office/drawing/2014/main" id="{FEA3DEE6-72F4-49C9-965D-E6F849A5E885}"/>
              </a:ext>
            </a:extLst>
          </p:cNvPr>
          <p:cNvSpPr>
            <a:spLocks noGrp="1"/>
          </p:cNvSpPr>
          <p:nvPr>
            <p:ph type="sldNum" sz="quarter" idx="12"/>
          </p:nvPr>
        </p:nvSpPr>
        <p:spPr/>
        <p:txBody>
          <a:bodyPr/>
          <a:lstStyle/>
          <a:p>
            <a:fld id="{158B7785-F6D6-45F8-833E-07BD84680091}" type="slidenum">
              <a:rPr lang="en-US" smtClean="0"/>
              <a:t>‹#›</a:t>
            </a:fld>
            <a:endParaRPr lang="en-US"/>
          </a:p>
        </p:txBody>
      </p:sp>
      <p:sp>
        <p:nvSpPr>
          <p:cNvPr id="9" name="Title">
            <a:extLst>
              <a:ext uri="{FF2B5EF4-FFF2-40B4-BE49-F238E27FC236}">
                <a16:creationId xmlns:a16="http://schemas.microsoft.com/office/drawing/2014/main" id="{3CDE5F95-66E6-42DA-B541-F7D630C70EAC}"/>
              </a:ext>
            </a:extLst>
          </p:cNvPr>
          <p:cNvSpPr>
            <a:spLocks noGrp="1"/>
          </p:cNvSpPr>
          <p:nvPr>
            <p:ph type="title" hasCustomPrompt="1"/>
          </p:nvPr>
        </p:nvSpPr>
        <p:spPr>
          <a:xfrm>
            <a:off x="805866" y="46208"/>
            <a:ext cx="10338384" cy="786384"/>
          </a:xfrm>
        </p:spPr>
        <p:txBody>
          <a:bodyPr>
            <a:normAutofit/>
          </a:bodyPr>
          <a:lstStyle>
            <a:lvl1pPr>
              <a:defRPr sz="3600"/>
            </a:lvl1pPr>
          </a:lstStyle>
          <a:p>
            <a:r>
              <a:rPr lang="en-US"/>
              <a:t>Enter Title for “Where Are You?” Slide</a:t>
            </a:r>
          </a:p>
        </p:txBody>
      </p:sp>
      <p:sp>
        <p:nvSpPr>
          <p:cNvPr id="10" name="Location Directions">
            <a:extLst>
              <a:ext uri="{FF2B5EF4-FFF2-40B4-BE49-F238E27FC236}">
                <a16:creationId xmlns:a16="http://schemas.microsoft.com/office/drawing/2014/main" id="{E2EFCACF-26B6-4BE9-B76E-41C89E3B187F}"/>
              </a:ext>
            </a:extLst>
          </p:cNvPr>
          <p:cNvSpPr>
            <a:spLocks noGrp="1"/>
          </p:cNvSpPr>
          <p:nvPr>
            <p:ph type="body" sz="quarter" idx="13" hasCustomPrompt="1"/>
          </p:nvPr>
        </p:nvSpPr>
        <p:spPr>
          <a:xfrm>
            <a:off x="805867" y="990600"/>
            <a:ext cx="5290133" cy="1155700"/>
          </a:xfrm>
        </p:spPr>
        <p:txBody>
          <a:bodyPr anchor="ctr">
            <a:normAutofit/>
          </a:bodyPr>
          <a:lstStyle>
            <a:lvl1pPr marL="0" indent="0" algn="ctr">
              <a:spcBef>
                <a:spcPts val="0"/>
              </a:spcBef>
              <a:spcAft>
                <a:spcPts val="200"/>
              </a:spcAft>
              <a:buNone/>
              <a:defRPr sz="2100" i="1"/>
            </a:lvl1pPr>
            <a:lvl2pPr marL="0" indent="0" algn="ctr">
              <a:spcBef>
                <a:spcPts val="0"/>
              </a:spcBef>
              <a:buNone/>
              <a:defRPr sz="2000" i="1">
                <a:solidFill>
                  <a:schemeClr val="accent4">
                    <a:lumMod val="50000"/>
                  </a:schemeClr>
                </a:solidFill>
                <a:latin typeface="+mj-lt"/>
              </a:defRPr>
            </a:lvl2pPr>
            <a:lvl3pPr marL="914400" indent="0">
              <a:buNone/>
              <a:defRPr/>
            </a:lvl3pPr>
          </a:lstStyle>
          <a:p>
            <a:pPr lvl="0"/>
            <a:r>
              <a:rPr lang="en-US"/>
              <a:t>Enter location directions</a:t>
            </a:r>
          </a:p>
          <a:p>
            <a:pPr lvl="1"/>
            <a:r>
              <a:rPr lang="en-US"/>
              <a:t>Additional location directions</a:t>
            </a:r>
          </a:p>
        </p:txBody>
      </p:sp>
      <p:sp>
        <p:nvSpPr>
          <p:cNvPr id="13" name="Additional Info">
            <a:extLst>
              <a:ext uri="{FF2B5EF4-FFF2-40B4-BE49-F238E27FC236}">
                <a16:creationId xmlns:a16="http://schemas.microsoft.com/office/drawing/2014/main" id="{05DF1696-C866-469D-A7C3-3EB190358704}"/>
              </a:ext>
            </a:extLst>
          </p:cNvPr>
          <p:cNvSpPr>
            <a:spLocks noGrp="1"/>
          </p:cNvSpPr>
          <p:nvPr>
            <p:ph type="body" idx="14" hasCustomPrompt="1"/>
          </p:nvPr>
        </p:nvSpPr>
        <p:spPr>
          <a:xfrm>
            <a:off x="805866" y="2465758"/>
            <a:ext cx="5290134" cy="3571134"/>
          </a:xfrm>
          <a:solidFill>
            <a:srgbClr val="F3F4F4"/>
          </a:solidFill>
          <a:ln>
            <a:solidFill>
              <a:schemeClr val="accent4"/>
            </a:solidFill>
          </a:ln>
        </p:spPr>
        <p:txBody>
          <a:bodyPr lIns="182880" rIns="182880" anchor="ctr">
            <a:normAutofit/>
          </a:bodyPr>
          <a:lstStyle>
            <a:lvl1pPr marL="0" indent="0" algn="l">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If additional callout is needed for this topic, enter it here.  Otherwise, delete this block.</a:t>
            </a:r>
          </a:p>
        </p:txBody>
      </p:sp>
      <p:sp>
        <p:nvSpPr>
          <p:cNvPr id="5" name="Footer Placeholder">
            <a:extLst>
              <a:ext uri="{FF2B5EF4-FFF2-40B4-BE49-F238E27FC236}">
                <a16:creationId xmlns:a16="http://schemas.microsoft.com/office/drawing/2014/main" id="{3E5B53C0-0C47-43AC-BBAB-8355450A49E3}"/>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911568588"/>
      </p:ext>
    </p:extLst>
  </p:cSld>
  <p:clrMapOvr>
    <a:masterClrMapping/>
  </p:clrMapOvr>
  <p:hf hdr="0" ftr="0" dt="0"/>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Questions?">
    <p:spTree>
      <p:nvGrpSpPr>
        <p:cNvPr id="1" name=""/>
        <p:cNvGrpSpPr/>
        <p:nvPr/>
      </p:nvGrpSpPr>
      <p:grpSpPr>
        <a:xfrm>
          <a:off x="0" y="0"/>
          <a:ext cx="0" cy="0"/>
          <a:chOff x="0" y="0"/>
          <a:chExt cx="0" cy="0"/>
        </a:xfrm>
      </p:grpSpPr>
      <p:pic>
        <p:nvPicPr>
          <p:cNvPr id="13" name="Question Tiles Embellishment">
            <a:extLst>
              <a:ext uri="{FF2B5EF4-FFF2-40B4-BE49-F238E27FC236}">
                <a16:creationId xmlns:a16="http://schemas.microsoft.com/office/drawing/2014/main" id="{211C0307-A114-4D72-A598-82FD8945B885}"/>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05783" y="879474"/>
            <a:ext cx="11886217" cy="5943108"/>
          </a:xfrm>
          <a:prstGeom prst="rect">
            <a:avLst/>
          </a:prstGeom>
        </p:spPr>
      </p:pic>
      <p:pic>
        <p:nvPicPr>
          <p:cNvPr id="7" name="Questionmark Icon">
            <a:extLst>
              <a:ext uri="{FF2B5EF4-FFF2-40B4-BE49-F238E27FC236}">
                <a16:creationId xmlns:a16="http://schemas.microsoft.com/office/drawing/2014/main" id="{CE7F2329-9AB5-4502-9A32-DC50A392F5E7}"/>
              </a:ext>
              <a:ext uri="{C183D7F6-B498-43B3-948B-1728B52AA6E4}">
                <adec:decorative xmlns:adec="http://schemas.microsoft.com/office/drawing/2017/decorative" val="1"/>
              </a:ext>
            </a:extLst>
          </p:cNvPr>
          <p:cNvPicPr>
            <a:picLocks noChangeAspect="1"/>
          </p:cNvPicPr>
          <p:nvPr userDrawn="1"/>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45869" y="256049"/>
            <a:ext cx="408320" cy="408320"/>
          </a:xfrm>
          <a:prstGeom prst="rect">
            <a:avLst/>
          </a:prstGeom>
        </p:spPr>
      </p:pic>
      <p:sp>
        <p:nvSpPr>
          <p:cNvPr id="6" name="Slide Number">
            <a:extLst>
              <a:ext uri="{FF2B5EF4-FFF2-40B4-BE49-F238E27FC236}">
                <a16:creationId xmlns:a16="http://schemas.microsoft.com/office/drawing/2014/main" id="{FEA3DEE6-72F4-49C9-965D-E6F849A5E885}"/>
              </a:ext>
            </a:extLst>
          </p:cNvPr>
          <p:cNvSpPr>
            <a:spLocks noGrp="1"/>
          </p:cNvSpPr>
          <p:nvPr>
            <p:ph type="sldNum" sz="quarter" idx="12"/>
          </p:nvPr>
        </p:nvSpPr>
        <p:spPr/>
        <p:txBody>
          <a:bodyPr/>
          <a:lstStyle/>
          <a:p>
            <a:fld id="{158B7785-F6D6-45F8-833E-07BD84680091}" type="slidenum">
              <a:rPr lang="en-US" smtClean="0"/>
              <a:t>‹#›</a:t>
            </a:fld>
            <a:endParaRPr lang="en-US"/>
          </a:p>
        </p:txBody>
      </p:sp>
      <p:sp>
        <p:nvSpPr>
          <p:cNvPr id="4" name="Title">
            <a:extLst>
              <a:ext uri="{FF2B5EF4-FFF2-40B4-BE49-F238E27FC236}">
                <a16:creationId xmlns:a16="http://schemas.microsoft.com/office/drawing/2014/main" id="{CF31141F-3166-4574-964B-985B9D39E826}"/>
              </a:ext>
            </a:extLst>
          </p:cNvPr>
          <p:cNvSpPr>
            <a:spLocks noGrp="1"/>
          </p:cNvSpPr>
          <p:nvPr>
            <p:ph type="title" hasCustomPrompt="1"/>
          </p:nvPr>
        </p:nvSpPr>
        <p:spPr>
          <a:xfrm>
            <a:off x="805867" y="47569"/>
            <a:ext cx="7893633" cy="786384"/>
          </a:xfrm>
        </p:spPr>
        <p:txBody>
          <a:bodyPr>
            <a:normAutofit/>
          </a:bodyPr>
          <a:lstStyle>
            <a:lvl1pPr algn="l">
              <a:defRPr sz="3600"/>
            </a:lvl1pPr>
          </a:lstStyle>
          <a:p>
            <a:r>
              <a:rPr lang="en-US"/>
              <a:t>Enter Title for “Any Questions?” Slide</a:t>
            </a:r>
          </a:p>
        </p:txBody>
      </p:sp>
      <p:sp>
        <p:nvSpPr>
          <p:cNvPr id="10" name="Location Directions">
            <a:extLst>
              <a:ext uri="{FF2B5EF4-FFF2-40B4-BE49-F238E27FC236}">
                <a16:creationId xmlns:a16="http://schemas.microsoft.com/office/drawing/2014/main" id="{E2EFCACF-26B6-4BE9-B76E-41C89E3B187F}"/>
              </a:ext>
            </a:extLst>
          </p:cNvPr>
          <p:cNvSpPr>
            <a:spLocks noGrp="1"/>
          </p:cNvSpPr>
          <p:nvPr>
            <p:ph type="body" sz="quarter" idx="13" hasCustomPrompt="1"/>
          </p:nvPr>
        </p:nvSpPr>
        <p:spPr>
          <a:xfrm>
            <a:off x="805867" y="4267200"/>
            <a:ext cx="4883733" cy="1999951"/>
          </a:xfrm>
        </p:spPr>
        <p:txBody>
          <a:bodyPr anchor="ctr">
            <a:normAutofit/>
          </a:bodyPr>
          <a:lstStyle>
            <a:lvl1pPr marL="0" indent="0" algn="l">
              <a:spcBef>
                <a:spcPts val="0"/>
              </a:spcBef>
              <a:spcAft>
                <a:spcPts val="1200"/>
              </a:spcAft>
              <a:buNone/>
              <a:defRPr sz="2400" i="1"/>
            </a:lvl1pPr>
            <a:lvl2pPr marL="0" indent="0" algn="l">
              <a:spcBef>
                <a:spcPts val="0"/>
              </a:spcBef>
              <a:buNone/>
              <a:defRPr sz="2000" i="1">
                <a:solidFill>
                  <a:schemeClr val="accent4">
                    <a:lumMod val="50000"/>
                  </a:schemeClr>
                </a:solidFill>
                <a:latin typeface="+mj-lt"/>
              </a:defRPr>
            </a:lvl2pPr>
            <a:lvl3pPr marL="914400" indent="0">
              <a:buNone/>
              <a:defRPr/>
            </a:lvl3pPr>
          </a:lstStyle>
          <a:p>
            <a:r>
              <a:rPr lang="en-US"/>
              <a:t>Add guidance for how to answer questions here.</a:t>
            </a:r>
          </a:p>
          <a:p>
            <a:pPr lvl="1"/>
            <a:r>
              <a:rPr lang="en-US"/>
              <a:t>(If more info is needed as a parenthetical, add here.  If not needed, delete this block.)</a:t>
            </a:r>
          </a:p>
        </p:txBody>
      </p:sp>
      <p:sp>
        <p:nvSpPr>
          <p:cNvPr id="5" name="Footer Placeholder">
            <a:extLst>
              <a:ext uri="{FF2B5EF4-FFF2-40B4-BE49-F238E27FC236}">
                <a16:creationId xmlns:a16="http://schemas.microsoft.com/office/drawing/2014/main" id="{3E5B53C0-0C47-43AC-BBAB-8355450A49E3}"/>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694628704"/>
      </p:ext>
    </p:extLst>
  </p:cSld>
  <p:clrMapOvr>
    <a:masterClrMapping/>
  </p:clrMapOvr>
  <p:hf hdr="0" ftr="0" dt="0"/>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Infographic 1">
    <p:spTree>
      <p:nvGrpSpPr>
        <p:cNvPr id="1" name=""/>
        <p:cNvGrpSpPr/>
        <p:nvPr/>
      </p:nvGrpSpPr>
      <p:grpSpPr>
        <a:xfrm>
          <a:off x="0" y="0"/>
          <a:ext cx="0" cy="0"/>
          <a:chOff x="0" y="0"/>
          <a:chExt cx="0" cy="0"/>
        </a:xfrm>
      </p:grpSpPr>
      <p:sp>
        <p:nvSpPr>
          <p:cNvPr id="9" name="Slide Number">
            <a:extLst>
              <a:ext uri="{FF2B5EF4-FFF2-40B4-BE49-F238E27FC236}">
                <a16:creationId xmlns:a16="http://schemas.microsoft.com/office/drawing/2014/main" id="{82356CE9-2779-4AFC-864B-2F02513D794E}"/>
              </a:ext>
            </a:extLst>
          </p:cNvPr>
          <p:cNvSpPr>
            <a:spLocks noGrp="1"/>
          </p:cNvSpPr>
          <p:nvPr>
            <p:ph type="sldNum" sz="quarter" idx="12"/>
          </p:nvPr>
        </p:nvSpPr>
        <p:spPr/>
        <p:txBody>
          <a:bodyPr/>
          <a:lstStyle/>
          <a:p>
            <a:fld id="{158B7785-F6D6-45F8-833E-07BD84680091}" type="slidenum">
              <a:rPr lang="en-US" smtClean="0"/>
              <a:t>‹#›</a:t>
            </a:fld>
            <a:endParaRPr lang="en-US"/>
          </a:p>
        </p:txBody>
      </p:sp>
      <p:sp>
        <p:nvSpPr>
          <p:cNvPr id="10" name="Title">
            <a:extLst>
              <a:ext uri="{FF2B5EF4-FFF2-40B4-BE49-F238E27FC236}">
                <a16:creationId xmlns:a16="http://schemas.microsoft.com/office/drawing/2014/main" id="{9A60AAA4-8433-4C0E-A76C-94627FB47A25}"/>
              </a:ext>
            </a:extLst>
          </p:cNvPr>
          <p:cNvSpPr>
            <a:spLocks noGrp="1"/>
          </p:cNvSpPr>
          <p:nvPr>
            <p:ph type="title" hasCustomPrompt="1"/>
          </p:nvPr>
        </p:nvSpPr>
        <p:spPr/>
        <p:txBody>
          <a:bodyPr/>
          <a:lstStyle>
            <a:lvl1pPr>
              <a:defRPr/>
            </a:lvl1pPr>
          </a:lstStyle>
          <a:p>
            <a:r>
              <a:rPr lang="en-US"/>
              <a:t>Click to add infographic slide title. Delete unneeded shapes.  </a:t>
            </a:r>
          </a:p>
        </p:txBody>
      </p:sp>
      <p:sp>
        <p:nvSpPr>
          <p:cNvPr id="12" name="Thumbnail 1">
            <a:extLst>
              <a:ext uri="{FF2B5EF4-FFF2-40B4-BE49-F238E27FC236}">
                <a16:creationId xmlns:a16="http://schemas.microsoft.com/office/drawing/2014/main" id="{B522FAC9-FA57-4EF6-985D-5D3E311992CE}"/>
              </a:ext>
              <a:ext uri="{C183D7F6-B498-43B3-948B-1728B52AA6E4}">
                <adec:decorative xmlns:adec="http://schemas.microsoft.com/office/drawing/2017/decorative" val="1"/>
              </a:ext>
            </a:extLst>
          </p:cNvPr>
          <p:cNvSpPr>
            <a:spLocks noGrp="1"/>
          </p:cNvSpPr>
          <p:nvPr>
            <p:ph type="pic" sz="quarter" idx="15" hasCustomPrompt="1"/>
          </p:nvPr>
        </p:nvSpPr>
        <p:spPr>
          <a:xfrm>
            <a:off x="719215" y="1262143"/>
            <a:ext cx="1439862" cy="1438275"/>
          </a:xfrm>
          <a:prstGeom prst="diamond">
            <a:avLst/>
          </a:prstGeom>
          <a:solidFill>
            <a:schemeClr val="bg2"/>
          </a:solidFill>
          <a:ln w="28575">
            <a:solidFill>
              <a:schemeClr val="accent4"/>
            </a:solidFill>
            <a:miter lim="800000"/>
          </a:ln>
        </p:spPr>
        <p:txBody>
          <a:bodyPr lIns="0" tIns="0" rIns="0" bIns="0" anchor="ctr">
            <a:normAutofit/>
          </a:bodyPr>
          <a:lstStyle>
            <a:lvl1pPr marL="0" indent="0" algn="ctr">
              <a:buNone/>
              <a:defRPr sz="1200" b="1">
                <a:solidFill>
                  <a:schemeClr val="accent3"/>
                </a:solidFill>
              </a:defRPr>
            </a:lvl1pPr>
          </a:lstStyle>
          <a:p>
            <a:r>
              <a:rPr lang="en-US"/>
              <a:t>Thumbnail 1</a:t>
            </a:r>
          </a:p>
        </p:txBody>
      </p:sp>
      <p:sp>
        <p:nvSpPr>
          <p:cNvPr id="3" name="Caption 1">
            <a:extLst>
              <a:ext uri="{FF2B5EF4-FFF2-40B4-BE49-F238E27FC236}">
                <a16:creationId xmlns:a16="http://schemas.microsoft.com/office/drawing/2014/main" id="{B32B0E8D-8431-408A-AF8C-044EE0F0A717}"/>
              </a:ext>
            </a:extLst>
          </p:cNvPr>
          <p:cNvSpPr>
            <a:spLocks noGrp="1"/>
          </p:cNvSpPr>
          <p:nvPr>
            <p:ph type="body" idx="1" hasCustomPrompt="1"/>
          </p:nvPr>
        </p:nvSpPr>
        <p:spPr>
          <a:xfrm>
            <a:off x="1869002" y="1569326"/>
            <a:ext cx="4160044" cy="823912"/>
          </a:xfrm>
          <a:custGeom>
            <a:avLst/>
            <a:gdLst>
              <a:gd name="connsiteX0" fmla="*/ 0 w 4572000"/>
              <a:gd name="connsiteY0" fmla="*/ 0 h 823912"/>
              <a:gd name="connsiteX1" fmla="*/ 4160044 w 4572000"/>
              <a:gd name="connsiteY1" fmla="*/ 0 h 823912"/>
              <a:gd name="connsiteX2" fmla="*/ 4572000 w 4572000"/>
              <a:gd name="connsiteY2" fmla="*/ 411956 h 823912"/>
              <a:gd name="connsiteX3" fmla="*/ 4160044 w 4572000"/>
              <a:gd name="connsiteY3" fmla="*/ 823912 h 823912"/>
              <a:gd name="connsiteX4" fmla="*/ 0 w 4572000"/>
              <a:gd name="connsiteY4" fmla="*/ 823912 h 823912"/>
              <a:gd name="connsiteX5" fmla="*/ 411956 w 4572000"/>
              <a:gd name="connsiteY5" fmla="*/ 411956 h 823912"/>
              <a:gd name="connsiteX6" fmla="*/ 0 w 4572000"/>
              <a:gd name="connsiteY6" fmla="*/ 0 h 823912"/>
              <a:gd name="connsiteX0" fmla="*/ 0 w 4160044"/>
              <a:gd name="connsiteY0" fmla="*/ 0 h 823912"/>
              <a:gd name="connsiteX1" fmla="*/ 4160044 w 4160044"/>
              <a:gd name="connsiteY1" fmla="*/ 0 h 823912"/>
              <a:gd name="connsiteX2" fmla="*/ 4160044 w 4160044"/>
              <a:gd name="connsiteY2" fmla="*/ 823912 h 823912"/>
              <a:gd name="connsiteX3" fmla="*/ 0 w 4160044"/>
              <a:gd name="connsiteY3" fmla="*/ 823912 h 823912"/>
              <a:gd name="connsiteX4" fmla="*/ 411956 w 4160044"/>
              <a:gd name="connsiteY4" fmla="*/ 411956 h 823912"/>
              <a:gd name="connsiteX5" fmla="*/ 0 w 4160044"/>
              <a:gd name="connsiteY5" fmla="*/ 0 h 823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160044" h="823912">
                <a:moveTo>
                  <a:pt x="0" y="0"/>
                </a:moveTo>
                <a:lnTo>
                  <a:pt x="4160044" y="0"/>
                </a:lnTo>
                <a:lnTo>
                  <a:pt x="4160044" y="823912"/>
                </a:lnTo>
                <a:lnTo>
                  <a:pt x="0" y="823912"/>
                </a:lnTo>
                <a:lnTo>
                  <a:pt x="411956" y="411956"/>
                </a:lnTo>
                <a:lnTo>
                  <a:pt x="0" y="0"/>
                </a:lnTo>
                <a:close/>
              </a:path>
            </a:pathLst>
          </a:custGeom>
          <a:solidFill>
            <a:srgbClr val="F3F4F4"/>
          </a:solidFill>
          <a:ln>
            <a:solidFill>
              <a:schemeClr val="accent4"/>
            </a:solidFill>
          </a:ln>
        </p:spPr>
        <p:txBody>
          <a:bodyPr lIns="457200" rIns="182880" anchor="ctr">
            <a:normAutofit/>
          </a:bodyPr>
          <a:lstStyle>
            <a:lvl1pPr marL="0" indent="0" algn="ctr">
              <a:buNone/>
              <a:defRPr sz="20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Add caption 1 here.</a:t>
            </a:r>
          </a:p>
        </p:txBody>
      </p:sp>
      <p:sp>
        <p:nvSpPr>
          <p:cNvPr id="7" name="Thumbnail 2">
            <a:extLst>
              <a:ext uri="{FF2B5EF4-FFF2-40B4-BE49-F238E27FC236}">
                <a16:creationId xmlns:a16="http://schemas.microsoft.com/office/drawing/2014/main" id="{2C08FA34-6D3A-49DE-AFEE-E78F7F131CB4}"/>
              </a:ext>
              <a:ext uri="{C183D7F6-B498-43B3-948B-1728B52AA6E4}">
                <adec:decorative xmlns:adec="http://schemas.microsoft.com/office/drawing/2017/decorative" val="1"/>
              </a:ext>
            </a:extLst>
          </p:cNvPr>
          <p:cNvSpPr>
            <a:spLocks noGrp="1"/>
          </p:cNvSpPr>
          <p:nvPr>
            <p:ph type="pic" sz="quarter" idx="13" hasCustomPrompt="1"/>
          </p:nvPr>
        </p:nvSpPr>
        <p:spPr>
          <a:xfrm>
            <a:off x="6257298" y="1262144"/>
            <a:ext cx="1439862" cy="1438275"/>
          </a:xfrm>
          <a:prstGeom prst="diamond">
            <a:avLst/>
          </a:prstGeom>
          <a:solidFill>
            <a:schemeClr val="bg2"/>
          </a:solidFill>
          <a:ln w="28575">
            <a:solidFill>
              <a:schemeClr val="accent4"/>
            </a:solidFill>
            <a:miter lim="800000"/>
          </a:ln>
        </p:spPr>
        <p:txBody>
          <a:bodyPr lIns="0" tIns="0" rIns="0" bIns="0" anchor="ctr">
            <a:normAutofit/>
          </a:bodyPr>
          <a:lstStyle>
            <a:lvl1pPr marL="0" indent="0" algn="ctr">
              <a:buNone/>
              <a:defRPr sz="1200" b="1">
                <a:solidFill>
                  <a:schemeClr val="accent3"/>
                </a:solidFill>
              </a:defRPr>
            </a:lvl1pPr>
          </a:lstStyle>
          <a:p>
            <a:r>
              <a:rPr lang="en-US"/>
              <a:t>Thumbnail 2</a:t>
            </a:r>
          </a:p>
        </p:txBody>
      </p:sp>
      <p:sp>
        <p:nvSpPr>
          <p:cNvPr id="5" name="Caption 2">
            <a:extLst>
              <a:ext uri="{FF2B5EF4-FFF2-40B4-BE49-F238E27FC236}">
                <a16:creationId xmlns:a16="http://schemas.microsoft.com/office/drawing/2014/main" id="{BA001118-37CB-4927-A349-C0D3178E122D}"/>
              </a:ext>
            </a:extLst>
          </p:cNvPr>
          <p:cNvSpPr>
            <a:spLocks noGrp="1"/>
          </p:cNvSpPr>
          <p:nvPr>
            <p:ph type="body" sz="quarter" idx="3" hasCustomPrompt="1"/>
          </p:nvPr>
        </p:nvSpPr>
        <p:spPr>
          <a:xfrm>
            <a:off x="7407085" y="1569326"/>
            <a:ext cx="4160044" cy="823912"/>
          </a:xfrm>
          <a:custGeom>
            <a:avLst/>
            <a:gdLst>
              <a:gd name="connsiteX0" fmla="*/ 0 w 4572000"/>
              <a:gd name="connsiteY0" fmla="*/ 0 h 823912"/>
              <a:gd name="connsiteX1" fmla="*/ 4160044 w 4572000"/>
              <a:gd name="connsiteY1" fmla="*/ 0 h 823912"/>
              <a:gd name="connsiteX2" fmla="*/ 4572000 w 4572000"/>
              <a:gd name="connsiteY2" fmla="*/ 411956 h 823912"/>
              <a:gd name="connsiteX3" fmla="*/ 4160044 w 4572000"/>
              <a:gd name="connsiteY3" fmla="*/ 823912 h 823912"/>
              <a:gd name="connsiteX4" fmla="*/ 0 w 4572000"/>
              <a:gd name="connsiteY4" fmla="*/ 823912 h 823912"/>
              <a:gd name="connsiteX5" fmla="*/ 411956 w 4572000"/>
              <a:gd name="connsiteY5" fmla="*/ 411956 h 823912"/>
              <a:gd name="connsiteX6" fmla="*/ 0 w 4572000"/>
              <a:gd name="connsiteY6" fmla="*/ 0 h 823912"/>
              <a:gd name="connsiteX0" fmla="*/ 0 w 4160044"/>
              <a:gd name="connsiteY0" fmla="*/ 0 h 823912"/>
              <a:gd name="connsiteX1" fmla="*/ 4160044 w 4160044"/>
              <a:gd name="connsiteY1" fmla="*/ 0 h 823912"/>
              <a:gd name="connsiteX2" fmla="*/ 4160044 w 4160044"/>
              <a:gd name="connsiteY2" fmla="*/ 823912 h 823912"/>
              <a:gd name="connsiteX3" fmla="*/ 0 w 4160044"/>
              <a:gd name="connsiteY3" fmla="*/ 823912 h 823912"/>
              <a:gd name="connsiteX4" fmla="*/ 411956 w 4160044"/>
              <a:gd name="connsiteY4" fmla="*/ 411956 h 823912"/>
              <a:gd name="connsiteX5" fmla="*/ 0 w 4160044"/>
              <a:gd name="connsiteY5" fmla="*/ 0 h 823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160044" h="823912">
                <a:moveTo>
                  <a:pt x="0" y="0"/>
                </a:moveTo>
                <a:lnTo>
                  <a:pt x="4160044" y="0"/>
                </a:lnTo>
                <a:lnTo>
                  <a:pt x="4160044" y="823912"/>
                </a:lnTo>
                <a:lnTo>
                  <a:pt x="0" y="823912"/>
                </a:lnTo>
                <a:lnTo>
                  <a:pt x="411956" y="411956"/>
                </a:lnTo>
                <a:lnTo>
                  <a:pt x="0" y="0"/>
                </a:lnTo>
                <a:close/>
              </a:path>
            </a:pathLst>
          </a:custGeom>
          <a:solidFill>
            <a:srgbClr val="F3F4F4"/>
          </a:solidFill>
          <a:ln>
            <a:solidFill>
              <a:schemeClr val="accent4"/>
            </a:solidFill>
          </a:ln>
        </p:spPr>
        <p:txBody>
          <a:bodyPr lIns="457200" rIns="182880" anchor="ctr">
            <a:normAutofit/>
          </a:bodyPr>
          <a:lstStyle>
            <a:lvl1pPr marL="0" indent="0" algn="ctr">
              <a:buNone/>
              <a:defRPr sz="20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Add caption 2 here.</a:t>
            </a:r>
          </a:p>
        </p:txBody>
      </p:sp>
      <p:sp>
        <p:nvSpPr>
          <p:cNvPr id="16" name="Thumbnail 3">
            <a:extLst>
              <a:ext uri="{FF2B5EF4-FFF2-40B4-BE49-F238E27FC236}">
                <a16:creationId xmlns:a16="http://schemas.microsoft.com/office/drawing/2014/main" id="{DD152738-9976-436C-B529-AC1CF31A4121}"/>
              </a:ext>
              <a:ext uri="{C183D7F6-B498-43B3-948B-1728B52AA6E4}">
                <adec:decorative xmlns:adec="http://schemas.microsoft.com/office/drawing/2017/decorative" val="1"/>
              </a:ext>
            </a:extLst>
          </p:cNvPr>
          <p:cNvSpPr>
            <a:spLocks noGrp="1"/>
          </p:cNvSpPr>
          <p:nvPr>
            <p:ph type="pic" sz="quarter" idx="19" hasCustomPrompt="1"/>
          </p:nvPr>
        </p:nvSpPr>
        <p:spPr>
          <a:xfrm>
            <a:off x="719215" y="3207228"/>
            <a:ext cx="1439862" cy="1438275"/>
          </a:xfrm>
          <a:prstGeom prst="diamond">
            <a:avLst/>
          </a:prstGeom>
          <a:solidFill>
            <a:schemeClr val="bg2"/>
          </a:solidFill>
          <a:ln w="28575">
            <a:solidFill>
              <a:schemeClr val="accent4"/>
            </a:solidFill>
            <a:miter lim="800000"/>
          </a:ln>
        </p:spPr>
        <p:txBody>
          <a:bodyPr lIns="0" tIns="0" rIns="0" bIns="0" anchor="ctr">
            <a:normAutofit/>
          </a:bodyPr>
          <a:lstStyle>
            <a:lvl1pPr marL="0" indent="0" algn="ctr">
              <a:buNone/>
              <a:defRPr sz="1200" b="1">
                <a:solidFill>
                  <a:schemeClr val="accent3"/>
                </a:solidFill>
              </a:defRPr>
            </a:lvl1pPr>
          </a:lstStyle>
          <a:p>
            <a:r>
              <a:rPr lang="en-US"/>
              <a:t>Thumbnail 3</a:t>
            </a:r>
          </a:p>
        </p:txBody>
      </p:sp>
      <p:sp>
        <p:nvSpPr>
          <p:cNvPr id="13" name="Caption 3">
            <a:extLst>
              <a:ext uri="{FF2B5EF4-FFF2-40B4-BE49-F238E27FC236}">
                <a16:creationId xmlns:a16="http://schemas.microsoft.com/office/drawing/2014/main" id="{C3B9DDFD-71D4-44AE-862F-6AE4BD456ED6}"/>
              </a:ext>
            </a:extLst>
          </p:cNvPr>
          <p:cNvSpPr>
            <a:spLocks noGrp="1"/>
          </p:cNvSpPr>
          <p:nvPr>
            <p:ph type="body" idx="16" hasCustomPrompt="1"/>
          </p:nvPr>
        </p:nvSpPr>
        <p:spPr>
          <a:xfrm>
            <a:off x="1869002" y="3514411"/>
            <a:ext cx="4160044" cy="823912"/>
          </a:xfrm>
          <a:custGeom>
            <a:avLst/>
            <a:gdLst>
              <a:gd name="connsiteX0" fmla="*/ 0 w 4572000"/>
              <a:gd name="connsiteY0" fmla="*/ 0 h 823912"/>
              <a:gd name="connsiteX1" fmla="*/ 4160044 w 4572000"/>
              <a:gd name="connsiteY1" fmla="*/ 0 h 823912"/>
              <a:gd name="connsiteX2" fmla="*/ 4572000 w 4572000"/>
              <a:gd name="connsiteY2" fmla="*/ 411956 h 823912"/>
              <a:gd name="connsiteX3" fmla="*/ 4160044 w 4572000"/>
              <a:gd name="connsiteY3" fmla="*/ 823912 h 823912"/>
              <a:gd name="connsiteX4" fmla="*/ 0 w 4572000"/>
              <a:gd name="connsiteY4" fmla="*/ 823912 h 823912"/>
              <a:gd name="connsiteX5" fmla="*/ 411956 w 4572000"/>
              <a:gd name="connsiteY5" fmla="*/ 411956 h 823912"/>
              <a:gd name="connsiteX6" fmla="*/ 0 w 4572000"/>
              <a:gd name="connsiteY6" fmla="*/ 0 h 823912"/>
              <a:gd name="connsiteX0" fmla="*/ 0 w 4160044"/>
              <a:gd name="connsiteY0" fmla="*/ 0 h 823912"/>
              <a:gd name="connsiteX1" fmla="*/ 4160044 w 4160044"/>
              <a:gd name="connsiteY1" fmla="*/ 0 h 823912"/>
              <a:gd name="connsiteX2" fmla="*/ 4160044 w 4160044"/>
              <a:gd name="connsiteY2" fmla="*/ 823912 h 823912"/>
              <a:gd name="connsiteX3" fmla="*/ 0 w 4160044"/>
              <a:gd name="connsiteY3" fmla="*/ 823912 h 823912"/>
              <a:gd name="connsiteX4" fmla="*/ 411956 w 4160044"/>
              <a:gd name="connsiteY4" fmla="*/ 411956 h 823912"/>
              <a:gd name="connsiteX5" fmla="*/ 0 w 4160044"/>
              <a:gd name="connsiteY5" fmla="*/ 0 h 823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160044" h="823912">
                <a:moveTo>
                  <a:pt x="0" y="0"/>
                </a:moveTo>
                <a:lnTo>
                  <a:pt x="4160044" y="0"/>
                </a:lnTo>
                <a:lnTo>
                  <a:pt x="4160044" y="823912"/>
                </a:lnTo>
                <a:lnTo>
                  <a:pt x="0" y="823912"/>
                </a:lnTo>
                <a:lnTo>
                  <a:pt x="411956" y="411956"/>
                </a:lnTo>
                <a:lnTo>
                  <a:pt x="0" y="0"/>
                </a:lnTo>
                <a:close/>
              </a:path>
            </a:pathLst>
          </a:custGeom>
          <a:solidFill>
            <a:srgbClr val="F3F4F4"/>
          </a:solidFill>
          <a:ln>
            <a:solidFill>
              <a:schemeClr val="accent4"/>
            </a:solidFill>
          </a:ln>
        </p:spPr>
        <p:txBody>
          <a:bodyPr lIns="457200" rIns="182880" anchor="ctr">
            <a:normAutofit/>
          </a:bodyPr>
          <a:lstStyle>
            <a:lvl1pPr marL="0" indent="0" algn="ctr">
              <a:buNone/>
              <a:defRPr sz="20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Add caption 3 here.</a:t>
            </a:r>
          </a:p>
        </p:txBody>
      </p:sp>
      <p:sp>
        <p:nvSpPr>
          <p:cNvPr id="15" name="Thumbnail 4">
            <a:extLst>
              <a:ext uri="{FF2B5EF4-FFF2-40B4-BE49-F238E27FC236}">
                <a16:creationId xmlns:a16="http://schemas.microsoft.com/office/drawing/2014/main" id="{AF837727-8CCA-416C-B4DA-330DCA8ADD2F}"/>
              </a:ext>
              <a:ext uri="{C183D7F6-B498-43B3-948B-1728B52AA6E4}">
                <adec:decorative xmlns:adec="http://schemas.microsoft.com/office/drawing/2017/decorative" val="1"/>
              </a:ext>
            </a:extLst>
          </p:cNvPr>
          <p:cNvSpPr>
            <a:spLocks noGrp="1"/>
          </p:cNvSpPr>
          <p:nvPr>
            <p:ph type="pic" sz="quarter" idx="18" hasCustomPrompt="1"/>
          </p:nvPr>
        </p:nvSpPr>
        <p:spPr>
          <a:xfrm>
            <a:off x="6257298" y="3207229"/>
            <a:ext cx="1439862" cy="1438275"/>
          </a:xfrm>
          <a:prstGeom prst="diamond">
            <a:avLst/>
          </a:prstGeom>
          <a:solidFill>
            <a:schemeClr val="bg2"/>
          </a:solidFill>
          <a:ln w="28575">
            <a:solidFill>
              <a:schemeClr val="accent4"/>
            </a:solidFill>
            <a:miter lim="800000"/>
          </a:ln>
        </p:spPr>
        <p:txBody>
          <a:bodyPr lIns="0" tIns="0" rIns="0" bIns="0" anchor="ctr">
            <a:normAutofit/>
          </a:bodyPr>
          <a:lstStyle>
            <a:lvl1pPr marL="0" indent="0" algn="ctr">
              <a:buNone/>
              <a:defRPr sz="1200" b="1">
                <a:solidFill>
                  <a:schemeClr val="accent3"/>
                </a:solidFill>
              </a:defRPr>
            </a:lvl1pPr>
          </a:lstStyle>
          <a:p>
            <a:r>
              <a:rPr lang="en-US"/>
              <a:t>Thumbnail 4</a:t>
            </a:r>
          </a:p>
        </p:txBody>
      </p:sp>
      <p:sp>
        <p:nvSpPr>
          <p:cNvPr id="14" name="Caption 4">
            <a:extLst>
              <a:ext uri="{FF2B5EF4-FFF2-40B4-BE49-F238E27FC236}">
                <a16:creationId xmlns:a16="http://schemas.microsoft.com/office/drawing/2014/main" id="{BB06A928-A716-426C-98FB-F0BD8EEBF332}"/>
              </a:ext>
            </a:extLst>
          </p:cNvPr>
          <p:cNvSpPr>
            <a:spLocks noGrp="1"/>
          </p:cNvSpPr>
          <p:nvPr>
            <p:ph type="body" sz="quarter" idx="17" hasCustomPrompt="1"/>
          </p:nvPr>
        </p:nvSpPr>
        <p:spPr>
          <a:xfrm>
            <a:off x="7407085" y="3514411"/>
            <a:ext cx="4160044" cy="823912"/>
          </a:xfrm>
          <a:custGeom>
            <a:avLst/>
            <a:gdLst>
              <a:gd name="connsiteX0" fmla="*/ 0 w 4572000"/>
              <a:gd name="connsiteY0" fmla="*/ 0 h 823912"/>
              <a:gd name="connsiteX1" fmla="*/ 4160044 w 4572000"/>
              <a:gd name="connsiteY1" fmla="*/ 0 h 823912"/>
              <a:gd name="connsiteX2" fmla="*/ 4572000 w 4572000"/>
              <a:gd name="connsiteY2" fmla="*/ 411956 h 823912"/>
              <a:gd name="connsiteX3" fmla="*/ 4160044 w 4572000"/>
              <a:gd name="connsiteY3" fmla="*/ 823912 h 823912"/>
              <a:gd name="connsiteX4" fmla="*/ 0 w 4572000"/>
              <a:gd name="connsiteY4" fmla="*/ 823912 h 823912"/>
              <a:gd name="connsiteX5" fmla="*/ 411956 w 4572000"/>
              <a:gd name="connsiteY5" fmla="*/ 411956 h 823912"/>
              <a:gd name="connsiteX6" fmla="*/ 0 w 4572000"/>
              <a:gd name="connsiteY6" fmla="*/ 0 h 823912"/>
              <a:gd name="connsiteX0" fmla="*/ 0 w 4160044"/>
              <a:gd name="connsiteY0" fmla="*/ 0 h 823912"/>
              <a:gd name="connsiteX1" fmla="*/ 4160044 w 4160044"/>
              <a:gd name="connsiteY1" fmla="*/ 0 h 823912"/>
              <a:gd name="connsiteX2" fmla="*/ 4160044 w 4160044"/>
              <a:gd name="connsiteY2" fmla="*/ 823912 h 823912"/>
              <a:gd name="connsiteX3" fmla="*/ 0 w 4160044"/>
              <a:gd name="connsiteY3" fmla="*/ 823912 h 823912"/>
              <a:gd name="connsiteX4" fmla="*/ 411956 w 4160044"/>
              <a:gd name="connsiteY4" fmla="*/ 411956 h 823912"/>
              <a:gd name="connsiteX5" fmla="*/ 0 w 4160044"/>
              <a:gd name="connsiteY5" fmla="*/ 0 h 823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160044" h="823912">
                <a:moveTo>
                  <a:pt x="0" y="0"/>
                </a:moveTo>
                <a:lnTo>
                  <a:pt x="4160044" y="0"/>
                </a:lnTo>
                <a:lnTo>
                  <a:pt x="4160044" y="823912"/>
                </a:lnTo>
                <a:lnTo>
                  <a:pt x="0" y="823912"/>
                </a:lnTo>
                <a:lnTo>
                  <a:pt x="411956" y="411956"/>
                </a:lnTo>
                <a:lnTo>
                  <a:pt x="0" y="0"/>
                </a:lnTo>
                <a:close/>
              </a:path>
            </a:pathLst>
          </a:custGeom>
          <a:solidFill>
            <a:srgbClr val="F3F4F4"/>
          </a:solidFill>
          <a:ln>
            <a:solidFill>
              <a:schemeClr val="accent4"/>
            </a:solidFill>
          </a:ln>
        </p:spPr>
        <p:txBody>
          <a:bodyPr lIns="457200" rIns="182880" anchor="ctr">
            <a:normAutofit/>
          </a:bodyPr>
          <a:lstStyle>
            <a:lvl1pPr marL="0" indent="0" algn="ctr">
              <a:buNone/>
              <a:defRPr sz="20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Add caption 4 here.</a:t>
            </a:r>
          </a:p>
        </p:txBody>
      </p:sp>
      <p:sp>
        <p:nvSpPr>
          <p:cNvPr id="11" name="Callout - Bottom">
            <a:extLst>
              <a:ext uri="{FF2B5EF4-FFF2-40B4-BE49-F238E27FC236}">
                <a16:creationId xmlns:a16="http://schemas.microsoft.com/office/drawing/2014/main" id="{977AA5B0-026E-4306-A8FB-EE76135F6FBE}"/>
              </a:ext>
            </a:extLst>
          </p:cNvPr>
          <p:cNvSpPr>
            <a:spLocks noGrp="1"/>
          </p:cNvSpPr>
          <p:nvPr>
            <p:ph type="body" idx="14" hasCustomPrompt="1"/>
          </p:nvPr>
        </p:nvSpPr>
        <p:spPr>
          <a:xfrm>
            <a:off x="719215" y="5118914"/>
            <a:ext cx="10847914" cy="886397"/>
          </a:xfrm>
          <a:ln/>
        </p:spPr>
        <p:style>
          <a:lnRef idx="0">
            <a:schemeClr val="accent1"/>
          </a:lnRef>
          <a:fillRef idx="3">
            <a:schemeClr val="accent1"/>
          </a:fillRef>
          <a:effectRef idx="3">
            <a:schemeClr val="accent1"/>
          </a:effectRef>
          <a:fontRef idx="minor">
            <a:schemeClr val="lt1"/>
          </a:fontRef>
        </p:style>
        <p:txBody>
          <a:bodyPr wrap="square" lIns="182880" tIns="91440" rIns="182880" bIns="91440" anchor="ctr">
            <a:spAutoFit/>
          </a:bodyPr>
          <a:lstStyle>
            <a:lvl1pPr marL="0" indent="0" algn="l">
              <a:buNone/>
              <a:defRPr sz="1600" b="0" i="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Please Note: The reading order of these graphic elements has been established on the backend to satisfy federal accessibility regulations (508 compliance).  Element removal and spacing will not affect accessibility, but element rearranging and reordering will.  Delete this callout box if it is not needed for your content.</a:t>
            </a:r>
          </a:p>
        </p:txBody>
      </p:sp>
      <p:sp>
        <p:nvSpPr>
          <p:cNvPr id="8" name="Footer Placeholder">
            <a:extLst>
              <a:ext uri="{FF2B5EF4-FFF2-40B4-BE49-F238E27FC236}">
                <a16:creationId xmlns:a16="http://schemas.microsoft.com/office/drawing/2014/main" id="{A0DC7C72-A8F7-4224-A9B1-BF8B032C26DB}"/>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68685258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Infographic 2">
    <p:spTree>
      <p:nvGrpSpPr>
        <p:cNvPr id="1" name=""/>
        <p:cNvGrpSpPr/>
        <p:nvPr/>
      </p:nvGrpSpPr>
      <p:grpSpPr>
        <a:xfrm>
          <a:off x="0" y="0"/>
          <a:ext cx="0" cy="0"/>
          <a:chOff x="0" y="0"/>
          <a:chExt cx="0" cy="0"/>
        </a:xfrm>
      </p:grpSpPr>
      <p:sp>
        <p:nvSpPr>
          <p:cNvPr id="9" name="Slide Number">
            <a:extLst>
              <a:ext uri="{FF2B5EF4-FFF2-40B4-BE49-F238E27FC236}">
                <a16:creationId xmlns:a16="http://schemas.microsoft.com/office/drawing/2014/main" id="{82356CE9-2779-4AFC-864B-2F02513D794E}"/>
              </a:ext>
            </a:extLst>
          </p:cNvPr>
          <p:cNvSpPr>
            <a:spLocks noGrp="1"/>
          </p:cNvSpPr>
          <p:nvPr>
            <p:ph type="sldNum" sz="quarter" idx="12"/>
          </p:nvPr>
        </p:nvSpPr>
        <p:spPr/>
        <p:txBody>
          <a:bodyPr/>
          <a:lstStyle/>
          <a:p>
            <a:fld id="{158B7785-F6D6-45F8-833E-07BD84680091}" type="slidenum">
              <a:rPr lang="en-US" smtClean="0"/>
              <a:t>‹#›</a:t>
            </a:fld>
            <a:endParaRPr lang="en-US"/>
          </a:p>
        </p:txBody>
      </p:sp>
      <p:sp>
        <p:nvSpPr>
          <p:cNvPr id="10" name="Title">
            <a:extLst>
              <a:ext uri="{FF2B5EF4-FFF2-40B4-BE49-F238E27FC236}">
                <a16:creationId xmlns:a16="http://schemas.microsoft.com/office/drawing/2014/main" id="{9A60AAA4-8433-4C0E-A76C-94627FB47A25}"/>
              </a:ext>
            </a:extLst>
          </p:cNvPr>
          <p:cNvSpPr>
            <a:spLocks noGrp="1"/>
          </p:cNvSpPr>
          <p:nvPr>
            <p:ph type="title" hasCustomPrompt="1"/>
          </p:nvPr>
        </p:nvSpPr>
        <p:spPr/>
        <p:txBody>
          <a:bodyPr/>
          <a:lstStyle>
            <a:lvl1pPr>
              <a:defRPr/>
            </a:lvl1pPr>
          </a:lstStyle>
          <a:p>
            <a:r>
              <a:rPr lang="en-US"/>
              <a:t>Click to add infographic slide title. Delete unneeded shapes.  </a:t>
            </a:r>
          </a:p>
        </p:txBody>
      </p:sp>
      <p:sp>
        <p:nvSpPr>
          <p:cNvPr id="11" name="Subtitle">
            <a:extLst>
              <a:ext uri="{FF2B5EF4-FFF2-40B4-BE49-F238E27FC236}">
                <a16:creationId xmlns:a16="http://schemas.microsoft.com/office/drawing/2014/main" id="{977AA5B0-026E-4306-A8FB-EE76135F6FBE}"/>
              </a:ext>
            </a:extLst>
          </p:cNvPr>
          <p:cNvSpPr>
            <a:spLocks noGrp="1"/>
          </p:cNvSpPr>
          <p:nvPr>
            <p:ph type="body" idx="14" hasCustomPrompt="1"/>
          </p:nvPr>
        </p:nvSpPr>
        <p:spPr>
          <a:xfrm>
            <a:off x="719215" y="1111053"/>
            <a:ext cx="10847914" cy="1071062"/>
          </a:xfrm>
          <a:solidFill>
            <a:schemeClr val="bg1"/>
          </a:solidFill>
          <a:ln w="19050" cmpd="sng">
            <a:prstDash val="dash"/>
            <a:bevel/>
          </a:ln>
        </p:spPr>
        <p:style>
          <a:lnRef idx="1">
            <a:schemeClr val="accent4"/>
          </a:lnRef>
          <a:fillRef idx="2">
            <a:schemeClr val="accent4"/>
          </a:fillRef>
          <a:effectRef idx="1">
            <a:schemeClr val="accent4"/>
          </a:effectRef>
          <a:fontRef idx="minor">
            <a:schemeClr val="dk1"/>
          </a:fontRef>
        </p:style>
        <p:txBody>
          <a:bodyPr wrap="square" lIns="274320" tIns="182880" rIns="274320" bIns="182880" anchor="ctr">
            <a:spAutoFit/>
          </a:bodyPr>
          <a:lstStyle>
            <a:lvl1pPr marL="0" indent="0" algn="l">
              <a:buNone/>
              <a:defRPr sz="1600" b="0" i="1">
                <a:solidFill>
                  <a:schemeClr val="accent3"/>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Please Note: The reading order of these graphic elements has been established on the backend to satisfy federal accessibility regulations (508 compliance).  Element removal and spacing will not affect accessibility, but element rearranging and reordering will.  Delete this callout box if it is not needed for your content.</a:t>
            </a:r>
          </a:p>
        </p:txBody>
      </p:sp>
      <p:sp>
        <p:nvSpPr>
          <p:cNvPr id="12" name="Thumbnail 1">
            <a:extLst>
              <a:ext uri="{FF2B5EF4-FFF2-40B4-BE49-F238E27FC236}">
                <a16:creationId xmlns:a16="http://schemas.microsoft.com/office/drawing/2014/main" id="{B522FAC9-FA57-4EF6-985D-5D3E311992CE}"/>
              </a:ext>
              <a:ext uri="{C183D7F6-B498-43B3-948B-1728B52AA6E4}">
                <adec:decorative xmlns:adec="http://schemas.microsoft.com/office/drawing/2017/decorative" val="1"/>
              </a:ext>
            </a:extLst>
          </p:cNvPr>
          <p:cNvSpPr>
            <a:spLocks noGrp="1"/>
          </p:cNvSpPr>
          <p:nvPr>
            <p:ph type="pic" sz="quarter" idx="15" hasCustomPrompt="1"/>
          </p:nvPr>
        </p:nvSpPr>
        <p:spPr>
          <a:xfrm>
            <a:off x="719215" y="2297905"/>
            <a:ext cx="1439862" cy="1438275"/>
          </a:xfrm>
          <a:prstGeom prst="diamond">
            <a:avLst/>
          </a:prstGeom>
          <a:solidFill>
            <a:schemeClr val="bg2"/>
          </a:solidFill>
          <a:ln/>
        </p:spPr>
        <p:style>
          <a:lnRef idx="0">
            <a:schemeClr val="accent4"/>
          </a:lnRef>
          <a:fillRef idx="3">
            <a:schemeClr val="accent4"/>
          </a:fillRef>
          <a:effectRef idx="3">
            <a:schemeClr val="accent4"/>
          </a:effectRef>
          <a:fontRef idx="minor">
            <a:schemeClr val="lt1"/>
          </a:fontRef>
        </p:style>
        <p:txBody>
          <a:bodyPr lIns="0" tIns="0" rIns="0" bIns="0" anchor="ctr">
            <a:normAutofit/>
          </a:bodyPr>
          <a:lstStyle>
            <a:lvl1pPr marL="0" indent="0" algn="ctr">
              <a:buNone/>
              <a:defRPr sz="1200" b="1">
                <a:solidFill>
                  <a:schemeClr val="accent3"/>
                </a:solidFill>
              </a:defRPr>
            </a:lvl1pPr>
          </a:lstStyle>
          <a:p>
            <a:r>
              <a:rPr lang="en-US"/>
              <a:t>Thumbnail 1</a:t>
            </a:r>
          </a:p>
        </p:txBody>
      </p:sp>
      <p:sp>
        <p:nvSpPr>
          <p:cNvPr id="3" name="Caption 1">
            <a:extLst>
              <a:ext uri="{FF2B5EF4-FFF2-40B4-BE49-F238E27FC236}">
                <a16:creationId xmlns:a16="http://schemas.microsoft.com/office/drawing/2014/main" id="{B32B0E8D-8431-408A-AF8C-044EE0F0A717}"/>
              </a:ext>
            </a:extLst>
          </p:cNvPr>
          <p:cNvSpPr>
            <a:spLocks noGrp="1"/>
          </p:cNvSpPr>
          <p:nvPr>
            <p:ph type="body" idx="1" hasCustomPrompt="1"/>
          </p:nvPr>
        </p:nvSpPr>
        <p:spPr>
          <a:xfrm>
            <a:off x="1869002" y="2605088"/>
            <a:ext cx="4160044" cy="823912"/>
          </a:xfrm>
          <a:custGeom>
            <a:avLst/>
            <a:gdLst>
              <a:gd name="connsiteX0" fmla="*/ 0 w 4572000"/>
              <a:gd name="connsiteY0" fmla="*/ 0 h 823912"/>
              <a:gd name="connsiteX1" fmla="*/ 4160044 w 4572000"/>
              <a:gd name="connsiteY1" fmla="*/ 0 h 823912"/>
              <a:gd name="connsiteX2" fmla="*/ 4572000 w 4572000"/>
              <a:gd name="connsiteY2" fmla="*/ 411956 h 823912"/>
              <a:gd name="connsiteX3" fmla="*/ 4160044 w 4572000"/>
              <a:gd name="connsiteY3" fmla="*/ 823912 h 823912"/>
              <a:gd name="connsiteX4" fmla="*/ 0 w 4572000"/>
              <a:gd name="connsiteY4" fmla="*/ 823912 h 823912"/>
              <a:gd name="connsiteX5" fmla="*/ 411956 w 4572000"/>
              <a:gd name="connsiteY5" fmla="*/ 411956 h 823912"/>
              <a:gd name="connsiteX6" fmla="*/ 0 w 4572000"/>
              <a:gd name="connsiteY6" fmla="*/ 0 h 823912"/>
              <a:gd name="connsiteX0" fmla="*/ 0 w 4160044"/>
              <a:gd name="connsiteY0" fmla="*/ 0 h 823912"/>
              <a:gd name="connsiteX1" fmla="*/ 4160044 w 4160044"/>
              <a:gd name="connsiteY1" fmla="*/ 0 h 823912"/>
              <a:gd name="connsiteX2" fmla="*/ 4160044 w 4160044"/>
              <a:gd name="connsiteY2" fmla="*/ 823912 h 823912"/>
              <a:gd name="connsiteX3" fmla="*/ 0 w 4160044"/>
              <a:gd name="connsiteY3" fmla="*/ 823912 h 823912"/>
              <a:gd name="connsiteX4" fmla="*/ 411956 w 4160044"/>
              <a:gd name="connsiteY4" fmla="*/ 411956 h 823912"/>
              <a:gd name="connsiteX5" fmla="*/ 0 w 4160044"/>
              <a:gd name="connsiteY5" fmla="*/ 0 h 823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160044" h="823912">
                <a:moveTo>
                  <a:pt x="0" y="0"/>
                </a:moveTo>
                <a:lnTo>
                  <a:pt x="4160044" y="0"/>
                </a:lnTo>
                <a:lnTo>
                  <a:pt x="4160044" y="823912"/>
                </a:lnTo>
                <a:lnTo>
                  <a:pt x="0" y="823912"/>
                </a:lnTo>
                <a:lnTo>
                  <a:pt x="411956" y="411956"/>
                </a:lnTo>
                <a:lnTo>
                  <a:pt x="0" y="0"/>
                </a:lnTo>
                <a:close/>
              </a:path>
            </a:pathLst>
          </a:custGeom>
          <a:ln/>
        </p:spPr>
        <p:style>
          <a:lnRef idx="0">
            <a:schemeClr val="accent1"/>
          </a:lnRef>
          <a:fillRef idx="3">
            <a:schemeClr val="accent1"/>
          </a:fillRef>
          <a:effectRef idx="3">
            <a:schemeClr val="accent1"/>
          </a:effectRef>
          <a:fontRef idx="minor">
            <a:schemeClr val="lt1"/>
          </a:fontRef>
        </p:style>
        <p:txBody>
          <a:bodyPr lIns="457200" rIns="182880" anchor="ctr">
            <a:normAutofit/>
          </a:bodyPr>
          <a:lstStyle>
            <a:lvl1pPr marL="0" indent="0" algn="ctr">
              <a:buNone/>
              <a:defRPr sz="20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Add caption 1 here.</a:t>
            </a:r>
          </a:p>
        </p:txBody>
      </p:sp>
      <p:sp>
        <p:nvSpPr>
          <p:cNvPr id="7" name="Thumbnail 2">
            <a:extLst>
              <a:ext uri="{FF2B5EF4-FFF2-40B4-BE49-F238E27FC236}">
                <a16:creationId xmlns:a16="http://schemas.microsoft.com/office/drawing/2014/main" id="{2C08FA34-6D3A-49DE-AFEE-E78F7F131CB4}"/>
              </a:ext>
              <a:ext uri="{C183D7F6-B498-43B3-948B-1728B52AA6E4}">
                <adec:decorative xmlns:adec="http://schemas.microsoft.com/office/drawing/2017/decorative" val="1"/>
              </a:ext>
            </a:extLst>
          </p:cNvPr>
          <p:cNvSpPr>
            <a:spLocks noGrp="1"/>
          </p:cNvSpPr>
          <p:nvPr>
            <p:ph type="pic" sz="quarter" idx="13" hasCustomPrompt="1"/>
          </p:nvPr>
        </p:nvSpPr>
        <p:spPr>
          <a:xfrm>
            <a:off x="6257298" y="2297906"/>
            <a:ext cx="1439862" cy="1438275"/>
          </a:xfrm>
          <a:prstGeom prst="diamond">
            <a:avLst/>
          </a:prstGeom>
          <a:solidFill>
            <a:schemeClr val="bg2"/>
          </a:solidFill>
          <a:ln/>
        </p:spPr>
        <p:style>
          <a:lnRef idx="0">
            <a:schemeClr val="accent4"/>
          </a:lnRef>
          <a:fillRef idx="3">
            <a:schemeClr val="accent4"/>
          </a:fillRef>
          <a:effectRef idx="3">
            <a:schemeClr val="accent4"/>
          </a:effectRef>
          <a:fontRef idx="minor">
            <a:schemeClr val="lt1"/>
          </a:fontRef>
        </p:style>
        <p:txBody>
          <a:bodyPr lIns="0" tIns="0" rIns="0" bIns="0" anchor="ctr">
            <a:normAutofit/>
          </a:bodyPr>
          <a:lstStyle>
            <a:lvl1pPr marL="0" indent="0" algn="ctr">
              <a:buNone/>
              <a:defRPr sz="1200" b="1">
                <a:solidFill>
                  <a:schemeClr val="accent3"/>
                </a:solidFill>
              </a:defRPr>
            </a:lvl1pPr>
          </a:lstStyle>
          <a:p>
            <a:r>
              <a:rPr lang="en-US"/>
              <a:t>Thumbnail 2</a:t>
            </a:r>
          </a:p>
        </p:txBody>
      </p:sp>
      <p:sp>
        <p:nvSpPr>
          <p:cNvPr id="5" name="Caption 2">
            <a:extLst>
              <a:ext uri="{FF2B5EF4-FFF2-40B4-BE49-F238E27FC236}">
                <a16:creationId xmlns:a16="http://schemas.microsoft.com/office/drawing/2014/main" id="{BA001118-37CB-4927-A349-C0D3178E122D}"/>
              </a:ext>
            </a:extLst>
          </p:cNvPr>
          <p:cNvSpPr>
            <a:spLocks noGrp="1"/>
          </p:cNvSpPr>
          <p:nvPr>
            <p:ph type="body" sz="quarter" idx="3" hasCustomPrompt="1"/>
          </p:nvPr>
        </p:nvSpPr>
        <p:spPr>
          <a:xfrm>
            <a:off x="7407085" y="2605088"/>
            <a:ext cx="4160044" cy="823912"/>
          </a:xfrm>
          <a:custGeom>
            <a:avLst/>
            <a:gdLst>
              <a:gd name="connsiteX0" fmla="*/ 0 w 4572000"/>
              <a:gd name="connsiteY0" fmla="*/ 0 h 823912"/>
              <a:gd name="connsiteX1" fmla="*/ 4160044 w 4572000"/>
              <a:gd name="connsiteY1" fmla="*/ 0 h 823912"/>
              <a:gd name="connsiteX2" fmla="*/ 4572000 w 4572000"/>
              <a:gd name="connsiteY2" fmla="*/ 411956 h 823912"/>
              <a:gd name="connsiteX3" fmla="*/ 4160044 w 4572000"/>
              <a:gd name="connsiteY3" fmla="*/ 823912 h 823912"/>
              <a:gd name="connsiteX4" fmla="*/ 0 w 4572000"/>
              <a:gd name="connsiteY4" fmla="*/ 823912 h 823912"/>
              <a:gd name="connsiteX5" fmla="*/ 411956 w 4572000"/>
              <a:gd name="connsiteY5" fmla="*/ 411956 h 823912"/>
              <a:gd name="connsiteX6" fmla="*/ 0 w 4572000"/>
              <a:gd name="connsiteY6" fmla="*/ 0 h 823912"/>
              <a:gd name="connsiteX0" fmla="*/ 0 w 4160044"/>
              <a:gd name="connsiteY0" fmla="*/ 0 h 823912"/>
              <a:gd name="connsiteX1" fmla="*/ 4160044 w 4160044"/>
              <a:gd name="connsiteY1" fmla="*/ 0 h 823912"/>
              <a:gd name="connsiteX2" fmla="*/ 4160044 w 4160044"/>
              <a:gd name="connsiteY2" fmla="*/ 823912 h 823912"/>
              <a:gd name="connsiteX3" fmla="*/ 0 w 4160044"/>
              <a:gd name="connsiteY3" fmla="*/ 823912 h 823912"/>
              <a:gd name="connsiteX4" fmla="*/ 411956 w 4160044"/>
              <a:gd name="connsiteY4" fmla="*/ 411956 h 823912"/>
              <a:gd name="connsiteX5" fmla="*/ 0 w 4160044"/>
              <a:gd name="connsiteY5" fmla="*/ 0 h 823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160044" h="823912">
                <a:moveTo>
                  <a:pt x="0" y="0"/>
                </a:moveTo>
                <a:lnTo>
                  <a:pt x="4160044" y="0"/>
                </a:lnTo>
                <a:lnTo>
                  <a:pt x="4160044" y="823912"/>
                </a:lnTo>
                <a:lnTo>
                  <a:pt x="0" y="823912"/>
                </a:lnTo>
                <a:lnTo>
                  <a:pt x="411956" y="411956"/>
                </a:lnTo>
                <a:lnTo>
                  <a:pt x="0" y="0"/>
                </a:lnTo>
                <a:close/>
              </a:path>
            </a:pathLst>
          </a:custGeom>
          <a:ln/>
        </p:spPr>
        <p:style>
          <a:lnRef idx="0">
            <a:schemeClr val="accent2"/>
          </a:lnRef>
          <a:fillRef idx="3">
            <a:schemeClr val="accent2"/>
          </a:fillRef>
          <a:effectRef idx="3">
            <a:schemeClr val="accent2"/>
          </a:effectRef>
          <a:fontRef idx="minor">
            <a:schemeClr val="lt1"/>
          </a:fontRef>
        </p:style>
        <p:txBody>
          <a:bodyPr lIns="457200" rIns="182880" anchor="ctr">
            <a:normAutofit/>
          </a:bodyPr>
          <a:lstStyle>
            <a:lvl1pPr marL="0" indent="0" algn="ctr">
              <a:buNone/>
              <a:defRPr sz="20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Add caption 2 here.</a:t>
            </a:r>
          </a:p>
        </p:txBody>
      </p:sp>
      <p:sp>
        <p:nvSpPr>
          <p:cNvPr id="16" name="Thumbnail 3">
            <a:extLst>
              <a:ext uri="{FF2B5EF4-FFF2-40B4-BE49-F238E27FC236}">
                <a16:creationId xmlns:a16="http://schemas.microsoft.com/office/drawing/2014/main" id="{DD152738-9976-436C-B529-AC1CF31A4121}"/>
              </a:ext>
              <a:ext uri="{C183D7F6-B498-43B3-948B-1728B52AA6E4}">
                <adec:decorative xmlns:adec="http://schemas.microsoft.com/office/drawing/2017/decorative" val="1"/>
              </a:ext>
            </a:extLst>
          </p:cNvPr>
          <p:cNvSpPr>
            <a:spLocks noGrp="1"/>
          </p:cNvSpPr>
          <p:nvPr>
            <p:ph type="pic" sz="quarter" idx="19" hasCustomPrompt="1"/>
          </p:nvPr>
        </p:nvSpPr>
        <p:spPr>
          <a:xfrm>
            <a:off x="719215" y="4242990"/>
            <a:ext cx="1439862" cy="1438275"/>
          </a:xfrm>
          <a:prstGeom prst="diamond">
            <a:avLst/>
          </a:prstGeom>
          <a:solidFill>
            <a:schemeClr val="bg2"/>
          </a:solidFill>
          <a:ln/>
        </p:spPr>
        <p:style>
          <a:lnRef idx="0">
            <a:schemeClr val="accent4"/>
          </a:lnRef>
          <a:fillRef idx="3">
            <a:schemeClr val="accent4"/>
          </a:fillRef>
          <a:effectRef idx="3">
            <a:schemeClr val="accent4"/>
          </a:effectRef>
          <a:fontRef idx="minor">
            <a:schemeClr val="lt1"/>
          </a:fontRef>
        </p:style>
        <p:txBody>
          <a:bodyPr lIns="0" tIns="0" rIns="0" bIns="0" anchor="ctr">
            <a:normAutofit/>
          </a:bodyPr>
          <a:lstStyle>
            <a:lvl1pPr marL="0" indent="0" algn="ctr">
              <a:buNone/>
              <a:defRPr sz="1200" b="1">
                <a:solidFill>
                  <a:schemeClr val="accent3"/>
                </a:solidFill>
              </a:defRPr>
            </a:lvl1pPr>
          </a:lstStyle>
          <a:p>
            <a:r>
              <a:rPr lang="en-US"/>
              <a:t>Thumbnail 3</a:t>
            </a:r>
          </a:p>
        </p:txBody>
      </p:sp>
      <p:sp>
        <p:nvSpPr>
          <p:cNvPr id="13" name="Caption 3">
            <a:extLst>
              <a:ext uri="{FF2B5EF4-FFF2-40B4-BE49-F238E27FC236}">
                <a16:creationId xmlns:a16="http://schemas.microsoft.com/office/drawing/2014/main" id="{C3B9DDFD-71D4-44AE-862F-6AE4BD456ED6}"/>
              </a:ext>
            </a:extLst>
          </p:cNvPr>
          <p:cNvSpPr>
            <a:spLocks noGrp="1"/>
          </p:cNvSpPr>
          <p:nvPr>
            <p:ph type="body" idx="16" hasCustomPrompt="1"/>
          </p:nvPr>
        </p:nvSpPr>
        <p:spPr>
          <a:xfrm>
            <a:off x="1869002" y="4550173"/>
            <a:ext cx="4160044" cy="823912"/>
          </a:xfrm>
          <a:custGeom>
            <a:avLst/>
            <a:gdLst>
              <a:gd name="connsiteX0" fmla="*/ 0 w 4572000"/>
              <a:gd name="connsiteY0" fmla="*/ 0 h 823912"/>
              <a:gd name="connsiteX1" fmla="*/ 4160044 w 4572000"/>
              <a:gd name="connsiteY1" fmla="*/ 0 h 823912"/>
              <a:gd name="connsiteX2" fmla="*/ 4572000 w 4572000"/>
              <a:gd name="connsiteY2" fmla="*/ 411956 h 823912"/>
              <a:gd name="connsiteX3" fmla="*/ 4160044 w 4572000"/>
              <a:gd name="connsiteY3" fmla="*/ 823912 h 823912"/>
              <a:gd name="connsiteX4" fmla="*/ 0 w 4572000"/>
              <a:gd name="connsiteY4" fmla="*/ 823912 h 823912"/>
              <a:gd name="connsiteX5" fmla="*/ 411956 w 4572000"/>
              <a:gd name="connsiteY5" fmla="*/ 411956 h 823912"/>
              <a:gd name="connsiteX6" fmla="*/ 0 w 4572000"/>
              <a:gd name="connsiteY6" fmla="*/ 0 h 823912"/>
              <a:gd name="connsiteX0" fmla="*/ 0 w 4160044"/>
              <a:gd name="connsiteY0" fmla="*/ 0 h 823912"/>
              <a:gd name="connsiteX1" fmla="*/ 4160044 w 4160044"/>
              <a:gd name="connsiteY1" fmla="*/ 0 h 823912"/>
              <a:gd name="connsiteX2" fmla="*/ 4160044 w 4160044"/>
              <a:gd name="connsiteY2" fmla="*/ 823912 h 823912"/>
              <a:gd name="connsiteX3" fmla="*/ 0 w 4160044"/>
              <a:gd name="connsiteY3" fmla="*/ 823912 h 823912"/>
              <a:gd name="connsiteX4" fmla="*/ 411956 w 4160044"/>
              <a:gd name="connsiteY4" fmla="*/ 411956 h 823912"/>
              <a:gd name="connsiteX5" fmla="*/ 0 w 4160044"/>
              <a:gd name="connsiteY5" fmla="*/ 0 h 823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160044" h="823912">
                <a:moveTo>
                  <a:pt x="0" y="0"/>
                </a:moveTo>
                <a:lnTo>
                  <a:pt x="4160044" y="0"/>
                </a:lnTo>
                <a:lnTo>
                  <a:pt x="4160044" y="823912"/>
                </a:lnTo>
                <a:lnTo>
                  <a:pt x="0" y="823912"/>
                </a:lnTo>
                <a:lnTo>
                  <a:pt x="411956" y="411956"/>
                </a:lnTo>
                <a:lnTo>
                  <a:pt x="0" y="0"/>
                </a:lnTo>
                <a:close/>
              </a:path>
            </a:pathLst>
          </a:custGeom>
          <a:ln/>
        </p:spPr>
        <p:style>
          <a:lnRef idx="0">
            <a:schemeClr val="accent2"/>
          </a:lnRef>
          <a:fillRef idx="3">
            <a:schemeClr val="accent2"/>
          </a:fillRef>
          <a:effectRef idx="3">
            <a:schemeClr val="accent2"/>
          </a:effectRef>
          <a:fontRef idx="minor">
            <a:schemeClr val="lt1"/>
          </a:fontRef>
        </p:style>
        <p:txBody>
          <a:bodyPr lIns="457200" rIns="182880" anchor="ctr">
            <a:normAutofit/>
          </a:bodyPr>
          <a:lstStyle>
            <a:lvl1pPr marL="0" indent="0" algn="ctr">
              <a:buNone/>
              <a:defRPr sz="20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Add caption 3 here.</a:t>
            </a:r>
          </a:p>
        </p:txBody>
      </p:sp>
      <p:sp>
        <p:nvSpPr>
          <p:cNvPr id="15" name="Thumbnail 4">
            <a:extLst>
              <a:ext uri="{FF2B5EF4-FFF2-40B4-BE49-F238E27FC236}">
                <a16:creationId xmlns:a16="http://schemas.microsoft.com/office/drawing/2014/main" id="{AF837727-8CCA-416C-B4DA-330DCA8ADD2F}"/>
              </a:ext>
              <a:ext uri="{C183D7F6-B498-43B3-948B-1728B52AA6E4}">
                <adec:decorative xmlns:adec="http://schemas.microsoft.com/office/drawing/2017/decorative" val="1"/>
              </a:ext>
            </a:extLst>
          </p:cNvPr>
          <p:cNvSpPr>
            <a:spLocks noGrp="1"/>
          </p:cNvSpPr>
          <p:nvPr>
            <p:ph type="pic" sz="quarter" idx="18" hasCustomPrompt="1"/>
          </p:nvPr>
        </p:nvSpPr>
        <p:spPr>
          <a:xfrm>
            <a:off x="6257298" y="4242991"/>
            <a:ext cx="1439862" cy="1438275"/>
          </a:xfrm>
          <a:prstGeom prst="diamond">
            <a:avLst/>
          </a:prstGeom>
          <a:solidFill>
            <a:schemeClr val="bg2"/>
          </a:solidFill>
          <a:ln/>
        </p:spPr>
        <p:style>
          <a:lnRef idx="0">
            <a:schemeClr val="accent4"/>
          </a:lnRef>
          <a:fillRef idx="3">
            <a:schemeClr val="accent4"/>
          </a:fillRef>
          <a:effectRef idx="3">
            <a:schemeClr val="accent4"/>
          </a:effectRef>
          <a:fontRef idx="minor">
            <a:schemeClr val="lt1"/>
          </a:fontRef>
        </p:style>
        <p:txBody>
          <a:bodyPr lIns="0" tIns="0" rIns="0" bIns="0" anchor="ctr">
            <a:normAutofit/>
          </a:bodyPr>
          <a:lstStyle>
            <a:lvl1pPr marL="0" indent="0" algn="ctr">
              <a:buNone/>
              <a:defRPr sz="1200" b="1">
                <a:solidFill>
                  <a:schemeClr val="accent3"/>
                </a:solidFill>
              </a:defRPr>
            </a:lvl1pPr>
          </a:lstStyle>
          <a:p>
            <a:r>
              <a:rPr lang="en-US"/>
              <a:t>Thumbnail 4</a:t>
            </a:r>
          </a:p>
        </p:txBody>
      </p:sp>
      <p:sp>
        <p:nvSpPr>
          <p:cNvPr id="14" name="Caption 4">
            <a:extLst>
              <a:ext uri="{FF2B5EF4-FFF2-40B4-BE49-F238E27FC236}">
                <a16:creationId xmlns:a16="http://schemas.microsoft.com/office/drawing/2014/main" id="{BB06A928-A716-426C-98FB-F0BD8EEBF332}"/>
              </a:ext>
            </a:extLst>
          </p:cNvPr>
          <p:cNvSpPr>
            <a:spLocks noGrp="1"/>
          </p:cNvSpPr>
          <p:nvPr>
            <p:ph type="body" sz="quarter" idx="17" hasCustomPrompt="1"/>
          </p:nvPr>
        </p:nvSpPr>
        <p:spPr>
          <a:xfrm>
            <a:off x="7407085" y="4550173"/>
            <a:ext cx="4160044" cy="823912"/>
          </a:xfrm>
          <a:custGeom>
            <a:avLst/>
            <a:gdLst>
              <a:gd name="connsiteX0" fmla="*/ 0 w 4572000"/>
              <a:gd name="connsiteY0" fmla="*/ 0 h 823912"/>
              <a:gd name="connsiteX1" fmla="*/ 4160044 w 4572000"/>
              <a:gd name="connsiteY1" fmla="*/ 0 h 823912"/>
              <a:gd name="connsiteX2" fmla="*/ 4572000 w 4572000"/>
              <a:gd name="connsiteY2" fmla="*/ 411956 h 823912"/>
              <a:gd name="connsiteX3" fmla="*/ 4160044 w 4572000"/>
              <a:gd name="connsiteY3" fmla="*/ 823912 h 823912"/>
              <a:gd name="connsiteX4" fmla="*/ 0 w 4572000"/>
              <a:gd name="connsiteY4" fmla="*/ 823912 h 823912"/>
              <a:gd name="connsiteX5" fmla="*/ 411956 w 4572000"/>
              <a:gd name="connsiteY5" fmla="*/ 411956 h 823912"/>
              <a:gd name="connsiteX6" fmla="*/ 0 w 4572000"/>
              <a:gd name="connsiteY6" fmla="*/ 0 h 823912"/>
              <a:gd name="connsiteX0" fmla="*/ 0 w 4160044"/>
              <a:gd name="connsiteY0" fmla="*/ 0 h 823912"/>
              <a:gd name="connsiteX1" fmla="*/ 4160044 w 4160044"/>
              <a:gd name="connsiteY1" fmla="*/ 0 h 823912"/>
              <a:gd name="connsiteX2" fmla="*/ 4160044 w 4160044"/>
              <a:gd name="connsiteY2" fmla="*/ 823912 h 823912"/>
              <a:gd name="connsiteX3" fmla="*/ 0 w 4160044"/>
              <a:gd name="connsiteY3" fmla="*/ 823912 h 823912"/>
              <a:gd name="connsiteX4" fmla="*/ 411956 w 4160044"/>
              <a:gd name="connsiteY4" fmla="*/ 411956 h 823912"/>
              <a:gd name="connsiteX5" fmla="*/ 0 w 4160044"/>
              <a:gd name="connsiteY5" fmla="*/ 0 h 823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160044" h="823912">
                <a:moveTo>
                  <a:pt x="0" y="0"/>
                </a:moveTo>
                <a:lnTo>
                  <a:pt x="4160044" y="0"/>
                </a:lnTo>
                <a:lnTo>
                  <a:pt x="4160044" y="823912"/>
                </a:lnTo>
                <a:lnTo>
                  <a:pt x="0" y="823912"/>
                </a:lnTo>
                <a:lnTo>
                  <a:pt x="411956" y="411956"/>
                </a:lnTo>
                <a:lnTo>
                  <a:pt x="0" y="0"/>
                </a:lnTo>
                <a:close/>
              </a:path>
            </a:pathLst>
          </a:custGeom>
          <a:ln/>
        </p:spPr>
        <p:style>
          <a:lnRef idx="0">
            <a:schemeClr val="accent1"/>
          </a:lnRef>
          <a:fillRef idx="3">
            <a:schemeClr val="accent1"/>
          </a:fillRef>
          <a:effectRef idx="3">
            <a:schemeClr val="accent1"/>
          </a:effectRef>
          <a:fontRef idx="minor">
            <a:schemeClr val="lt1"/>
          </a:fontRef>
        </p:style>
        <p:txBody>
          <a:bodyPr lIns="457200" rIns="182880" anchor="ctr">
            <a:normAutofit/>
          </a:bodyPr>
          <a:lstStyle>
            <a:lvl1pPr marL="0" indent="0" algn="ctr">
              <a:buNone/>
              <a:defRPr sz="20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Add caption 4 here.</a:t>
            </a:r>
          </a:p>
        </p:txBody>
      </p:sp>
      <p:sp>
        <p:nvSpPr>
          <p:cNvPr id="8" name="Footer Placeholder">
            <a:extLst>
              <a:ext uri="{FF2B5EF4-FFF2-40B4-BE49-F238E27FC236}">
                <a16:creationId xmlns:a16="http://schemas.microsoft.com/office/drawing/2014/main" id="{A0DC7C72-A8F7-4224-A9B1-BF8B032C26DB}"/>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146879357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Infographic 3">
    <p:spTree>
      <p:nvGrpSpPr>
        <p:cNvPr id="1" name=""/>
        <p:cNvGrpSpPr/>
        <p:nvPr/>
      </p:nvGrpSpPr>
      <p:grpSpPr>
        <a:xfrm>
          <a:off x="0" y="0"/>
          <a:ext cx="0" cy="0"/>
          <a:chOff x="0" y="0"/>
          <a:chExt cx="0" cy="0"/>
        </a:xfrm>
      </p:grpSpPr>
      <p:sp>
        <p:nvSpPr>
          <p:cNvPr id="9" name="Slide Number">
            <a:extLst>
              <a:ext uri="{FF2B5EF4-FFF2-40B4-BE49-F238E27FC236}">
                <a16:creationId xmlns:a16="http://schemas.microsoft.com/office/drawing/2014/main" id="{82356CE9-2779-4AFC-864B-2F02513D794E}"/>
              </a:ext>
            </a:extLst>
          </p:cNvPr>
          <p:cNvSpPr>
            <a:spLocks noGrp="1"/>
          </p:cNvSpPr>
          <p:nvPr>
            <p:ph type="sldNum" sz="quarter" idx="12"/>
          </p:nvPr>
        </p:nvSpPr>
        <p:spPr/>
        <p:txBody>
          <a:bodyPr/>
          <a:lstStyle/>
          <a:p>
            <a:fld id="{158B7785-F6D6-45F8-833E-07BD84680091}" type="slidenum">
              <a:rPr lang="en-US" smtClean="0"/>
              <a:t>‹#›</a:t>
            </a:fld>
            <a:endParaRPr lang="en-US"/>
          </a:p>
        </p:txBody>
      </p:sp>
      <p:sp>
        <p:nvSpPr>
          <p:cNvPr id="10" name="Title">
            <a:extLst>
              <a:ext uri="{FF2B5EF4-FFF2-40B4-BE49-F238E27FC236}">
                <a16:creationId xmlns:a16="http://schemas.microsoft.com/office/drawing/2014/main" id="{9A60AAA4-8433-4C0E-A76C-94627FB47A25}"/>
              </a:ext>
            </a:extLst>
          </p:cNvPr>
          <p:cNvSpPr>
            <a:spLocks noGrp="1"/>
          </p:cNvSpPr>
          <p:nvPr>
            <p:ph type="title" hasCustomPrompt="1"/>
          </p:nvPr>
        </p:nvSpPr>
        <p:spPr/>
        <p:txBody>
          <a:bodyPr/>
          <a:lstStyle>
            <a:lvl1pPr>
              <a:defRPr/>
            </a:lvl1pPr>
          </a:lstStyle>
          <a:p>
            <a:r>
              <a:rPr lang="en-US"/>
              <a:t>Click to add infographic slide title. Delete unneeded shapes.  </a:t>
            </a:r>
          </a:p>
        </p:txBody>
      </p:sp>
      <p:sp>
        <p:nvSpPr>
          <p:cNvPr id="11" name="Callout Box - Left">
            <a:extLst>
              <a:ext uri="{FF2B5EF4-FFF2-40B4-BE49-F238E27FC236}">
                <a16:creationId xmlns:a16="http://schemas.microsoft.com/office/drawing/2014/main" id="{977AA5B0-026E-4306-A8FB-EE76135F6FBE}"/>
              </a:ext>
            </a:extLst>
          </p:cNvPr>
          <p:cNvSpPr>
            <a:spLocks noGrp="1"/>
          </p:cNvSpPr>
          <p:nvPr>
            <p:ph type="body" idx="14" hasCustomPrompt="1"/>
          </p:nvPr>
        </p:nvSpPr>
        <p:spPr>
          <a:xfrm>
            <a:off x="384237" y="2037182"/>
            <a:ext cx="4803399" cy="2708434"/>
          </a:xfrm>
          <a:solidFill>
            <a:schemeClr val="bg1"/>
          </a:solidFill>
          <a:ln w="19050" cmpd="sng">
            <a:prstDash val="dash"/>
            <a:bevel/>
          </a:ln>
        </p:spPr>
        <p:style>
          <a:lnRef idx="1">
            <a:schemeClr val="accent4"/>
          </a:lnRef>
          <a:fillRef idx="2">
            <a:schemeClr val="accent4"/>
          </a:fillRef>
          <a:effectRef idx="1">
            <a:schemeClr val="accent4"/>
          </a:effectRef>
          <a:fontRef idx="minor">
            <a:schemeClr val="dk1"/>
          </a:fontRef>
        </p:style>
        <p:txBody>
          <a:bodyPr wrap="square" lIns="274320" tIns="182880" rIns="274320" bIns="182880" anchor="ctr">
            <a:spAutoFit/>
          </a:bodyPr>
          <a:lstStyle>
            <a:lvl1pPr marL="0" indent="0" algn="l">
              <a:buNone/>
              <a:defRPr sz="2000" b="0" i="0">
                <a:solidFill>
                  <a:schemeClr val="accent3"/>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Please Note: The reading order of these graphic elements has been established on the backend to satisfy federal accessibility regulations (508 compliance).  Element removal and spacing will not affect accessibility, but element rearranging and reordering will.  Use this callout box for your content.</a:t>
            </a:r>
          </a:p>
        </p:txBody>
      </p:sp>
      <p:sp>
        <p:nvSpPr>
          <p:cNvPr id="12" name="Thumbnail 1">
            <a:extLst>
              <a:ext uri="{FF2B5EF4-FFF2-40B4-BE49-F238E27FC236}">
                <a16:creationId xmlns:a16="http://schemas.microsoft.com/office/drawing/2014/main" id="{B522FAC9-FA57-4EF6-985D-5D3E311992CE}"/>
              </a:ext>
              <a:ext uri="{C183D7F6-B498-43B3-948B-1728B52AA6E4}">
                <adec:decorative xmlns:adec="http://schemas.microsoft.com/office/drawing/2017/decorative" val="1"/>
              </a:ext>
            </a:extLst>
          </p:cNvPr>
          <p:cNvSpPr>
            <a:spLocks noGrp="1" noChangeAspect="1"/>
          </p:cNvSpPr>
          <p:nvPr>
            <p:ph type="pic" sz="quarter" idx="15" hasCustomPrompt="1"/>
          </p:nvPr>
        </p:nvSpPr>
        <p:spPr>
          <a:xfrm>
            <a:off x="5717036" y="1104545"/>
            <a:ext cx="1097280" cy="1097280"/>
          </a:xfrm>
          <a:prstGeom prst="diamond">
            <a:avLst/>
          </a:prstGeom>
          <a:solidFill>
            <a:schemeClr val="bg2"/>
          </a:solidFill>
          <a:ln/>
        </p:spPr>
        <p:style>
          <a:lnRef idx="0">
            <a:schemeClr val="accent4"/>
          </a:lnRef>
          <a:fillRef idx="3">
            <a:schemeClr val="accent4"/>
          </a:fillRef>
          <a:effectRef idx="3">
            <a:schemeClr val="accent4"/>
          </a:effectRef>
          <a:fontRef idx="minor">
            <a:schemeClr val="lt1"/>
          </a:fontRef>
        </p:style>
        <p:txBody>
          <a:bodyPr lIns="0" tIns="0" rIns="0" bIns="0" anchor="ctr">
            <a:normAutofit/>
          </a:bodyPr>
          <a:lstStyle>
            <a:lvl1pPr marL="0" indent="0" algn="ctr">
              <a:buNone/>
              <a:defRPr sz="1000" b="1">
                <a:solidFill>
                  <a:schemeClr val="accent3"/>
                </a:solidFill>
              </a:defRPr>
            </a:lvl1pPr>
          </a:lstStyle>
          <a:p>
            <a:r>
              <a:rPr lang="en-US"/>
              <a:t>thumbnail 1</a:t>
            </a:r>
          </a:p>
        </p:txBody>
      </p:sp>
      <p:sp>
        <p:nvSpPr>
          <p:cNvPr id="3" name="Caption 1">
            <a:extLst>
              <a:ext uri="{FF2B5EF4-FFF2-40B4-BE49-F238E27FC236}">
                <a16:creationId xmlns:a16="http://schemas.microsoft.com/office/drawing/2014/main" id="{B32B0E8D-8431-408A-AF8C-044EE0F0A717}"/>
              </a:ext>
            </a:extLst>
          </p:cNvPr>
          <p:cNvSpPr>
            <a:spLocks noGrp="1"/>
          </p:cNvSpPr>
          <p:nvPr>
            <p:ph type="body" idx="1" hasCustomPrompt="1"/>
          </p:nvPr>
        </p:nvSpPr>
        <p:spPr>
          <a:xfrm>
            <a:off x="6586169" y="1323616"/>
            <a:ext cx="3357485" cy="664962"/>
          </a:xfrm>
          <a:custGeom>
            <a:avLst/>
            <a:gdLst>
              <a:gd name="connsiteX0" fmla="*/ 0 w 4572000"/>
              <a:gd name="connsiteY0" fmla="*/ 0 h 823912"/>
              <a:gd name="connsiteX1" fmla="*/ 4160044 w 4572000"/>
              <a:gd name="connsiteY1" fmla="*/ 0 h 823912"/>
              <a:gd name="connsiteX2" fmla="*/ 4572000 w 4572000"/>
              <a:gd name="connsiteY2" fmla="*/ 411956 h 823912"/>
              <a:gd name="connsiteX3" fmla="*/ 4160044 w 4572000"/>
              <a:gd name="connsiteY3" fmla="*/ 823912 h 823912"/>
              <a:gd name="connsiteX4" fmla="*/ 0 w 4572000"/>
              <a:gd name="connsiteY4" fmla="*/ 823912 h 823912"/>
              <a:gd name="connsiteX5" fmla="*/ 411956 w 4572000"/>
              <a:gd name="connsiteY5" fmla="*/ 411956 h 823912"/>
              <a:gd name="connsiteX6" fmla="*/ 0 w 4572000"/>
              <a:gd name="connsiteY6" fmla="*/ 0 h 823912"/>
              <a:gd name="connsiteX0" fmla="*/ 0 w 4160044"/>
              <a:gd name="connsiteY0" fmla="*/ 0 h 823912"/>
              <a:gd name="connsiteX1" fmla="*/ 4160044 w 4160044"/>
              <a:gd name="connsiteY1" fmla="*/ 0 h 823912"/>
              <a:gd name="connsiteX2" fmla="*/ 4160044 w 4160044"/>
              <a:gd name="connsiteY2" fmla="*/ 823912 h 823912"/>
              <a:gd name="connsiteX3" fmla="*/ 0 w 4160044"/>
              <a:gd name="connsiteY3" fmla="*/ 823912 h 823912"/>
              <a:gd name="connsiteX4" fmla="*/ 411956 w 4160044"/>
              <a:gd name="connsiteY4" fmla="*/ 411956 h 823912"/>
              <a:gd name="connsiteX5" fmla="*/ 0 w 4160044"/>
              <a:gd name="connsiteY5" fmla="*/ 0 h 823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160044" h="823912">
                <a:moveTo>
                  <a:pt x="0" y="0"/>
                </a:moveTo>
                <a:lnTo>
                  <a:pt x="4160044" y="0"/>
                </a:lnTo>
                <a:lnTo>
                  <a:pt x="4160044" y="823912"/>
                </a:lnTo>
                <a:lnTo>
                  <a:pt x="0" y="823912"/>
                </a:lnTo>
                <a:lnTo>
                  <a:pt x="411956" y="411956"/>
                </a:lnTo>
                <a:lnTo>
                  <a:pt x="0" y="0"/>
                </a:lnTo>
                <a:close/>
              </a:path>
            </a:pathLst>
          </a:custGeom>
          <a:ln/>
        </p:spPr>
        <p:style>
          <a:lnRef idx="0">
            <a:schemeClr val="accent1"/>
          </a:lnRef>
          <a:fillRef idx="3">
            <a:schemeClr val="accent1"/>
          </a:fillRef>
          <a:effectRef idx="3">
            <a:schemeClr val="accent1"/>
          </a:effectRef>
          <a:fontRef idx="minor">
            <a:schemeClr val="lt1"/>
          </a:fontRef>
        </p:style>
        <p:txBody>
          <a:bodyPr lIns="457200" rIns="182880" anchor="ctr">
            <a:normAutofit/>
          </a:bodyPr>
          <a:lstStyle>
            <a:lvl1pPr marL="0" indent="0" algn="ctr">
              <a:buNone/>
              <a:defRPr sz="18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Add caption 1 here.</a:t>
            </a:r>
          </a:p>
        </p:txBody>
      </p:sp>
      <p:sp>
        <p:nvSpPr>
          <p:cNvPr id="7" name="Thumbnail 2">
            <a:extLst>
              <a:ext uri="{FF2B5EF4-FFF2-40B4-BE49-F238E27FC236}">
                <a16:creationId xmlns:a16="http://schemas.microsoft.com/office/drawing/2014/main" id="{2C08FA34-6D3A-49DE-AFEE-E78F7F131CB4}"/>
              </a:ext>
              <a:ext uri="{C183D7F6-B498-43B3-948B-1728B52AA6E4}">
                <adec:decorative xmlns:adec="http://schemas.microsoft.com/office/drawing/2017/decorative" val="1"/>
              </a:ext>
            </a:extLst>
          </p:cNvPr>
          <p:cNvSpPr>
            <a:spLocks noGrp="1" noChangeAspect="1"/>
          </p:cNvSpPr>
          <p:nvPr>
            <p:ph type="pic" sz="quarter" idx="13" hasCustomPrompt="1"/>
          </p:nvPr>
        </p:nvSpPr>
        <p:spPr>
          <a:xfrm>
            <a:off x="6867735" y="2076889"/>
            <a:ext cx="1097280" cy="1097280"/>
          </a:xfrm>
          <a:prstGeom prst="diamond">
            <a:avLst/>
          </a:prstGeom>
          <a:solidFill>
            <a:schemeClr val="bg2"/>
          </a:solidFill>
          <a:ln/>
        </p:spPr>
        <p:style>
          <a:lnRef idx="0">
            <a:schemeClr val="accent4"/>
          </a:lnRef>
          <a:fillRef idx="3">
            <a:schemeClr val="accent4"/>
          </a:fillRef>
          <a:effectRef idx="3">
            <a:schemeClr val="accent4"/>
          </a:effectRef>
          <a:fontRef idx="minor">
            <a:schemeClr val="lt1"/>
          </a:fontRef>
        </p:style>
        <p:txBody>
          <a:bodyPr lIns="0" tIns="0" rIns="0" bIns="0" anchor="ctr">
            <a:normAutofit/>
          </a:bodyPr>
          <a:lstStyle>
            <a:lvl1pPr marL="0" indent="0" algn="ctr">
              <a:buNone/>
              <a:defRPr sz="1000" b="1">
                <a:solidFill>
                  <a:schemeClr val="accent3"/>
                </a:solidFill>
              </a:defRPr>
            </a:lvl1pPr>
          </a:lstStyle>
          <a:p>
            <a:r>
              <a:rPr lang="en-US"/>
              <a:t>thumbnail 2</a:t>
            </a:r>
          </a:p>
        </p:txBody>
      </p:sp>
      <p:sp>
        <p:nvSpPr>
          <p:cNvPr id="5" name="Caption 2">
            <a:extLst>
              <a:ext uri="{FF2B5EF4-FFF2-40B4-BE49-F238E27FC236}">
                <a16:creationId xmlns:a16="http://schemas.microsoft.com/office/drawing/2014/main" id="{BA001118-37CB-4927-A349-C0D3178E122D}"/>
              </a:ext>
            </a:extLst>
          </p:cNvPr>
          <p:cNvSpPr>
            <a:spLocks noGrp="1"/>
          </p:cNvSpPr>
          <p:nvPr>
            <p:ph type="body" sz="quarter" idx="3" hasCustomPrompt="1"/>
          </p:nvPr>
        </p:nvSpPr>
        <p:spPr>
          <a:xfrm>
            <a:off x="7736868" y="2293048"/>
            <a:ext cx="3357485" cy="664962"/>
          </a:xfrm>
          <a:custGeom>
            <a:avLst/>
            <a:gdLst>
              <a:gd name="connsiteX0" fmla="*/ 0 w 4572000"/>
              <a:gd name="connsiteY0" fmla="*/ 0 h 823912"/>
              <a:gd name="connsiteX1" fmla="*/ 4160044 w 4572000"/>
              <a:gd name="connsiteY1" fmla="*/ 0 h 823912"/>
              <a:gd name="connsiteX2" fmla="*/ 4572000 w 4572000"/>
              <a:gd name="connsiteY2" fmla="*/ 411956 h 823912"/>
              <a:gd name="connsiteX3" fmla="*/ 4160044 w 4572000"/>
              <a:gd name="connsiteY3" fmla="*/ 823912 h 823912"/>
              <a:gd name="connsiteX4" fmla="*/ 0 w 4572000"/>
              <a:gd name="connsiteY4" fmla="*/ 823912 h 823912"/>
              <a:gd name="connsiteX5" fmla="*/ 411956 w 4572000"/>
              <a:gd name="connsiteY5" fmla="*/ 411956 h 823912"/>
              <a:gd name="connsiteX6" fmla="*/ 0 w 4572000"/>
              <a:gd name="connsiteY6" fmla="*/ 0 h 823912"/>
              <a:gd name="connsiteX0" fmla="*/ 0 w 4160044"/>
              <a:gd name="connsiteY0" fmla="*/ 0 h 823912"/>
              <a:gd name="connsiteX1" fmla="*/ 4160044 w 4160044"/>
              <a:gd name="connsiteY1" fmla="*/ 0 h 823912"/>
              <a:gd name="connsiteX2" fmla="*/ 4160044 w 4160044"/>
              <a:gd name="connsiteY2" fmla="*/ 823912 h 823912"/>
              <a:gd name="connsiteX3" fmla="*/ 0 w 4160044"/>
              <a:gd name="connsiteY3" fmla="*/ 823912 h 823912"/>
              <a:gd name="connsiteX4" fmla="*/ 411956 w 4160044"/>
              <a:gd name="connsiteY4" fmla="*/ 411956 h 823912"/>
              <a:gd name="connsiteX5" fmla="*/ 0 w 4160044"/>
              <a:gd name="connsiteY5" fmla="*/ 0 h 823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160044" h="823912">
                <a:moveTo>
                  <a:pt x="0" y="0"/>
                </a:moveTo>
                <a:lnTo>
                  <a:pt x="4160044" y="0"/>
                </a:lnTo>
                <a:lnTo>
                  <a:pt x="4160044" y="823912"/>
                </a:lnTo>
                <a:lnTo>
                  <a:pt x="0" y="823912"/>
                </a:lnTo>
                <a:lnTo>
                  <a:pt x="411956" y="411956"/>
                </a:lnTo>
                <a:lnTo>
                  <a:pt x="0" y="0"/>
                </a:lnTo>
                <a:close/>
              </a:path>
            </a:pathLst>
          </a:custGeom>
          <a:ln/>
        </p:spPr>
        <p:style>
          <a:lnRef idx="0">
            <a:schemeClr val="accent2"/>
          </a:lnRef>
          <a:fillRef idx="3">
            <a:schemeClr val="accent2"/>
          </a:fillRef>
          <a:effectRef idx="3">
            <a:schemeClr val="accent2"/>
          </a:effectRef>
          <a:fontRef idx="minor">
            <a:schemeClr val="lt1"/>
          </a:fontRef>
        </p:style>
        <p:txBody>
          <a:bodyPr lIns="457200" rIns="182880" anchor="ctr">
            <a:normAutofit/>
          </a:bodyPr>
          <a:lstStyle>
            <a:lvl1pPr marL="0" indent="0" algn="ctr">
              <a:buNone/>
              <a:defRPr sz="18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Add caption 2 here.</a:t>
            </a:r>
          </a:p>
        </p:txBody>
      </p:sp>
      <p:sp>
        <p:nvSpPr>
          <p:cNvPr id="16" name="Thumbnail 3">
            <a:extLst>
              <a:ext uri="{FF2B5EF4-FFF2-40B4-BE49-F238E27FC236}">
                <a16:creationId xmlns:a16="http://schemas.microsoft.com/office/drawing/2014/main" id="{DD152738-9976-436C-B529-AC1CF31A4121}"/>
              </a:ext>
              <a:ext uri="{C183D7F6-B498-43B3-948B-1728B52AA6E4}">
                <adec:decorative xmlns:adec="http://schemas.microsoft.com/office/drawing/2017/decorative" val="1"/>
              </a:ext>
            </a:extLst>
          </p:cNvPr>
          <p:cNvSpPr>
            <a:spLocks noGrp="1" noChangeAspect="1"/>
          </p:cNvSpPr>
          <p:nvPr>
            <p:ph type="pic" sz="quarter" idx="19" hasCustomPrompt="1"/>
          </p:nvPr>
        </p:nvSpPr>
        <p:spPr>
          <a:xfrm>
            <a:off x="5717036" y="3029191"/>
            <a:ext cx="1097280" cy="1097280"/>
          </a:xfrm>
          <a:prstGeom prst="diamond">
            <a:avLst/>
          </a:prstGeom>
          <a:solidFill>
            <a:schemeClr val="bg2"/>
          </a:solidFill>
          <a:ln/>
        </p:spPr>
        <p:style>
          <a:lnRef idx="0">
            <a:schemeClr val="accent4"/>
          </a:lnRef>
          <a:fillRef idx="3">
            <a:schemeClr val="accent4"/>
          </a:fillRef>
          <a:effectRef idx="3">
            <a:schemeClr val="accent4"/>
          </a:effectRef>
          <a:fontRef idx="minor">
            <a:schemeClr val="lt1"/>
          </a:fontRef>
        </p:style>
        <p:txBody>
          <a:bodyPr lIns="0" tIns="0" rIns="0" bIns="0" anchor="ctr">
            <a:normAutofit/>
          </a:bodyPr>
          <a:lstStyle>
            <a:lvl1pPr marL="0" indent="0" algn="ctr">
              <a:buNone/>
              <a:defRPr sz="1000" b="1">
                <a:solidFill>
                  <a:schemeClr val="accent3"/>
                </a:solidFill>
              </a:defRPr>
            </a:lvl1pPr>
          </a:lstStyle>
          <a:p>
            <a:r>
              <a:rPr lang="en-US"/>
              <a:t>thumbnail 3</a:t>
            </a:r>
          </a:p>
        </p:txBody>
      </p:sp>
      <p:sp>
        <p:nvSpPr>
          <p:cNvPr id="13" name="Caption 3">
            <a:extLst>
              <a:ext uri="{FF2B5EF4-FFF2-40B4-BE49-F238E27FC236}">
                <a16:creationId xmlns:a16="http://schemas.microsoft.com/office/drawing/2014/main" id="{C3B9DDFD-71D4-44AE-862F-6AE4BD456ED6}"/>
              </a:ext>
            </a:extLst>
          </p:cNvPr>
          <p:cNvSpPr>
            <a:spLocks noGrp="1"/>
          </p:cNvSpPr>
          <p:nvPr>
            <p:ph type="body" idx="16" hasCustomPrompt="1"/>
          </p:nvPr>
        </p:nvSpPr>
        <p:spPr>
          <a:xfrm>
            <a:off x="6586169" y="3245350"/>
            <a:ext cx="3357485" cy="664962"/>
          </a:xfrm>
          <a:custGeom>
            <a:avLst/>
            <a:gdLst>
              <a:gd name="connsiteX0" fmla="*/ 0 w 4572000"/>
              <a:gd name="connsiteY0" fmla="*/ 0 h 823912"/>
              <a:gd name="connsiteX1" fmla="*/ 4160044 w 4572000"/>
              <a:gd name="connsiteY1" fmla="*/ 0 h 823912"/>
              <a:gd name="connsiteX2" fmla="*/ 4572000 w 4572000"/>
              <a:gd name="connsiteY2" fmla="*/ 411956 h 823912"/>
              <a:gd name="connsiteX3" fmla="*/ 4160044 w 4572000"/>
              <a:gd name="connsiteY3" fmla="*/ 823912 h 823912"/>
              <a:gd name="connsiteX4" fmla="*/ 0 w 4572000"/>
              <a:gd name="connsiteY4" fmla="*/ 823912 h 823912"/>
              <a:gd name="connsiteX5" fmla="*/ 411956 w 4572000"/>
              <a:gd name="connsiteY5" fmla="*/ 411956 h 823912"/>
              <a:gd name="connsiteX6" fmla="*/ 0 w 4572000"/>
              <a:gd name="connsiteY6" fmla="*/ 0 h 823912"/>
              <a:gd name="connsiteX0" fmla="*/ 0 w 4160044"/>
              <a:gd name="connsiteY0" fmla="*/ 0 h 823912"/>
              <a:gd name="connsiteX1" fmla="*/ 4160044 w 4160044"/>
              <a:gd name="connsiteY1" fmla="*/ 0 h 823912"/>
              <a:gd name="connsiteX2" fmla="*/ 4160044 w 4160044"/>
              <a:gd name="connsiteY2" fmla="*/ 823912 h 823912"/>
              <a:gd name="connsiteX3" fmla="*/ 0 w 4160044"/>
              <a:gd name="connsiteY3" fmla="*/ 823912 h 823912"/>
              <a:gd name="connsiteX4" fmla="*/ 411956 w 4160044"/>
              <a:gd name="connsiteY4" fmla="*/ 411956 h 823912"/>
              <a:gd name="connsiteX5" fmla="*/ 0 w 4160044"/>
              <a:gd name="connsiteY5" fmla="*/ 0 h 823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160044" h="823912">
                <a:moveTo>
                  <a:pt x="0" y="0"/>
                </a:moveTo>
                <a:lnTo>
                  <a:pt x="4160044" y="0"/>
                </a:lnTo>
                <a:lnTo>
                  <a:pt x="4160044" y="823912"/>
                </a:lnTo>
                <a:lnTo>
                  <a:pt x="0" y="823912"/>
                </a:lnTo>
                <a:lnTo>
                  <a:pt x="411956" y="411956"/>
                </a:lnTo>
                <a:lnTo>
                  <a:pt x="0" y="0"/>
                </a:lnTo>
                <a:close/>
              </a:path>
            </a:pathLst>
          </a:custGeom>
          <a:ln/>
        </p:spPr>
        <p:style>
          <a:lnRef idx="0">
            <a:schemeClr val="accent1"/>
          </a:lnRef>
          <a:fillRef idx="3">
            <a:schemeClr val="accent1"/>
          </a:fillRef>
          <a:effectRef idx="3">
            <a:schemeClr val="accent1"/>
          </a:effectRef>
          <a:fontRef idx="minor">
            <a:schemeClr val="lt1"/>
          </a:fontRef>
        </p:style>
        <p:txBody>
          <a:bodyPr lIns="457200" rIns="182880" anchor="ctr">
            <a:normAutofit/>
          </a:bodyPr>
          <a:lstStyle>
            <a:lvl1pPr marL="0" indent="0" algn="ctr">
              <a:buNone/>
              <a:defRPr sz="18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Add caption 3 here.</a:t>
            </a:r>
          </a:p>
        </p:txBody>
      </p:sp>
      <p:sp>
        <p:nvSpPr>
          <p:cNvPr id="15" name="Thumbnail 4">
            <a:extLst>
              <a:ext uri="{FF2B5EF4-FFF2-40B4-BE49-F238E27FC236}">
                <a16:creationId xmlns:a16="http://schemas.microsoft.com/office/drawing/2014/main" id="{AF837727-8CCA-416C-B4DA-330DCA8ADD2F}"/>
              </a:ext>
              <a:ext uri="{C183D7F6-B498-43B3-948B-1728B52AA6E4}">
                <adec:decorative xmlns:adec="http://schemas.microsoft.com/office/drawing/2017/decorative" val="1"/>
              </a:ext>
            </a:extLst>
          </p:cNvPr>
          <p:cNvSpPr>
            <a:spLocks noGrp="1" noChangeAspect="1"/>
          </p:cNvSpPr>
          <p:nvPr>
            <p:ph type="pic" sz="quarter" idx="18" hasCustomPrompt="1"/>
          </p:nvPr>
        </p:nvSpPr>
        <p:spPr>
          <a:xfrm>
            <a:off x="6867735" y="3998623"/>
            <a:ext cx="1097280" cy="1097280"/>
          </a:xfrm>
          <a:prstGeom prst="diamond">
            <a:avLst/>
          </a:prstGeom>
          <a:solidFill>
            <a:schemeClr val="bg2"/>
          </a:solidFill>
          <a:ln/>
        </p:spPr>
        <p:style>
          <a:lnRef idx="0">
            <a:schemeClr val="accent4"/>
          </a:lnRef>
          <a:fillRef idx="3">
            <a:schemeClr val="accent4"/>
          </a:fillRef>
          <a:effectRef idx="3">
            <a:schemeClr val="accent4"/>
          </a:effectRef>
          <a:fontRef idx="minor">
            <a:schemeClr val="lt1"/>
          </a:fontRef>
        </p:style>
        <p:txBody>
          <a:bodyPr lIns="0" tIns="0" rIns="0" bIns="0" anchor="ctr">
            <a:normAutofit/>
          </a:bodyPr>
          <a:lstStyle>
            <a:lvl1pPr marL="0" indent="0" algn="ctr">
              <a:buNone/>
              <a:defRPr sz="1000" b="1">
                <a:solidFill>
                  <a:schemeClr val="accent3"/>
                </a:solidFill>
              </a:defRPr>
            </a:lvl1pPr>
          </a:lstStyle>
          <a:p>
            <a:r>
              <a:rPr lang="en-US"/>
              <a:t>thumbnail 4</a:t>
            </a:r>
          </a:p>
        </p:txBody>
      </p:sp>
      <p:sp>
        <p:nvSpPr>
          <p:cNvPr id="14" name="Caption 4">
            <a:extLst>
              <a:ext uri="{FF2B5EF4-FFF2-40B4-BE49-F238E27FC236}">
                <a16:creationId xmlns:a16="http://schemas.microsoft.com/office/drawing/2014/main" id="{BB06A928-A716-426C-98FB-F0BD8EEBF332}"/>
              </a:ext>
            </a:extLst>
          </p:cNvPr>
          <p:cNvSpPr>
            <a:spLocks noGrp="1"/>
          </p:cNvSpPr>
          <p:nvPr>
            <p:ph type="body" sz="quarter" idx="17" hasCustomPrompt="1"/>
          </p:nvPr>
        </p:nvSpPr>
        <p:spPr>
          <a:xfrm>
            <a:off x="7736868" y="4214782"/>
            <a:ext cx="3357485" cy="664962"/>
          </a:xfrm>
          <a:custGeom>
            <a:avLst/>
            <a:gdLst>
              <a:gd name="connsiteX0" fmla="*/ 0 w 4572000"/>
              <a:gd name="connsiteY0" fmla="*/ 0 h 823912"/>
              <a:gd name="connsiteX1" fmla="*/ 4160044 w 4572000"/>
              <a:gd name="connsiteY1" fmla="*/ 0 h 823912"/>
              <a:gd name="connsiteX2" fmla="*/ 4572000 w 4572000"/>
              <a:gd name="connsiteY2" fmla="*/ 411956 h 823912"/>
              <a:gd name="connsiteX3" fmla="*/ 4160044 w 4572000"/>
              <a:gd name="connsiteY3" fmla="*/ 823912 h 823912"/>
              <a:gd name="connsiteX4" fmla="*/ 0 w 4572000"/>
              <a:gd name="connsiteY4" fmla="*/ 823912 h 823912"/>
              <a:gd name="connsiteX5" fmla="*/ 411956 w 4572000"/>
              <a:gd name="connsiteY5" fmla="*/ 411956 h 823912"/>
              <a:gd name="connsiteX6" fmla="*/ 0 w 4572000"/>
              <a:gd name="connsiteY6" fmla="*/ 0 h 823912"/>
              <a:gd name="connsiteX0" fmla="*/ 0 w 4160044"/>
              <a:gd name="connsiteY0" fmla="*/ 0 h 823912"/>
              <a:gd name="connsiteX1" fmla="*/ 4160044 w 4160044"/>
              <a:gd name="connsiteY1" fmla="*/ 0 h 823912"/>
              <a:gd name="connsiteX2" fmla="*/ 4160044 w 4160044"/>
              <a:gd name="connsiteY2" fmla="*/ 823912 h 823912"/>
              <a:gd name="connsiteX3" fmla="*/ 0 w 4160044"/>
              <a:gd name="connsiteY3" fmla="*/ 823912 h 823912"/>
              <a:gd name="connsiteX4" fmla="*/ 411956 w 4160044"/>
              <a:gd name="connsiteY4" fmla="*/ 411956 h 823912"/>
              <a:gd name="connsiteX5" fmla="*/ 0 w 4160044"/>
              <a:gd name="connsiteY5" fmla="*/ 0 h 823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160044" h="823912">
                <a:moveTo>
                  <a:pt x="0" y="0"/>
                </a:moveTo>
                <a:lnTo>
                  <a:pt x="4160044" y="0"/>
                </a:lnTo>
                <a:lnTo>
                  <a:pt x="4160044" y="823912"/>
                </a:lnTo>
                <a:lnTo>
                  <a:pt x="0" y="823912"/>
                </a:lnTo>
                <a:lnTo>
                  <a:pt x="411956" y="411956"/>
                </a:lnTo>
                <a:lnTo>
                  <a:pt x="0" y="0"/>
                </a:lnTo>
                <a:close/>
              </a:path>
            </a:pathLst>
          </a:custGeom>
          <a:ln/>
        </p:spPr>
        <p:style>
          <a:lnRef idx="0">
            <a:schemeClr val="accent2"/>
          </a:lnRef>
          <a:fillRef idx="3">
            <a:schemeClr val="accent2"/>
          </a:fillRef>
          <a:effectRef idx="3">
            <a:schemeClr val="accent2"/>
          </a:effectRef>
          <a:fontRef idx="minor">
            <a:schemeClr val="lt1"/>
          </a:fontRef>
        </p:style>
        <p:txBody>
          <a:bodyPr lIns="457200" rIns="182880" anchor="ctr">
            <a:normAutofit/>
          </a:bodyPr>
          <a:lstStyle>
            <a:lvl1pPr marL="0" indent="0" algn="ctr">
              <a:buNone/>
              <a:defRPr sz="18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Add caption 4 here.</a:t>
            </a:r>
          </a:p>
        </p:txBody>
      </p:sp>
      <p:sp>
        <p:nvSpPr>
          <p:cNvPr id="18" name="Thumbnail 5">
            <a:extLst>
              <a:ext uri="{FF2B5EF4-FFF2-40B4-BE49-F238E27FC236}">
                <a16:creationId xmlns:a16="http://schemas.microsoft.com/office/drawing/2014/main" id="{6C3EC705-A522-4A9C-A013-3722BFD83896}"/>
              </a:ext>
              <a:ext uri="{C183D7F6-B498-43B3-948B-1728B52AA6E4}">
                <adec:decorative xmlns:adec="http://schemas.microsoft.com/office/drawing/2017/decorative" val="1"/>
              </a:ext>
            </a:extLst>
          </p:cNvPr>
          <p:cNvSpPr>
            <a:spLocks noGrp="1" noChangeAspect="1"/>
          </p:cNvSpPr>
          <p:nvPr>
            <p:ph type="pic" sz="quarter" idx="21" hasCustomPrompt="1"/>
          </p:nvPr>
        </p:nvSpPr>
        <p:spPr>
          <a:xfrm>
            <a:off x="5861291" y="4950925"/>
            <a:ext cx="1097280" cy="1097280"/>
          </a:xfrm>
          <a:prstGeom prst="diamond">
            <a:avLst/>
          </a:prstGeom>
          <a:solidFill>
            <a:schemeClr val="bg2"/>
          </a:solidFill>
          <a:ln/>
        </p:spPr>
        <p:style>
          <a:lnRef idx="0">
            <a:schemeClr val="accent4"/>
          </a:lnRef>
          <a:fillRef idx="3">
            <a:schemeClr val="accent4"/>
          </a:fillRef>
          <a:effectRef idx="3">
            <a:schemeClr val="accent4"/>
          </a:effectRef>
          <a:fontRef idx="minor">
            <a:schemeClr val="lt1"/>
          </a:fontRef>
        </p:style>
        <p:txBody>
          <a:bodyPr lIns="0" tIns="0" rIns="0" bIns="0" anchor="ctr">
            <a:normAutofit/>
          </a:bodyPr>
          <a:lstStyle>
            <a:lvl1pPr marL="0" indent="0" algn="ctr">
              <a:buNone/>
              <a:defRPr sz="1000" b="1">
                <a:solidFill>
                  <a:schemeClr val="accent3"/>
                </a:solidFill>
              </a:defRPr>
            </a:lvl1pPr>
          </a:lstStyle>
          <a:p>
            <a:r>
              <a:rPr lang="en-US"/>
              <a:t>thumbnail 5</a:t>
            </a:r>
          </a:p>
        </p:txBody>
      </p:sp>
      <p:sp>
        <p:nvSpPr>
          <p:cNvPr id="17" name="Caption 5">
            <a:extLst>
              <a:ext uri="{FF2B5EF4-FFF2-40B4-BE49-F238E27FC236}">
                <a16:creationId xmlns:a16="http://schemas.microsoft.com/office/drawing/2014/main" id="{1BCF5A12-5949-48DD-8B4A-536478F2CE09}"/>
              </a:ext>
            </a:extLst>
          </p:cNvPr>
          <p:cNvSpPr>
            <a:spLocks noGrp="1"/>
          </p:cNvSpPr>
          <p:nvPr>
            <p:ph type="body" sz="quarter" idx="20" hasCustomPrompt="1"/>
          </p:nvPr>
        </p:nvSpPr>
        <p:spPr>
          <a:xfrm>
            <a:off x="6730424" y="5167084"/>
            <a:ext cx="3357485" cy="664962"/>
          </a:xfrm>
          <a:custGeom>
            <a:avLst/>
            <a:gdLst>
              <a:gd name="connsiteX0" fmla="*/ 0 w 4572000"/>
              <a:gd name="connsiteY0" fmla="*/ 0 h 823912"/>
              <a:gd name="connsiteX1" fmla="*/ 4160044 w 4572000"/>
              <a:gd name="connsiteY1" fmla="*/ 0 h 823912"/>
              <a:gd name="connsiteX2" fmla="*/ 4572000 w 4572000"/>
              <a:gd name="connsiteY2" fmla="*/ 411956 h 823912"/>
              <a:gd name="connsiteX3" fmla="*/ 4160044 w 4572000"/>
              <a:gd name="connsiteY3" fmla="*/ 823912 h 823912"/>
              <a:gd name="connsiteX4" fmla="*/ 0 w 4572000"/>
              <a:gd name="connsiteY4" fmla="*/ 823912 h 823912"/>
              <a:gd name="connsiteX5" fmla="*/ 411956 w 4572000"/>
              <a:gd name="connsiteY5" fmla="*/ 411956 h 823912"/>
              <a:gd name="connsiteX6" fmla="*/ 0 w 4572000"/>
              <a:gd name="connsiteY6" fmla="*/ 0 h 823912"/>
              <a:gd name="connsiteX0" fmla="*/ 0 w 4160044"/>
              <a:gd name="connsiteY0" fmla="*/ 0 h 823912"/>
              <a:gd name="connsiteX1" fmla="*/ 4160044 w 4160044"/>
              <a:gd name="connsiteY1" fmla="*/ 0 h 823912"/>
              <a:gd name="connsiteX2" fmla="*/ 4160044 w 4160044"/>
              <a:gd name="connsiteY2" fmla="*/ 823912 h 823912"/>
              <a:gd name="connsiteX3" fmla="*/ 0 w 4160044"/>
              <a:gd name="connsiteY3" fmla="*/ 823912 h 823912"/>
              <a:gd name="connsiteX4" fmla="*/ 411956 w 4160044"/>
              <a:gd name="connsiteY4" fmla="*/ 411956 h 823912"/>
              <a:gd name="connsiteX5" fmla="*/ 0 w 4160044"/>
              <a:gd name="connsiteY5" fmla="*/ 0 h 823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160044" h="823912">
                <a:moveTo>
                  <a:pt x="0" y="0"/>
                </a:moveTo>
                <a:lnTo>
                  <a:pt x="4160044" y="0"/>
                </a:lnTo>
                <a:lnTo>
                  <a:pt x="4160044" y="823912"/>
                </a:lnTo>
                <a:lnTo>
                  <a:pt x="0" y="823912"/>
                </a:lnTo>
                <a:lnTo>
                  <a:pt x="411956" y="411956"/>
                </a:lnTo>
                <a:lnTo>
                  <a:pt x="0" y="0"/>
                </a:lnTo>
                <a:close/>
              </a:path>
            </a:pathLst>
          </a:custGeom>
          <a:ln/>
        </p:spPr>
        <p:style>
          <a:lnRef idx="0">
            <a:schemeClr val="accent1"/>
          </a:lnRef>
          <a:fillRef idx="3">
            <a:schemeClr val="accent1"/>
          </a:fillRef>
          <a:effectRef idx="3">
            <a:schemeClr val="accent1"/>
          </a:effectRef>
          <a:fontRef idx="minor">
            <a:schemeClr val="lt1"/>
          </a:fontRef>
        </p:style>
        <p:txBody>
          <a:bodyPr lIns="457200" rIns="182880" anchor="ctr">
            <a:normAutofit/>
          </a:bodyPr>
          <a:lstStyle>
            <a:lvl1pPr marL="0" indent="0" algn="ctr">
              <a:buNone/>
              <a:defRPr sz="18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Add caption 5 here.</a:t>
            </a:r>
          </a:p>
        </p:txBody>
      </p:sp>
      <p:sp>
        <p:nvSpPr>
          <p:cNvPr id="8" name="Footer Placeholder">
            <a:extLst>
              <a:ext uri="{FF2B5EF4-FFF2-40B4-BE49-F238E27FC236}">
                <a16:creationId xmlns:a16="http://schemas.microsoft.com/office/drawing/2014/main" id="{A0DC7C72-A8F7-4224-A9B1-BF8B032C26DB}"/>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170776188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Process">
    <p:spTree>
      <p:nvGrpSpPr>
        <p:cNvPr id="1" name=""/>
        <p:cNvGrpSpPr/>
        <p:nvPr/>
      </p:nvGrpSpPr>
      <p:grpSpPr>
        <a:xfrm>
          <a:off x="0" y="0"/>
          <a:ext cx="0" cy="0"/>
          <a:chOff x="0" y="0"/>
          <a:chExt cx="0" cy="0"/>
        </a:xfrm>
      </p:grpSpPr>
      <p:cxnSp>
        <p:nvCxnSpPr>
          <p:cNvPr id="19" name="Process Flow Arrow">
            <a:extLst>
              <a:ext uri="{FF2B5EF4-FFF2-40B4-BE49-F238E27FC236}">
                <a16:creationId xmlns:a16="http://schemas.microsoft.com/office/drawing/2014/main" id="{A125BFDF-FB9E-4CFE-9AFC-6048D15A7707}"/>
              </a:ext>
              <a:ext uri="{C183D7F6-B498-43B3-948B-1728B52AA6E4}">
                <adec:decorative xmlns:adec="http://schemas.microsoft.com/office/drawing/2017/decorative" val="1"/>
              </a:ext>
            </a:extLst>
          </p:cNvPr>
          <p:cNvCxnSpPr>
            <a:cxnSpLocks/>
          </p:cNvCxnSpPr>
          <p:nvPr userDrawn="1"/>
        </p:nvCxnSpPr>
        <p:spPr>
          <a:xfrm>
            <a:off x="1413321" y="1056624"/>
            <a:ext cx="5210826" cy="5210826"/>
          </a:xfrm>
          <a:prstGeom prst="line">
            <a:avLst/>
          </a:prstGeom>
          <a:ln w="73025">
            <a:gradFill>
              <a:gsLst>
                <a:gs pos="1000">
                  <a:schemeClr val="accent4">
                    <a:alpha val="0"/>
                  </a:schemeClr>
                </a:gs>
                <a:gs pos="15000">
                  <a:schemeClr val="accent4"/>
                </a:gs>
                <a:gs pos="100000">
                  <a:schemeClr val="accent4"/>
                </a:gs>
              </a:gsLst>
              <a:lin ang="5400000" scaled="1"/>
            </a:gradFill>
            <a:tailEnd type="triangle" w="lg" len="lg"/>
          </a:ln>
        </p:spPr>
        <p:style>
          <a:lnRef idx="1">
            <a:schemeClr val="accent4"/>
          </a:lnRef>
          <a:fillRef idx="0">
            <a:schemeClr val="accent4"/>
          </a:fillRef>
          <a:effectRef idx="0">
            <a:schemeClr val="accent4"/>
          </a:effectRef>
          <a:fontRef idx="minor">
            <a:schemeClr val="tx1"/>
          </a:fontRef>
        </p:style>
      </p:cxnSp>
      <p:sp>
        <p:nvSpPr>
          <p:cNvPr id="9" name="Slide Number">
            <a:extLst>
              <a:ext uri="{FF2B5EF4-FFF2-40B4-BE49-F238E27FC236}">
                <a16:creationId xmlns:a16="http://schemas.microsoft.com/office/drawing/2014/main" id="{82356CE9-2779-4AFC-864B-2F02513D794E}"/>
              </a:ext>
            </a:extLst>
          </p:cNvPr>
          <p:cNvSpPr>
            <a:spLocks noGrp="1"/>
          </p:cNvSpPr>
          <p:nvPr>
            <p:ph type="sldNum" sz="quarter" idx="12"/>
          </p:nvPr>
        </p:nvSpPr>
        <p:spPr/>
        <p:txBody>
          <a:bodyPr/>
          <a:lstStyle/>
          <a:p>
            <a:fld id="{158B7785-F6D6-45F8-833E-07BD84680091}" type="slidenum">
              <a:rPr lang="en-US" smtClean="0"/>
              <a:t>‹#›</a:t>
            </a:fld>
            <a:endParaRPr lang="en-US"/>
          </a:p>
        </p:txBody>
      </p:sp>
      <p:sp>
        <p:nvSpPr>
          <p:cNvPr id="10" name="Title">
            <a:extLst>
              <a:ext uri="{FF2B5EF4-FFF2-40B4-BE49-F238E27FC236}">
                <a16:creationId xmlns:a16="http://schemas.microsoft.com/office/drawing/2014/main" id="{9A60AAA4-8433-4C0E-A76C-94627FB47A25}"/>
              </a:ext>
            </a:extLst>
          </p:cNvPr>
          <p:cNvSpPr>
            <a:spLocks noGrp="1"/>
          </p:cNvSpPr>
          <p:nvPr>
            <p:ph type="title" hasCustomPrompt="1"/>
          </p:nvPr>
        </p:nvSpPr>
        <p:spPr/>
        <p:txBody>
          <a:bodyPr/>
          <a:lstStyle>
            <a:lvl1pPr>
              <a:defRPr/>
            </a:lvl1pPr>
          </a:lstStyle>
          <a:p>
            <a:r>
              <a:rPr lang="en-US"/>
              <a:t>Click to add process graphic slide title. Delete unneeded shapes.  </a:t>
            </a:r>
          </a:p>
        </p:txBody>
      </p:sp>
      <p:sp>
        <p:nvSpPr>
          <p:cNvPr id="25" name="Subtitle">
            <a:extLst>
              <a:ext uri="{FF2B5EF4-FFF2-40B4-BE49-F238E27FC236}">
                <a16:creationId xmlns:a16="http://schemas.microsoft.com/office/drawing/2014/main" id="{40916910-AE40-4E4D-BDB8-E77C8163B8BD}"/>
              </a:ext>
            </a:extLst>
          </p:cNvPr>
          <p:cNvSpPr>
            <a:spLocks noGrp="1"/>
          </p:cNvSpPr>
          <p:nvPr>
            <p:ph type="body" idx="20" hasCustomPrompt="1"/>
          </p:nvPr>
        </p:nvSpPr>
        <p:spPr>
          <a:xfrm>
            <a:off x="7994712" y="1050692"/>
            <a:ext cx="3892488" cy="1451141"/>
          </a:xfrm>
          <a:noFill/>
          <a:ln w="19050" cmpd="sng">
            <a:noFill/>
            <a:prstDash val="dash"/>
            <a:bevel/>
          </a:ln>
        </p:spPr>
        <p:style>
          <a:lnRef idx="1">
            <a:schemeClr val="accent4"/>
          </a:lnRef>
          <a:fillRef idx="2">
            <a:schemeClr val="accent4"/>
          </a:fillRef>
          <a:effectRef idx="1">
            <a:schemeClr val="accent4"/>
          </a:effectRef>
          <a:fontRef idx="minor">
            <a:schemeClr val="dk1"/>
          </a:fontRef>
        </p:style>
        <p:txBody>
          <a:bodyPr wrap="square" lIns="91440" tIns="0" rIns="91440" bIns="0" anchor="t">
            <a:noAutofit/>
          </a:bodyPr>
          <a:lstStyle>
            <a:lvl1pPr marL="0" indent="0" algn="r">
              <a:buNone/>
              <a:defRPr sz="2200" b="1" i="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Use this if additional subtitle is needed.  Otherwise, delete.</a:t>
            </a:r>
          </a:p>
        </p:txBody>
      </p:sp>
      <p:sp>
        <p:nvSpPr>
          <p:cNvPr id="11" name="Callout box - left">
            <a:extLst>
              <a:ext uri="{FF2B5EF4-FFF2-40B4-BE49-F238E27FC236}">
                <a16:creationId xmlns:a16="http://schemas.microsoft.com/office/drawing/2014/main" id="{977AA5B0-026E-4306-A8FB-EE76135F6FBE}"/>
              </a:ext>
            </a:extLst>
          </p:cNvPr>
          <p:cNvSpPr>
            <a:spLocks noGrp="1"/>
          </p:cNvSpPr>
          <p:nvPr>
            <p:ph type="body" idx="14" hasCustomPrompt="1"/>
          </p:nvPr>
        </p:nvSpPr>
        <p:spPr>
          <a:xfrm>
            <a:off x="178174" y="3227894"/>
            <a:ext cx="3347169" cy="2942344"/>
          </a:xfrm>
          <a:noFill/>
          <a:ln w="19050" cmpd="sng">
            <a:noFill/>
            <a:prstDash val="dash"/>
            <a:bevel/>
          </a:ln>
        </p:spPr>
        <p:style>
          <a:lnRef idx="1">
            <a:schemeClr val="accent4"/>
          </a:lnRef>
          <a:fillRef idx="2">
            <a:schemeClr val="accent4"/>
          </a:fillRef>
          <a:effectRef idx="1">
            <a:schemeClr val="accent4"/>
          </a:effectRef>
          <a:fontRef idx="minor">
            <a:schemeClr val="dk1"/>
          </a:fontRef>
        </p:style>
        <p:txBody>
          <a:bodyPr wrap="square" lIns="274320" tIns="182880" rIns="274320" bIns="182880" anchor="t">
            <a:noAutofit/>
          </a:bodyPr>
          <a:lstStyle>
            <a:lvl1pPr marL="0" indent="0" algn="l">
              <a:buNone/>
              <a:defRPr sz="1600" b="0" i="0">
                <a:solidFill>
                  <a:schemeClr val="accent3"/>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Please Note: The reading order of these graphic elements has been established on the backend to satisfy federal accessibility regulations (508 compliance).  Element removal and spacing will not affect accessibility, but element rearranging and reordering will.  Use this callout box for your content, or delete if not needed.</a:t>
            </a:r>
          </a:p>
        </p:txBody>
      </p:sp>
      <p:sp>
        <p:nvSpPr>
          <p:cNvPr id="24" name="Caption 1">
            <a:extLst>
              <a:ext uri="{FF2B5EF4-FFF2-40B4-BE49-F238E27FC236}">
                <a16:creationId xmlns:a16="http://schemas.microsoft.com/office/drawing/2014/main" id="{6E53E3EF-A315-4552-8CF4-530F162F2215}"/>
              </a:ext>
            </a:extLst>
          </p:cNvPr>
          <p:cNvSpPr>
            <a:spLocks noGrp="1"/>
          </p:cNvSpPr>
          <p:nvPr>
            <p:ph type="body" idx="19" hasCustomPrompt="1"/>
          </p:nvPr>
        </p:nvSpPr>
        <p:spPr>
          <a:xfrm>
            <a:off x="1976311" y="1020559"/>
            <a:ext cx="4803399" cy="664962"/>
          </a:xfrm>
          <a:prstGeom prst="snip2DiagRect">
            <a:avLst>
              <a:gd name="adj1" fmla="val 0"/>
              <a:gd name="adj2" fmla="val 29559"/>
            </a:avLst>
          </a:prstGeom>
          <a:ln/>
        </p:spPr>
        <p:style>
          <a:lnRef idx="0">
            <a:schemeClr val="accent1"/>
          </a:lnRef>
          <a:fillRef idx="3">
            <a:schemeClr val="accent1"/>
          </a:fillRef>
          <a:effectRef idx="3">
            <a:schemeClr val="accent1"/>
          </a:effectRef>
          <a:fontRef idx="minor">
            <a:schemeClr val="lt1"/>
          </a:fontRef>
        </p:style>
        <p:txBody>
          <a:bodyPr lIns="457200" rIns="182880" anchor="ctr">
            <a:normAutofit/>
          </a:bodyPr>
          <a:lstStyle>
            <a:lvl1pPr marL="0" indent="0" algn="ctr">
              <a:buNone/>
              <a:defRPr sz="18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Add caption 1 here.</a:t>
            </a:r>
          </a:p>
        </p:txBody>
      </p:sp>
      <p:sp>
        <p:nvSpPr>
          <p:cNvPr id="23" name="Caption 2">
            <a:extLst>
              <a:ext uri="{FF2B5EF4-FFF2-40B4-BE49-F238E27FC236}">
                <a16:creationId xmlns:a16="http://schemas.microsoft.com/office/drawing/2014/main" id="{5785E59E-687B-43E6-AAE8-C7C6B53123EE}"/>
              </a:ext>
            </a:extLst>
          </p:cNvPr>
          <p:cNvSpPr>
            <a:spLocks noGrp="1"/>
          </p:cNvSpPr>
          <p:nvPr>
            <p:ph type="body" idx="18" hasCustomPrompt="1"/>
          </p:nvPr>
        </p:nvSpPr>
        <p:spPr>
          <a:xfrm>
            <a:off x="2791561" y="1836872"/>
            <a:ext cx="4803399" cy="664962"/>
          </a:xfrm>
          <a:prstGeom prst="snip2DiagRect">
            <a:avLst>
              <a:gd name="adj1" fmla="val 0"/>
              <a:gd name="adj2" fmla="val 29559"/>
            </a:avLst>
          </a:prstGeom>
          <a:ln/>
        </p:spPr>
        <p:style>
          <a:lnRef idx="0">
            <a:schemeClr val="accent2"/>
          </a:lnRef>
          <a:fillRef idx="3">
            <a:schemeClr val="accent2"/>
          </a:fillRef>
          <a:effectRef idx="3">
            <a:schemeClr val="accent2"/>
          </a:effectRef>
          <a:fontRef idx="minor">
            <a:schemeClr val="lt1"/>
          </a:fontRef>
        </p:style>
        <p:txBody>
          <a:bodyPr vert="horz" lIns="457200" tIns="45720" rIns="182880" bIns="45720" rtlCol="0" anchor="ctr">
            <a:normAutofit/>
          </a:bodyPr>
          <a:lstStyle>
            <a:lvl1pPr algn="ctr">
              <a:defRPr lang="en-US" sz="1800" b="1" dirty="0">
                <a:solidFill>
                  <a:schemeClr val="bg1"/>
                </a:solidFill>
              </a:defRPr>
            </a:lvl1pPr>
          </a:lstStyle>
          <a:p>
            <a:pPr marL="0" lvl="0" indent="0" algn="ctr">
              <a:buNone/>
            </a:pPr>
            <a:r>
              <a:rPr lang="en-US"/>
              <a:t>Add caption 2 here.</a:t>
            </a:r>
          </a:p>
        </p:txBody>
      </p:sp>
      <p:sp>
        <p:nvSpPr>
          <p:cNvPr id="22" name="Caption 3">
            <a:extLst>
              <a:ext uri="{FF2B5EF4-FFF2-40B4-BE49-F238E27FC236}">
                <a16:creationId xmlns:a16="http://schemas.microsoft.com/office/drawing/2014/main" id="{7F64AC9C-1867-4F45-B435-D0500C668A3F}"/>
              </a:ext>
            </a:extLst>
          </p:cNvPr>
          <p:cNvSpPr>
            <a:spLocks noGrp="1"/>
          </p:cNvSpPr>
          <p:nvPr>
            <p:ph type="body" idx="17" hasCustomPrompt="1"/>
          </p:nvPr>
        </p:nvSpPr>
        <p:spPr>
          <a:xfrm>
            <a:off x="3606811" y="2653185"/>
            <a:ext cx="4803399" cy="664962"/>
          </a:xfrm>
          <a:prstGeom prst="snip2DiagRect">
            <a:avLst>
              <a:gd name="adj1" fmla="val 0"/>
              <a:gd name="adj2" fmla="val 29559"/>
            </a:avLst>
          </a:prstGeom>
          <a:ln/>
        </p:spPr>
        <p:style>
          <a:lnRef idx="0">
            <a:schemeClr val="accent1"/>
          </a:lnRef>
          <a:fillRef idx="3">
            <a:schemeClr val="accent1"/>
          </a:fillRef>
          <a:effectRef idx="3">
            <a:schemeClr val="accent1"/>
          </a:effectRef>
          <a:fontRef idx="minor">
            <a:schemeClr val="lt1"/>
          </a:fontRef>
        </p:style>
        <p:txBody>
          <a:bodyPr lIns="457200" rIns="182880" anchor="ctr">
            <a:normAutofit/>
          </a:bodyPr>
          <a:lstStyle>
            <a:lvl1pPr marL="0" indent="0" algn="ctr">
              <a:buNone/>
              <a:defRPr sz="18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Add caption 3 here.</a:t>
            </a:r>
          </a:p>
        </p:txBody>
      </p:sp>
      <p:sp>
        <p:nvSpPr>
          <p:cNvPr id="21" name="Caption 4">
            <a:extLst>
              <a:ext uri="{FF2B5EF4-FFF2-40B4-BE49-F238E27FC236}">
                <a16:creationId xmlns:a16="http://schemas.microsoft.com/office/drawing/2014/main" id="{23B6C41B-B01A-48C4-B1DA-F67135FE81A8}"/>
              </a:ext>
            </a:extLst>
          </p:cNvPr>
          <p:cNvSpPr>
            <a:spLocks noGrp="1"/>
          </p:cNvSpPr>
          <p:nvPr>
            <p:ph type="body" idx="16" hasCustomPrompt="1"/>
          </p:nvPr>
        </p:nvSpPr>
        <p:spPr>
          <a:xfrm>
            <a:off x="4422061" y="3469498"/>
            <a:ext cx="4803399" cy="664962"/>
          </a:xfrm>
          <a:prstGeom prst="snip2DiagRect">
            <a:avLst>
              <a:gd name="adj1" fmla="val 0"/>
              <a:gd name="adj2" fmla="val 29559"/>
            </a:avLst>
          </a:prstGeom>
          <a:ln/>
        </p:spPr>
        <p:style>
          <a:lnRef idx="0">
            <a:schemeClr val="accent2"/>
          </a:lnRef>
          <a:fillRef idx="3">
            <a:schemeClr val="accent2"/>
          </a:fillRef>
          <a:effectRef idx="3">
            <a:schemeClr val="accent2"/>
          </a:effectRef>
          <a:fontRef idx="minor">
            <a:schemeClr val="lt1"/>
          </a:fontRef>
        </p:style>
        <p:txBody>
          <a:bodyPr vert="horz" lIns="457200" tIns="45720" rIns="182880" bIns="45720" rtlCol="0" anchor="ctr">
            <a:normAutofit/>
          </a:bodyPr>
          <a:lstStyle>
            <a:lvl1pPr algn="ctr">
              <a:defRPr lang="en-US" sz="1800" b="1" dirty="0">
                <a:solidFill>
                  <a:schemeClr val="bg1"/>
                </a:solidFill>
              </a:defRPr>
            </a:lvl1pPr>
          </a:lstStyle>
          <a:p>
            <a:pPr marL="0" lvl="0" indent="0" algn="ctr">
              <a:buNone/>
            </a:pPr>
            <a:r>
              <a:rPr lang="en-US"/>
              <a:t>Add caption 4 here.</a:t>
            </a:r>
          </a:p>
        </p:txBody>
      </p:sp>
      <p:sp>
        <p:nvSpPr>
          <p:cNvPr id="20" name="Caption 5">
            <a:extLst>
              <a:ext uri="{FF2B5EF4-FFF2-40B4-BE49-F238E27FC236}">
                <a16:creationId xmlns:a16="http://schemas.microsoft.com/office/drawing/2014/main" id="{F2F618EA-F6FF-4DD1-A1D3-71BB1704CC59}"/>
              </a:ext>
            </a:extLst>
          </p:cNvPr>
          <p:cNvSpPr>
            <a:spLocks noGrp="1"/>
          </p:cNvSpPr>
          <p:nvPr>
            <p:ph type="body" idx="15" hasCustomPrompt="1"/>
          </p:nvPr>
        </p:nvSpPr>
        <p:spPr>
          <a:xfrm>
            <a:off x="5237311" y="4285811"/>
            <a:ext cx="4803399" cy="664962"/>
          </a:xfrm>
          <a:prstGeom prst="snip2DiagRect">
            <a:avLst>
              <a:gd name="adj1" fmla="val 0"/>
              <a:gd name="adj2" fmla="val 29559"/>
            </a:avLst>
          </a:prstGeom>
          <a:ln/>
        </p:spPr>
        <p:style>
          <a:lnRef idx="0">
            <a:schemeClr val="accent1"/>
          </a:lnRef>
          <a:fillRef idx="3">
            <a:schemeClr val="accent1"/>
          </a:fillRef>
          <a:effectRef idx="3">
            <a:schemeClr val="accent1"/>
          </a:effectRef>
          <a:fontRef idx="minor">
            <a:schemeClr val="lt1"/>
          </a:fontRef>
        </p:style>
        <p:txBody>
          <a:bodyPr lIns="457200" rIns="182880" anchor="ctr">
            <a:normAutofit/>
          </a:bodyPr>
          <a:lstStyle>
            <a:lvl1pPr marL="0" indent="0" algn="ctr">
              <a:buNone/>
              <a:defRPr sz="18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Add caption 5 here.</a:t>
            </a:r>
          </a:p>
        </p:txBody>
      </p:sp>
      <p:sp>
        <p:nvSpPr>
          <p:cNvPr id="3" name="Caption 6">
            <a:extLst>
              <a:ext uri="{FF2B5EF4-FFF2-40B4-BE49-F238E27FC236}">
                <a16:creationId xmlns:a16="http://schemas.microsoft.com/office/drawing/2014/main" id="{B32B0E8D-8431-408A-AF8C-044EE0F0A717}"/>
              </a:ext>
            </a:extLst>
          </p:cNvPr>
          <p:cNvSpPr>
            <a:spLocks noGrp="1"/>
          </p:cNvSpPr>
          <p:nvPr>
            <p:ph type="body" idx="1" hasCustomPrompt="1"/>
          </p:nvPr>
        </p:nvSpPr>
        <p:spPr>
          <a:xfrm>
            <a:off x="6052561" y="5102122"/>
            <a:ext cx="4803399" cy="664962"/>
          </a:xfrm>
          <a:prstGeom prst="snip2DiagRect">
            <a:avLst>
              <a:gd name="adj1" fmla="val 0"/>
              <a:gd name="adj2" fmla="val 29559"/>
            </a:avLst>
          </a:prstGeom>
          <a:ln/>
        </p:spPr>
        <p:style>
          <a:lnRef idx="0">
            <a:schemeClr val="accent2"/>
          </a:lnRef>
          <a:fillRef idx="3">
            <a:schemeClr val="accent2"/>
          </a:fillRef>
          <a:effectRef idx="3">
            <a:schemeClr val="accent2"/>
          </a:effectRef>
          <a:fontRef idx="minor">
            <a:schemeClr val="lt1"/>
          </a:fontRef>
        </p:style>
        <p:txBody>
          <a:bodyPr vert="horz" lIns="457200" tIns="45720" rIns="182880" bIns="45720" rtlCol="0" anchor="ctr">
            <a:normAutofit/>
          </a:bodyPr>
          <a:lstStyle>
            <a:lvl1pPr algn="ctr">
              <a:defRPr lang="en-US" sz="1800" b="1" dirty="0">
                <a:solidFill>
                  <a:schemeClr val="bg1"/>
                </a:solidFill>
              </a:defRPr>
            </a:lvl1pPr>
          </a:lstStyle>
          <a:p>
            <a:pPr marL="0" lvl="0" indent="0" algn="ctr">
              <a:buNone/>
            </a:pPr>
            <a:r>
              <a:rPr lang="en-US"/>
              <a:t>Add caption 6 here.</a:t>
            </a:r>
          </a:p>
        </p:txBody>
      </p:sp>
      <p:sp>
        <p:nvSpPr>
          <p:cNvPr id="8" name="Footer Placeholder">
            <a:extLst>
              <a:ext uri="{FF2B5EF4-FFF2-40B4-BE49-F238E27FC236}">
                <a16:creationId xmlns:a16="http://schemas.microsoft.com/office/drawing/2014/main" id="{A0DC7C72-A8F7-4224-A9B1-BF8B032C26DB}"/>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286989666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meline 1">
    <p:spTree>
      <p:nvGrpSpPr>
        <p:cNvPr id="1" name=""/>
        <p:cNvGrpSpPr/>
        <p:nvPr/>
      </p:nvGrpSpPr>
      <p:grpSpPr>
        <a:xfrm>
          <a:off x="0" y="0"/>
          <a:ext cx="0" cy="0"/>
          <a:chOff x="0" y="0"/>
          <a:chExt cx="0" cy="0"/>
        </a:xfrm>
      </p:grpSpPr>
      <p:pic>
        <p:nvPicPr>
          <p:cNvPr id="29" name="Watch Icon">
            <a:extLst>
              <a:ext uri="{FF2B5EF4-FFF2-40B4-BE49-F238E27FC236}">
                <a16:creationId xmlns:a16="http://schemas.microsoft.com/office/drawing/2014/main" id="{0424956F-105B-4C46-9648-142898D60E66}"/>
              </a:ext>
              <a:ext uri="{C183D7F6-B498-43B3-948B-1728B52AA6E4}">
                <adec:decorative xmlns:adec="http://schemas.microsoft.com/office/drawing/2017/decorative" val="1"/>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rot="10800000">
            <a:off x="0" y="235399"/>
            <a:ext cx="457200" cy="457200"/>
          </a:xfrm>
          <a:prstGeom prst="rect">
            <a:avLst/>
          </a:prstGeom>
        </p:spPr>
      </p:pic>
      <p:cxnSp>
        <p:nvCxnSpPr>
          <p:cNvPr id="4" name="Gray Line">
            <a:extLst>
              <a:ext uri="{FF2B5EF4-FFF2-40B4-BE49-F238E27FC236}">
                <a16:creationId xmlns:a16="http://schemas.microsoft.com/office/drawing/2014/main" id="{EB1F5497-0BA7-44C4-91C9-0DA349BE0710}"/>
              </a:ext>
              <a:ext uri="{C183D7F6-B498-43B3-948B-1728B52AA6E4}">
                <adec:decorative xmlns:adec="http://schemas.microsoft.com/office/drawing/2017/decorative" val="1"/>
              </a:ext>
            </a:extLst>
          </p:cNvPr>
          <p:cNvCxnSpPr/>
          <p:nvPr userDrawn="1"/>
        </p:nvCxnSpPr>
        <p:spPr>
          <a:xfrm>
            <a:off x="0" y="3447106"/>
            <a:ext cx="12192000" cy="0"/>
          </a:xfrm>
          <a:prstGeom prst="line">
            <a:avLst/>
          </a:prstGeom>
          <a:ln w="28575"/>
        </p:spPr>
        <p:style>
          <a:lnRef idx="1">
            <a:schemeClr val="accent4"/>
          </a:lnRef>
          <a:fillRef idx="0">
            <a:schemeClr val="accent4"/>
          </a:fillRef>
          <a:effectRef idx="0">
            <a:schemeClr val="accent4"/>
          </a:effectRef>
          <a:fontRef idx="minor">
            <a:schemeClr val="tx1"/>
          </a:fontRef>
        </p:style>
      </p:cxnSp>
      <p:sp>
        <p:nvSpPr>
          <p:cNvPr id="30" name="Year Right">
            <a:extLst>
              <a:ext uri="{FF2B5EF4-FFF2-40B4-BE49-F238E27FC236}">
                <a16:creationId xmlns:a16="http://schemas.microsoft.com/office/drawing/2014/main" id="{66D1E8FF-07A1-4602-A7F7-548960E0C1C1}"/>
              </a:ext>
              <a:ext uri="{C183D7F6-B498-43B3-948B-1728B52AA6E4}">
                <adec:decorative xmlns:adec="http://schemas.microsoft.com/office/drawing/2017/decorative" val="1"/>
              </a:ext>
            </a:extLst>
          </p:cNvPr>
          <p:cNvSpPr>
            <a:spLocks noGrp="1"/>
          </p:cNvSpPr>
          <p:nvPr>
            <p:ph type="body" idx="24" hasCustomPrompt="1"/>
          </p:nvPr>
        </p:nvSpPr>
        <p:spPr>
          <a:xfrm>
            <a:off x="366666" y="3488370"/>
            <a:ext cx="2126590" cy="800015"/>
          </a:xfrm>
          <a:prstGeom prst="callout1">
            <a:avLst>
              <a:gd name="adj1" fmla="val 84769"/>
              <a:gd name="adj2" fmla="val 42"/>
              <a:gd name="adj3" fmla="val -3048"/>
              <a:gd name="adj4" fmla="val 30"/>
            </a:avLst>
          </a:prstGeom>
          <a:noFill/>
          <a:ln w="57150" cmpd="sng">
            <a:solidFill>
              <a:schemeClr val="accent2"/>
            </a:solidFill>
            <a:prstDash val="solid"/>
            <a:bevel/>
            <a:headEnd type="none"/>
            <a:tailEnd type="triangle" w="med" len="med"/>
          </a:ln>
        </p:spPr>
        <p:style>
          <a:lnRef idx="1">
            <a:schemeClr val="accent4"/>
          </a:lnRef>
          <a:fillRef idx="2">
            <a:schemeClr val="accent4"/>
          </a:fillRef>
          <a:effectRef idx="1">
            <a:schemeClr val="accent4"/>
          </a:effectRef>
          <a:fontRef idx="minor">
            <a:schemeClr val="dk1"/>
          </a:fontRef>
        </p:style>
        <p:txBody>
          <a:bodyPr wrap="square" lIns="91440" tIns="0" rIns="0" bIns="0" anchor="t">
            <a:noAutofit/>
          </a:bodyPr>
          <a:lstStyle>
            <a:lvl1pPr marL="0" indent="0" algn="l">
              <a:spcBef>
                <a:spcPts val="0"/>
              </a:spcBef>
              <a:buNone/>
              <a:defRPr sz="6000" b="1" i="0" spc="200" baseline="0">
                <a:solidFill>
                  <a:srgbClr val="8C8C8C"/>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20XX</a:t>
            </a:r>
          </a:p>
        </p:txBody>
      </p:sp>
      <p:sp>
        <p:nvSpPr>
          <p:cNvPr id="31" name="Year Left">
            <a:extLst>
              <a:ext uri="{FF2B5EF4-FFF2-40B4-BE49-F238E27FC236}">
                <a16:creationId xmlns:a16="http://schemas.microsoft.com/office/drawing/2014/main" id="{F60D08D2-751A-4A75-8F69-6933BA144CE2}"/>
              </a:ext>
              <a:ext uri="{C183D7F6-B498-43B3-948B-1728B52AA6E4}">
                <adec:decorative xmlns:adec="http://schemas.microsoft.com/office/drawing/2017/decorative" val="1"/>
              </a:ext>
            </a:extLst>
          </p:cNvPr>
          <p:cNvSpPr>
            <a:spLocks noGrp="1"/>
          </p:cNvSpPr>
          <p:nvPr>
            <p:ph type="body" idx="25" hasCustomPrompt="1"/>
          </p:nvPr>
        </p:nvSpPr>
        <p:spPr>
          <a:xfrm>
            <a:off x="9097643" y="3488370"/>
            <a:ext cx="2126590" cy="800015"/>
          </a:xfrm>
          <a:prstGeom prst="callout1">
            <a:avLst>
              <a:gd name="adj1" fmla="val 84769"/>
              <a:gd name="adj2" fmla="val 42"/>
              <a:gd name="adj3" fmla="val -3048"/>
              <a:gd name="adj4" fmla="val 30"/>
            </a:avLst>
          </a:prstGeom>
          <a:noFill/>
          <a:ln w="57150" cmpd="sng">
            <a:solidFill>
              <a:schemeClr val="accent2"/>
            </a:solidFill>
            <a:prstDash val="solid"/>
            <a:bevel/>
            <a:headEnd type="none"/>
            <a:tailEnd type="triangle" w="med" len="med"/>
          </a:ln>
        </p:spPr>
        <p:style>
          <a:lnRef idx="1">
            <a:schemeClr val="accent4"/>
          </a:lnRef>
          <a:fillRef idx="2">
            <a:schemeClr val="accent4"/>
          </a:fillRef>
          <a:effectRef idx="1">
            <a:schemeClr val="accent4"/>
          </a:effectRef>
          <a:fontRef idx="minor">
            <a:schemeClr val="dk1"/>
          </a:fontRef>
        </p:style>
        <p:txBody>
          <a:bodyPr wrap="square" lIns="91440" tIns="0" rIns="0" bIns="0" anchor="t">
            <a:noAutofit/>
          </a:bodyPr>
          <a:lstStyle>
            <a:lvl1pPr marL="0" indent="0" algn="l">
              <a:spcBef>
                <a:spcPts val="0"/>
              </a:spcBef>
              <a:buNone/>
              <a:defRPr sz="6000" b="1" i="0" spc="200" baseline="0">
                <a:solidFill>
                  <a:srgbClr val="8C8C8C"/>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20XX</a:t>
            </a:r>
          </a:p>
        </p:txBody>
      </p:sp>
      <p:sp>
        <p:nvSpPr>
          <p:cNvPr id="9" name="Slide Number">
            <a:extLst>
              <a:ext uri="{FF2B5EF4-FFF2-40B4-BE49-F238E27FC236}">
                <a16:creationId xmlns:a16="http://schemas.microsoft.com/office/drawing/2014/main" id="{82356CE9-2779-4AFC-864B-2F02513D794E}"/>
              </a:ext>
            </a:extLst>
          </p:cNvPr>
          <p:cNvSpPr>
            <a:spLocks noGrp="1"/>
          </p:cNvSpPr>
          <p:nvPr>
            <p:ph type="sldNum" sz="quarter" idx="12"/>
          </p:nvPr>
        </p:nvSpPr>
        <p:spPr/>
        <p:txBody>
          <a:bodyPr/>
          <a:lstStyle/>
          <a:p>
            <a:fld id="{158B7785-F6D6-45F8-833E-07BD84680091}" type="slidenum">
              <a:rPr lang="en-US" smtClean="0"/>
              <a:t>‹#›</a:t>
            </a:fld>
            <a:endParaRPr lang="en-US"/>
          </a:p>
        </p:txBody>
      </p:sp>
      <p:sp>
        <p:nvSpPr>
          <p:cNvPr id="10" name="Title">
            <a:extLst>
              <a:ext uri="{FF2B5EF4-FFF2-40B4-BE49-F238E27FC236}">
                <a16:creationId xmlns:a16="http://schemas.microsoft.com/office/drawing/2014/main" id="{9A60AAA4-8433-4C0E-A76C-94627FB47A25}"/>
              </a:ext>
            </a:extLst>
          </p:cNvPr>
          <p:cNvSpPr>
            <a:spLocks noGrp="1"/>
          </p:cNvSpPr>
          <p:nvPr>
            <p:ph type="title" hasCustomPrompt="1"/>
          </p:nvPr>
        </p:nvSpPr>
        <p:spPr/>
        <p:txBody>
          <a:bodyPr/>
          <a:lstStyle>
            <a:lvl1pPr>
              <a:defRPr/>
            </a:lvl1pPr>
          </a:lstStyle>
          <a:p>
            <a:r>
              <a:rPr lang="en-US"/>
              <a:t>Click to add timeline slide title. Delete unneeded shapes.  </a:t>
            </a:r>
          </a:p>
        </p:txBody>
      </p:sp>
      <p:sp>
        <p:nvSpPr>
          <p:cNvPr id="19" name="Timeline Item 1">
            <a:extLst>
              <a:ext uri="{FF2B5EF4-FFF2-40B4-BE49-F238E27FC236}">
                <a16:creationId xmlns:a16="http://schemas.microsoft.com/office/drawing/2014/main" id="{7E8B3B64-B72D-46F2-81CE-8A9ABCF3779F}"/>
              </a:ext>
            </a:extLst>
          </p:cNvPr>
          <p:cNvSpPr>
            <a:spLocks noGrp="1"/>
          </p:cNvSpPr>
          <p:nvPr>
            <p:ph type="body" idx="15" hasCustomPrompt="1"/>
          </p:nvPr>
        </p:nvSpPr>
        <p:spPr>
          <a:xfrm rot="19800000">
            <a:off x="952510" y="2017123"/>
            <a:ext cx="3357485" cy="505948"/>
          </a:xfrm>
          <a:prstGeom prst="callout1">
            <a:avLst>
              <a:gd name="adj1" fmla="val 48704"/>
              <a:gd name="adj2" fmla="val -513"/>
              <a:gd name="adj3" fmla="val 48509"/>
              <a:gd name="adj4" fmla="val -20806"/>
            </a:avLst>
          </a:prstGeom>
          <a:solidFill>
            <a:schemeClr val="bg2"/>
          </a:solidFill>
          <a:ln w="31750" cap="rnd">
            <a:headEnd type="none" w="lg" len="lg"/>
            <a:tailEnd type="oval" w="lg" len="lg"/>
          </a:ln>
        </p:spPr>
        <p:style>
          <a:lnRef idx="2">
            <a:schemeClr val="accent1"/>
          </a:lnRef>
          <a:fillRef idx="1">
            <a:schemeClr val="lt1"/>
          </a:fillRef>
          <a:effectRef idx="0">
            <a:schemeClr val="accent1"/>
          </a:effectRef>
          <a:fontRef idx="minor">
            <a:schemeClr val="dk1"/>
          </a:fontRef>
        </p:style>
        <p:txBody>
          <a:bodyPr lIns="91440" rIns="91440" anchor="ctr">
            <a:normAutofit/>
          </a:bodyPr>
          <a:lstStyle>
            <a:lvl1pPr marL="0" indent="0" algn="l">
              <a:buNone/>
              <a:defRPr sz="18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Add Timeline Item 1 here.</a:t>
            </a:r>
          </a:p>
        </p:txBody>
      </p:sp>
      <p:sp>
        <p:nvSpPr>
          <p:cNvPr id="20" name="Timeline Item 2">
            <a:extLst>
              <a:ext uri="{FF2B5EF4-FFF2-40B4-BE49-F238E27FC236}">
                <a16:creationId xmlns:a16="http://schemas.microsoft.com/office/drawing/2014/main" id="{71175FA4-BAEE-4275-A8DC-9D639675342F}"/>
              </a:ext>
            </a:extLst>
          </p:cNvPr>
          <p:cNvSpPr>
            <a:spLocks noGrp="1"/>
          </p:cNvSpPr>
          <p:nvPr>
            <p:ph type="body" idx="16" hasCustomPrompt="1"/>
          </p:nvPr>
        </p:nvSpPr>
        <p:spPr>
          <a:xfrm rot="19800000">
            <a:off x="2249998" y="2017123"/>
            <a:ext cx="3357485" cy="505948"/>
          </a:xfrm>
          <a:prstGeom prst="callout1">
            <a:avLst>
              <a:gd name="adj1" fmla="val 48704"/>
              <a:gd name="adj2" fmla="val -513"/>
              <a:gd name="adj3" fmla="val 48509"/>
              <a:gd name="adj4" fmla="val -20806"/>
            </a:avLst>
          </a:prstGeom>
          <a:solidFill>
            <a:schemeClr val="bg2"/>
          </a:solidFill>
          <a:ln w="31750" cap="rnd">
            <a:headEnd type="none" w="lg" len="lg"/>
            <a:tailEnd type="oval" w="lg" len="lg"/>
          </a:ln>
        </p:spPr>
        <p:style>
          <a:lnRef idx="2">
            <a:schemeClr val="accent1"/>
          </a:lnRef>
          <a:fillRef idx="1">
            <a:schemeClr val="lt1"/>
          </a:fillRef>
          <a:effectRef idx="0">
            <a:schemeClr val="accent1"/>
          </a:effectRef>
          <a:fontRef idx="minor">
            <a:schemeClr val="dk1"/>
          </a:fontRef>
        </p:style>
        <p:txBody>
          <a:bodyPr lIns="91440" rIns="91440" anchor="ctr">
            <a:normAutofit/>
          </a:bodyPr>
          <a:lstStyle>
            <a:lvl1pPr marL="0" indent="0" algn="l">
              <a:buNone/>
              <a:defRPr sz="18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Add Timeline Item 2 here.</a:t>
            </a:r>
          </a:p>
        </p:txBody>
      </p:sp>
      <p:sp>
        <p:nvSpPr>
          <p:cNvPr id="21" name="Timeline Item 3">
            <a:extLst>
              <a:ext uri="{FF2B5EF4-FFF2-40B4-BE49-F238E27FC236}">
                <a16:creationId xmlns:a16="http://schemas.microsoft.com/office/drawing/2014/main" id="{16445293-5DCC-4B7C-9FC6-1572DB24A1FE}"/>
              </a:ext>
            </a:extLst>
          </p:cNvPr>
          <p:cNvSpPr>
            <a:spLocks noGrp="1"/>
          </p:cNvSpPr>
          <p:nvPr>
            <p:ph type="body" idx="17" hasCustomPrompt="1"/>
          </p:nvPr>
        </p:nvSpPr>
        <p:spPr>
          <a:xfrm rot="19800000">
            <a:off x="3547486" y="2017123"/>
            <a:ext cx="3357485" cy="505948"/>
          </a:xfrm>
          <a:prstGeom prst="callout1">
            <a:avLst>
              <a:gd name="adj1" fmla="val 48704"/>
              <a:gd name="adj2" fmla="val -513"/>
              <a:gd name="adj3" fmla="val 48509"/>
              <a:gd name="adj4" fmla="val -20806"/>
            </a:avLst>
          </a:prstGeom>
          <a:solidFill>
            <a:schemeClr val="bg2"/>
          </a:solidFill>
          <a:ln w="31750" cap="rnd">
            <a:headEnd type="none" w="lg" len="lg"/>
            <a:tailEnd type="oval" w="lg" len="lg"/>
          </a:ln>
        </p:spPr>
        <p:style>
          <a:lnRef idx="2">
            <a:schemeClr val="accent1"/>
          </a:lnRef>
          <a:fillRef idx="1">
            <a:schemeClr val="lt1"/>
          </a:fillRef>
          <a:effectRef idx="0">
            <a:schemeClr val="accent1"/>
          </a:effectRef>
          <a:fontRef idx="minor">
            <a:schemeClr val="dk1"/>
          </a:fontRef>
        </p:style>
        <p:txBody>
          <a:bodyPr lIns="91440" rIns="91440" anchor="ctr">
            <a:normAutofit/>
          </a:bodyPr>
          <a:lstStyle>
            <a:lvl1pPr marL="0" indent="0" algn="l">
              <a:buNone/>
              <a:defRPr sz="18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Add Timeline Item 3 here.</a:t>
            </a:r>
          </a:p>
        </p:txBody>
      </p:sp>
      <p:sp>
        <p:nvSpPr>
          <p:cNvPr id="22" name="Timeline Item 4">
            <a:extLst>
              <a:ext uri="{FF2B5EF4-FFF2-40B4-BE49-F238E27FC236}">
                <a16:creationId xmlns:a16="http://schemas.microsoft.com/office/drawing/2014/main" id="{2B9FE88E-CCED-4252-8A9C-026A3B8594A2}"/>
              </a:ext>
            </a:extLst>
          </p:cNvPr>
          <p:cNvSpPr>
            <a:spLocks noGrp="1"/>
          </p:cNvSpPr>
          <p:nvPr>
            <p:ph type="body" idx="18" hasCustomPrompt="1"/>
          </p:nvPr>
        </p:nvSpPr>
        <p:spPr>
          <a:xfrm rot="19800000">
            <a:off x="4844974" y="2017123"/>
            <a:ext cx="3357485" cy="505948"/>
          </a:xfrm>
          <a:prstGeom prst="callout1">
            <a:avLst>
              <a:gd name="adj1" fmla="val 48704"/>
              <a:gd name="adj2" fmla="val -513"/>
              <a:gd name="adj3" fmla="val 48509"/>
              <a:gd name="adj4" fmla="val -20806"/>
            </a:avLst>
          </a:prstGeom>
          <a:solidFill>
            <a:schemeClr val="bg2"/>
          </a:solidFill>
          <a:ln w="31750" cap="rnd">
            <a:headEnd type="none" w="lg" len="lg"/>
            <a:tailEnd type="oval" w="lg" len="lg"/>
          </a:ln>
        </p:spPr>
        <p:style>
          <a:lnRef idx="2">
            <a:schemeClr val="accent1"/>
          </a:lnRef>
          <a:fillRef idx="1">
            <a:schemeClr val="lt1"/>
          </a:fillRef>
          <a:effectRef idx="0">
            <a:schemeClr val="accent1"/>
          </a:effectRef>
          <a:fontRef idx="minor">
            <a:schemeClr val="dk1"/>
          </a:fontRef>
        </p:style>
        <p:txBody>
          <a:bodyPr lIns="91440" rIns="91440" anchor="ctr">
            <a:normAutofit/>
          </a:bodyPr>
          <a:lstStyle>
            <a:lvl1pPr marL="0" indent="0" algn="l">
              <a:buNone/>
              <a:defRPr sz="18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Add Timeline Item 4 here.</a:t>
            </a:r>
          </a:p>
        </p:txBody>
      </p:sp>
      <p:sp>
        <p:nvSpPr>
          <p:cNvPr id="23" name="Timeline Item 5">
            <a:extLst>
              <a:ext uri="{FF2B5EF4-FFF2-40B4-BE49-F238E27FC236}">
                <a16:creationId xmlns:a16="http://schemas.microsoft.com/office/drawing/2014/main" id="{59CADF66-2650-4A81-9731-9AD87431C781}"/>
              </a:ext>
            </a:extLst>
          </p:cNvPr>
          <p:cNvSpPr>
            <a:spLocks noGrp="1"/>
          </p:cNvSpPr>
          <p:nvPr>
            <p:ph type="body" idx="19" hasCustomPrompt="1"/>
          </p:nvPr>
        </p:nvSpPr>
        <p:spPr>
          <a:xfrm rot="19800000">
            <a:off x="6183563" y="2017125"/>
            <a:ext cx="3357485" cy="505948"/>
          </a:xfrm>
          <a:prstGeom prst="callout1">
            <a:avLst>
              <a:gd name="adj1" fmla="val 48704"/>
              <a:gd name="adj2" fmla="val -513"/>
              <a:gd name="adj3" fmla="val 48509"/>
              <a:gd name="adj4" fmla="val -20806"/>
            </a:avLst>
          </a:prstGeom>
          <a:solidFill>
            <a:schemeClr val="bg2"/>
          </a:solidFill>
          <a:ln w="31750" cap="rnd">
            <a:headEnd type="none" w="lg" len="lg"/>
            <a:tailEnd type="oval" w="lg" len="lg"/>
          </a:ln>
        </p:spPr>
        <p:style>
          <a:lnRef idx="2">
            <a:schemeClr val="accent1"/>
          </a:lnRef>
          <a:fillRef idx="1">
            <a:schemeClr val="lt1"/>
          </a:fillRef>
          <a:effectRef idx="0">
            <a:schemeClr val="accent1"/>
          </a:effectRef>
          <a:fontRef idx="minor">
            <a:schemeClr val="dk1"/>
          </a:fontRef>
        </p:style>
        <p:txBody>
          <a:bodyPr lIns="91440" rIns="91440" anchor="ctr">
            <a:normAutofit/>
          </a:bodyPr>
          <a:lstStyle>
            <a:lvl1pPr marL="0" indent="0" algn="l">
              <a:buNone/>
              <a:defRPr sz="18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Add Timeline Item 5 here.</a:t>
            </a:r>
          </a:p>
        </p:txBody>
      </p:sp>
      <p:sp>
        <p:nvSpPr>
          <p:cNvPr id="24" name="Timeline Item 6">
            <a:extLst>
              <a:ext uri="{FF2B5EF4-FFF2-40B4-BE49-F238E27FC236}">
                <a16:creationId xmlns:a16="http://schemas.microsoft.com/office/drawing/2014/main" id="{2DBD2AA9-D43A-459A-A79F-A51F5F8660C3}"/>
              </a:ext>
            </a:extLst>
          </p:cNvPr>
          <p:cNvSpPr>
            <a:spLocks noGrp="1"/>
          </p:cNvSpPr>
          <p:nvPr>
            <p:ph type="body" idx="20" hasCustomPrompt="1"/>
          </p:nvPr>
        </p:nvSpPr>
        <p:spPr>
          <a:xfrm rot="19800000">
            <a:off x="7481051" y="2017125"/>
            <a:ext cx="3357485" cy="505948"/>
          </a:xfrm>
          <a:prstGeom prst="callout1">
            <a:avLst>
              <a:gd name="adj1" fmla="val 48704"/>
              <a:gd name="adj2" fmla="val -513"/>
              <a:gd name="adj3" fmla="val 48509"/>
              <a:gd name="adj4" fmla="val -20806"/>
            </a:avLst>
          </a:prstGeom>
          <a:solidFill>
            <a:schemeClr val="bg2"/>
          </a:solidFill>
          <a:ln w="31750" cap="rnd">
            <a:headEnd type="none" w="lg" len="lg"/>
            <a:tailEnd type="oval" w="lg" len="lg"/>
          </a:ln>
        </p:spPr>
        <p:style>
          <a:lnRef idx="2">
            <a:schemeClr val="accent1"/>
          </a:lnRef>
          <a:fillRef idx="1">
            <a:schemeClr val="lt1"/>
          </a:fillRef>
          <a:effectRef idx="0">
            <a:schemeClr val="accent1"/>
          </a:effectRef>
          <a:fontRef idx="minor">
            <a:schemeClr val="dk1"/>
          </a:fontRef>
        </p:style>
        <p:txBody>
          <a:bodyPr lIns="91440" rIns="91440" anchor="ctr">
            <a:normAutofit/>
          </a:bodyPr>
          <a:lstStyle>
            <a:lvl1pPr marL="0" indent="0" algn="l">
              <a:buNone/>
              <a:defRPr sz="18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Add Timeline Item 6 here.</a:t>
            </a:r>
          </a:p>
        </p:txBody>
      </p:sp>
      <p:sp>
        <p:nvSpPr>
          <p:cNvPr id="25" name="Timeline Item 7">
            <a:extLst>
              <a:ext uri="{FF2B5EF4-FFF2-40B4-BE49-F238E27FC236}">
                <a16:creationId xmlns:a16="http://schemas.microsoft.com/office/drawing/2014/main" id="{446DB56E-1F98-4CA5-9EA0-CD5D8E696085}"/>
              </a:ext>
            </a:extLst>
          </p:cNvPr>
          <p:cNvSpPr>
            <a:spLocks noGrp="1"/>
          </p:cNvSpPr>
          <p:nvPr>
            <p:ph type="body" idx="21" hasCustomPrompt="1"/>
          </p:nvPr>
        </p:nvSpPr>
        <p:spPr>
          <a:xfrm rot="19800000">
            <a:off x="8778539" y="2017125"/>
            <a:ext cx="3357485" cy="505948"/>
          </a:xfrm>
          <a:prstGeom prst="callout1">
            <a:avLst>
              <a:gd name="adj1" fmla="val 48704"/>
              <a:gd name="adj2" fmla="val -513"/>
              <a:gd name="adj3" fmla="val 48509"/>
              <a:gd name="adj4" fmla="val -20806"/>
            </a:avLst>
          </a:prstGeom>
          <a:solidFill>
            <a:schemeClr val="bg2"/>
          </a:solidFill>
          <a:ln w="31750" cap="rnd">
            <a:headEnd type="none" w="lg" len="lg"/>
            <a:tailEnd type="oval" w="lg" len="lg"/>
          </a:ln>
        </p:spPr>
        <p:style>
          <a:lnRef idx="2">
            <a:schemeClr val="accent1"/>
          </a:lnRef>
          <a:fillRef idx="1">
            <a:schemeClr val="lt1"/>
          </a:fillRef>
          <a:effectRef idx="0">
            <a:schemeClr val="accent1"/>
          </a:effectRef>
          <a:fontRef idx="minor">
            <a:schemeClr val="dk1"/>
          </a:fontRef>
        </p:style>
        <p:txBody>
          <a:bodyPr lIns="91440" rIns="91440" anchor="ctr">
            <a:normAutofit/>
          </a:bodyPr>
          <a:lstStyle>
            <a:lvl1pPr marL="0" indent="0" algn="l">
              <a:buNone/>
              <a:defRPr sz="18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Add Timeline Item 7 here.</a:t>
            </a:r>
          </a:p>
        </p:txBody>
      </p:sp>
      <p:sp>
        <p:nvSpPr>
          <p:cNvPr id="11" name="Callout - Bottom">
            <a:extLst>
              <a:ext uri="{FF2B5EF4-FFF2-40B4-BE49-F238E27FC236}">
                <a16:creationId xmlns:a16="http://schemas.microsoft.com/office/drawing/2014/main" id="{977AA5B0-026E-4306-A8FB-EE76135F6FBE}"/>
              </a:ext>
            </a:extLst>
          </p:cNvPr>
          <p:cNvSpPr>
            <a:spLocks noGrp="1"/>
          </p:cNvSpPr>
          <p:nvPr>
            <p:ph type="body" idx="14" hasCustomPrompt="1"/>
          </p:nvPr>
        </p:nvSpPr>
        <p:spPr>
          <a:xfrm>
            <a:off x="805866" y="4575293"/>
            <a:ext cx="10462106" cy="1071062"/>
          </a:xfrm>
          <a:ln/>
        </p:spPr>
        <p:style>
          <a:lnRef idx="0">
            <a:schemeClr val="accent1"/>
          </a:lnRef>
          <a:fillRef idx="3">
            <a:schemeClr val="accent1"/>
          </a:fillRef>
          <a:effectRef idx="3">
            <a:schemeClr val="accent1"/>
          </a:effectRef>
          <a:fontRef idx="minor">
            <a:schemeClr val="lt1"/>
          </a:fontRef>
        </p:style>
        <p:txBody>
          <a:bodyPr wrap="square" lIns="274320" tIns="182880" rIns="274320" bIns="182880" anchor="ctr">
            <a:spAutoFit/>
          </a:bodyPr>
          <a:lstStyle>
            <a:lvl1pPr marL="0" indent="0" algn="l">
              <a:buNone/>
              <a:defRPr sz="1600" b="0" i="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Please Note: The reading order of these graphic elements has been established on the backend to satisfy federal accessibility regulations (508 compliance).  Element removal and spacing will not affect accessibility, but element rearranging and reordering will.  Use this callout box for your content, or delete if not needed.</a:t>
            </a:r>
          </a:p>
        </p:txBody>
      </p:sp>
      <p:sp>
        <p:nvSpPr>
          <p:cNvPr id="8" name="Footer Placeholder">
            <a:extLst>
              <a:ext uri="{FF2B5EF4-FFF2-40B4-BE49-F238E27FC236}">
                <a16:creationId xmlns:a16="http://schemas.microsoft.com/office/drawing/2014/main" id="{A0DC7C72-A8F7-4224-A9B1-BF8B032C26DB}"/>
              </a:ext>
            </a:extLst>
          </p:cNvPr>
          <p:cNvSpPr>
            <a:spLocks noGrp="1"/>
          </p:cNvSpPr>
          <p:nvPr>
            <p:ph type="ftr" sz="quarter" idx="11"/>
          </p:nvPr>
        </p:nvSpPr>
        <p:spPr/>
        <p:txBody>
          <a:bodyPr/>
          <a:lstStyle>
            <a:lvl1pPr>
              <a:defRPr>
                <a:solidFill>
                  <a:srgbClr val="8C8C8C"/>
                </a:solidFill>
              </a:defRPr>
            </a:lvl1pPr>
          </a:lstStyle>
          <a:p>
            <a:endParaRPr lang="en-US"/>
          </a:p>
        </p:txBody>
      </p:sp>
    </p:spTree>
    <p:extLst>
      <p:ext uri="{BB962C8B-B14F-4D97-AF65-F5344CB8AC3E}">
        <p14:creationId xmlns:p14="http://schemas.microsoft.com/office/powerpoint/2010/main" val="114001539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imeline 2">
    <p:spTree>
      <p:nvGrpSpPr>
        <p:cNvPr id="1" name=""/>
        <p:cNvGrpSpPr/>
        <p:nvPr/>
      </p:nvGrpSpPr>
      <p:grpSpPr>
        <a:xfrm>
          <a:off x="0" y="0"/>
          <a:ext cx="0" cy="0"/>
          <a:chOff x="0" y="0"/>
          <a:chExt cx="0" cy="0"/>
        </a:xfrm>
      </p:grpSpPr>
      <p:pic>
        <p:nvPicPr>
          <p:cNvPr id="29" name="Watch Icon">
            <a:extLst>
              <a:ext uri="{FF2B5EF4-FFF2-40B4-BE49-F238E27FC236}">
                <a16:creationId xmlns:a16="http://schemas.microsoft.com/office/drawing/2014/main" id="{0424956F-105B-4C46-9648-142898D60E66}"/>
              </a:ext>
              <a:ext uri="{C183D7F6-B498-43B3-948B-1728B52AA6E4}">
                <adec:decorative xmlns:adec="http://schemas.microsoft.com/office/drawing/2017/decorative" val="1"/>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rot="10800000">
            <a:off x="0" y="235399"/>
            <a:ext cx="457200" cy="457200"/>
          </a:xfrm>
          <a:prstGeom prst="rect">
            <a:avLst/>
          </a:prstGeom>
        </p:spPr>
      </p:pic>
      <p:cxnSp>
        <p:nvCxnSpPr>
          <p:cNvPr id="4" name="Gray Line">
            <a:extLst>
              <a:ext uri="{FF2B5EF4-FFF2-40B4-BE49-F238E27FC236}">
                <a16:creationId xmlns:a16="http://schemas.microsoft.com/office/drawing/2014/main" id="{EB1F5497-0BA7-44C4-91C9-0DA349BE0710}"/>
              </a:ext>
              <a:ext uri="{C183D7F6-B498-43B3-948B-1728B52AA6E4}">
                <adec:decorative xmlns:adec="http://schemas.microsoft.com/office/drawing/2017/decorative" val="1"/>
              </a:ext>
            </a:extLst>
          </p:cNvPr>
          <p:cNvCxnSpPr/>
          <p:nvPr userDrawn="1"/>
        </p:nvCxnSpPr>
        <p:spPr>
          <a:xfrm>
            <a:off x="0" y="3447106"/>
            <a:ext cx="12192000" cy="0"/>
          </a:xfrm>
          <a:prstGeom prst="line">
            <a:avLst/>
          </a:prstGeom>
          <a:ln w="28575"/>
        </p:spPr>
        <p:style>
          <a:lnRef idx="1">
            <a:schemeClr val="accent4"/>
          </a:lnRef>
          <a:fillRef idx="0">
            <a:schemeClr val="accent4"/>
          </a:fillRef>
          <a:effectRef idx="0">
            <a:schemeClr val="accent4"/>
          </a:effectRef>
          <a:fontRef idx="minor">
            <a:schemeClr val="tx1"/>
          </a:fontRef>
        </p:style>
      </p:cxnSp>
      <p:sp>
        <p:nvSpPr>
          <p:cNvPr id="31" name="Year Right">
            <a:extLst>
              <a:ext uri="{FF2B5EF4-FFF2-40B4-BE49-F238E27FC236}">
                <a16:creationId xmlns:a16="http://schemas.microsoft.com/office/drawing/2014/main" id="{F60D08D2-751A-4A75-8F69-6933BA144CE2}"/>
              </a:ext>
              <a:ext uri="{C183D7F6-B498-43B3-948B-1728B52AA6E4}">
                <adec:decorative xmlns:adec="http://schemas.microsoft.com/office/drawing/2017/decorative" val="1"/>
              </a:ext>
            </a:extLst>
          </p:cNvPr>
          <p:cNvSpPr>
            <a:spLocks noGrp="1"/>
          </p:cNvSpPr>
          <p:nvPr>
            <p:ph type="body" idx="25" hasCustomPrompt="1"/>
          </p:nvPr>
        </p:nvSpPr>
        <p:spPr>
          <a:xfrm>
            <a:off x="9097643" y="3488370"/>
            <a:ext cx="2126590" cy="800015"/>
          </a:xfrm>
          <a:prstGeom prst="callout1">
            <a:avLst>
              <a:gd name="adj1" fmla="val 84769"/>
              <a:gd name="adj2" fmla="val 42"/>
              <a:gd name="adj3" fmla="val -3048"/>
              <a:gd name="adj4" fmla="val 30"/>
            </a:avLst>
          </a:prstGeom>
          <a:noFill/>
          <a:ln w="57150" cmpd="sng">
            <a:solidFill>
              <a:schemeClr val="accent2"/>
            </a:solidFill>
            <a:prstDash val="solid"/>
            <a:bevel/>
            <a:headEnd type="none"/>
            <a:tailEnd type="triangle" w="med" len="med"/>
          </a:ln>
        </p:spPr>
        <p:style>
          <a:lnRef idx="1">
            <a:schemeClr val="accent4"/>
          </a:lnRef>
          <a:fillRef idx="2">
            <a:schemeClr val="accent4"/>
          </a:fillRef>
          <a:effectRef idx="1">
            <a:schemeClr val="accent4"/>
          </a:effectRef>
          <a:fontRef idx="minor">
            <a:schemeClr val="dk1"/>
          </a:fontRef>
        </p:style>
        <p:txBody>
          <a:bodyPr wrap="square" lIns="91440" tIns="0" rIns="0" bIns="0" anchor="t">
            <a:noAutofit/>
          </a:bodyPr>
          <a:lstStyle>
            <a:lvl1pPr marL="0" indent="0" algn="l">
              <a:spcBef>
                <a:spcPts val="0"/>
              </a:spcBef>
              <a:buNone/>
              <a:defRPr sz="6000" b="1" i="0" spc="200" baseline="0">
                <a:solidFill>
                  <a:srgbClr val="8C8C8C"/>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20XX</a:t>
            </a:r>
          </a:p>
        </p:txBody>
      </p:sp>
      <p:sp>
        <p:nvSpPr>
          <p:cNvPr id="30" name="Year Left">
            <a:extLst>
              <a:ext uri="{FF2B5EF4-FFF2-40B4-BE49-F238E27FC236}">
                <a16:creationId xmlns:a16="http://schemas.microsoft.com/office/drawing/2014/main" id="{66D1E8FF-07A1-4602-A7F7-548960E0C1C1}"/>
              </a:ext>
              <a:ext uri="{C183D7F6-B498-43B3-948B-1728B52AA6E4}">
                <adec:decorative xmlns:adec="http://schemas.microsoft.com/office/drawing/2017/decorative" val="1"/>
              </a:ext>
            </a:extLst>
          </p:cNvPr>
          <p:cNvSpPr>
            <a:spLocks noGrp="1"/>
          </p:cNvSpPr>
          <p:nvPr>
            <p:ph type="body" idx="24" hasCustomPrompt="1"/>
          </p:nvPr>
        </p:nvSpPr>
        <p:spPr>
          <a:xfrm>
            <a:off x="366666" y="3488370"/>
            <a:ext cx="2126590" cy="800015"/>
          </a:xfrm>
          <a:prstGeom prst="callout1">
            <a:avLst>
              <a:gd name="adj1" fmla="val 84769"/>
              <a:gd name="adj2" fmla="val 42"/>
              <a:gd name="adj3" fmla="val -3048"/>
              <a:gd name="adj4" fmla="val 30"/>
            </a:avLst>
          </a:prstGeom>
          <a:noFill/>
          <a:ln w="57150" cmpd="sng">
            <a:solidFill>
              <a:schemeClr val="accent2"/>
            </a:solidFill>
            <a:prstDash val="solid"/>
            <a:bevel/>
            <a:headEnd type="none"/>
            <a:tailEnd type="triangle" w="med" len="med"/>
          </a:ln>
        </p:spPr>
        <p:style>
          <a:lnRef idx="1">
            <a:schemeClr val="accent4"/>
          </a:lnRef>
          <a:fillRef idx="2">
            <a:schemeClr val="accent4"/>
          </a:fillRef>
          <a:effectRef idx="1">
            <a:schemeClr val="accent4"/>
          </a:effectRef>
          <a:fontRef idx="minor">
            <a:schemeClr val="dk1"/>
          </a:fontRef>
        </p:style>
        <p:txBody>
          <a:bodyPr wrap="square" lIns="91440" tIns="0" rIns="0" bIns="0" anchor="t">
            <a:noAutofit/>
          </a:bodyPr>
          <a:lstStyle>
            <a:lvl1pPr marL="0" indent="0" algn="l">
              <a:spcBef>
                <a:spcPts val="0"/>
              </a:spcBef>
              <a:buNone/>
              <a:defRPr sz="6000" b="1" i="0" spc="200" baseline="0">
                <a:solidFill>
                  <a:srgbClr val="8C8C8C"/>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20XX</a:t>
            </a:r>
          </a:p>
        </p:txBody>
      </p:sp>
      <p:sp>
        <p:nvSpPr>
          <p:cNvPr id="9" name="Slide Number">
            <a:extLst>
              <a:ext uri="{FF2B5EF4-FFF2-40B4-BE49-F238E27FC236}">
                <a16:creationId xmlns:a16="http://schemas.microsoft.com/office/drawing/2014/main" id="{82356CE9-2779-4AFC-864B-2F02513D794E}"/>
              </a:ext>
            </a:extLst>
          </p:cNvPr>
          <p:cNvSpPr>
            <a:spLocks noGrp="1"/>
          </p:cNvSpPr>
          <p:nvPr>
            <p:ph type="sldNum" sz="quarter" idx="12"/>
          </p:nvPr>
        </p:nvSpPr>
        <p:spPr/>
        <p:txBody>
          <a:bodyPr/>
          <a:lstStyle/>
          <a:p>
            <a:fld id="{158B7785-F6D6-45F8-833E-07BD84680091}" type="slidenum">
              <a:rPr lang="en-US" smtClean="0"/>
              <a:t>‹#›</a:t>
            </a:fld>
            <a:endParaRPr lang="en-US"/>
          </a:p>
        </p:txBody>
      </p:sp>
      <p:sp>
        <p:nvSpPr>
          <p:cNvPr id="10" name="Title">
            <a:extLst>
              <a:ext uri="{FF2B5EF4-FFF2-40B4-BE49-F238E27FC236}">
                <a16:creationId xmlns:a16="http://schemas.microsoft.com/office/drawing/2014/main" id="{9A60AAA4-8433-4C0E-A76C-94627FB47A25}"/>
              </a:ext>
            </a:extLst>
          </p:cNvPr>
          <p:cNvSpPr>
            <a:spLocks noGrp="1"/>
          </p:cNvSpPr>
          <p:nvPr>
            <p:ph type="title" hasCustomPrompt="1"/>
          </p:nvPr>
        </p:nvSpPr>
        <p:spPr/>
        <p:txBody>
          <a:bodyPr/>
          <a:lstStyle>
            <a:lvl1pPr>
              <a:defRPr/>
            </a:lvl1pPr>
          </a:lstStyle>
          <a:p>
            <a:r>
              <a:rPr lang="en-US"/>
              <a:t>Click to add timeline slide title. Delete unneeded shapes.  </a:t>
            </a:r>
          </a:p>
        </p:txBody>
      </p:sp>
      <p:sp>
        <p:nvSpPr>
          <p:cNvPr id="19" name="Timeline Item 1">
            <a:extLst>
              <a:ext uri="{FF2B5EF4-FFF2-40B4-BE49-F238E27FC236}">
                <a16:creationId xmlns:a16="http://schemas.microsoft.com/office/drawing/2014/main" id="{7E8B3B64-B72D-46F2-81CE-8A9ABCF3779F}"/>
              </a:ext>
            </a:extLst>
          </p:cNvPr>
          <p:cNvSpPr>
            <a:spLocks noGrp="1"/>
          </p:cNvSpPr>
          <p:nvPr>
            <p:ph type="body" idx="15" hasCustomPrompt="1"/>
          </p:nvPr>
        </p:nvSpPr>
        <p:spPr>
          <a:xfrm rot="19800000">
            <a:off x="952510" y="2017123"/>
            <a:ext cx="3357485" cy="505948"/>
          </a:xfrm>
          <a:prstGeom prst="callout1">
            <a:avLst>
              <a:gd name="adj1" fmla="val 48704"/>
              <a:gd name="adj2" fmla="val -513"/>
              <a:gd name="adj3" fmla="val 48509"/>
              <a:gd name="adj4" fmla="val -20806"/>
            </a:avLst>
          </a:prstGeom>
          <a:noFill/>
          <a:ln w="31750" cap="rnd">
            <a:solidFill>
              <a:schemeClr val="accent6"/>
            </a:solidFill>
            <a:headEnd type="none" w="lg" len="lg"/>
            <a:tailEnd type="oval" w="lg" len="lg"/>
          </a:ln>
        </p:spPr>
        <p:style>
          <a:lnRef idx="2">
            <a:schemeClr val="accent1"/>
          </a:lnRef>
          <a:fillRef idx="1">
            <a:schemeClr val="lt1"/>
          </a:fillRef>
          <a:effectRef idx="0">
            <a:schemeClr val="accent1"/>
          </a:effectRef>
          <a:fontRef idx="minor">
            <a:schemeClr val="dk1"/>
          </a:fontRef>
        </p:style>
        <p:txBody>
          <a:bodyPr lIns="91440" rIns="91440" anchor="ctr">
            <a:normAutofit/>
          </a:bodyPr>
          <a:lstStyle>
            <a:lvl1pPr marL="0" indent="0" algn="l">
              <a:buNone/>
              <a:defRPr sz="18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Add Timeline Item 1 here.</a:t>
            </a:r>
          </a:p>
        </p:txBody>
      </p:sp>
      <p:sp>
        <p:nvSpPr>
          <p:cNvPr id="20" name="Timeline Item 2">
            <a:extLst>
              <a:ext uri="{FF2B5EF4-FFF2-40B4-BE49-F238E27FC236}">
                <a16:creationId xmlns:a16="http://schemas.microsoft.com/office/drawing/2014/main" id="{71175FA4-BAEE-4275-A8DC-9D639675342F}"/>
              </a:ext>
            </a:extLst>
          </p:cNvPr>
          <p:cNvSpPr>
            <a:spLocks noGrp="1"/>
          </p:cNvSpPr>
          <p:nvPr>
            <p:ph type="body" idx="16" hasCustomPrompt="1"/>
          </p:nvPr>
        </p:nvSpPr>
        <p:spPr>
          <a:xfrm rot="19800000">
            <a:off x="2249998" y="2017123"/>
            <a:ext cx="3357485" cy="505948"/>
          </a:xfrm>
          <a:prstGeom prst="callout1">
            <a:avLst>
              <a:gd name="adj1" fmla="val 48704"/>
              <a:gd name="adj2" fmla="val -513"/>
              <a:gd name="adj3" fmla="val 48509"/>
              <a:gd name="adj4" fmla="val -20806"/>
            </a:avLst>
          </a:prstGeom>
          <a:noFill/>
          <a:ln w="31750" cap="rnd">
            <a:solidFill>
              <a:schemeClr val="accent5"/>
            </a:solidFill>
            <a:headEnd type="none" w="lg" len="lg"/>
            <a:tailEnd type="oval" w="lg" len="lg"/>
          </a:ln>
        </p:spPr>
        <p:style>
          <a:lnRef idx="2">
            <a:schemeClr val="accent1"/>
          </a:lnRef>
          <a:fillRef idx="1">
            <a:schemeClr val="lt1"/>
          </a:fillRef>
          <a:effectRef idx="0">
            <a:schemeClr val="accent1"/>
          </a:effectRef>
          <a:fontRef idx="minor">
            <a:schemeClr val="dk1"/>
          </a:fontRef>
        </p:style>
        <p:txBody>
          <a:bodyPr lIns="91440" rIns="91440" anchor="ctr">
            <a:normAutofit/>
          </a:bodyPr>
          <a:lstStyle>
            <a:lvl1pPr marL="0" indent="0" algn="l">
              <a:buNone/>
              <a:defRPr sz="18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Add Timeline Item 2 here.</a:t>
            </a:r>
          </a:p>
        </p:txBody>
      </p:sp>
      <p:sp>
        <p:nvSpPr>
          <p:cNvPr id="21" name="Timeline Item 3">
            <a:extLst>
              <a:ext uri="{FF2B5EF4-FFF2-40B4-BE49-F238E27FC236}">
                <a16:creationId xmlns:a16="http://schemas.microsoft.com/office/drawing/2014/main" id="{16445293-5DCC-4B7C-9FC6-1572DB24A1FE}"/>
              </a:ext>
            </a:extLst>
          </p:cNvPr>
          <p:cNvSpPr>
            <a:spLocks noGrp="1"/>
          </p:cNvSpPr>
          <p:nvPr>
            <p:ph type="body" idx="17" hasCustomPrompt="1"/>
          </p:nvPr>
        </p:nvSpPr>
        <p:spPr>
          <a:xfrm rot="19800000">
            <a:off x="3547486" y="2017123"/>
            <a:ext cx="3357485" cy="505948"/>
          </a:xfrm>
          <a:prstGeom prst="callout1">
            <a:avLst>
              <a:gd name="adj1" fmla="val 48704"/>
              <a:gd name="adj2" fmla="val -513"/>
              <a:gd name="adj3" fmla="val 48509"/>
              <a:gd name="adj4" fmla="val -20806"/>
            </a:avLst>
          </a:prstGeom>
          <a:noFill/>
          <a:ln w="31750" cap="rnd">
            <a:solidFill>
              <a:schemeClr val="accent3">
                <a:lumMod val="75000"/>
                <a:lumOff val="25000"/>
              </a:schemeClr>
            </a:solidFill>
            <a:headEnd type="none" w="lg" len="lg"/>
            <a:tailEnd type="oval" w="lg" len="lg"/>
          </a:ln>
        </p:spPr>
        <p:style>
          <a:lnRef idx="2">
            <a:schemeClr val="accent1"/>
          </a:lnRef>
          <a:fillRef idx="1">
            <a:schemeClr val="lt1"/>
          </a:fillRef>
          <a:effectRef idx="0">
            <a:schemeClr val="accent1"/>
          </a:effectRef>
          <a:fontRef idx="minor">
            <a:schemeClr val="dk1"/>
          </a:fontRef>
        </p:style>
        <p:txBody>
          <a:bodyPr lIns="91440" rIns="91440" anchor="ctr">
            <a:normAutofit/>
          </a:bodyPr>
          <a:lstStyle>
            <a:lvl1pPr marL="0" indent="0" algn="l">
              <a:buNone/>
              <a:defRPr sz="1800" b="1">
                <a:solidFill>
                  <a:schemeClr val="accent3"/>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Add Timeline Item 3 here.</a:t>
            </a:r>
          </a:p>
        </p:txBody>
      </p:sp>
      <p:sp>
        <p:nvSpPr>
          <p:cNvPr id="22" name="Timeline Item 4">
            <a:extLst>
              <a:ext uri="{FF2B5EF4-FFF2-40B4-BE49-F238E27FC236}">
                <a16:creationId xmlns:a16="http://schemas.microsoft.com/office/drawing/2014/main" id="{2B9FE88E-CCED-4252-8A9C-026A3B8594A2}"/>
              </a:ext>
            </a:extLst>
          </p:cNvPr>
          <p:cNvSpPr>
            <a:spLocks noGrp="1"/>
          </p:cNvSpPr>
          <p:nvPr>
            <p:ph type="body" idx="18" hasCustomPrompt="1"/>
          </p:nvPr>
        </p:nvSpPr>
        <p:spPr>
          <a:xfrm rot="19800000">
            <a:off x="4844974" y="2017123"/>
            <a:ext cx="3357485" cy="505948"/>
          </a:xfrm>
          <a:prstGeom prst="callout1">
            <a:avLst>
              <a:gd name="adj1" fmla="val 48704"/>
              <a:gd name="adj2" fmla="val -513"/>
              <a:gd name="adj3" fmla="val 48509"/>
              <a:gd name="adj4" fmla="val -20806"/>
            </a:avLst>
          </a:prstGeom>
          <a:noFill/>
          <a:ln w="31750" cap="rnd">
            <a:solidFill>
              <a:schemeClr val="accent6"/>
            </a:solidFill>
            <a:headEnd type="none" w="lg" len="lg"/>
            <a:tailEnd type="oval" w="lg" len="lg"/>
          </a:ln>
        </p:spPr>
        <p:style>
          <a:lnRef idx="2">
            <a:schemeClr val="accent1"/>
          </a:lnRef>
          <a:fillRef idx="1">
            <a:schemeClr val="lt1"/>
          </a:fillRef>
          <a:effectRef idx="0">
            <a:schemeClr val="accent1"/>
          </a:effectRef>
          <a:fontRef idx="minor">
            <a:schemeClr val="dk1"/>
          </a:fontRef>
        </p:style>
        <p:txBody>
          <a:bodyPr lIns="91440" rIns="91440" anchor="ctr">
            <a:normAutofit/>
          </a:bodyPr>
          <a:lstStyle>
            <a:lvl1pPr marL="0" indent="0" algn="l">
              <a:buNone/>
              <a:defRPr sz="18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Add Timeline Item 4 here.</a:t>
            </a:r>
          </a:p>
        </p:txBody>
      </p:sp>
      <p:sp>
        <p:nvSpPr>
          <p:cNvPr id="23" name="Timeline Item 5">
            <a:extLst>
              <a:ext uri="{FF2B5EF4-FFF2-40B4-BE49-F238E27FC236}">
                <a16:creationId xmlns:a16="http://schemas.microsoft.com/office/drawing/2014/main" id="{59CADF66-2650-4A81-9731-9AD87431C781}"/>
              </a:ext>
            </a:extLst>
          </p:cNvPr>
          <p:cNvSpPr>
            <a:spLocks noGrp="1"/>
          </p:cNvSpPr>
          <p:nvPr>
            <p:ph type="body" idx="19" hasCustomPrompt="1"/>
          </p:nvPr>
        </p:nvSpPr>
        <p:spPr>
          <a:xfrm rot="19800000">
            <a:off x="6183563" y="2017125"/>
            <a:ext cx="3357485" cy="505948"/>
          </a:xfrm>
          <a:prstGeom prst="callout1">
            <a:avLst>
              <a:gd name="adj1" fmla="val 48704"/>
              <a:gd name="adj2" fmla="val -513"/>
              <a:gd name="adj3" fmla="val 48509"/>
              <a:gd name="adj4" fmla="val -20806"/>
            </a:avLst>
          </a:prstGeom>
          <a:noFill/>
          <a:ln w="31750" cap="rnd">
            <a:solidFill>
              <a:schemeClr val="accent5"/>
            </a:solidFill>
            <a:headEnd type="none" w="lg" len="lg"/>
            <a:tailEnd type="oval" w="lg" len="lg"/>
          </a:ln>
        </p:spPr>
        <p:style>
          <a:lnRef idx="2">
            <a:schemeClr val="accent1"/>
          </a:lnRef>
          <a:fillRef idx="1">
            <a:schemeClr val="lt1"/>
          </a:fillRef>
          <a:effectRef idx="0">
            <a:schemeClr val="accent1"/>
          </a:effectRef>
          <a:fontRef idx="minor">
            <a:schemeClr val="dk1"/>
          </a:fontRef>
        </p:style>
        <p:txBody>
          <a:bodyPr lIns="91440" rIns="91440" anchor="ctr">
            <a:normAutofit/>
          </a:bodyPr>
          <a:lstStyle>
            <a:lvl1pPr marL="0" indent="0" algn="l">
              <a:buNone/>
              <a:defRPr sz="18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Add Timeline Item 5 here.</a:t>
            </a:r>
          </a:p>
        </p:txBody>
      </p:sp>
      <p:sp>
        <p:nvSpPr>
          <p:cNvPr id="24" name="Timeline Item 6">
            <a:extLst>
              <a:ext uri="{FF2B5EF4-FFF2-40B4-BE49-F238E27FC236}">
                <a16:creationId xmlns:a16="http://schemas.microsoft.com/office/drawing/2014/main" id="{2DBD2AA9-D43A-459A-A79F-A51F5F8660C3}"/>
              </a:ext>
            </a:extLst>
          </p:cNvPr>
          <p:cNvSpPr>
            <a:spLocks noGrp="1"/>
          </p:cNvSpPr>
          <p:nvPr>
            <p:ph type="body" idx="20" hasCustomPrompt="1"/>
          </p:nvPr>
        </p:nvSpPr>
        <p:spPr>
          <a:xfrm rot="19800000">
            <a:off x="7481051" y="2017125"/>
            <a:ext cx="3357485" cy="505948"/>
          </a:xfrm>
          <a:prstGeom prst="callout1">
            <a:avLst>
              <a:gd name="adj1" fmla="val 48704"/>
              <a:gd name="adj2" fmla="val -513"/>
              <a:gd name="adj3" fmla="val 48509"/>
              <a:gd name="adj4" fmla="val -20806"/>
            </a:avLst>
          </a:prstGeom>
          <a:noFill/>
          <a:ln w="31750" cap="rnd">
            <a:solidFill>
              <a:schemeClr val="accent3">
                <a:lumMod val="75000"/>
                <a:lumOff val="25000"/>
              </a:schemeClr>
            </a:solidFill>
            <a:headEnd type="none" w="lg" len="lg"/>
            <a:tailEnd type="oval" w="lg" len="lg"/>
          </a:ln>
        </p:spPr>
        <p:style>
          <a:lnRef idx="2">
            <a:schemeClr val="accent1"/>
          </a:lnRef>
          <a:fillRef idx="1">
            <a:schemeClr val="lt1"/>
          </a:fillRef>
          <a:effectRef idx="0">
            <a:schemeClr val="accent1"/>
          </a:effectRef>
          <a:fontRef idx="minor">
            <a:schemeClr val="dk1"/>
          </a:fontRef>
        </p:style>
        <p:txBody>
          <a:bodyPr lIns="91440" rIns="91440" anchor="ctr">
            <a:normAutofit/>
          </a:bodyPr>
          <a:lstStyle>
            <a:lvl1pPr marL="0" indent="0" algn="l">
              <a:buNone/>
              <a:defRPr sz="1800" b="1">
                <a:solidFill>
                  <a:schemeClr val="accent3"/>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Add Timeline Item 6 here.</a:t>
            </a:r>
          </a:p>
        </p:txBody>
      </p:sp>
      <p:sp>
        <p:nvSpPr>
          <p:cNvPr id="25" name="Timeline Item 7">
            <a:extLst>
              <a:ext uri="{FF2B5EF4-FFF2-40B4-BE49-F238E27FC236}">
                <a16:creationId xmlns:a16="http://schemas.microsoft.com/office/drawing/2014/main" id="{446DB56E-1F98-4CA5-9EA0-CD5D8E696085}"/>
              </a:ext>
            </a:extLst>
          </p:cNvPr>
          <p:cNvSpPr>
            <a:spLocks noGrp="1"/>
          </p:cNvSpPr>
          <p:nvPr>
            <p:ph type="body" idx="21" hasCustomPrompt="1"/>
          </p:nvPr>
        </p:nvSpPr>
        <p:spPr>
          <a:xfrm rot="19800000">
            <a:off x="8778539" y="2017125"/>
            <a:ext cx="3357485" cy="505948"/>
          </a:xfrm>
          <a:prstGeom prst="callout1">
            <a:avLst>
              <a:gd name="adj1" fmla="val 48704"/>
              <a:gd name="adj2" fmla="val -513"/>
              <a:gd name="adj3" fmla="val 48509"/>
              <a:gd name="adj4" fmla="val -20806"/>
            </a:avLst>
          </a:prstGeom>
          <a:noFill/>
          <a:ln w="31750" cap="rnd">
            <a:solidFill>
              <a:schemeClr val="accent6"/>
            </a:solidFill>
            <a:headEnd type="none" w="lg" len="lg"/>
            <a:tailEnd type="oval" w="lg" len="lg"/>
          </a:ln>
        </p:spPr>
        <p:style>
          <a:lnRef idx="2">
            <a:schemeClr val="accent1"/>
          </a:lnRef>
          <a:fillRef idx="1">
            <a:schemeClr val="lt1"/>
          </a:fillRef>
          <a:effectRef idx="0">
            <a:schemeClr val="accent1"/>
          </a:effectRef>
          <a:fontRef idx="minor">
            <a:schemeClr val="dk1"/>
          </a:fontRef>
        </p:style>
        <p:txBody>
          <a:bodyPr lIns="91440" rIns="91440" anchor="ctr">
            <a:normAutofit/>
          </a:bodyPr>
          <a:lstStyle>
            <a:lvl1pPr marL="0" indent="0" algn="l">
              <a:buNone/>
              <a:defRPr sz="18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Add Timeline Item 7 here.</a:t>
            </a:r>
          </a:p>
        </p:txBody>
      </p:sp>
      <p:sp>
        <p:nvSpPr>
          <p:cNvPr id="11" name="Callout - Bottom">
            <a:extLst>
              <a:ext uri="{FF2B5EF4-FFF2-40B4-BE49-F238E27FC236}">
                <a16:creationId xmlns:a16="http://schemas.microsoft.com/office/drawing/2014/main" id="{977AA5B0-026E-4306-A8FB-EE76135F6FBE}"/>
              </a:ext>
            </a:extLst>
          </p:cNvPr>
          <p:cNvSpPr>
            <a:spLocks noGrp="1"/>
          </p:cNvSpPr>
          <p:nvPr>
            <p:ph type="body" idx="14" hasCustomPrompt="1"/>
          </p:nvPr>
        </p:nvSpPr>
        <p:spPr>
          <a:xfrm>
            <a:off x="805866" y="4575293"/>
            <a:ext cx="10462106" cy="1071062"/>
          </a:xfrm>
          <a:ln/>
        </p:spPr>
        <p:style>
          <a:lnRef idx="0">
            <a:schemeClr val="accent1"/>
          </a:lnRef>
          <a:fillRef idx="3">
            <a:schemeClr val="accent1"/>
          </a:fillRef>
          <a:effectRef idx="3">
            <a:schemeClr val="accent1"/>
          </a:effectRef>
          <a:fontRef idx="minor">
            <a:schemeClr val="lt1"/>
          </a:fontRef>
        </p:style>
        <p:txBody>
          <a:bodyPr wrap="square" lIns="274320" tIns="182880" rIns="274320" bIns="182880" anchor="ctr">
            <a:spAutoFit/>
          </a:bodyPr>
          <a:lstStyle>
            <a:lvl1pPr marL="0" indent="0" algn="l">
              <a:buNone/>
              <a:defRPr sz="1600" b="0" i="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Please Note: The reading order of these graphic elements has been established on the backend to satisfy federal accessibility regulations (508 compliance).  Element removal and spacing will not affect accessibility, but element rearranging and reordering will.  Use this callout box for your content, or delete if not needed.</a:t>
            </a:r>
          </a:p>
        </p:txBody>
      </p:sp>
      <p:sp>
        <p:nvSpPr>
          <p:cNvPr id="8" name="Footer Placeholder">
            <a:extLst>
              <a:ext uri="{FF2B5EF4-FFF2-40B4-BE49-F238E27FC236}">
                <a16:creationId xmlns:a16="http://schemas.microsoft.com/office/drawing/2014/main" id="{A0DC7C72-A8F7-4224-A9B1-BF8B032C26DB}"/>
              </a:ext>
            </a:extLst>
          </p:cNvPr>
          <p:cNvSpPr>
            <a:spLocks noGrp="1"/>
          </p:cNvSpPr>
          <p:nvPr>
            <p:ph type="ftr" sz="quarter" idx="11"/>
          </p:nvPr>
        </p:nvSpPr>
        <p:spPr/>
        <p:txBody>
          <a:bodyPr/>
          <a:lstStyle>
            <a:lvl1pPr>
              <a:defRPr>
                <a:solidFill>
                  <a:srgbClr val="8C8C8C"/>
                </a:solidFill>
              </a:defRPr>
            </a:lvl1pPr>
          </a:lstStyle>
          <a:p>
            <a:endParaRPr lang="en-US"/>
          </a:p>
        </p:txBody>
      </p:sp>
    </p:spTree>
    <p:extLst>
      <p:ext uri="{BB962C8B-B14F-4D97-AF65-F5344CB8AC3E}">
        <p14:creationId xmlns:p14="http://schemas.microsoft.com/office/powerpoint/2010/main" val="365274898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imeline 3">
    <p:spTree>
      <p:nvGrpSpPr>
        <p:cNvPr id="1" name=""/>
        <p:cNvGrpSpPr/>
        <p:nvPr/>
      </p:nvGrpSpPr>
      <p:grpSpPr>
        <a:xfrm>
          <a:off x="0" y="0"/>
          <a:ext cx="0" cy="0"/>
          <a:chOff x="0" y="0"/>
          <a:chExt cx="0" cy="0"/>
        </a:xfrm>
      </p:grpSpPr>
      <p:pic>
        <p:nvPicPr>
          <p:cNvPr id="29" name="Watch Icon">
            <a:extLst>
              <a:ext uri="{FF2B5EF4-FFF2-40B4-BE49-F238E27FC236}">
                <a16:creationId xmlns:a16="http://schemas.microsoft.com/office/drawing/2014/main" id="{0424956F-105B-4C46-9648-142898D60E66}"/>
              </a:ext>
              <a:ext uri="{C183D7F6-B498-43B3-948B-1728B52AA6E4}">
                <adec:decorative xmlns:adec="http://schemas.microsoft.com/office/drawing/2017/decorative" val="1"/>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rot="10800000">
            <a:off x="0" y="235399"/>
            <a:ext cx="457200" cy="457200"/>
          </a:xfrm>
          <a:prstGeom prst="rect">
            <a:avLst/>
          </a:prstGeom>
        </p:spPr>
      </p:pic>
      <p:cxnSp>
        <p:nvCxnSpPr>
          <p:cNvPr id="5" name="Gray Line">
            <a:extLst>
              <a:ext uri="{FF2B5EF4-FFF2-40B4-BE49-F238E27FC236}">
                <a16:creationId xmlns:a16="http://schemas.microsoft.com/office/drawing/2014/main" id="{FB7FF695-611E-4BA6-99FD-A8120740C671}"/>
              </a:ext>
              <a:ext uri="{C183D7F6-B498-43B3-948B-1728B52AA6E4}">
                <adec:decorative xmlns:adec="http://schemas.microsoft.com/office/drawing/2017/decorative" val="1"/>
              </a:ext>
            </a:extLst>
          </p:cNvPr>
          <p:cNvCxnSpPr>
            <a:cxnSpLocks/>
          </p:cNvCxnSpPr>
          <p:nvPr userDrawn="1"/>
        </p:nvCxnSpPr>
        <p:spPr>
          <a:xfrm>
            <a:off x="8248838" y="861170"/>
            <a:ext cx="0" cy="5387230"/>
          </a:xfrm>
          <a:prstGeom prst="line">
            <a:avLst/>
          </a:prstGeom>
          <a:ln w="28575">
            <a:gradFill>
              <a:gsLst>
                <a:gs pos="1000">
                  <a:schemeClr val="accent4">
                    <a:alpha val="0"/>
                  </a:schemeClr>
                </a:gs>
                <a:gs pos="15000">
                  <a:schemeClr val="accent4"/>
                </a:gs>
                <a:gs pos="85000">
                  <a:schemeClr val="accent4"/>
                </a:gs>
                <a:gs pos="99000">
                  <a:schemeClr val="accent4">
                    <a:alpha val="0"/>
                  </a:schemeClr>
                </a:gs>
              </a:gsLst>
              <a:lin ang="5400000" scaled="1"/>
            </a:gradFill>
          </a:ln>
        </p:spPr>
        <p:style>
          <a:lnRef idx="1">
            <a:schemeClr val="accent4"/>
          </a:lnRef>
          <a:fillRef idx="0">
            <a:schemeClr val="accent4"/>
          </a:fillRef>
          <a:effectRef idx="0">
            <a:schemeClr val="accent4"/>
          </a:effectRef>
          <a:fontRef idx="minor">
            <a:schemeClr val="tx1"/>
          </a:fontRef>
        </p:style>
      </p:cxnSp>
      <p:sp>
        <p:nvSpPr>
          <p:cNvPr id="9" name="Slide Number">
            <a:extLst>
              <a:ext uri="{FF2B5EF4-FFF2-40B4-BE49-F238E27FC236}">
                <a16:creationId xmlns:a16="http://schemas.microsoft.com/office/drawing/2014/main" id="{82356CE9-2779-4AFC-864B-2F02513D794E}"/>
              </a:ext>
            </a:extLst>
          </p:cNvPr>
          <p:cNvSpPr>
            <a:spLocks noGrp="1"/>
          </p:cNvSpPr>
          <p:nvPr>
            <p:ph type="sldNum" sz="quarter" idx="12"/>
          </p:nvPr>
        </p:nvSpPr>
        <p:spPr/>
        <p:txBody>
          <a:bodyPr/>
          <a:lstStyle/>
          <a:p>
            <a:fld id="{158B7785-F6D6-45F8-833E-07BD84680091}" type="slidenum">
              <a:rPr lang="en-US" smtClean="0"/>
              <a:t>‹#›</a:t>
            </a:fld>
            <a:endParaRPr lang="en-US"/>
          </a:p>
        </p:txBody>
      </p:sp>
      <p:sp>
        <p:nvSpPr>
          <p:cNvPr id="2" name="Title">
            <a:extLst>
              <a:ext uri="{FF2B5EF4-FFF2-40B4-BE49-F238E27FC236}">
                <a16:creationId xmlns:a16="http://schemas.microsoft.com/office/drawing/2014/main" id="{C2ACF4F6-841C-4EB3-998D-4079B398A4B3}"/>
              </a:ext>
            </a:extLst>
          </p:cNvPr>
          <p:cNvSpPr>
            <a:spLocks noGrp="1"/>
          </p:cNvSpPr>
          <p:nvPr>
            <p:ph type="title" hasCustomPrompt="1"/>
          </p:nvPr>
        </p:nvSpPr>
        <p:spPr/>
        <p:txBody>
          <a:bodyPr/>
          <a:lstStyle>
            <a:lvl1pPr>
              <a:defRPr/>
            </a:lvl1pPr>
          </a:lstStyle>
          <a:p>
            <a:r>
              <a:rPr lang="en-US"/>
              <a:t>Click to add timeline slide title. Delete unneeded shapes. </a:t>
            </a:r>
          </a:p>
        </p:txBody>
      </p:sp>
      <p:sp>
        <p:nvSpPr>
          <p:cNvPr id="11" name="Callout - Left">
            <a:extLst>
              <a:ext uri="{FF2B5EF4-FFF2-40B4-BE49-F238E27FC236}">
                <a16:creationId xmlns:a16="http://schemas.microsoft.com/office/drawing/2014/main" id="{977AA5B0-026E-4306-A8FB-EE76135F6FBE}"/>
              </a:ext>
            </a:extLst>
          </p:cNvPr>
          <p:cNvSpPr>
            <a:spLocks noGrp="1"/>
          </p:cNvSpPr>
          <p:nvPr>
            <p:ph type="body" idx="14" hasCustomPrompt="1"/>
          </p:nvPr>
        </p:nvSpPr>
        <p:spPr>
          <a:xfrm>
            <a:off x="609140" y="1823226"/>
            <a:ext cx="3334023" cy="3263970"/>
          </a:xfrm>
          <a:ln/>
        </p:spPr>
        <p:style>
          <a:lnRef idx="0">
            <a:schemeClr val="accent1"/>
          </a:lnRef>
          <a:fillRef idx="3">
            <a:schemeClr val="accent1"/>
          </a:fillRef>
          <a:effectRef idx="3">
            <a:schemeClr val="accent1"/>
          </a:effectRef>
          <a:fontRef idx="minor">
            <a:schemeClr val="lt1"/>
          </a:fontRef>
        </p:style>
        <p:txBody>
          <a:bodyPr wrap="square" lIns="274320" tIns="182880" rIns="274320" bIns="182880" anchor="ctr">
            <a:noAutofit/>
          </a:bodyPr>
          <a:lstStyle>
            <a:lvl1pPr marL="0" indent="0" algn="l">
              <a:buNone/>
              <a:defRPr sz="1800" b="0" i="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Please Note: The reading order of these graphic elements has been established on the backend to satisfy federal accessibility regulations (508 compliance).  Element removal and spacing will not affect accessibility, but element rearranging and reordering will.  Use this callout box for your content.</a:t>
            </a:r>
          </a:p>
        </p:txBody>
      </p:sp>
      <p:sp>
        <p:nvSpPr>
          <p:cNvPr id="27" name="Timeline Item 1">
            <a:extLst>
              <a:ext uri="{FF2B5EF4-FFF2-40B4-BE49-F238E27FC236}">
                <a16:creationId xmlns:a16="http://schemas.microsoft.com/office/drawing/2014/main" id="{CF264817-797F-497A-9AC6-81B3EFFB4035}"/>
              </a:ext>
            </a:extLst>
          </p:cNvPr>
          <p:cNvSpPr>
            <a:spLocks noGrp="1"/>
          </p:cNvSpPr>
          <p:nvPr>
            <p:ph type="body" idx="27" hasCustomPrompt="1"/>
          </p:nvPr>
        </p:nvSpPr>
        <p:spPr>
          <a:xfrm>
            <a:off x="4600952" y="1200470"/>
            <a:ext cx="3357485" cy="337015"/>
          </a:xfrm>
          <a:prstGeom prst="callout1">
            <a:avLst>
              <a:gd name="adj1" fmla="val 99315"/>
              <a:gd name="adj2" fmla="val 108543"/>
              <a:gd name="adj3" fmla="val 101809"/>
              <a:gd name="adj4" fmla="val -427"/>
            </a:avLst>
          </a:prstGeom>
          <a:noFill/>
          <a:ln w="41275">
            <a:solidFill>
              <a:schemeClr val="accent2"/>
            </a:solidFill>
            <a:headEnd type="diamond" w="lg" len="lg"/>
            <a:tailEnd type="none" w="lg" len="lg"/>
          </a:ln>
        </p:spPr>
        <p:style>
          <a:lnRef idx="2">
            <a:schemeClr val="accent1"/>
          </a:lnRef>
          <a:fillRef idx="1">
            <a:schemeClr val="lt1"/>
          </a:fillRef>
          <a:effectRef idx="0">
            <a:schemeClr val="accent1"/>
          </a:effectRef>
          <a:fontRef idx="minor">
            <a:schemeClr val="dk1"/>
          </a:fontRef>
        </p:style>
        <p:txBody>
          <a:bodyPr lIns="91440" rIns="91440" bIns="27432" anchor="b">
            <a:spAutoFit/>
          </a:bodyPr>
          <a:lstStyle>
            <a:lvl1pPr marL="0" indent="0" algn="l">
              <a:buNone/>
              <a:defRPr sz="18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Add Timeline Item 1 here.</a:t>
            </a:r>
          </a:p>
        </p:txBody>
      </p:sp>
      <p:sp>
        <p:nvSpPr>
          <p:cNvPr id="17" name="Timeline Item 2">
            <a:extLst>
              <a:ext uri="{FF2B5EF4-FFF2-40B4-BE49-F238E27FC236}">
                <a16:creationId xmlns:a16="http://schemas.microsoft.com/office/drawing/2014/main" id="{CBB9AAD3-859D-4004-9796-E5E9CF036E58}"/>
              </a:ext>
            </a:extLst>
          </p:cNvPr>
          <p:cNvSpPr>
            <a:spLocks noGrp="1"/>
          </p:cNvSpPr>
          <p:nvPr>
            <p:ph type="body" idx="1" hasCustomPrompt="1"/>
          </p:nvPr>
        </p:nvSpPr>
        <p:spPr>
          <a:xfrm>
            <a:off x="8548765" y="1698948"/>
            <a:ext cx="3357485" cy="337015"/>
          </a:xfrm>
          <a:prstGeom prst="callout1">
            <a:avLst>
              <a:gd name="adj1" fmla="val 99316"/>
              <a:gd name="adj2" fmla="val 100174"/>
              <a:gd name="adj3" fmla="val 97569"/>
              <a:gd name="adj4" fmla="val -8678"/>
            </a:avLst>
          </a:prstGeom>
          <a:noFill/>
          <a:ln w="41275">
            <a:solidFill>
              <a:schemeClr val="accent2"/>
            </a:solidFill>
            <a:headEnd type="none" w="lg" len="lg"/>
            <a:tailEnd type="diamond" w="lg" len="lg"/>
          </a:ln>
        </p:spPr>
        <p:style>
          <a:lnRef idx="2">
            <a:schemeClr val="accent1"/>
          </a:lnRef>
          <a:fillRef idx="1">
            <a:schemeClr val="lt1"/>
          </a:fillRef>
          <a:effectRef idx="0">
            <a:schemeClr val="accent1"/>
          </a:effectRef>
          <a:fontRef idx="minor">
            <a:schemeClr val="dk1"/>
          </a:fontRef>
        </p:style>
        <p:txBody>
          <a:bodyPr lIns="91440" rIns="91440" bIns="27432" anchor="b">
            <a:spAutoFit/>
          </a:bodyPr>
          <a:lstStyle>
            <a:lvl1pPr marL="0" indent="0" algn="l">
              <a:buNone/>
              <a:defRPr sz="18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Add Timeline Item 2 here.</a:t>
            </a:r>
          </a:p>
        </p:txBody>
      </p:sp>
      <p:sp>
        <p:nvSpPr>
          <p:cNvPr id="26" name="Timeline Item 3">
            <a:extLst>
              <a:ext uri="{FF2B5EF4-FFF2-40B4-BE49-F238E27FC236}">
                <a16:creationId xmlns:a16="http://schemas.microsoft.com/office/drawing/2014/main" id="{D8952813-2EC6-42A3-AFCD-D0EB3A46E7FD}"/>
              </a:ext>
            </a:extLst>
          </p:cNvPr>
          <p:cNvSpPr>
            <a:spLocks noGrp="1"/>
          </p:cNvSpPr>
          <p:nvPr>
            <p:ph type="body" idx="26" hasCustomPrompt="1"/>
          </p:nvPr>
        </p:nvSpPr>
        <p:spPr>
          <a:xfrm>
            <a:off x="4600953" y="2197426"/>
            <a:ext cx="3357485" cy="337015"/>
          </a:xfrm>
          <a:prstGeom prst="callout1">
            <a:avLst>
              <a:gd name="adj1" fmla="val 99315"/>
              <a:gd name="adj2" fmla="val 108543"/>
              <a:gd name="adj3" fmla="val 101809"/>
              <a:gd name="adj4" fmla="val -427"/>
            </a:avLst>
          </a:prstGeom>
          <a:noFill/>
          <a:ln w="41275">
            <a:solidFill>
              <a:schemeClr val="accent2"/>
            </a:solidFill>
            <a:headEnd type="diamond" w="lg" len="lg"/>
            <a:tailEnd type="none" w="lg" len="lg"/>
          </a:ln>
        </p:spPr>
        <p:style>
          <a:lnRef idx="2">
            <a:schemeClr val="accent1"/>
          </a:lnRef>
          <a:fillRef idx="1">
            <a:schemeClr val="lt1"/>
          </a:fillRef>
          <a:effectRef idx="0">
            <a:schemeClr val="accent1"/>
          </a:effectRef>
          <a:fontRef idx="minor">
            <a:schemeClr val="dk1"/>
          </a:fontRef>
        </p:style>
        <p:txBody>
          <a:bodyPr lIns="91440" rIns="91440" bIns="27432" anchor="b">
            <a:spAutoFit/>
          </a:bodyPr>
          <a:lstStyle>
            <a:lvl1pPr marL="0" indent="0" algn="l">
              <a:buNone/>
              <a:defRPr sz="18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Add Timeline Item 3 here.</a:t>
            </a:r>
          </a:p>
        </p:txBody>
      </p:sp>
      <p:sp>
        <p:nvSpPr>
          <p:cNvPr id="28" name="Timeline Item 4">
            <a:extLst>
              <a:ext uri="{FF2B5EF4-FFF2-40B4-BE49-F238E27FC236}">
                <a16:creationId xmlns:a16="http://schemas.microsoft.com/office/drawing/2014/main" id="{D23AED94-E8A9-498E-B8DB-E06B880F3344}"/>
              </a:ext>
            </a:extLst>
          </p:cNvPr>
          <p:cNvSpPr>
            <a:spLocks noGrp="1"/>
          </p:cNvSpPr>
          <p:nvPr>
            <p:ph type="body" idx="28" hasCustomPrompt="1"/>
          </p:nvPr>
        </p:nvSpPr>
        <p:spPr>
          <a:xfrm>
            <a:off x="8548765" y="2695904"/>
            <a:ext cx="3357485" cy="337015"/>
          </a:xfrm>
          <a:prstGeom prst="callout1">
            <a:avLst>
              <a:gd name="adj1" fmla="val 99316"/>
              <a:gd name="adj2" fmla="val 100174"/>
              <a:gd name="adj3" fmla="val 97569"/>
              <a:gd name="adj4" fmla="val -8678"/>
            </a:avLst>
          </a:prstGeom>
          <a:noFill/>
          <a:ln w="41275">
            <a:solidFill>
              <a:schemeClr val="accent2"/>
            </a:solidFill>
            <a:headEnd type="none" w="lg" len="lg"/>
            <a:tailEnd type="diamond" w="lg" len="lg"/>
          </a:ln>
        </p:spPr>
        <p:style>
          <a:lnRef idx="2">
            <a:schemeClr val="accent1"/>
          </a:lnRef>
          <a:fillRef idx="1">
            <a:schemeClr val="lt1"/>
          </a:fillRef>
          <a:effectRef idx="0">
            <a:schemeClr val="accent1"/>
          </a:effectRef>
          <a:fontRef idx="minor">
            <a:schemeClr val="dk1"/>
          </a:fontRef>
        </p:style>
        <p:txBody>
          <a:bodyPr lIns="91440" rIns="91440" bIns="27432" anchor="b">
            <a:spAutoFit/>
          </a:bodyPr>
          <a:lstStyle>
            <a:lvl1pPr marL="0" indent="0" algn="l">
              <a:buNone/>
              <a:defRPr sz="18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Add Timeline Item 4 here.</a:t>
            </a:r>
          </a:p>
        </p:txBody>
      </p:sp>
      <p:sp>
        <p:nvSpPr>
          <p:cNvPr id="34" name="Timeline Item 5">
            <a:extLst>
              <a:ext uri="{FF2B5EF4-FFF2-40B4-BE49-F238E27FC236}">
                <a16:creationId xmlns:a16="http://schemas.microsoft.com/office/drawing/2014/main" id="{D0490684-BF2D-4D43-AF2F-1DF814863A3B}"/>
              </a:ext>
            </a:extLst>
          </p:cNvPr>
          <p:cNvSpPr>
            <a:spLocks noGrp="1"/>
          </p:cNvSpPr>
          <p:nvPr>
            <p:ph type="body" idx="31" hasCustomPrompt="1"/>
          </p:nvPr>
        </p:nvSpPr>
        <p:spPr>
          <a:xfrm>
            <a:off x="4606810" y="3194382"/>
            <a:ext cx="3357485" cy="337015"/>
          </a:xfrm>
          <a:prstGeom prst="callout1">
            <a:avLst>
              <a:gd name="adj1" fmla="val 99315"/>
              <a:gd name="adj2" fmla="val 108543"/>
              <a:gd name="adj3" fmla="val 101809"/>
              <a:gd name="adj4" fmla="val -427"/>
            </a:avLst>
          </a:prstGeom>
          <a:noFill/>
          <a:ln w="41275">
            <a:solidFill>
              <a:schemeClr val="accent2"/>
            </a:solidFill>
            <a:headEnd type="diamond" w="lg" len="lg"/>
            <a:tailEnd type="none" w="lg" len="lg"/>
          </a:ln>
        </p:spPr>
        <p:style>
          <a:lnRef idx="2">
            <a:schemeClr val="accent1"/>
          </a:lnRef>
          <a:fillRef idx="1">
            <a:schemeClr val="lt1"/>
          </a:fillRef>
          <a:effectRef idx="0">
            <a:schemeClr val="accent1"/>
          </a:effectRef>
          <a:fontRef idx="minor">
            <a:schemeClr val="dk1"/>
          </a:fontRef>
        </p:style>
        <p:txBody>
          <a:bodyPr lIns="91440" rIns="91440" bIns="27432" anchor="b">
            <a:spAutoFit/>
          </a:bodyPr>
          <a:lstStyle>
            <a:lvl1pPr marL="0" indent="0" algn="l">
              <a:buNone/>
              <a:defRPr sz="18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Add Timeline Item 5 here.</a:t>
            </a:r>
          </a:p>
        </p:txBody>
      </p:sp>
      <p:sp>
        <p:nvSpPr>
          <p:cNvPr id="32" name="Timeline Item 6">
            <a:extLst>
              <a:ext uri="{FF2B5EF4-FFF2-40B4-BE49-F238E27FC236}">
                <a16:creationId xmlns:a16="http://schemas.microsoft.com/office/drawing/2014/main" id="{332605F8-B1E8-420F-9AB3-BEA8E983B716}"/>
              </a:ext>
            </a:extLst>
          </p:cNvPr>
          <p:cNvSpPr>
            <a:spLocks noGrp="1"/>
          </p:cNvSpPr>
          <p:nvPr>
            <p:ph type="body" idx="29" hasCustomPrompt="1"/>
          </p:nvPr>
        </p:nvSpPr>
        <p:spPr>
          <a:xfrm>
            <a:off x="8554623" y="3692860"/>
            <a:ext cx="3357485" cy="337015"/>
          </a:xfrm>
          <a:prstGeom prst="callout1">
            <a:avLst>
              <a:gd name="adj1" fmla="val 99316"/>
              <a:gd name="adj2" fmla="val 100174"/>
              <a:gd name="adj3" fmla="val 97569"/>
              <a:gd name="adj4" fmla="val -8678"/>
            </a:avLst>
          </a:prstGeom>
          <a:noFill/>
          <a:ln w="41275">
            <a:solidFill>
              <a:schemeClr val="accent2"/>
            </a:solidFill>
            <a:headEnd type="none" w="lg" len="lg"/>
            <a:tailEnd type="diamond" w="lg" len="lg"/>
          </a:ln>
        </p:spPr>
        <p:style>
          <a:lnRef idx="2">
            <a:schemeClr val="accent1"/>
          </a:lnRef>
          <a:fillRef idx="1">
            <a:schemeClr val="lt1"/>
          </a:fillRef>
          <a:effectRef idx="0">
            <a:schemeClr val="accent1"/>
          </a:effectRef>
          <a:fontRef idx="minor">
            <a:schemeClr val="dk1"/>
          </a:fontRef>
        </p:style>
        <p:txBody>
          <a:bodyPr lIns="91440" rIns="91440" bIns="27432" anchor="b">
            <a:spAutoFit/>
          </a:bodyPr>
          <a:lstStyle>
            <a:lvl1pPr marL="0" indent="0" algn="l">
              <a:buNone/>
              <a:defRPr sz="18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Add Timeline Item 6 here.</a:t>
            </a:r>
          </a:p>
        </p:txBody>
      </p:sp>
      <p:sp>
        <p:nvSpPr>
          <p:cNvPr id="33" name="Timeline Item 7">
            <a:extLst>
              <a:ext uri="{FF2B5EF4-FFF2-40B4-BE49-F238E27FC236}">
                <a16:creationId xmlns:a16="http://schemas.microsoft.com/office/drawing/2014/main" id="{FA272DBF-150C-48C0-9616-14571A3CBAAE}"/>
              </a:ext>
            </a:extLst>
          </p:cNvPr>
          <p:cNvSpPr>
            <a:spLocks noGrp="1"/>
          </p:cNvSpPr>
          <p:nvPr>
            <p:ph type="body" idx="30" hasCustomPrompt="1"/>
          </p:nvPr>
        </p:nvSpPr>
        <p:spPr>
          <a:xfrm>
            <a:off x="4606811" y="4191338"/>
            <a:ext cx="3357485" cy="337015"/>
          </a:xfrm>
          <a:prstGeom prst="callout1">
            <a:avLst>
              <a:gd name="adj1" fmla="val 99315"/>
              <a:gd name="adj2" fmla="val 108543"/>
              <a:gd name="adj3" fmla="val 101809"/>
              <a:gd name="adj4" fmla="val -427"/>
            </a:avLst>
          </a:prstGeom>
          <a:noFill/>
          <a:ln w="41275">
            <a:solidFill>
              <a:schemeClr val="accent2"/>
            </a:solidFill>
            <a:headEnd type="diamond" w="lg" len="lg"/>
            <a:tailEnd type="none" w="lg" len="lg"/>
          </a:ln>
        </p:spPr>
        <p:style>
          <a:lnRef idx="2">
            <a:schemeClr val="accent1"/>
          </a:lnRef>
          <a:fillRef idx="1">
            <a:schemeClr val="lt1"/>
          </a:fillRef>
          <a:effectRef idx="0">
            <a:schemeClr val="accent1"/>
          </a:effectRef>
          <a:fontRef idx="minor">
            <a:schemeClr val="dk1"/>
          </a:fontRef>
        </p:style>
        <p:txBody>
          <a:bodyPr lIns="91440" rIns="91440" bIns="27432" anchor="b">
            <a:spAutoFit/>
          </a:bodyPr>
          <a:lstStyle>
            <a:lvl1pPr marL="0" indent="0" algn="l">
              <a:buNone/>
              <a:defRPr sz="18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Add Timeline Item 7 here.</a:t>
            </a:r>
          </a:p>
        </p:txBody>
      </p:sp>
      <p:sp>
        <p:nvSpPr>
          <p:cNvPr id="35" name="Timeline Item 8">
            <a:extLst>
              <a:ext uri="{FF2B5EF4-FFF2-40B4-BE49-F238E27FC236}">
                <a16:creationId xmlns:a16="http://schemas.microsoft.com/office/drawing/2014/main" id="{7C824D20-BF3C-46D9-8DF9-3784B7B4CDC4}"/>
              </a:ext>
            </a:extLst>
          </p:cNvPr>
          <p:cNvSpPr>
            <a:spLocks noGrp="1"/>
          </p:cNvSpPr>
          <p:nvPr>
            <p:ph type="body" idx="32" hasCustomPrompt="1"/>
          </p:nvPr>
        </p:nvSpPr>
        <p:spPr>
          <a:xfrm>
            <a:off x="8554623" y="4689816"/>
            <a:ext cx="3357485" cy="337015"/>
          </a:xfrm>
          <a:prstGeom prst="callout1">
            <a:avLst>
              <a:gd name="adj1" fmla="val 99316"/>
              <a:gd name="adj2" fmla="val 100174"/>
              <a:gd name="adj3" fmla="val 97569"/>
              <a:gd name="adj4" fmla="val -8678"/>
            </a:avLst>
          </a:prstGeom>
          <a:noFill/>
          <a:ln w="41275">
            <a:solidFill>
              <a:schemeClr val="accent2"/>
            </a:solidFill>
            <a:headEnd type="none" w="lg" len="lg"/>
            <a:tailEnd type="diamond" w="lg" len="lg"/>
          </a:ln>
        </p:spPr>
        <p:style>
          <a:lnRef idx="2">
            <a:schemeClr val="accent1"/>
          </a:lnRef>
          <a:fillRef idx="1">
            <a:schemeClr val="lt1"/>
          </a:fillRef>
          <a:effectRef idx="0">
            <a:schemeClr val="accent1"/>
          </a:effectRef>
          <a:fontRef idx="minor">
            <a:schemeClr val="dk1"/>
          </a:fontRef>
        </p:style>
        <p:txBody>
          <a:bodyPr lIns="91440" rIns="91440" bIns="27432" anchor="b">
            <a:spAutoFit/>
          </a:bodyPr>
          <a:lstStyle>
            <a:lvl1pPr marL="0" indent="0" algn="l">
              <a:buNone/>
              <a:defRPr sz="18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Add Timeline Item 8 here.</a:t>
            </a:r>
          </a:p>
        </p:txBody>
      </p:sp>
      <p:sp>
        <p:nvSpPr>
          <p:cNvPr id="36" name="Timeline Item 9">
            <a:extLst>
              <a:ext uri="{FF2B5EF4-FFF2-40B4-BE49-F238E27FC236}">
                <a16:creationId xmlns:a16="http://schemas.microsoft.com/office/drawing/2014/main" id="{2CD28ECE-ECF2-4119-AAA7-D9F5245530C4}"/>
              </a:ext>
            </a:extLst>
          </p:cNvPr>
          <p:cNvSpPr>
            <a:spLocks noGrp="1"/>
          </p:cNvSpPr>
          <p:nvPr>
            <p:ph type="body" idx="33" hasCustomPrompt="1"/>
          </p:nvPr>
        </p:nvSpPr>
        <p:spPr>
          <a:xfrm>
            <a:off x="4600952" y="5188297"/>
            <a:ext cx="3357485" cy="337015"/>
          </a:xfrm>
          <a:prstGeom prst="callout1">
            <a:avLst>
              <a:gd name="adj1" fmla="val 99315"/>
              <a:gd name="adj2" fmla="val 108543"/>
              <a:gd name="adj3" fmla="val 101809"/>
              <a:gd name="adj4" fmla="val -427"/>
            </a:avLst>
          </a:prstGeom>
          <a:noFill/>
          <a:ln w="41275">
            <a:solidFill>
              <a:schemeClr val="accent2"/>
            </a:solidFill>
            <a:headEnd type="diamond" w="lg" len="lg"/>
            <a:tailEnd type="none" w="lg" len="lg"/>
          </a:ln>
        </p:spPr>
        <p:style>
          <a:lnRef idx="2">
            <a:schemeClr val="accent1"/>
          </a:lnRef>
          <a:fillRef idx="1">
            <a:schemeClr val="lt1"/>
          </a:fillRef>
          <a:effectRef idx="0">
            <a:schemeClr val="accent1"/>
          </a:effectRef>
          <a:fontRef idx="minor">
            <a:schemeClr val="dk1"/>
          </a:fontRef>
        </p:style>
        <p:txBody>
          <a:bodyPr lIns="91440" rIns="91440" bIns="27432" anchor="b">
            <a:spAutoFit/>
          </a:bodyPr>
          <a:lstStyle>
            <a:lvl1pPr marL="0" indent="0" algn="l">
              <a:buNone/>
              <a:defRPr sz="18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Add Timeline Item 9 here.</a:t>
            </a:r>
          </a:p>
        </p:txBody>
      </p:sp>
      <p:sp>
        <p:nvSpPr>
          <p:cNvPr id="8" name="Footer Placeholder">
            <a:extLst>
              <a:ext uri="{FF2B5EF4-FFF2-40B4-BE49-F238E27FC236}">
                <a16:creationId xmlns:a16="http://schemas.microsoft.com/office/drawing/2014/main" id="{A0DC7C72-A8F7-4224-A9B1-BF8B032C26DB}"/>
              </a:ext>
            </a:extLst>
          </p:cNvPr>
          <p:cNvSpPr>
            <a:spLocks noGrp="1"/>
          </p:cNvSpPr>
          <p:nvPr>
            <p:ph type="ftr" sz="quarter" idx="11"/>
          </p:nvPr>
        </p:nvSpPr>
        <p:spPr/>
        <p:txBody>
          <a:bodyPr/>
          <a:lstStyle>
            <a:lvl1pPr>
              <a:defRPr>
                <a:solidFill>
                  <a:srgbClr val="8C8C8C"/>
                </a:solidFill>
              </a:defRPr>
            </a:lvl1pPr>
          </a:lstStyle>
          <a:p>
            <a:endParaRPr lang="en-US"/>
          </a:p>
        </p:txBody>
      </p:sp>
    </p:spTree>
    <p:extLst>
      <p:ext uri="{BB962C8B-B14F-4D97-AF65-F5344CB8AC3E}">
        <p14:creationId xmlns:p14="http://schemas.microsoft.com/office/powerpoint/2010/main" val="183915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ubtitle, and Content">
    <p:spTree>
      <p:nvGrpSpPr>
        <p:cNvPr id="1" name=""/>
        <p:cNvGrpSpPr/>
        <p:nvPr/>
      </p:nvGrpSpPr>
      <p:grpSpPr>
        <a:xfrm>
          <a:off x="0" y="0"/>
          <a:ext cx="0" cy="0"/>
          <a:chOff x="0" y="0"/>
          <a:chExt cx="0" cy="0"/>
        </a:xfrm>
      </p:grpSpPr>
      <p:sp>
        <p:nvSpPr>
          <p:cNvPr id="9" name="Slide Number">
            <a:extLst>
              <a:ext uri="{FF2B5EF4-FFF2-40B4-BE49-F238E27FC236}">
                <a16:creationId xmlns:a16="http://schemas.microsoft.com/office/drawing/2014/main" id="{82356CE9-2779-4AFC-864B-2F02513D794E}"/>
              </a:ext>
            </a:extLst>
          </p:cNvPr>
          <p:cNvSpPr>
            <a:spLocks noGrp="1"/>
          </p:cNvSpPr>
          <p:nvPr>
            <p:ph type="sldNum" sz="quarter" idx="12"/>
          </p:nvPr>
        </p:nvSpPr>
        <p:spPr/>
        <p:txBody>
          <a:bodyPr/>
          <a:lstStyle/>
          <a:p>
            <a:fld id="{158B7785-F6D6-45F8-833E-07BD84680091}" type="slidenum">
              <a:rPr lang="en-US" smtClean="0"/>
              <a:t>‹#›</a:t>
            </a:fld>
            <a:endParaRPr lang="en-US"/>
          </a:p>
        </p:txBody>
      </p:sp>
      <p:sp>
        <p:nvSpPr>
          <p:cNvPr id="10" name="Title">
            <a:extLst>
              <a:ext uri="{FF2B5EF4-FFF2-40B4-BE49-F238E27FC236}">
                <a16:creationId xmlns:a16="http://schemas.microsoft.com/office/drawing/2014/main" id="{9A60AAA4-8433-4C0E-A76C-94627FB47A25}"/>
              </a:ext>
            </a:extLst>
          </p:cNvPr>
          <p:cNvSpPr>
            <a:spLocks noGrp="1"/>
          </p:cNvSpPr>
          <p:nvPr>
            <p:ph type="title"/>
          </p:nvPr>
        </p:nvSpPr>
        <p:spPr>
          <a:xfrm>
            <a:off x="805866" y="46208"/>
            <a:ext cx="11081334" cy="786384"/>
          </a:xfrm>
        </p:spPr>
        <p:txBody>
          <a:bodyPr/>
          <a:lstStyle/>
          <a:p>
            <a:r>
              <a:rPr lang="en-US"/>
              <a:t>Click to edit Master title style</a:t>
            </a:r>
          </a:p>
        </p:txBody>
      </p:sp>
      <p:sp>
        <p:nvSpPr>
          <p:cNvPr id="3" name="Subtitle">
            <a:extLst>
              <a:ext uri="{FF2B5EF4-FFF2-40B4-BE49-F238E27FC236}">
                <a16:creationId xmlns:a16="http://schemas.microsoft.com/office/drawing/2014/main" id="{B32B0E8D-8431-408A-AF8C-044EE0F0A717}"/>
              </a:ext>
            </a:extLst>
          </p:cNvPr>
          <p:cNvSpPr>
            <a:spLocks noGrp="1"/>
          </p:cNvSpPr>
          <p:nvPr>
            <p:ph type="body" idx="1" hasCustomPrompt="1"/>
          </p:nvPr>
        </p:nvSpPr>
        <p:spPr>
          <a:xfrm>
            <a:off x="839788" y="999279"/>
            <a:ext cx="10515600" cy="823912"/>
          </a:xfrm>
          <a:solidFill>
            <a:srgbClr val="F3F4F4"/>
          </a:solidFill>
          <a:ln>
            <a:solidFill>
              <a:schemeClr val="accent4"/>
            </a:solidFill>
          </a:ln>
        </p:spPr>
        <p:txBody>
          <a:bodyPr anchor="ctr">
            <a:normAutofit/>
          </a:bodyPr>
          <a:lstStyle>
            <a:lvl1pPr marL="0" indent="0" algn="l">
              <a:buNone/>
              <a:defRPr sz="28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add subtitle </a:t>
            </a:r>
          </a:p>
        </p:txBody>
      </p:sp>
      <p:sp>
        <p:nvSpPr>
          <p:cNvPr id="4" name="Content Placeholder">
            <a:extLst>
              <a:ext uri="{FF2B5EF4-FFF2-40B4-BE49-F238E27FC236}">
                <a16:creationId xmlns:a16="http://schemas.microsoft.com/office/drawing/2014/main" id="{18CFC8C1-67C5-455C-AAC1-338413D4B475}"/>
              </a:ext>
            </a:extLst>
          </p:cNvPr>
          <p:cNvSpPr>
            <a:spLocks noGrp="1"/>
          </p:cNvSpPr>
          <p:nvPr>
            <p:ph sz="half" idx="2"/>
          </p:nvPr>
        </p:nvSpPr>
        <p:spPr>
          <a:xfrm>
            <a:off x="839788" y="1989878"/>
            <a:ext cx="10515600" cy="4199785"/>
          </a:xfrm>
        </p:spPr>
        <p:txBody>
          <a:bodyPr>
            <a:noAutofit/>
          </a:bodyPr>
          <a:lstStyle>
            <a:lvl1pPr>
              <a:defRPr sz="2400"/>
            </a:lvl1pPr>
            <a:lvl2pPr>
              <a:defRPr sz="2200"/>
            </a:lvl2pPr>
            <a:lvl3pPr>
              <a:defRPr sz="20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a:extLst>
              <a:ext uri="{FF2B5EF4-FFF2-40B4-BE49-F238E27FC236}">
                <a16:creationId xmlns:a16="http://schemas.microsoft.com/office/drawing/2014/main" id="{A0DC7C72-A8F7-4224-A9B1-BF8B032C26DB}"/>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21776299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7" name="Slide Number">
            <a:extLst>
              <a:ext uri="{FF2B5EF4-FFF2-40B4-BE49-F238E27FC236}">
                <a16:creationId xmlns:a16="http://schemas.microsoft.com/office/drawing/2014/main" id="{07E76459-9783-4638-A403-290188AF83C5}"/>
              </a:ext>
            </a:extLst>
          </p:cNvPr>
          <p:cNvSpPr>
            <a:spLocks noGrp="1"/>
          </p:cNvSpPr>
          <p:nvPr>
            <p:ph type="sldNum" sz="quarter" idx="12"/>
          </p:nvPr>
        </p:nvSpPr>
        <p:spPr/>
        <p:txBody>
          <a:bodyPr/>
          <a:lstStyle/>
          <a:p>
            <a:fld id="{158B7785-F6D6-45F8-833E-07BD84680091}" type="slidenum">
              <a:rPr lang="en-US" smtClean="0"/>
              <a:t>‹#›</a:t>
            </a:fld>
            <a:endParaRPr lang="en-US"/>
          </a:p>
        </p:txBody>
      </p:sp>
      <p:sp>
        <p:nvSpPr>
          <p:cNvPr id="2" name="Title">
            <a:extLst>
              <a:ext uri="{FF2B5EF4-FFF2-40B4-BE49-F238E27FC236}">
                <a16:creationId xmlns:a16="http://schemas.microsoft.com/office/drawing/2014/main" id="{BCC9EA8F-2DFF-4F02-95B9-44E5CC5ED0EF}"/>
              </a:ext>
            </a:extLst>
          </p:cNvPr>
          <p:cNvSpPr>
            <a:spLocks noGrp="1"/>
          </p:cNvSpPr>
          <p:nvPr>
            <p:ph type="title"/>
          </p:nvPr>
        </p:nvSpPr>
        <p:spPr/>
        <p:txBody>
          <a:bodyPr/>
          <a:lstStyle/>
          <a:p>
            <a:r>
              <a:rPr lang="en-US"/>
              <a:t>Click to edit Master title style</a:t>
            </a:r>
          </a:p>
        </p:txBody>
      </p:sp>
      <p:sp>
        <p:nvSpPr>
          <p:cNvPr id="3" name="Content Placeholder Left">
            <a:extLst>
              <a:ext uri="{FF2B5EF4-FFF2-40B4-BE49-F238E27FC236}">
                <a16:creationId xmlns:a16="http://schemas.microsoft.com/office/drawing/2014/main" id="{2BE8F200-D8FA-4BA3-841A-0AA90D44A055}"/>
              </a:ext>
            </a:extLst>
          </p:cNvPr>
          <p:cNvSpPr>
            <a:spLocks noGrp="1"/>
          </p:cNvSpPr>
          <p:nvPr>
            <p:ph sz="half" idx="1"/>
          </p:nvPr>
        </p:nvSpPr>
        <p:spPr>
          <a:xfrm>
            <a:off x="838200" y="1161144"/>
            <a:ext cx="5181600" cy="5015820"/>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Right">
            <a:extLst>
              <a:ext uri="{FF2B5EF4-FFF2-40B4-BE49-F238E27FC236}">
                <a16:creationId xmlns:a16="http://schemas.microsoft.com/office/drawing/2014/main" id="{134CD3E4-027C-4B7D-A65C-7DBA57E90025}"/>
              </a:ext>
            </a:extLst>
          </p:cNvPr>
          <p:cNvSpPr>
            <a:spLocks noGrp="1"/>
          </p:cNvSpPr>
          <p:nvPr>
            <p:ph sz="half" idx="2"/>
          </p:nvPr>
        </p:nvSpPr>
        <p:spPr>
          <a:xfrm>
            <a:off x="6172200" y="1161144"/>
            <a:ext cx="5181600" cy="5015820"/>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a:extLst>
              <a:ext uri="{FF2B5EF4-FFF2-40B4-BE49-F238E27FC236}">
                <a16:creationId xmlns:a16="http://schemas.microsoft.com/office/drawing/2014/main" id="{1EDEE5CB-3268-42B3-8050-AE7311A60C11}"/>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26674190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9" name="Slide Number">
            <a:extLst>
              <a:ext uri="{FF2B5EF4-FFF2-40B4-BE49-F238E27FC236}">
                <a16:creationId xmlns:a16="http://schemas.microsoft.com/office/drawing/2014/main" id="{82356CE9-2779-4AFC-864B-2F02513D794E}"/>
              </a:ext>
            </a:extLst>
          </p:cNvPr>
          <p:cNvSpPr>
            <a:spLocks noGrp="1"/>
          </p:cNvSpPr>
          <p:nvPr>
            <p:ph type="sldNum" sz="quarter" idx="12"/>
          </p:nvPr>
        </p:nvSpPr>
        <p:spPr/>
        <p:txBody>
          <a:bodyPr/>
          <a:lstStyle/>
          <a:p>
            <a:fld id="{158B7785-F6D6-45F8-833E-07BD84680091}" type="slidenum">
              <a:rPr lang="en-US" smtClean="0"/>
              <a:t>‹#›</a:t>
            </a:fld>
            <a:endParaRPr lang="en-US"/>
          </a:p>
        </p:txBody>
      </p:sp>
      <p:sp>
        <p:nvSpPr>
          <p:cNvPr id="10" name="Title">
            <a:extLst>
              <a:ext uri="{FF2B5EF4-FFF2-40B4-BE49-F238E27FC236}">
                <a16:creationId xmlns:a16="http://schemas.microsoft.com/office/drawing/2014/main" id="{9A60AAA4-8433-4C0E-A76C-94627FB47A25}"/>
              </a:ext>
            </a:extLst>
          </p:cNvPr>
          <p:cNvSpPr>
            <a:spLocks noGrp="1"/>
          </p:cNvSpPr>
          <p:nvPr>
            <p:ph type="title"/>
          </p:nvPr>
        </p:nvSpPr>
        <p:spPr/>
        <p:txBody>
          <a:bodyPr/>
          <a:lstStyle/>
          <a:p>
            <a:r>
              <a:rPr lang="en-US"/>
              <a:t>Click to edit Master title style</a:t>
            </a:r>
          </a:p>
        </p:txBody>
      </p:sp>
      <p:sp>
        <p:nvSpPr>
          <p:cNvPr id="3" name="Content Title Left">
            <a:extLst>
              <a:ext uri="{FF2B5EF4-FFF2-40B4-BE49-F238E27FC236}">
                <a16:creationId xmlns:a16="http://schemas.microsoft.com/office/drawing/2014/main" id="{B32B0E8D-8431-408A-AF8C-044EE0F0A717}"/>
              </a:ext>
            </a:extLst>
          </p:cNvPr>
          <p:cNvSpPr>
            <a:spLocks noGrp="1"/>
          </p:cNvSpPr>
          <p:nvPr>
            <p:ph type="body" idx="1" hasCustomPrompt="1"/>
          </p:nvPr>
        </p:nvSpPr>
        <p:spPr>
          <a:xfrm>
            <a:off x="805866" y="999279"/>
            <a:ext cx="5212080" cy="823912"/>
          </a:xfrm>
          <a:solidFill>
            <a:srgbClr val="F3F4F4"/>
          </a:solidFill>
          <a:ln>
            <a:solidFill>
              <a:schemeClr val="accent4"/>
            </a:solidFill>
          </a:ln>
        </p:spPr>
        <p:txBody>
          <a:bodyPr anchor="ctr">
            <a:normAutofit/>
          </a:bodyPr>
          <a:lstStyle>
            <a:lvl1pPr marL="0" indent="0" algn="ctr">
              <a:buNone/>
              <a:defRPr sz="28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add left column heading</a:t>
            </a:r>
          </a:p>
        </p:txBody>
      </p:sp>
      <p:sp>
        <p:nvSpPr>
          <p:cNvPr id="4" name="Content Placeholder Left">
            <a:extLst>
              <a:ext uri="{FF2B5EF4-FFF2-40B4-BE49-F238E27FC236}">
                <a16:creationId xmlns:a16="http://schemas.microsoft.com/office/drawing/2014/main" id="{18CFC8C1-67C5-455C-AAC1-338413D4B475}"/>
              </a:ext>
            </a:extLst>
          </p:cNvPr>
          <p:cNvSpPr>
            <a:spLocks noGrp="1"/>
          </p:cNvSpPr>
          <p:nvPr>
            <p:ph sz="half" idx="2"/>
          </p:nvPr>
        </p:nvSpPr>
        <p:spPr>
          <a:xfrm>
            <a:off x="805866" y="1989878"/>
            <a:ext cx="5212080" cy="4199785"/>
          </a:xfrm>
        </p:spPr>
        <p:txBody>
          <a:bodyPr>
            <a:noAutofit/>
          </a:bodyPr>
          <a:lstStyle>
            <a:lvl1pPr>
              <a:defRPr sz="2400"/>
            </a:lvl1pPr>
            <a:lvl2pPr>
              <a:defRPr sz="2200"/>
            </a:lvl2pPr>
            <a:lvl3pPr>
              <a:defRPr sz="20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Title Right">
            <a:extLst>
              <a:ext uri="{FF2B5EF4-FFF2-40B4-BE49-F238E27FC236}">
                <a16:creationId xmlns:a16="http://schemas.microsoft.com/office/drawing/2014/main" id="{BA001118-37CB-4927-A349-C0D3178E122D}"/>
              </a:ext>
            </a:extLst>
          </p:cNvPr>
          <p:cNvSpPr>
            <a:spLocks noGrp="1"/>
          </p:cNvSpPr>
          <p:nvPr>
            <p:ph type="body" sz="quarter" idx="3" hasCustomPrompt="1"/>
          </p:nvPr>
        </p:nvSpPr>
        <p:spPr>
          <a:xfrm>
            <a:off x="6172200" y="999279"/>
            <a:ext cx="5212080" cy="823912"/>
          </a:xfrm>
          <a:solidFill>
            <a:srgbClr val="F3F4F4"/>
          </a:solidFill>
          <a:ln>
            <a:solidFill>
              <a:schemeClr val="accent4"/>
            </a:solidFill>
          </a:ln>
        </p:spPr>
        <p:txBody>
          <a:bodyPr anchor="ctr">
            <a:normAutofit/>
          </a:bodyPr>
          <a:lstStyle>
            <a:lvl1pPr marL="0" indent="0" algn="ctr">
              <a:buNone/>
              <a:defRPr sz="28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add right column heading</a:t>
            </a:r>
          </a:p>
        </p:txBody>
      </p:sp>
      <p:sp>
        <p:nvSpPr>
          <p:cNvPr id="6" name="Content Placeholder Right">
            <a:extLst>
              <a:ext uri="{FF2B5EF4-FFF2-40B4-BE49-F238E27FC236}">
                <a16:creationId xmlns:a16="http://schemas.microsoft.com/office/drawing/2014/main" id="{FFD68788-1515-4FDE-890A-643522C68A2A}"/>
              </a:ext>
            </a:extLst>
          </p:cNvPr>
          <p:cNvSpPr>
            <a:spLocks noGrp="1"/>
          </p:cNvSpPr>
          <p:nvPr>
            <p:ph sz="quarter" idx="4"/>
          </p:nvPr>
        </p:nvSpPr>
        <p:spPr>
          <a:xfrm>
            <a:off x="6172200" y="1989878"/>
            <a:ext cx="5212080" cy="4199785"/>
          </a:xfrm>
        </p:spPr>
        <p:txBody>
          <a:bodyPr>
            <a:noAutofit/>
          </a:bodyPr>
          <a:lstStyle>
            <a:lvl1pPr>
              <a:defRPr sz="2400"/>
            </a:lvl1pPr>
            <a:lvl2pPr>
              <a:defRPr sz="2200"/>
            </a:lvl2pPr>
            <a:lvl3pPr>
              <a:defRPr sz="20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a:extLst>
              <a:ext uri="{FF2B5EF4-FFF2-40B4-BE49-F238E27FC236}">
                <a16:creationId xmlns:a16="http://schemas.microsoft.com/office/drawing/2014/main" id="{A0DC7C72-A8F7-4224-A9B1-BF8B032C26DB}"/>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9541156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5" name="Slide Number">
            <a:extLst>
              <a:ext uri="{FF2B5EF4-FFF2-40B4-BE49-F238E27FC236}">
                <a16:creationId xmlns:a16="http://schemas.microsoft.com/office/drawing/2014/main" id="{50DEA1C2-3B9B-4C61-B9C1-95E92E311634}"/>
              </a:ext>
            </a:extLst>
          </p:cNvPr>
          <p:cNvSpPr>
            <a:spLocks noGrp="1"/>
          </p:cNvSpPr>
          <p:nvPr>
            <p:ph type="sldNum" sz="quarter" idx="12"/>
          </p:nvPr>
        </p:nvSpPr>
        <p:spPr/>
        <p:txBody>
          <a:bodyPr/>
          <a:lstStyle/>
          <a:p>
            <a:fld id="{158B7785-F6D6-45F8-833E-07BD84680091}" type="slidenum">
              <a:rPr lang="en-US" smtClean="0"/>
              <a:t>‹#›</a:t>
            </a:fld>
            <a:endParaRPr lang="en-US"/>
          </a:p>
        </p:txBody>
      </p:sp>
      <p:sp>
        <p:nvSpPr>
          <p:cNvPr id="2" name="Title">
            <a:extLst>
              <a:ext uri="{FF2B5EF4-FFF2-40B4-BE49-F238E27FC236}">
                <a16:creationId xmlns:a16="http://schemas.microsoft.com/office/drawing/2014/main" id="{0B73BD0A-7F58-4DC5-B1D9-8439C1D6CD73}"/>
              </a:ext>
            </a:extLst>
          </p:cNvPr>
          <p:cNvSpPr>
            <a:spLocks noGrp="1"/>
          </p:cNvSpPr>
          <p:nvPr>
            <p:ph type="title"/>
          </p:nvPr>
        </p:nvSpPr>
        <p:spPr/>
        <p:txBody>
          <a:bodyPr/>
          <a:lstStyle/>
          <a:p>
            <a:r>
              <a:rPr lang="en-US"/>
              <a:t>Click to edit Master title style</a:t>
            </a:r>
          </a:p>
        </p:txBody>
      </p:sp>
      <p:sp>
        <p:nvSpPr>
          <p:cNvPr id="4" name="Footer Placeholder 3">
            <a:extLst>
              <a:ext uri="{FF2B5EF4-FFF2-40B4-BE49-F238E27FC236}">
                <a16:creationId xmlns:a16="http://schemas.microsoft.com/office/drawing/2014/main" id="{DDA3E6CB-2C77-4659-8ABA-8C2B4BD22885}"/>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39049609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grpSp>
        <p:nvGrpSpPr>
          <p:cNvPr id="5" name="Bottom Corner Embellishment">
            <a:extLst>
              <a:ext uri="{FF2B5EF4-FFF2-40B4-BE49-F238E27FC236}">
                <a16:creationId xmlns:a16="http://schemas.microsoft.com/office/drawing/2014/main" id="{F32826CD-6407-4BDD-985F-43E59E5627AA}"/>
              </a:ext>
              <a:ext uri="{C183D7F6-B498-43B3-948B-1728B52AA6E4}">
                <adec:decorative xmlns:adec="http://schemas.microsoft.com/office/drawing/2017/decorative" val="1"/>
              </a:ext>
            </a:extLst>
          </p:cNvPr>
          <p:cNvGrpSpPr/>
          <p:nvPr userDrawn="1"/>
        </p:nvGrpSpPr>
        <p:grpSpPr>
          <a:xfrm>
            <a:off x="11405293" y="5979373"/>
            <a:ext cx="1274472" cy="851703"/>
            <a:chOff x="11405293" y="5979373"/>
            <a:chExt cx="1274472" cy="851703"/>
          </a:xfrm>
        </p:grpSpPr>
        <p:sp>
          <p:nvSpPr>
            <p:cNvPr id="6" name="Freeform: Shape 5">
              <a:extLst>
                <a:ext uri="{FF2B5EF4-FFF2-40B4-BE49-F238E27FC236}">
                  <a16:creationId xmlns:a16="http://schemas.microsoft.com/office/drawing/2014/main" id="{149E6F88-C57C-490C-96FC-610856CACBC7}"/>
                </a:ext>
              </a:extLst>
            </p:cNvPr>
            <p:cNvSpPr/>
            <p:nvPr userDrawn="1"/>
          </p:nvSpPr>
          <p:spPr>
            <a:xfrm rot="13500000">
              <a:off x="11616677" y="5767989"/>
              <a:ext cx="851703" cy="1274472"/>
            </a:xfrm>
            <a:custGeom>
              <a:avLst/>
              <a:gdLst>
                <a:gd name="connsiteX0" fmla="*/ 851703 w 851703"/>
                <a:gd name="connsiteY0" fmla="*/ 1274472 h 1274472"/>
                <a:gd name="connsiteX1" fmla="*/ 0 w 851703"/>
                <a:gd name="connsiteY1" fmla="*/ 422768 h 1274472"/>
                <a:gd name="connsiteX2" fmla="*/ 422768 w 851703"/>
                <a:gd name="connsiteY2" fmla="*/ 0 h 1274472"/>
                <a:gd name="connsiteX3" fmla="*/ 851703 w 851703"/>
                <a:gd name="connsiteY3" fmla="*/ 0 h 1274472"/>
              </a:gdLst>
              <a:ahLst/>
              <a:cxnLst>
                <a:cxn ang="0">
                  <a:pos x="connsiteX0" y="connsiteY0"/>
                </a:cxn>
                <a:cxn ang="0">
                  <a:pos x="connsiteX1" y="connsiteY1"/>
                </a:cxn>
                <a:cxn ang="0">
                  <a:pos x="connsiteX2" y="connsiteY2"/>
                </a:cxn>
                <a:cxn ang="0">
                  <a:pos x="connsiteX3" y="connsiteY3"/>
                </a:cxn>
              </a:cxnLst>
              <a:rect l="l" t="t" r="r" b="b"/>
              <a:pathLst>
                <a:path w="851703" h="1274472">
                  <a:moveTo>
                    <a:pt x="851703" y="1274472"/>
                  </a:moveTo>
                  <a:lnTo>
                    <a:pt x="0" y="422768"/>
                  </a:lnTo>
                  <a:lnTo>
                    <a:pt x="422768" y="0"/>
                  </a:lnTo>
                  <a:lnTo>
                    <a:pt x="851703" y="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 name="Freeform: Shape 6">
              <a:extLst>
                <a:ext uri="{FF2B5EF4-FFF2-40B4-BE49-F238E27FC236}">
                  <a16:creationId xmlns:a16="http://schemas.microsoft.com/office/drawing/2014/main" id="{E9277C0B-D04A-43FD-A009-7C0C3C15DB3C}"/>
                </a:ext>
              </a:extLst>
            </p:cNvPr>
            <p:cNvSpPr/>
            <p:nvPr userDrawn="1"/>
          </p:nvSpPr>
          <p:spPr>
            <a:xfrm rot="13500000">
              <a:off x="11639672" y="5804455"/>
              <a:ext cx="824763" cy="1220593"/>
            </a:xfrm>
            <a:custGeom>
              <a:avLst/>
              <a:gdLst>
                <a:gd name="connsiteX0" fmla="*/ 824763 w 824763"/>
                <a:gd name="connsiteY0" fmla="*/ 1220593 h 1220593"/>
                <a:gd name="connsiteX1" fmla="*/ 0 w 824763"/>
                <a:gd name="connsiteY1" fmla="*/ 395830 h 1220593"/>
                <a:gd name="connsiteX2" fmla="*/ 395829 w 824763"/>
                <a:gd name="connsiteY2" fmla="*/ 0 h 1220593"/>
                <a:gd name="connsiteX3" fmla="*/ 824763 w 824763"/>
                <a:gd name="connsiteY3" fmla="*/ 0 h 1220593"/>
              </a:gdLst>
              <a:ahLst/>
              <a:cxnLst>
                <a:cxn ang="0">
                  <a:pos x="connsiteX0" y="connsiteY0"/>
                </a:cxn>
                <a:cxn ang="0">
                  <a:pos x="connsiteX1" y="connsiteY1"/>
                </a:cxn>
                <a:cxn ang="0">
                  <a:pos x="connsiteX2" y="connsiteY2"/>
                </a:cxn>
                <a:cxn ang="0">
                  <a:pos x="connsiteX3" y="connsiteY3"/>
                </a:cxn>
              </a:cxnLst>
              <a:rect l="l" t="t" r="r" b="b"/>
              <a:pathLst>
                <a:path w="824763" h="1220593">
                  <a:moveTo>
                    <a:pt x="824763" y="1220593"/>
                  </a:moveTo>
                  <a:lnTo>
                    <a:pt x="0" y="395830"/>
                  </a:lnTo>
                  <a:lnTo>
                    <a:pt x="395829" y="0"/>
                  </a:lnTo>
                  <a:lnTo>
                    <a:pt x="824763" y="0"/>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pic>
        <p:nvPicPr>
          <p:cNvPr id="9" name="ETA Tagline">
            <a:extLst>
              <a:ext uri="{FF2B5EF4-FFF2-40B4-BE49-F238E27FC236}">
                <a16:creationId xmlns:a16="http://schemas.microsoft.com/office/drawing/2014/main" id="{F8CB0E61-E338-4A3F-B0C3-6FE8C56718FA}"/>
              </a:ext>
              <a:ext uri="{C183D7F6-B498-43B3-948B-1728B52AA6E4}">
                <adec:decorative xmlns:adec="http://schemas.microsoft.com/office/drawing/2017/decorative" val="1"/>
              </a:ext>
            </a:extLst>
          </p:cNvPr>
          <p:cNvPicPr>
            <a:picLocks noChangeAspect="1"/>
          </p:cNvPicPr>
          <p:nvPr userDrawn="1"/>
        </p:nvPicPr>
        <p:blipFill>
          <a:blip r:embed="rId2" cstate="hqprint">
            <a:alphaModFix amt="70000"/>
            <a:extLst>
              <a:ext uri="{BEBA8EAE-BF5A-486C-A8C5-ECC9F3942E4B}">
                <a14:imgProps xmlns:a14="http://schemas.microsoft.com/office/drawing/2010/main">
                  <a14:imgLayer r:embed="rId3">
                    <a14:imgEffect>
                      <a14:brightnessContrast bright="50000"/>
                    </a14:imgEffect>
                  </a14:imgLayer>
                </a14:imgProps>
              </a:ext>
              <a:ext uri="{28A0092B-C50C-407E-A947-70E740481C1C}">
                <a14:useLocalDpi xmlns:a14="http://schemas.microsoft.com/office/drawing/2010/main" val="0"/>
              </a:ext>
            </a:extLst>
          </a:blip>
          <a:stretch>
            <a:fillRect/>
          </a:stretch>
        </p:blipFill>
        <p:spPr>
          <a:xfrm>
            <a:off x="289187" y="6399892"/>
            <a:ext cx="2266231" cy="274320"/>
          </a:xfrm>
          <a:prstGeom prst="rect">
            <a:avLst/>
          </a:prstGeom>
        </p:spPr>
      </p:pic>
      <p:pic>
        <p:nvPicPr>
          <p:cNvPr id="8" name="WFGPS Logo">
            <a:extLst>
              <a:ext uri="{FF2B5EF4-FFF2-40B4-BE49-F238E27FC236}">
                <a16:creationId xmlns:a16="http://schemas.microsoft.com/office/drawing/2014/main" id="{2FC579C9-22DD-4323-A669-4344CCA71A7B}"/>
              </a:ext>
              <a:ext uri="{C183D7F6-B498-43B3-948B-1728B52AA6E4}">
                <adec:decorative xmlns:adec="http://schemas.microsoft.com/office/drawing/2017/decorative" val="1"/>
              </a:ext>
            </a:extLst>
          </p:cNvPr>
          <p:cNvPicPr>
            <a:picLocks noChangeAspect="1"/>
          </p:cNvPicPr>
          <p:nvPr userDrawn="1"/>
        </p:nvPicPr>
        <p:blipFill>
          <a:blip r:embed="rId4"/>
          <a:stretch>
            <a:fillRect/>
          </a:stretch>
        </p:blipFill>
        <p:spPr>
          <a:xfrm>
            <a:off x="9622551" y="6284572"/>
            <a:ext cx="1389041" cy="471509"/>
          </a:xfrm>
          <a:prstGeom prst="rect">
            <a:avLst/>
          </a:prstGeom>
        </p:spPr>
      </p:pic>
      <p:sp>
        <p:nvSpPr>
          <p:cNvPr id="4" name="Slide Number">
            <a:extLst>
              <a:ext uri="{FF2B5EF4-FFF2-40B4-BE49-F238E27FC236}">
                <a16:creationId xmlns:a16="http://schemas.microsoft.com/office/drawing/2014/main" id="{4B2BBB3F-DFCB-4306-A3B4-E1931B461831}"/>
              </a:ext>
            </a:extLst>
          </p:cNvPr>
          <p:cNvSpPr>
            <a:spLocks noGrp="1"/>
          </p:cNvSpPr>
          <p:nvPr>
            <p:ph type="sldNum" sz="quarter" idx="12"/>
          </p:nvPr>
        </p:nvSpPr>
        <p:spPr/>
        <p:txBody>
          <a:bodyPr/>
          <a:lstStyle/>
          <a:p>
            <a:fld id="{158B7785-F6D6-45F8-833E-07BD84680091}" type="slidenum">
              <a:rPr lang="en-US" smtClean="0"/>
              <a:t>‹#›</a:t>
            </a:fld>
            <a:endParaRPr lang="en-US"/>
          </a:p>
        </p:txBody>
      </p:sp>
      <p:sp>
        <p:nvSpPr>
          <p:cNvPr id="3" name="Footer Placeholder">
            <a:extLst>
              <a:ext uri="{FF2B5EF4-FFF2-40B4-BE49-F238E27FC236}">
                <a16:creationId xmlns:a16="http://schemas.microsoft.com/office/drawing/2014/main" id="{21E0F167-436E-4AAC-B149-D0B0439F48F2}"/>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28330201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grpSp>
        <p:nvGrpSpPr>
          <p:cNvPr id="8" name="Bottom Corner Embellishment">
            <a:extLst>
              <a:ext uri="{FF2B5EF4-FFF2-40B4-BE49-F238E27FC236}">
                <a16:creationId xmlns:a16="http://schemas.microsoft.com/office/drawing/2014/main" id="{55F230CC-07F9-42BC-9615-CB3A7B6812E0}"/>
              </a:ext>
              <a:ext uri="{C183D7F6-B498-43B3-948B-1728B52AA6E4}">
                <adec:decorative xmlns:adec="http://schemas.microsoft.com/office/drawing/2017/decorative" val="1"/>
              </a:ext>
            </a:extLst>
          </p:cNvPr>
          <p:cNvGrpSpPr/>
          <p:nvPr userDrawn="1"/>
        </p:nvGrpSpPr>
        <p:grpSpPr>
          <a:xfrm>
            <a:off x="11405293" y="5979373"/>
            <a:ext cx="1274472" cy="851703"/>
            <a:chOff x="11405293" y="5979373"/>
            <a:chExt cx="1274472" cy="851703"/>
          </a:xfrm>
        </p:grpSpPr>
        <p:sp>
          <p:nvSpPr>
            <p:cNvPr id="9" name="Freeform: Shape 8">
              <a:extLst>
                <a:ext uri="{FF2B5EF4-FFF2-40B4-BE49-F238E27FC236}">
                  <a16:creationId xmlns:a16="http://schemas.microsoft.com/office/drawing/2014/main" id="{4E22BAF3-80E2-4CF3-AB43-FC0E64F14996}"/>
                </a:ext>
              </a:extLst>
            </p:cNvPr>
            <p:cNvSpPr/>
            <p:nvPr userDrawn="1"/>
          </p:nvSpPr>
          <p:spPr>
            <a:xfrm rot="13500000">
              <a:off x="11616677" y="5767989"/>
              <a:ext cx="851703" cy="1274472"/>
            </a:xfrm>
            <a:custGeom>
              <a:avLst/>
              <a:gdLst>
                <a:gd name="connsiteX0" fmla="*/ 851703 w 851703"/>
                <a:gd name="connsiteY0" fmla="*/ 1274472 h 1274472"/>
                <a:gd name="connsiteX1" fmla="*/ 0 w 851703"/>
                <a:gd name="connsiteY1" fmla="*/ 422768 h 1274472"/>
                <a:gd name="connsiteX2" fmla="*/ 422768 w 851703"/>
                <a:gd name="connsiteY2" fmla="*/ 0 h 1274472"/>
                <a:gd name="connsiteX3" fmla="*/ 851703 w 851703"/>
                <a:gd name="connsiteY3" fmla="*/ 0 h 1274472"/>
              </a:gdLst>
              <a:ahLst/>
              <a:cxnLst>
                <a:cxn ang="0">
                  <a:pos x="connsiteX0" y="connsiteY0"/>
                </a:cxn>
                <a:cxn ang="0">
                  <a:pos x="connsiteX1" y="connsiteY1"/>
                </a:cxn>
                <a:cxn ang="0">
                  <a:pos x="connsiteX2" y="connsiteY2"/>
                </a:cxn>
                <a:cxn ang="0">
                  <a:pos x="connsiteX3" y="connsiteY3"/>
                </a:cxn>
              </a:cxnLst>
              <a:rect l="l" t="t" r="r" b="b"/>
              <a:pathLst>
                <a:path w="851703" h="1274472">
                  <a:moveTo>
                    <a:pt x="851703" y="1274472"/>
                  </a:moveTo>
                  <a:lnTo>
                    <a:pt x="0" y="422768"/>
                  </a:lnTo>
                  <a:lnTo>
                    <a:pt x="422768" y="0"/>
                  </a:lnTo>
                  <a:lnTo>
                    <a:pt x="851703" y="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 name="Freeform: Shape 9">
              <a:extLst>
                <a:ext uri="{FF2B5EF4-FFF2-40B4-BE49-F238E27FC236}">
                  <a16:creationId xmlns:a16="http://schemas.microsoft.com/office/drawing/2014/main" id="{357098EB-40A6-4336-B0F5-E0AA0FA084AF}"/>
                </a:ext>
              </a:extLst>
            </p:cNvPr>
            <p:cNvSpPr/>
            <p:nvPr userDrawn="1"/>
          </p:nvSpPr>
          <p:spPr>
            <a:xfrm rot="13500000">
              <a:off x="11639672" y="5804455"/>
              <a:ext cx="824763" cy="1220593"/>
            </a:xfrm>
            <a:custGeom>
              <a:avLst/>
              <a:gdLst>
                <a:gd name="connsiteX0" fmla="*/ 824763 w 824763"/>
                <a:gd name="connsiteY0" fmla="*/ 1220593 h 1220593"/>
                <a:gd name="connsiteX1" fmla="*/ 0 w 824763"/>
                <a:gd name="connsiteY1" fmla="*/ 395830 h 1220593"/>
                <a:gd name="connsiteX2" fmla="*/ 395829 w 824763"/>
                <a:gd name="connsiteY2" fmla="*/ 0 h 1220593"/>
                <a:gd name="connsiteX3" fmla="*/ 824763 w 824763"/>
                <a:gd name="connsiteY3" fmla="*/ 0 h 1220593"/>
              </a:gdLst>
              <a:ahLst/>
              <a:cxnLst>
                <a:cxn ang="0">
                  <a:pos x="connsiteX0" y="connsiteY0"/>
                </a:cxn>
                <a:cxn ang="0">
                  <a:pos x="connsiteX1" y="connsiteY1"/>
                </a:cxn>
                <a:cxn ang="0">
                  <a:pos x="connsiteX2" y="connsiteY2"/>
                </a:cxn>
                <a:cxn ang="0">
                  <a:pos x="connsiteX3" y="connsiteY3"/>
                </a:cxn>
              </a:cxnLst>
              <a:rect l="l" t="t" r="r" b="b"/>
              <a:pathLst>
                <a:path w="824763" h="1220593">
                  <a:moveTo>
                    <a:pt x="824763" y="1220593"/>
                  </a:moveTo>
                  <a:lnTo>
                    <a:pt x="0" y="395830"/>
                  </a:lnTo>
                  <a:lnTo>
                    <a:pt x="395829" y="0"/>
                  </a:lnTo>
                  <a:lnTo>
                    <a:pt x="824763" y="0"/>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17" name="Top Corner Embellishment">
            <a:extLst>
              <a:ext uri="{FF2B5EF4-FFF2-40B4-BE49-F238E27FC236}">
                <a16:creationId xmlns:a16="http://schemas.microsoft.com/office/drawing/2014/main" id="{31258A17-C871-4FB3-B25D-FD074705B04A}"/>
              </a:ext>
              <a:ext uri="{C183D7F6-B498-43B3-948B-1728B52AA6E4}">
                <adec:decorative xmlns:adec="http://schemas.microsoft.com/office/drawing/2017/decorative" val="1"/>
              </a:ext>
            </a:extLst>
          </p:cNvPr>
          <p:cNvGrpSpPr/>
          <p:nvPr userDrawn="1"/>
        </p:nvGrpSpPr>
        <p:grpSpPr>
          <a:xfrm>
            <a:off x="-473958" y="98902"/>
            <a:ext cx="1110742" cy="882858"/>
            <a:chOff x="-349094" y="75201"/>
            <a:chExt cx="816665" cy="649115"/>
          </a:xfrm>
        </p:grpSpPr>
        <p:sp>
          <p:nvSpPr>
            <p:cNvPr id="18" name="Freeform: Shape 17">
              <a:extLst>
                <a:ext uri="{FF2B5EF4-FFF2-40B4-BE49-F238E27FC236}">
                  <a16:creationId xmlns:a16="http://schemas.microsoft.com/office/drawing/2014/main" id="{285C913B-C918-4648-A2D5-67D36FA0CBFC}"/>
                </a:ext>
              </a:extLst>
            </p:cNvPr>
            <p:cNvSpPr/>
            <p:nvPr userDrawn="1"/>
          </p:nvSpPr>
          <p:spPr>
            <a:xfrm rot="2700000">
              <a:off x="-265319" y="-8574"/>
              <a:ext cx="649115" cy="816665"/>
            </a:xfrm>
            <a:custGeom>
              <a:avLst/>
              <a:gdLst>
                <a:gd name="connsiteX0" fmla="*/ 0 w 649115"/>
                <a:gd name="connsiteY0" fmla="*/ 167549 h 816665"/>
                <a:gd name="connsiteX1" fmla="*/ 167549 w 649115"/>
                <a:gd name="connsiteY1" fmla="*/ 0 h 816665"/>
                <a:gd name="connsiteX2" fmla="*/ 649115 w 649115"/>
                <a:gd name="connsiteY2" fmla="*/ 0 h 816665"/>
                <a:gd name="connsiteX3" fmla="*/ 649115 w 649115"/>
                <a:gd name="connsiteY3" fmla="*/ 816665 h 816665"/>
              </a:gdLst>
              <a:ahLst/>
              <a:cxnLst>
                <a:cxn ang="0">
                  <a:pos x="connsiteX0" y="connsiteY0"/>
                </a:cxn>
                <a:cxn ang="0">
                  <a:pos x="connsiteX1" y="connsiteY1"/>
                </a:cxn>
                <a:cxn ang="0">
                  <a:pos x="connsiteX2" y="connsiteY2"/>
                </a:cxn>
                <a:cxn ang="0">
                  <a:pos x="connsiteX3" y="connsiteY3"/>
                </a:cxn>
              </a:cxnLst>
              <a:rect l="l" t="t" r="r" b="b"/>
              <a:pathLst>
                <a:path w="649115" h="816665">
                  <a:moveTo>
                    <a:pt x="0" y="167549"/>
                  </a:moveTo>
                  <a:lnTo>
                    <a:pt x="167549" y="0"/>
                  </a:lnTo>
                  <a:lnTo>
                    <a:pt x="649115" y="0"/>
                  </a:lnTo>
                  <a:lnTo>
                    <a:pt x="649115" y="816665"/>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9" name="Freeform: Shape 18">
              <a:extLst>
                <a:ext uri="{FF2B5EF4-FFF2-40B4-BE49-F238E27FC236}">
                  <a16:creationId xmlns:a16="http://schemas.microsoft.com/office/drawing/2014/main" id="{9BAC7268-14E0-4E40-A27F-5CD1B99EB8C6}"/>
                </a:ext>
              </a:extLst>
            </p:cNvPr>
            <p:cNvSpPr/>
            <p:nvPr userDrawn="1"/>
          </p:nvSpPr>
          <p:spPr>
            <a:xfrm rot="2700000">
              <a:off x="-261373" y="8838"/>
              <a:ext cx="622175" cy="762786"/>
            </a:xfrm>
            <a:custGeom>
              <a:avLst/>
              <a:gdLst>
                <a:gd name="connsiteX0" fmla="*/ 0 w 622175"/>
                <a:gd name="connsiteY0" fmla="*/ 140611 h 762786"/>
                <a:gd name="connsiteX1" fmla="*/ 140611 w 622175"/>
                <a:gd name="connsiteY1" fmla="*/ 0 h 762786"/>
                <a:gd name="connsiteX2" fmla="*/ 622175 w 622175"/>
                <a:gd name="connsiteY2" fmla="*/ 0 h 762786"/>
                <a:gd name="connsiteX3" fmla="*/ 622175 w 622175"/>
                <a:gd name="connsiteY3" fmla="*/ 762786 h 762786"/>
              </a:gdLst>
              <a:ahLst/>
              <a:cxnLst>
                <a:cxn ang="0">
                  <a:pos x="connsiteX0" y="connsiteY0"/>
                </a:cxn>
                <a:cxn ang="0">
                  <a:pos x="connsiteX1" y="connsiteY1"/>
                </a:cxn>
                <a:cxn ang="0">
                  <a:pos x="connsiteX2" y="connsiteY2"/>
                </a:cxn>
                <a:cxn ang="0">
                  <a:pos x="connsiteX3" y="connsiteY3"/>
                </a:cxn>
              </a:cxnLst>
              <a:rect l="l" t="t" r="r" b="b"/>
              <a:pathLst>
                <a:path w="622175" h="762786">
                  <a:moveTo>
                    <a:pt x="0" y="140611"/>
                  </a:moveTo>
                  <a:lnTo>
                    <a:pt x="140611" y="0"/>
                  </a:lnTo>
                  <a:lnTo>
                    <a:pt x="622175" y="0"/>
                  </a:lnTo>
                  <a:lnTo>
                    <a:pt x="622175" y="762786"/>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Freeform: Shape 19">
              <a:extLst>
                <a:ext uri="{FF2B5EF4-FFF2-40B4-BE49-F238E27FC236}">
                  <a16:creationId xmlns:a16="http://schemas.microsoft.com/office/drawing/2014/main" id="{FED6A5E5-5D92-463C-AACF-EC8C2E9D2591}"/>
                </a:ext>
              </a:extLst>
            </p:cNvPr>
            <p:cNvSpPr/>
            <p:nvPr userDrawn="1"/>
          </p:nvSpPr>
          <p:spPr>
            <a:xfrm rot="2700000">
              <a:off x="-250498" y="56849"/>
              <a:ext cx="547907" cy="614248"/>
            </a:xfrm>
            <a:custGeom>
              <a:avLst/>
              <a:gdLst>
                <a:gd name="connsiteX0" fmla="*/ 0 w 547907"/>
                <a:gd name="connsiteY0" fmla="*/ 66341 h 614248"/>
                <a:gd name="connsiteX1" fmla="*/ 66342 w 547907"/>
                <a:gd name="connsiteY1" fmla="*/ 0 h 614248"/>
                <a:gd name="connsiteX2" fmla="*/ 389789 w 547907"/>
                <a:gd name="connsiteY2" fmla="*/ 0 h 614248"/>
                <a:gd name="connsiteX3" fmla="*/ 547907 w 547907"/>
                <a:gd name="connsiteY3" fmla="*/ 158118 h 614248"/>
                <a:gd name="connsiteX4" fmla="*/ 547907 w 547907"/>
                <a:gd name="connsiteY4" fmla="*/ 614248 h 6142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7907" h="614248">
                  <a:moveTo>
                    <a:pt x="0" y="66341"/>
                  </a:moveTo>
                  <a:lnTo>
                    <a:pt x="66342" y="0"/>
                  </a:lnTo>
                  <a:lnTo>
                    <a:pt x="389789" y="0"/>
                  </a:lnTo>
                  <a:cubicBezTo>
                    <a:pt x="477115" y="0"/>
                    <a:pt x="547907" y="70792"/>
                    <a:pt x="547907" y="158118"/>
                  </a:cubicBezTo>
                  <a:lnTo>
                    <a:pt x="547907" y="614248"/>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pic>
        <p:nvPicPr>
          <p:cNvPr id="11" name="WFGPS Logo">
            <a:extLst>
              <a:ext uri="{FF2B5EF4-FFF2-40B4-BE49-F238E27FC236}">
                <a16:creationId xmlns:a16="http://schemas.microsoft.com/office/drawing/2014/main" id="{40D1CC92-595A-4C4B-87DC-6E0AC2E48EBD}"/>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9622551" y="6284572"/>
            <a:ext cx="1389041" cy="471509"/>
          </a:xfrm>
          <a:prstGeom prst="rect">
            <a:avLst/>
          </a:prstGeom>
        </p:spPr>
      </p:pic>
      <p:pic>
        <p:nvPicPr>
          <p:cNvPr id="12" name="ETA Tagline">
            <a:extLst>
              <a:ext uri="{FF2B5EF4-FFF2-40B4-BE49-F238E27FC236}">
                <a16:creationId xmlns:a16="http://schemas.microsoft.com/office/drawing/2014/main" id="{2B829376-546E-46B9-98B4-30475B1AD681}"/>
              </a:ext>
              <a:ext uri="{C183D7F6-B498-43B3-948B-1728B52AA6E4}">
                <adec:decorative xmlns:adec="http://schemas.microsoft.com/office/drawing/2017/decorative" val="1"/>
              </a:ext>
            </a:extLst>
          </p:cNvPr>
          <p:cNvPicPr>
            <a:picLocks noChangeAspect="1"/>
          </p:cNvPicPr>
          <p:nvPr userDrawn="1"/>
        </p:nvPicPr>
        <p:blipFill>
          <a:blip r:embed="rId3" cstate="hqprint">
            <a:alphaModFix amt="70000"/>
            <a:extLst>
              <a:ext uri="{BEBA8EAE-BF5A-486C-A8C5-ECC9F3942E4B}">
                <a14:imgProps xmlns:a14="http://schemas.microsoft.com/office/drawing/2010/main">
                  <a14:imgLayer r:embed="rId4">
                    <a14:imgEffect>
                      <a14:brightnessContrast bright="50000"/>
                    </a14:imgEffect>
                  </a14:imgLayer>
                </a14:imgProps>
              </a:ext>
              <a:ext uri="{28A0092B-C50C-407E-A947-70E740481C1C}">
                <a14:useLocalDpi xmlns:a14="http://schemas.microsoft.com/office/drawing/2010/main" val="0"/>
              </a:ext>
            </a:extLst>
          </a:blip>
          <a:stretch>
            <a:fillRect/>
          </a:stretch>
        </p:blipFill>
        <p:spPr>
          <a:xfrm>
            <a:off x="289187" y="6399892"/>
            <a:ext cx="2266231" cy="274320"/>
          </a:xfrm>
          <a:prstGeom prst="rect">
            <a:avLst/>
          </a:prstGeom>
        </p:spPr>
      </p:pic>
      <p:sp>
        <p:nvSpPr>
          <p:cNvPr id="7" name="Slide Number">
            <a:extLst>
              <a:ext uri="{FF2B5EF4-FFF2-40B4-BE49-F238E27FC236}">
                <a16:creationId xmlns:a16="http://schemas.microsoft.com/office/drawing/2014/main" id="{8090F5B9-C4F2-45B7-BA66-AA5C6B508C37}"/>
              </a:ext>
            </a:extLst>
          </p:cNvPr>
          <p:cNvSpPr>
            <a:spLocks noGrp="1"/>
          </p:cNvSpPr>
          <p:nvPr>
            <p:ph type="sldNum" sz="quarter" idx="12"/>
          </p:nvPr>
        </p:nvSpPr>
        <p:spPr/>
        <p:txBody>
          <a:bodyPr/>
          <a:lstStyle/>
          <a:p>
            <a:fld id="{158B7785-F6D6-45F8-833E-07BD84680091}" type="slidenum">
              <a:rPr lang="en-US" smtClean="0"/>
              <a:t>‹#›</a:t>
            </a:fld>
            <a:endParaRPr lang="en-US"/>
          </a:p>
        </p:txBody>
      </p:sp>
      <p:sp>
        <p:nvSpPr>
          <p:cNvPr id="2" name="Title">
            <a:extLst>
              <a:ext uri="{FF2B5EF4-FFF2-40B4-BE49-F238E27FC236}">
                <a16:creationId xmlns:a16="http://schemas.microsoft.com/office/drawing/2014/main" id="{7D3B4C49-C6BA-41E7-B71C-22A0C9AE6DAD}"/>
              </a:ext>
            </a:extLst>
          </p:cNvPr>
          <p:cNvSpPr>
            <a:spLocks noGrp="1"/>
          </p:cNvSpPr>
          <p:nvPr>
            <p:ph type="title"/>
          </p:nvPr>
        </p:nvSpPr>
        <p:spPr>
          <a:xfrm>
            <a:off x="839788" y="457200"/>
            <a:ext cx="3932237" cy="2377440"/>
          </a:xfrm>
        </p:spPr>
        <p:txBody>
          <a:bodyPr anchor="b">
            <a:normAutofit/>
          </a:bodyPr>
          <a:lstStyle>
            <a:lvl1pPr>
              <a:defRPr sz="3600"/>
            </a:lvl1pPr>
          </a:lstStyle>
          <a:p>
            <a:r>
              <a:rPr lang="en-US"/>
              <a:t>Click to edit Master title style</a:t>
            </a:r>
          </a:p>
        </p:txBody>
      </p:sp>
      <p:sp>
        <p:nvSpPr>
          <p:cNvPr id="4" name="Subtitle Caption">
            <a:extLst>
              <a:ext uri="{FF2B5EF4-FFF2-40B4-BE49-F238E27FC236}">
                <a16:creationId xmlns:a16="http://schemas.microsoft.com/office/drawing/2014/main" id="{896BE454-1C77-4AE2-9537-397FA5265275}"/>
              </a:ext>
            </a:extLst>
          </p:cNvPr>
          <p:cNvSpPr>
            <a:spLocks noGrp="1"/>
          </p:cNvSpPr>
          <p:nvPr>
            <p:ph type="body" sz="half" idx="2"/>
          </p:nvPr>
        </p:nvSpPr>
        <p:spPr>
          <a:xfrm>
            <a:off x="839788" y="3300731"/>
            <a:ext cx="3932237" cy="2560320"/>
          </a:xfrm>
          <a:solidFill>
            <a:srgbClr val="F3F4F4"/>
          </a:solidFill>
          <a:ln>
            <a:solidFill>
              <a:schemeClr val="accent4"/>
            </a:solidFill>
          </a:ln>
        </p:spPr>
        <p:txBody>
          <a:bodyPr lIns="182880" tIns="182880" rIns="182880" bIns="182880" anchor="ctr">
            <a:noAutofit/>
          </a:bodyPr>
          <a:lstStyle>
            <a:lvl1pPr marL="0" indent="0" algn="ctr">
              <a:buNone/>
              <a:defRPr sz="2000" i="1">
                <a:solidFill>
                  <a:schemeClr val="accent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3" name="Content Placeholder">
            <a:extLst>
              <a:ext uri="{FF2B5EF4-FFF2-40B4-BE49-F238E27FC236}">
                <a16:creationId xmlns:a16="http://schemas.microsoft.com/office/drawing/2014/main" id="{07FB22A7-9223-4C98-AE44-1CE62BD7ED17}"/>
              </a:ext>
            </a:extLst>
          </p:cNvPr>
          <p:cNvSpPr>
            <a:spLocks noGrp="1"/>
          </p:cNvSpPr>
          <p:nvPr>
            <p:ph idx="1"/>
          </p:nvPr>
        </p:nvSpPr>
        <p:spPr>
          <a:xfrm>
            <a:off x="5183188" y="457201"/>
            <a:ext cx="6172200" cy="5403850"/>
          </a:xfrm>
        </p:spPr>
        <p:txBody>
          <a:bodyPr anchor="ct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a:extLst>
              <a:ext uri="{FF2B5EF4-FFF2-40B4-BE49-F238E27FC236}">
                <a16:creationId xmlns:a16="http://schemas.microsoft.com/office/drawing/2014/main" id="{01D062C9-4BB1-48A5-9C8D-6735985CC6C3}"/>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36918695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microsoft.com/office/2007/relationships/hdphoto" Target="../media/hdphoto1.wdp"/><Relationship Id="rId2" Type="http://schemas.openxmlformats.org/officeDocument/2006/relationships/slideLayout" Target="../slideLayouts/slideLayout2.xml"/><Relationship Id="rId16"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emf"/><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16.xml"/><Relationship Id="rId7"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5" Type="http://schemas.openxmlformats.org/officeDocument/2006/relationships/slideLayout" Target="../slideLayouts/slideLayout18.xml"/><Relationship Id="rId10" Type="http://schemas.openxmlformats.org/officeDocument/2006/relationships/image" Target="../media/image1.emf"/><Relationship Id="rId4" Type="http://schemas.openxmlformats.org/officeDocument/2006/relationships/slideLayout" Target="../slideLayouts/slideLayout17.xml"/><Relationship Id="rId9" Type="http://schemas.microsoft.com/office/2007/relationships/hdphoto" Target="../media/hdphoto1.wdp"/></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7.xml"/><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microsoft.com/office/2007/relationships/hdphoto" Target="../media/hdphoto1.wdp"/><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image" Target="../media/image2.png"/><Relationship Id="rId5" Type="http://schemas.openxmlformats.org/officeDocument/2006/relationships/slideLayout" Target="../slideLayouts/slideLayout24.xml"/><Relationship Id="rId10" Type="http://schemas.openxmlformats.org/officeDocument/2006/relationships/image" Target="../media/image1.emf"/><Relationship Id="rId4" Type="http://schemas.openxmlformats.org/officeDocument/2006/relationships/slideLayout" Target="../slideLayouts/slideLayout23.xml"/><Relationship Id="rId9"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30.xml"/><Relationship Id="rId7" Type="http://schemas.openxmlformats.org/officeDocument/2006/relationships/image" Target="../media/image1.emf"/><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theme" Target="../theme/theme4.xml"/><Relationship Id="rId5" Type="http://schemas.openxmlformats.org/officeDocument/2006/relationships/slideLayout" Target="../slideLayouts/slideLayout32.xml"/><Relationship Id="rId4" Type="http://schemas.openxmlformats.org/officeDocument/2006/relationships/slideLayout" Target="../slideLayouts/slideLayout31.xml"/><Relationship Id="rId9" Type="http://schemas.microsoft.com/office/2007/relationships/hdphoto" Target="../media/hdphoto1.wdp"/></Relationships>
</file>

<file path=ppt/slideMasters/_rels/slideMaster5.xml.rels><?xml version="1.0" encoding="UTF-8" standalone="yes"?>
<Relationships xmlns="http://schemas.openxmlformats.org/package/2006/relationships"><Relationship Id="rId8" Type="http://schemas.openxmlformats.org/officeDocument/2006/relationships/theme" Target="../theme/theme5.xml"/><Relationship Id="rId3" Type="http://schemas.openxmlformats.org/officeDocument/2006/relationships/slideLayout" Target="../slideLayouts/slideLayout35.xml"/><Relationship Id="rId7" Type="http://schemas.openxmlformats.org/officeDocument/2006/relationships/slideLayout" Target="../slideLayouts/slideLayout39.xml"/><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microsoft.com/office/2007/relationships/hdphoto" Target="../media/hdphoto1.wdp"/><Relationship Id="rId5" Type="http://schemas.openxmlformats.org/officeDocument/2006/relationships/slideLayout" Target="../slideLayouts/slideLayout37.xml"/><Relationship Id="rId10" Type="http://schemas.openxmlformats.org/officeDocument/2006/relationships/image" Target="../media/image2.png"/><Relationship Id="rId4" Type="http://schemas.openxmlformats.org/officeDocument/2006/relationships/slideLayout" Target="../slideLayouts/slideLayout36.xml"/><Relationship Id="rId9" Type="http://schemas.openxmlformats.org/officeDocument/2006/relationships/image" Target="../media/image1.emf"/></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6" name="Gray Line">
            <a:extLst>
              <a:ext uri="{FF2B5EF4-FFF2-40B4-BE49-F238E27FC236}">
                <a16:creationId xmlns:a16="http://schemas.microsoft.com/office/drawing/2014/main" id="{2D9CB85B-CDB3-40F6-9772-D467496C5D12}"/>
              </a:ext>
              <a:ext uri="{C183D7F6-B498-43B3-948B-1728B52AA6E4}">
                <adec:decorative xmlns:adec="http://schemas.microsoft.com/office/drawing/2017/decorative" val="1"/>
              </a:ext>
            </a:extLst>
          </p:cNvPr>
          <p:cNvSpPr/>
          <p:nvPr userDrawn="1"/>
        </p:nvSpPr>
        <p:spPr>
          <a:xfrm>
            <a:off x="0" y="854008"/>
            <a:ext cx="12192000" cy="27432"/>
          </a:xfrm>
          <a:prstGeom prst="rect">
            <a:avLst/>
          </a:prstGeom>
          <a:gradFill>
            <a:gsLst>
              <a:gs pos="8000">
                <a:srgbClr val="C8C8C6"/>
              </a:gs>
              <a:gs pos="0">
                <a:schemeClr val="accent4">
                  <a:lumMod val="85000"/>
                </a:schemeClr>
              </a:gs>
              <a:gs pos="100000">
                <a:schemeClr val="accent4"/>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Top Corner Embellishment">
            <a:extLst>
              <a:ext uri="{FF2B5EF4-FFF2-40B4-BE49-F238E27FC236}">
                <a16:creationId xmlns:a16="http://schemas.microsoft.com/office/drawing/2014/main" id="{8F95FEB6-FFF2-4F11-B483-D3D22A0B2F16}"/>
              </a:ext>
              <a:ext uri="{C183D7F6-B498-43B3-948B-1728B52AA6E4}">
                <adec:decorative xmlns:adec="http://schemas.microsoft.com/office/drawing/2017/decorative" val="1"/>
              </a:ext>
            </a:extLst>
          </p:cNvPr>
          <p:cNvGrpSpPr/>
          <p:nvPr userDrawn="1"/>
        </p:nvGrpSpPr>
        <p:grpSpPr>
          <a:xfrm>
            <a:off x="-473958" y="98902"/>
            <a:ext cx="1110742" cy="882858"/>
            <a:chOff x="-349094" y="75201"/>
            <a:chExt cx="816665" cy="649115"/>
          </a:xfrm>
        </p:grpSpPr>
        <p:sp>
          <p:nvSpPr>
            <p:cNvPr id="30" name="Freeform: Shape 29">
              <a:extLst>
                <a:ext uri="{FF2B5EF4-FFF2-40B4-BE49-F238E27FC236}">
                  <a16:creationId xmlns:a16="http://schemas.microsoft.com/office/drawing/2014/main" id="{44D73738-9E9A-48A2-88A3-D975822610A5}"/>
                </a:ext>
              </a:extLst>
            </p:cNvPr>
            <p:cNvSpPr/>
            <p:nvPr userDrawn="1"/>
          </p:nvSpPr>
          <p:spPr>
            <a:xfrm rot="2700000">
              <a:off x="-265319" y="-8574"/>
              <a:ext cx="649115" cy="816665"/>
            </a:xfrm>
            <a:custGeom>
              <a:avLst/>
              <a:gdLst>
                <a:gd name="connsiteX0" fmla="*/ 0 w 649115"/>
                <a:gd name="connsiteY0" fmla="*/ 167549 h 816665"/>
                <a:gd name="connsiteX1" fmla="*/ 167549 w 649115"/>
                <a:gd name="connsiteY1" fmla="*/ 0 h 816665"/>
                <a:gd name="connsiteX2" fmla="*/ 649115 w 649115"/>
                <a:gd name="connsiteY2" fmla="*/ 0 h 816665"/>
                <a:gd name="connsiteX3" fmla="*/ 649115 w 649115"/>
                <a:gd name="connsiteY3" fmla="*/ 816665 h 816665"/>
              </a:gdLst>
              <a:ahLst/>
              <a:cxnLst>
                <a:cxn ang="0">
                  <a:pos x="connsiteX0" y="connsiteY0"/>
                </a:cxn>
                <a:cxn ang="0">
                  <a:pos x="connsiteX1" y="connsiteY1"/>
                </a:cxn>
                <a:cxn ang="0">
                  <a:pos x="connsiteX2" y="connsiteY2"/>
                </a:cxn>
                <a:cxn ang="0">
                  <a:pos x="connsiteX3" y="connsiteY3"/>
                </a:cxn>
              </a:cxnLst>
              <a:rect l="l" t="t" r="r" b="b"/>
              <a:pathLst>
                <a:path w="649115" h="816665">
                  <a:moveTo>
                    <a:pt x="0" y="167549"/>
                  </a:moveTo>
                  <a:lnTo>
                    <a:pt x="167549" y="0"/>
                  </a:lnTo>
                  <a:lnTo>
                    <a:pt x="649115" y="0"/>
                  </a:lnTo>
                  <a:lnTo>
                    <a:pt x="649115" y="816665"/>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1" name="Freeform: Shape 30">
              <a:extLst>
                <a:ext uri="{FF2B5EF4-FFF2-40B4-BE49-F238E27FC236}">
                  <a16:creationId xmlns:a16="http://schemas.microsoft.com/office/drawing/2014/main" id="{F92F17B4-EB2C-4036-8F84-536981B24D75}"/>
                </a:ext>
              </a:extLst>
            </p:cNvPr>
            <p:cNvSpPr/>
            <p:nvPr userDrawn="1"/>
          </p:nvSpPr>
          <p:spPr>
            <a:xfrm rot="2700000">
              <a:off x="-261373" y="8838"/>
              <a:ext cx="622175" cy="762786"/>
            </a:xfrm>
            <a:custGeom>
              <a:avLst/>
              <a:gdLst>
                <a:gd name="connsiteX0" fmla="*/ 0 w 622175"/>
                <a:gd name="connsiteY0" fmla="*/ 140611 h 762786"/>
                <a:gd name="connsiteX1" fmla="*/ 140611 w 622175"/>
                <a:gd name="connsiteY1" fmla="*/ 0 h 762786"/>
                <a:gd name="connsiteX2" fmla="*/ 622175 w 622175"/>
                <a:gd name="connsiteY2" fmla="*/ 0 h 762786"/>
                <a:gd name="connsiteX3" fmla="*/ 622175 w 622175"/>
                <a:gd name="connsiteY3" fmla="*/ 762786 h 762786"/>
              </a:gdLst>
              <a:ahLst/>
              <a:cxnLst>
                <a:cxn ang="0">
                  <a:pos x="connsiteX0" y="connsiteY0"/>
                </a:cxn>
                <a:cxn ang="0">
                  <a:pos x="connsiteX1" y="connsiteY1"/>
                </a:cxn>
                <a:cxn ang="0">
                  <a:pos x="connsiteX2" y="connsiteY2"/>
                </a:cxn>
                <a:cxn ang="0">
                  <a:pos x="connsiteX3" y="connsiteY3"/>
                </a:cxn>
              </a:cxnLst>
              <a:rect l="l" t="t" r="r" b="b"/>
              <a:pathLst>
                <a:path w="622175" h="762786">
                  <a:moveTo>
                    <a:pt x="0" y="140611"/>
                  </a:moveTo>
                  <a:lnTo>
                    <a:pt x="140611" y="0"/>
                  </a:lnTo>
                  <a:lnTo>
                    <a:pt x="622175" y="0"/>
                  </a:lnTo>
                  <a:lnTo>
                    <a:pt x="622175" y="762786"/>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2" name="Freeform: Shape 31">
              <a:extLst>
                <a:ext uri="{FF2B5EF4-FFF2-40B4-BE49-F238E27FC236}">
                  <a16:creationId xmlns:a16="http://schemas.microsoft.com/office/drawing/2014/main" id="{62DE680A-B37E-41BD-BB42-D30A6C48656C}"/>
                </a:ext>
              </a:extLst>
            </p:cNvPr>
            <p:cNvSpPr/>
            <p:nvPr userDrawn="1"/>
          </p:nvSpPr>
          <p:spPr>
            <a:xfrm rot="2700000">
              <a:off x="-250498" y="56849"/>
              <a:ext cx="547907" cy="614248"/>
            </a:xfrm>
            <a:custGeom>
              <a:avLst/>
              <a:gdLst>
                <a:gd name="connsiteX0" fmla="*/ 0 w 547907"/>
                <a:gd name="connsiteY0" fmla="*/ 66341 h 614248"/>
                <a:gd name="connsiteX1" fmla="*/ 66342 w 547907"/>
                <a:gd name="connsiteY1" fmla="*/ 0 h 614248"/>
                <a:gd name="connsiteX2" fmla="*/ 389789 w 547907"/>
                <a:gd name="connsiteY2" fmla="*/ 0 h 614248"/>
                <a:gd name="connsiteX3" fmla="*/ 547907 w 547907"/>
                <a:gd name="connsiteY3" fmla="*/ 158118 h 614248"/>
                <a:gd name="connsiteX4" fmla="*/ 547907 w 547907"/>
                <a:gd name="connsiteY4" fmla="*/ 614248 h 6142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7907" h="614248">
                  <a:moveTo>
                    <a:pt x="0" y="66341"/>
                  </a:moveTo>
                  <a:lnTo>
                    <a:pt x="66342" y="0"/>
                  </a:lnTo>
                  <a:lnTo>
                    <a:pt x="389789" y="0"/>
                  </a:lnTo>
                  <a:cubicBezTo>
                    <a:pt x="477115" y="0"/>
                    <a:pt x="547907" y="70792"/>
                    <a:pt x="547907" y="158118"/>
                  </a:cubicBezTo>
                  <a:lnTo>
                    <a:pt x="547907" y="614248"/>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8" name="Bottom Corner Embellishment">
            <a:extLst>
              <a:ext uri="{FF2B5EF4-FFF2-40B4-BE49-F238E27FC236}">
                <a16:creationId xmlns:a16="http://schemas.microsoft.com/office/drawing/2014/main" id="{078C2E71-6627-4326-A3D4-76A3FED4FBE5}"/>
              </a:ext>
              <a:ext uri="{C183D7F6-B498-43B3-948B-1728B52AA6E4}">
                <adec:decorative xmlns:adec="http://schemas.microsoft.com/office/drawing/2017/decorative" val="1"/>
              </a:ext>
            </a:extLst>
          </p:cNvPr>
          <p:cNvGrpSpPr/>
          <p:nvPr userDrawn="1"/>
        </p:nvGrpSpPr>
        <p:grpSpPr>
          <a:xfrm>
            <a:off x="11405293" y="5979373"/>
            <a:ext cx="1274472" cy="851703"/>
            <a:chOff x="11405293" y="5979373"/>
            <a:chExt cx="1274472" cy="851703"/>
          </a:xfrm>
        </p:grpSpPr>
        <p:sp>
          <p:nvSpPr>
            <p:cNvPr id="23" name="Freeform: Shape 22">
              <a:extLst>
                <a:ext uri="{FF2B5EF4-FFF2-40B4-BE49-F238E27FC236}">
                  <a16:creationId xmlns:a16="http://schemas.microsoft.com/office/drawing/2014/main" id="{0F69B7C9-83D1-4F78-A10E-4B6C8CBDFB28}"/>
                </a:ext>
              </a:extLst>
            </p:cNvPr>
            <p:cNvSpPr/>
            <p:nvPr userDrawn="1"/>
          </p:nvSpPr>
          <p:spPr>
            <a:xfrm rot="13500000">
              <a:off x="11616677" y="5767989"/>
              <a:ext cx="851703" cy="1274472"/>
            </a:xfrm>
            <a:custGeom>
              <a:avLst/>
              <a:gdLst>
                <a:gd name="connsiteX0" fmla="*/ 851703 w 851703"/>
                <a:gd name="connsiteY0" fmla="*/ 1274472 h 1274472"/>
                <a:gd name="connsiteX1" fmla="*/ 0 w 851703"/>
                <a:gd name="connsiteY1" fmla="*/ 422768 h 1274472"/>
                <a:gd name="connsiteX2" fmla="*/ 422768 w 851703"/>
                <a:gd name="connsiteY2" fmla="*/ 0 h 1274472"/>
                <a:gd name="connsiteX3" fmla="*/ 851703 w 851703"/>
                <a:gd name="connsiteY3" fmla="*/ 0 h 1274472"/>
              </a:gdLst>
              <a:ahLst/>
              <a:cxnLst>
                <a:cxn ang="0">
                  <a:pos x="connsiteX0" y="connsiteY0"/>
                </a:cxn>
                <a:cxn ang="0">
                  <a:pos x="connsiteX1" y="connsiteY1"/>
                </a:cxn>
                <a:cxn ang="0">
                  <a:pos x="connsiteX2" y="connsiteY2"/>
                </a:cxn>
                <a:cxn ang="0">
                  <a:pos x="connsiteX3" y="connsiteY3"/>
                </a:cxn>
              </a:cxnLst>
              <a:rect l="l" t="t" r="r" b="b"/>
              <a:pathLst>
                <a:path w="851703" h="1274472">
                  <a:moveTo>
                    <a:pt x="851703" y="1274472"/>
                  </a:moveTo>
                  <a:lnTo>
                    <a:pt x="0" y="422768"/>
                  </a:lnTo>
                  <a:lnTo>
                    <a:pt x="422768" y="0"/>
                  </a:lnTo>
                  <a:lnTo>
                    <a:pt x="851703" y="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7" name="Freeform: Shape 26">
              <a:extLst>
                <a:ext uri="{FF2B5EF4-FFF2-40B4-BE49-F238E27FC236}">
                  <a16:creationId xmlns:a16="http://schemas.microsoft.com/office/drawing/2014/main" id="{FDFBB624-8BD4-47AE-8F60-BF3F6F0B0094}"/>
                </a:ext>
              </a:extLst>
            </p:cNvPr>
            <p:cNvSpPr/>
            <p:nvPr userDrawn="1"/>
          </p:nvSpPr>
          <p:spPr>
            <a:xfrm rot="13500000">
              <a:off x="11639672" y="5804455"/>
              <a:ext cx="824763" cy="1220593"/>
            </a:xfrm>
            <a:custGeom>
              <a:avLst/>
              <a:gdLst>
                <a:gd name="connsiteX0" fmla="*/ 824763 w 824763"/>
                <a:gd name="connsiteY0" fmla="*/ 1220593 h 1220593"/>
                <a:gd name="connsiteX1" fmla="*/ 0 w 824763"/>
                <a:gd name="connsiteY1" fmla="*/ 395830 h 1220593"/>
                <a:gd name="connsiteX2" fmla="*/ 395829 w 824763"/>
                <a:gd name="connsiteY2" fmla="*/ 0 h 1220593"/>
                <a:gd name="connsiteX3" fmla="*/ 824763 w 824763"/>
                <a:gd name="connsiteY3" fmla="*/ 0 h 1220593"/>
              </a:gdLst>
              <a:ahLst/>
              <a:cxnLst>
                <a:cxn ang="0">
                  <a:pos x="connsiteX0" y="connsiteY0"/>
                </a:cxn>
                <a:cxn ang="0">
                  <a:pos x="connsiteX1" y="connsiteY1"/>
                </a:cxn>
                <a:cxn ang="0">
                  <a:pos x="connsiteX2" y="connsiteY2"/>
                </a:cxn>
                <a:cxn ang="0">
                  <a:pos x="connsiteX3" y="connsiteY3"/>
                </a:cxn>
              </a:cxnLst>
              <a:rect l="l" t="t" r="r" b="b"/>
              <a:pathLst>
                <a:path w="824763" h="1220593">
                  <a:moveTo>
                    <a:pt x="824763" y="1220593"/>
                  </a:moveTo>
                  <a:lnTo>
                    <a:pt x="0" y="395830"/>
                  </a:lnTo>
                  <a:lnTo>
                    <a:pt x="395829" y="0"/>
                  </a:lnTo>
                  <a:lnTo>
                    <a:pt x="824763" y="0"/>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pic>
        <p:nvPicPr>
          <p:cNvPr id="9" name="WFGPS Logo">
            <a:extLst>
              <a:ext uri="{FF2B5EF4-FFF2-40B4-BE49-F238E27FC236}">
                <a16:creationId xmlns:a16="http://schemas.microsoft.com/office/drawing/2014/main" id="{620F4109-A7C5-4DF8-B313-DFB5F6A25EC1}"/>
              </a:ext>
              <a:ext uri="{C183D7F6-B498-43B3-948B-1728B52AA6E4}">
                <adec:decorative xmlns:adec="http://schemas.microsoft.com/office/drawing/2017/decorative" val="1"/>
              </a:ext>
            </a:extLst>
          </p:cNvPr>
          <p:cNvPicPr>
            <a:picLocks noChangeAspect="1"/>
          </p:cNvPicPr>
          <p:nvPr userDrawn="1"/>
        </p:nvPicPr>
        <p:blipFill>
          <a:blip r:embed="rId15"/>
          <a:stretch>
            <a:fillRect/>
          </a:stretch>
        </p:blipFill>
        <p:spPr>
          <a:xfrm>
            <a:off x="9622551" y="6284572"/>
            <a:ext cx="1389041" cy="471509"/>
          </a:xfrm>
          <a:prstGeom prst="rect">
            <a:avLst/>
          </a:prstGeom>
        </p:spPr>
      </p:pic>
      <p:pic>
        <p:nvPicPr>
          <p:cNvPr id="19" name="ETA Tagline">
            <a:extLst>
              <a:ext uri="{FF2B5EF4-FFF2-40B4-BE49-F238E27FC236}">
                <a16:creationId xmlns:a16="http://schemas.microsoft.com/office/drawing/2014/main" id="{B8354039-63F9-4F85-A74E-784D07722FB6}"/>
              </a:ext>
              <a:ext uri="{C183D7F6-B498-43B3-948B-1728B52AA6E4}">
                <adec:decorative xmlns:adec="http://schemas.microsoft.com/office/drawing/2017/decorative" val="1"/>
              </a:ext>
            </a:extLst>
          </p:cNvPr>
          <p:cNvPicPr>
            <a:picLocks noChangeAspect="1"/>
          </p:cNvPicPr>
          <p:nvPr userDrawn="1"/>
        </p:nvPicPr>
        <p:blipFill>
          <a:blip r:embed="rId16" cstate="hqprint">
            <a:alphaModFix amt="70000"/>
            <a:extLst>
              <a:ext uri="{BEBA8EAE-BF5A-486C-A8C5-ECC9F3942E4B}">
                <a14:imgProps xmlns:a14="http://schemas.microsoft.com/office/drawing/2010/main">
                  <a14:imgLayer r:embed="rId17">
                    <a14:imgEffect>
                      <a14:brightnessContrast bright="50000"/>
                    </a14:imgEffect>
                  </a14:imgLayer>
                </a14:imgProps>
              </a:ext>
              <a:ext uri="{28A0092B-C50C-407E-A947-70E740481C1C}">
                <a14:useLocalDpi xmlns:a14="http://schemas.microsoft.com/office/drawing/2010/main" val="0"/>
              </a:ext>
            </a:extLst>
          </a:blip>
          <a:stretch>
            <a:fillRect/>
          </a:stretch>
        </p:blipFill>
        <p:spPr>
          <a:xfrm>
            <a:off x="289187" y="6399892"/>
            <a:ext cx="2266231" cy="274320"/>
          </a:xfrm>
          <a:prstGeom prst="rect">
            <a:avLst/>
          </a:prstGeom>
        </p:spPr>
      </p:pic>
      <p:sp>
        <p:nvSpPr>
          <p:cNvPr id="6" name="Slide Number">
            <a:extLst>
              <a:ext uri="{FF2B5EF4-FFF2-40B4-BE49-F238E27FC236}">
                <a16:creationId xmlns:a16="http://schemas.microsoft.com/office/drawing/2014/main" id="{A1572889-5393-4231-B195-9251F27C13AF}"/>
              </a:ext>
            </a:extLst>
          </p:cNvPr>
          <p:cNvSpPr>
            <a:spLocks noGrp="1"/>
          </p:cNvSpPr>
          <p:nvPr userDrawn="1">
            <p:ph type="sldNum" sz="quarter" idx="4"/>
          </p:nvPr>
        </p:nvSpPr>
        <p:spPr>
          <a:xfrm>
            <a:off x="11384678" y="6356350"/>
            <a:ext cx="652922" cy="365125"/>
          </a:xfrm>
          <a:prstGeom prst="rect">
            <a:avLst/>
          </a:prstGeom>
        </p:spPr>
        <p:txBody>
          <a:bodyPr vert="horz" lIns="91440" tIns="45720" rIns="91440" bIns="45720" rtlCol="0" anchor="ctr"/>
          <a:lstStyle>
            <a:lvl1pPr algn="ctr">
              <a:defRPr sz="1600" b="1">
                <a:solidFill>
                  <a:schemeClr val="accent1"/>
                </a:solidFill>
              </a:defRPr>
            </a:lvl1pPr>
          </a:lstStyle>
          <a:p>
            <a:fld id="{158B7785-F6D6-45F8-833E-07BD84680091}" type="slidenum">
              <a:rPr lang="en-US" smtClean="0"/>
              <a:pPr/>
              <a:t>‹#›</a:t>
            </a:fld>
            <a:endParaRPr lang="en-US"/>
          </a:p>
        </p:txBody>
      </p:sp>
      <p:sp>
        <p:nvSpPr>
          <p:cNvPr id="2" name="Title Placeholder">
            <a:extLst>
              <a:ext uri="{FF2B5EF4-FFF2-40B4-BE49-F238E27FC236}">
                <a16:creationId xmlns:a16="http://schemas.microsoft.com/office/drawing/2014/main" id="{D0834ABB-946B-471F-87D5-D81FC8FF23DF}"/>
              </a:ext>
            </a:extLst>
          </p:cNvPr>
          <p:cNvSpPr>
            <a:spLocks noGrp="1"/>
          </p:cNvSpPr>
          <p:nvPr userDrawn="1">
            <p:ph type="title"/>
          </p:nvPr>
        </p:nvSpPr>
        <p:spPr>
          <a:xfrm>
            <a:off x="805866" y="46208"/>
            <a:ext cx="11081334" cy="786384"/>
          </a:xfrm>
          <a:prstGeom prst="rect">
            <a:avLst/>
          </a:prstGeom>
        </p:spPr>
        <p:txBody>
          <a:bodyPr vert="horz" lIns="182880" tIns="45720" rIns="91440" bIns="45720" rtlCol="0" anchor="ctr">
            <a:normAutofit/>
          </a:bodyPr>
          <a:lstStyle/>
          <a:p>
            <a:r>
              <a:rPr lang="en-US"/>
              <a:t>Click to edit Master title style</a:t>
            </a:r>
          </a:p>
        </p:txBody>
      </p:sp>
      <p:sp>
        <p:nvSpPr>
          <p:cNvPr id="3" name="Text Placeholder">
            <a:extLst>
              <a:ext uri="{FF2B5EF4-FFF2-40B4-BE49-F238E27FC236}">
                <a16:creationId xmlns:a16="http://schemas.microsoft.com/office/drawing/2014/main" id="{E5CB76F7-62AF-4D93-B023-FFC586BFA1E2}"/>
              </a:ext>
            </a:extLst>
          </p:cNvPr>
          <p:cNvSpPr>
            <a:spLocks noGrp="1"/>
          </p:cNvSpPr>
          <p:nvPr userDrawn="1">
            <p:ph type="body" idx="1"/>
          </p:nvPr>
        </p:nvSpPr>
        <p:spPr>
          <a:xfrm>
            <a:off x="805866" y="1137446"/>
            <a:ext cx="11081334" cy="503951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a:extLst>
              <a:ext uri="{FF2B5EF4-FFF2-40B4-BE49-F238E27FC236}">
                <a16:creationId xmlns:a16="http://schemas.microsoft.com/office/drawing/2014/main" id="{C6F6E286-73CB-45E0-AF89-B50934118376}"/>
              </a:ext>
            </a:extLst>
          </p:cNvPr>
          <p:cNvSpPr>
            <a:spLocks noGrp="1"/>
          </p:cNvSpPr>
          <p:nvPr userDrawn="1">
            <p:ph type="ftr" sz="quarter" idx="3"/>
          </p:nvPr>
        </p:nvSpPr>
        <p:spPr>
          <a:xfrm>
            <a:off x="4439823" y="6356350"/>
            <a:ext cx="4114800" cy="365125"/>
          </a:xfrm>
          <a:prstGeom prst="rect">
            <a:avLst/>
          </a:prstGeom>
        </p:spPr>
        <p:txBody>
          <a:bodyPr vert="horz" lIns="91440" tIns="45720" rIns="91440" bIns="45720" rtlCol="0" anchor="ctr"/>
          <a:lstStyle>
            <a:lvl1pPr algn="ctr">
              <a:defRPr sz="1200">
                <a:solidFill>
                  <a:schemeClr val="accent3">
                    <a:lumMod val="90000"/>
                    <a:lumOff val="10000"/>
                  </a:schemeClr>
                </a:solidFill>
              </a:defRPr>
            </a:lvl1pPr>
          </a:lstStyle>
          <a:p>
            <a:endParaRPr lang="en-US"/>
          </a:p>
        </p:txBody>
      </p:sp>
    </p:spTree>
    <p:extLst>
      <p:ext uri="{BB962C8B-B14F-4D97-AF65-F5344CB8AC3E}">
        <p14:creationId xmlns:p14="http://schemas.microsoft.com/office/powerpoint/2010/main" val="86433637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80" r:id="rId4"/>
    <p:sldLayoutId id="2147483652" r:id="rId5"/>
    <p:sldLayoutId id="2147483653" r:id="rId6"/>
    <p:sldLayoutId id="2147483654" r:id="rId7"/>
    <p:sldLayoutId id="2147483655" r:id="rId8"/>
    <p:sldLayoutId id="2147483656" r:id="rId9"/>
    <p:sldLayoutId id="2147483657" r:id="rId10"/>
    <p:sldLayoutId id="2147483714" r:id="rId11"/>
    <p:sldLayoutId id="2147483721" r:id="rId12"/>
    <p:sldLayoutId id="2147483722" r:id="rId13"/>
  </p:sldLayoutIdLst>
  <p:hf hdr="0" ftr="0" dt="0"/>
  <p:txStyles>
    <p:titleStyle>
      <a:lvl1pPr algn="l" defTabSz="914400" rtl="0" eaLnBrk="1" latinLnBrk="0" hangingPunct="1">
        <a:lnSpc>
          <a:spcPct val="90000"/>
        </a:lnSpc>
        <a:spcBef>
          <a:spcPct val="0"/>
        </a:spcBef>
        <a:buNone/>
        <a:defRPr sz="3200" b="1" kern="1200">
          <a:solidFill>
            <a:schemeClr val="accent1"/>
          </a:solidFill>
          <a:latin typeface="+mn-lt"/>
          <a:ea typeface="+mj-ea"/>
          <a:cs typeface="+mj-cs"/>
        </a:defRPr>
      </a:lvl1pPr>
    </p:titleStyle>
    <p:bodyStyle>
      <a:lvl1pPr marL="228600" indent="-228600" algn="l" defTabSz="914400" rtl="0" eaLnBrk="1" latinLnBrk="0" hangingPunct="1">
        <a:lnSpc>
          <a:spcPct val="95000"/>
        </a:lnSpc>
        <a:spcBef>
          <a:spcPts val="1800"/>
        </a:spcBef>
        <a:buClr>
          <a:schemeClr val="accent2"/>
        </a:buClr>
        <a:buFont typeface="Wingdings 3" panose="05040102010807070707" pitchFamily="18" charset="2"/>
        <a:buChar char=""/>
        <a:defRPr sz="2600" kern="1200">
          <a:solidFill>
            <a:schemeClr val="tx1"/>
          </a:solidFill>
          <a:latin typeface="+mn-lt"/>
          <a:ea typeface="+mn-ea"/>
          <a:cs typeface="+mn-cs"/>
        </a:defRPr>
      </a:lvl1pPr>
      <a:lvl2pPr marL="685800" indent="-228600" algn="l" defTabSz="914400" rtl="0" eaLnBrk="1" latinLnBrk="0" hangingPunct="1">
        <a:lnSpc>
          <a:spcPct val="95000"/>
        </a:lnSpc>
        <a:spcBef>
          <a:spcPts val="800"/>
        </a:spcBef>
        <a:buClr>
          <a:schemeClr val="accent6"/>
        </a:buClr>
        <a:buFont typeface="Wingdings 3" panose="05040102010807070707" pitchFamily="18" charset="2"/>
        <a:buChar char=""/>
        <a:defRPr sz="2400" kern="1200">
          <a:solidFill>
            <a:schemeClr val="bg2">
              <a:lumMod val="25000"/>
            </a:schemeClr>
          </a:solidFill>
          <a:latin typeface="+mn-lt"/>
          <a:ea typeface="+mn-ea"/>
          <a:cs typeface="+mn-cs"/>
        </a:defRPr>
      </a:lvl2pPr>
      <a:lvl3pPr marL="1143000" indent="-228600" algn="l" defTabSz="914400" rtl="0" eaLnBrk="1" latinLnBrk="0" hangingPunct="1">
        <a:lnSpc>
          <a:spcPct val="95000"/>
        </a:lnSpc>
        <a:spcBef>
          <a:spcPts val="500"/>
        </a:spcBef>
        <a:buClr>
          <a:schemeClr val="bg1">
            <a:lumMod val="50000"/>
          </a:schemeClr>
        </a:buClr>
        <a:buFont typeface="Wingdings 3" panose="05040102010807070707" pitchFamily="18" charset="2"/>
        <a:buChar char="ê"/>
        <a:defRPr sz="2200" kern="1200">
          <a:solidFill>
            <a:schemeClr val="bg2">
              <a:lumMod val="25000"/>
            </a:schemeClr>
          </a:solidFill>
          <a:latin typeface="+mn-lt"/>
          <a:ea typeface="+mn-ea"/>
          <a:cs typeface="+mn-cs"/>
        </a:defRPr>
      </a:lvl3pPr>
      <a:lvl4pPr marL="1600200" indent="-228600" algn="l" defTabSz="914400" rtl="0" eaLnBrk="1" latinLnBrk="0" hangingPunct="1">
        <a:lnSpc>
          <a:spcPct val="95000"/>
        </a:lnSpc>
        <a:spcBef>
          <a:spcPts val="500"/>
        </a:spcBef>
        <a:buClr>
          <a:schemeClr val="accent2"/>
        </a:buClr>
        <a:buFont typeface="Wingdings 3" panose="05040102010807070707" pitchFamily="18" charset="2"/>
        <a:buChar char="ê"/>
        <a:defRPr sz="2000" kern="1200">
          <a:solidFill>
            <a:schemeClr val="bg2">
              <a:lumMod val="25000"/>
            </a:schemeClr>
          </a:solidFill>
          <a:latin typeface="+mn-lt"/>
          <a:ea typeface="+mn-ea"/>
          <a:cs typeface="+mn-cs"/>
        </a:defRPr>
      </a:lvl4pPr>
      <a:lvl5pPr marL="2057400" indent="-228600" algn="l" defTabSz="914400" rtl="0" eaLnBrk="1" latinLnBrk="0" hangingPunct="1">
        <a:lnSpc>
          <a:spcPct val="95000"/>
        </a:lnSpc>
        <a:spcBef>
          <a:spcPts val="500"/>
        </a:spcBef>
        <a:buClr>
          <a:schemeClr val="accent6"/>
        </a:buClr>
        <a:buFont typeface="Wingdings 3" panose="05040102010807070707" pitchFamily="18" charset="2"/>
        <a:buChar char="ê"/>
        <a:defRPr sz="1800" kern="1200">
          <a:solidFill>
            <a:schemeClr val="bg2">
              <a:lumMod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9" name="ETA Tagline">
            <a:extLst>
              <a:ext uri="{FF2B5EF4-FFF2-40B4-BE49-F238E27FC236}">
                <a16:creationId xmlns:a16="http://schemas.microsoft.com/office/drawing/2014/main" id="{B8354039-63F9-4F85-A74E-784D07722FB6}"/>
              </a:ext>
              <a:ext uri="{C183D7F6-B498-43B3-948B-1728B52AA6E4}">
                <adec:decorative xmlns:adec="http://schemas.microsoft.com/office/drawing/2017/decorative" val="1"/>
              </a:ext>
            </a:extLst>
          </p:cNvPr>
          <p:cNvPicPr>
            <a:picLocks noChangeAspect="1"/>
          </p:cNvPicPr>
          <p:nvPr userDrawn="1"/>
        </p:nvPicPr>
        <p:blipFill>
          <a:blip r:embed="rId8" cstate="hqprint">
            <a:alphaModFix amt="70000"/>
            <a:extLst>
              <a:ext uri="{BEBA8EAE-BF5A-486C-A8C5-ECC9F3942E4B}">
                <a14:imgProps xmlns:a14="http://schemas.microsoft.com/office/drawing/2010/main">
                  <a14:imgLayer r:embed="rId9">
                    <a14:imgEffect>
                      <a14:brightnessContrast bright="50000"/>
                    </a14:imgEffect>
                  </a14:imgLayer>
                </a14:imgProps>
              </a:ext>
              <a:ext uri="{28A0092B-C50C-407E-A947-70E740481C1C}">
                <a14:useLocalDpi xmlns:a14="http://schemas.microsoft.com/office/drawing/2010/main" val="0"/>
              </a:ext>
            </a:extLst>
          </a:blip>
          <a:stretch>
            <a:fillRect/>
          </a:stretch>
        </p:blipFill>
        <p:spPr>
          <a:xfrm>
            <a:off x="289187" y="6399892"/>
            <a:ext cx="2266231" cy="274320"/>
          </a:xfrm>
          <a:prstGeom prst="rect">
            <a:avLst/>
          </a:prstGeom>
        </p:spPr>
      </p:pic>
      <p:pic>
        <p:nvPicPr>
          <p:cNvPr id="9" name="WFGPS Logo">
            <a:extLst>
              <a:ext uri="{FF2B5EF4-FFF2-40B4-BE49-F238E27FC236}">
                <a16:creationId xmlns:a16="http://schemas.microsoft.com/office/drawing/2014/main" id="{620F4109-A7C5-4DF8-B313-DFB5F6A25EC1}"/>
              </a:ext>
              <a:ext uri="{C183D7F6-B498-43B3-948B-1728B52AA6E4}">
                <adec:decorative xmlns:adec="http://schemas.microsoft.com/office/drawing/2017/decorative" val="1"/>
              </a:ext>
            </a:extLst>
          </p:cNvPr>
          <p:cNvPicPr>
            <a:picLocks noChangeAspect="1"/>
          </p:cNvPicPr>
          <p:nvPr userDrawn="1"/>
        </p:nvPicPr>
        <p:blipFill>
          <a:blip r:embed="rId10"/>
          <a:stretch>
            <a:fillRect/>
          </a:stretch>
        </p:blipFill>
        <p:spPr>
          <a:xfrm>
            <a:off x="9622551" y="6284572"/>
            <a:ext cx="1389041" cy="471509"/>
          </a:xfrm>
          <a:prstGeom prst="rect">
            <a:avLst/>
          </a:prstGeom>
        </p:spPr>
      </p:pic>
      <p:grpSp>
        <p:nvGrpSpPr>
          <p:cNvPr id="8" name="Bottom Corner Embellishment">
            <a:extLst>
              <a:ext uri="{FF2B5EF4-FFF2-40B4-BE49-F238E27FC236}">
                <a16:creationId xmlns:a16="http://schemas.microsoft.com/office/drawing/2014/main" id="{078C2E71-6627-4326-A3D4-76A3FED4FBE5}"/>
              </a:ext>
              <a:ext uri="{C183D7F6-B498-43B3-948B-1728B52AA6E4}">
                <adec:decorative xmlns:adec="http://schemas.microsoft.com/office/drawing/2017/decorative" val="1"/>
              </a:ext>
            </a:extLst>
          </p:cNvPr>
          <p:cNvGrpSpPr/>
          <p:nvPr userDrawn="1"/>
        </p:nvGrpSpPr>
        <p:grpSpPr>
          <a:xfrm>
            <a:off x="11405293" y="5979373"/>
            <a:ext cx="1274472" cy="851703"/>
            <a:chOff x="11405293" y="5979373"/>
            <a:chExt cx="1274472" cy="851703"/>
          </a:xfrm>
        </p:grpSpPr>
        <p:sp>
          <p:nvSpPr>
            <p:cNvPr id="23" name="Freeform: Shape 22">
              <a:extLst>
                <a:ext uri="{FF2B5EF4-FFF2-40B4-BE49-F238E27FC236}">
                  <a16:creationId xmlns:a16="http://schemas.microsoft.com/office/drawing/2014/main" id="{0F69B7C9-83D1-4F78-A10E-4B6C8CBDFB28}"/>
                </a:ext>
              </a:extLst>
            </p:cNvPr>
            <p:cNvSpPr/>
            <p:nvPr userDrawn="1"/>
          </p:nvSpPr>
          <p:spPr>
            <a:xfrm rot="13500000">
              <a:off x="11616677" y="5767989"/>
              <a:ext cx="851703" cy="1274472"/>
            </a:xfrm>
            <a:custGeom>
              <a:avLst/>
              <a:gdLst>
                <a:gd name="connsiteX0" fmla="*/ 851703 w 851703"/>
                <a:gd name="connsiteY0" fmla="*/ 1274472 h 1274472"/>
                <a:gd name="connsiteX1" fmla="*/ 0 w 851703"/>
                <a:gd name="connsiteY1" fmla="*/ 422768 h 1274472"/>
                <a:gd name="connsiteX2" fmla="*/ 422768 w 851703"/>
                <a:gd name="connsiteY2" fmla="*/ 0 h 1274472"/>
                <a:gd name="connsiteX3" fmla="*/ 851703 w 851703"/>
                <a:gd name="connsiteY3" fmla="*/ 0 h 1274472"/>
              </a:gdLst>
              <a:ahLst/>
              <a:cxnLst>
                <a:cxn ang="0">
                  <a:pos x="connsiteX0" y="connsiteY0"/>
                </a:cxn>
                <a:cxn ang="0">
                  <a:pos x="connsiteX1" y="connsiteY1"/>
                </a:cxn>
                <a:cxn ang="0">
                  <a:pos x="connsiteX2" y="connsiteY2"/>
                </a:cxn>
                <a:cxn ang="0">
                  <a:pos x="connsiteX3" y="connsiteY3"/>
                </a:cxn>
              </a:cxnLst>
              <a:rect l="l" t="t" r="r" b="b"/>
              <a:pathLst>
                <a:path w="851703" h="1274472">
                  <a:moveTo>
                    <a:pt x="851703" y="1274472"/>
                  </a:moveTo>
                  <a:lnTo>
                    <a:pt x="0" y="422768"/>
                  </a:lnTo>
                  <a:lnTo>
                    <a:pt x="422768" y="0"/>
                  </a:lnTo>
                  <a:lnTo>
                    <a:pt x="851703" y="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7" name="Freeform: Shape 26">
              <a:extLst>
                <a:ext uri="{FF2B5EF4-FFF2-40B4-BE49-F238E27FC236}">
                  <a16:creationId xmlns:a16="http://schemas.microsoft.com/office/drawing/2014/main" id="{FDFBB624-8BD4-47AE-8F60-BF3F6F0B0094}"/>
                </a:ext>
              </a:extLst>
            </p:cNvPr>
            <p:cNvSpPr/>
            <p:nvPr userDrawn="1"/>
          </p:nvSpPr>
          <p:spPr>
            <a:xfrm rot="13500000">
              <a:off x="11639672" y="5804455"/>
              <a:ext cx="824763" cy="1220593"/>
            </a:xfrm>
            <a:custGeom>
              <a:avLst/>
              <a:gdLst>
                <a:gd name="connsiteX0" fmla="*/ 824763 w 824763"/>
                <a:gd name="connsiteY0" fmla="*/ 1220593 h 1220593"/>
                <a:gd name="connsiteX1" fmla="*/ 0 w 824763"/>
                <a:gd name="connsiteY1" fmla="*/ 395830 h 1220593"/>
                <a:gd name="connsiteX2" fmla="*/ 395829 w 824763"/>
                <a:gd name="connsiteY2" fmla="*/ 0 h 1220593"/>
                <a:gd name="connsiteX3" fmla="*/ 824763 w 824763"/>
                <a:gd name="connsiteY3" fmla="*/ 0 h 1220593"/>
              </a:gdLst>
              <a:ahLst/>
              <a:cxnLst>
                <a:cxn ang="0">
                  <a:pos x="connsiteX0" y="connsiteY0"/>
                </a:cxn>
                <a:cxn ang="0">
                  <a:pos x="connsiteX1" y="connsiteY1"/>
                </a:cxn>
                <a:cxn ang="0">
                  <a:pos x="connsiteX2" y="connsiteY2"/>
                </a:cxn>
                <a:cxn ang="0">
                  <a:pos x="connsiteX3" y="connsiteY3"/>
                </a:cxn>
              </a:cxnLst>
              <a:rect l="l" t="t" r="r" b="b"/>
              <a:pathLst>
                <a:path w="824763" h="1220593">
                  <a:moveTo>
                    <a:pt x="824763" y="1220593"/>
                  </a:moveTo>
                  <a:lnTo>
                    <a:pt x="0" y="395830"/>
                  </a:lnTo>
                  <a:lnTo>
                    <a:pt x="395829" y="0"/>
                  </a:lnTo>
                  <a:lnTo>
                    <a:pt x="824763" y="0"/>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16" name="Gray Line">
            <a:extLst>
              <a:ext uri="{FF2B5EF4-FFF2-40B4-BE49-F238E27FC236}">
                <a16:creationId xmlns:a16="http://schemas.microsoft.com/office/drawing/2014/main" id="{2D9CB85B-CDB3-40F6-9772-D467496C5D12}"/>
              </a:ext>
              <a:ext uri="{C183D7F6-B498-43B3-948B-1728B52AA6E4}">
                <adec:decorative xmlns:adec="http://schemas.microsoft.com/office/drawing/2017/decorative" val="1"/>
              </a:ext>
            </a:extLst>
          </p:cNvPr>
          <p:cNvSpPr/>
          <p:nvPr userDrawn="1"/>
        </p:nvSpPr>
        <p:spPr>
          <a:xfrm>
            <a:off x="0" y="854008"/>
            <a:ext cx="12192000" cy="27432"/>
          </a:xfrm>
          <a:prstGeom prst="rect">
            <a:avLst/>
          </a:prstGeom>
          <a:gradFill>
            <a:gsLst>
              <a:gs pos="8000">
                <a:srgbClr val="C8C8C6"/>
              </a:gs>
              <a:gs pos="0">
                <a:schemeClr val="accent4">
                  <a:lumMod val="85000"/>
                </a:schemeClr>
              </a:gs>
              <a:gs pos="100000">
                <a:schemeClr val="accent4"/>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Top Corner Embellishment">
            <a:extLst>
              <a:ext uri="{FF2B5EF4-FFF2-40B4-BE49-F238E27FC236}">
                <a16:creationId xmlns:a16="http://schemas.microsoft.com/office/drawing/2014/main" id="{8F95FEB6-FFF2-4F11-B483-D3D22A0B2F16}"/>
              </a:ext>
              <a:ext uri="{C183D7F6-B498-43B3-948B-1728B52AA6E4}">
                <adec:decorative xmlns:adec="http://schemas.microsoft.com/office/drawing/2017/decorative" val="1"/>
              </a:ext>
            </a:extLst>
          </p:cNvPr>
          <p:cNvGrpSpPr/>
          <p:nvPr userDrawn="1"/>
        </p:nvGrpSpPr>
        <p:grpSpPr>
          <a:xfrm>
            <a:off x="-473958" y="98902"/>
            <a:ext cx="1110742" cy="882858"/>
            <a:chOff x="-349094" y="75201"/>
            <a:chExt cx="816665" cy="649115"/>
          </a:xfrm>
        </p:grpSpPr>
        <p:sp>
          <p:nvSpPr>
            <p:cNvPr id="30" name="Freeform: Shape 29">
              <a:extLst>
                <a:ext uri="{FF2B5EF4-FFF2-40B4-BE49-F238E27FC236}">
                  <a16:creationId xmlns:a16="http://schemas.microsoft.com/office/drawing/2014/main" id="{44D73738-9E9A-48A2-88A3-D975822610A5}"/>
                </a:ext>
              </a:extLst>
            </p:cNvPr>
            <p:cNvSpPr/>
            <p:nvPr userDrawn="1"/>
          </p:nvSpPr>
          <p:spPr>
            <a:xfrm rot="2700000">
              <a:off x="-265319" y="-8574"/>
              <a:ext cx="649115" cy="816665"/>
            </a:xfrm>
            <a:custGeom>
              <a:avLst/>
              <a:gdLst>
                <a:gd name="connsiteX0" fmla="*/ 0 w 649115"/>
                <a:gd name="connsiteY0" fmla="*/ 167549 h 816665"/>
                <a:gd name="connsiteX1" fmla="*/ 167549 w 649115"/>
                <a:gd name="connsiteY1" fmla="*/ 0 h 816665"/>
                <a:gd name="connsiteX2" fmla="*/ 649115 w 649115"/>
                <a:gd name="connsiteY2" fmla="*/ 0 h 816665"/>
                <a:gd name="connsiteX3" fmla="*/ 649115 w 649115"/>
                <a:gd name="connsiteY3" fmla="*/ 816665 h 816665"/>
              </a:gdLst>
              <a:ahLst/>
              <a:cxnLst>
                <a:cxn ang="0">
                  <a:pos x="connsiteX0" y="connsiteY0"/>
                </a:cxn>
                <a:cxn ang="0">
                  <a:pos x="connsiteX1" y="connsiteY1"/>
                </a:cxn>
                <a:cxn ang="0">
                  <a:pos x="connsiteX2" y="connsiteY2"/>
                </a:cxn>
                <a:cxn ang="0">
                  <a:pos x="connsiteX3" y="connsiteY3"/>
                </a:cxn>
              </a:cxnLst>
              <a:rect l="l" t="t" r="r" b="b"/>
              <a:pathLst>
                <a:path w="649115" h="816665">
                  <a:moveTo>
                    <a:pt x="0" y="167549"/>
                  </a:moveTo>
                  <a:lnTo>
                    <a:pt x="167549" y="0"/>
                  </a:lnTo>
                  <a:lnTo>
                    <a:pt x="649115" y="0"/>
                  </a:lnTo>
                  <a:lnTo>
                    <a:pt x="649115" y="816665"/>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1" name="Freeform: Shape 30">
              <a:extLst>
                <a:ext uri="{FF2B5EF4-FFF2-40B4-BE49-F238E27FC236}">
                  <a16:creationId xmlns:a16="http://schemas.microsoft.com/office/drawing/2014/main" id="{F92F17B4-EB2C-4036-8F84-536981B24D75}"/>
                </a:ext>
              </a:extLst>
            </p:cNvPr>
            <p:cNvSpPr/>
            <p:nvPr userDrawn="1"/>
          </p:nvSpPr>
          <p:spPr>
            <a:xfrm rot="2700000">
              <a:off x="-261373" y="8838"/>
              <a:ext cx="622175" cy="762786"/>
            </a:xfrm>
            <a:custGeom>
              <a:avLst/>
              <a:gdLst>
                <a:gd name="connsiteX0" fmla="*/ 0 w 622175"/>
                <a:gd name="connsiteY0" fmla="*/ 140611 h 762786"/>
                <a:gd name="connsiteX1" fmla="*/ 140611 w 622175"/>
                <a:gd name="connsiteY1" fmla="*/ 0 h 762786"/>
                <a:gd name="connsiteX2" fmla="*/ 622175 w 622175"/>
                <a:gd name="connsiteY2" fmla="*/ 0 h 762786"/>
                <a:gd name="connsiteX3" fmla="*/ 622175 w 622175"/>
                <a:gd name="connsiteY3" fmla="*/ 762786 h 762786"/>
              </a:gdLst>
              <a:ahLst/>
              <a:cxnLst>
                <a:cxn ang="0">
                  <a:pos x="connsiteX0" y="connsiteY0"/>
                </a:cxn>
                <a:cxn ang="0">
                  <a:pos x="connsiteX1" y="connsiteY1"/>
                </a:cxn>
                <a:cxn ang="0">
                  <a:pos x="connsiteX2" y="connsiteY2"/>
                </a:cxn>
                <a:cxn ang="0">
                  <a:pos x="connsiteX3" y="connsiteY3"/>
                </a:cxn>
              </a:cxnLst>
              <a:rect l="l" t="t" r="r" b="b"/>
              <a:pathLst>
                <a:path w="622175" h="762786">
                  <a:moveTo>
                    <a:pt x="0" y="140611"/>
                  </a:moveTo>
                  <a:lnTo>
                    <a:pt x="140611" y="0"/>
                  </a:lnTo>
                  <a:lnTo>
                    <a:pt x="622175" y="0"/>
                  </a:lnTo>
                  <a:lnTo>
                    <a:pt x="622175" y="762786"/>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2" name="Freeform: Shape 31">
              <a:extLst>
                <a:ext uri="{FF2B5EF4-FFF2-40B4-BE49-F238E27FC236}">
                  <a16:creationId xmlns:a16="http://schemas.microsoft.com/office/drawing/2014/main" id="{62DE680A-B37E-41BD-BB42-D30A6C48656C}"/>
                </a:ext>
              </a:extLst>
            </p:cNvPr>
            <p:cNvSpPr/>
            <p:nvPr userDrawn="1"/>
          </p:nvSpPr>
          <p:spPr>
            <a:xfrm rot="2700000">
              <a:off x="-250498" y="56849"/>
              <a:ext cx="547907" cy="614248"/>
            </a:xfrm>
            <a:custGeom>
              <a:avLst/>
              <a:gdLst>
                <a:gd name="connsiteX0" fmla="*/ 0 w 547907"/>
                <a:gd name="connsiteY0" fmla="*/ 66341 h 614248"/>
                <a:gd name="connsiteX1" fmla="*/ 66342 w 547907"/>
                <a:gd name="connsiteY1" fmla="*/ 0 h 614248"/>
                <a:gd name="connsiteX2" fmla="*/ 389789 w 547907"/>
                <a:gd name="connsiteY2" fmla="*/ 0 h 614248"/>
                <a:gd name="connsiteX3" fmla="*/ 547907 w 547907"/>
                <a:gd name="connsiteY3" fmla="*/ 158118 h 614248"/>
                <a:gd name="connsiteX4" fmla="*/ 547907 w 547907"/>
                <a:gd name="connsiteY4" fmla="*/ 614248 h 6142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7907" h="614248">
                  <a:moveTo>
                    <a:pt x="0" y="66341"/>
                  </a:moveTo>
                  <a:lnTo>
                    <a:pt x="66342" y="0"/>
                  </a:lnTo>
                  <a:lnTo>
                    <a:pt x="389789" y="0"/>
                  </a:lnTo>
                  <a:cubicBezTo>
                    <a:pt x="477115" y="0"/>
                    <a:pt x="547907" y="70792"/>
                    <a:pt x="547907" y="158118"/>
                  </a:cubicBezTo>
                  <a:lnTo>
                    <a:pt x="547907" y="614248"/>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6" name="Slide Number">
            <a:extLst>
              <a:ext uri="{FF2B5EF4-FFF2-40B4-BE49-F238E27FC236}">
                <a16:creationId xmlns:a16="http://schemas.microsoft.com/office/drawing/2014/main" id="{A1572889-5393-4231-B195-9251F27C13AF}"/>
              </a:ext>
            </a:extLst>
          </p:cNvPr>
          <p:cNvSpPr>
            <a:spLocks noGrp="1"/>
          </p:cNvSpPr>
          <p:nvPr userDrawn="1">
            <p:ph type="sldNum" sz="quarter" idx="4"/>
          </p:nvPr>
        </p:nvSpPr>
        <p:spPr>
          <a:xfrm>
            <a:off x="11384678" y="6356350"/>
            <a:ext cx="652922" cy="365125"/>
          </a:xfrm>
          <a:prstGeom prst="rect">
            <a:avLst/>
          </a:prstGeom>
        </p:spPr>
        <p:txBody>
          <a:bodyPr vert="horz" lIns="91440" tIns="45720" rIns="91440" bIns="45720" rtlCol="0" anchor="ctr"/>
          <a:lstStyle>
            <a:lvl1pPr algn="ctr">
              <a:defRPr sz="1600" b="1">
                <a:solidFill>
                  <a:schemeClr val="accent1"/>
                </a:solidFill>
              </a:defRPr>
            </a:lvl1pPr>
          </a:lstStyle>
          <a:p>
            <a:fld id="{158B7785-F6D6-45F8-833E-07BD84680091}" type="slidenum">
              <a:rPr lang="en-US" smtClean="0"/>
              <a:pPr/>
              <a:t>‹#›</a:t>
            </a:fld>
            <a:endParaRPr lang="en-US"/>
          </a:p>
        </p:txBody>
      </p:sp>
      <p:sp>
        <p:nvSpPr>
          <p:cNvPr id="2" name="Title Placeholder">
            <a:extLst>
              <a:ext uri="{FF2B5EF4-FFF2-40B4-BE49-F238E27FC236}">
                <a16:creationId xmlns:a16="http://schemas.microsoft.com/office/drawing/2014/main" id="{D0834ABB-946B-471F-87D5-D81FC8FF23DF}"/>
              </a:ext>
            </a:extLst>
          </p:cNvPr>
          <p:cNvSpPr>
            <a:spLocks noGrp="1"/>
          </p:cNvSpPr>
          <p:nvPr userDrawn="1">
            <p:ph type="title"/>
          </p:nvPr>
        </p:nvSpPr>
        <p:spPr>
          <a:xfrm>
            <a:off x="805866" y="46208"/>
            <a:ext cx="11081334" cy="786384"/>
          </a:xfrm>
          <a:prstGeom prst="rect">
            <a:avLst/>
          </a:prstGeom>
        </p:spPr>
        <p:txBody>
          <a:bodyPr vert="horz" lIns="182880" tIns="45720" rIns="91440" bIns="45720" rtlCol="0" anchor="ctr">
            <a:normAutofit/>
          </a:bodyPr>
          <a:lstStyle/>
          <a:p>
            <a:r>
              <a:rPr lang="en-US"/>
              <a:t>Click to edit Master title style</a:t>
            </a:r>
          </a:p>
        </p:txBody>
      </p:sp>
      <p:sp>
        <p:nvSpPr>
          <p:cNvPr id="3" name="Text Placeholder">
            <a:extLst>
              <a:ext uri="{FF2B5EF4-FFF2-40B4-BE49-F238E27FC236}">
                <a16:creationId xmlns:a16="http://schemas.microsoft.com/office/drawing/2014/main" id="{E5CB76F7-62AF-4D93-B023-FFC586BFA1E2}"/>
              </a:ext>
            </a:extLst>
          </p:cNvPr>
          <p:cNvSpPr>
            <a:spLocks noGrp="1"/>
          </p:cNvSpPr>
          <p:nvPr userDrawn="1">
            <p:ph type="body" idx="1"/>
          </p:nvPr>
        </p:nvSpPr>
        <p:spPr>
          <a:xfrm>
            <a:off x="805866" y="1137446"/>
            <a:ext cx="11081334" cy="503951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a:extLst>
              <a:ext uri="{FF2B5EF4-FFF2-40B4-BE49-F238E27FC236}">
                <a16:creationId xmlns:a16="http://schemas.microsoft.com/office/drawing/2014/main" id="{C6F6E286-73CB-45E0-AF89-B50934118376}"/>
              </a:ext>
            </a:extLst>
          </p:cNvPr>
          <p:cNvSpPr>
            <a:spLocks noGrp="1"/>
          </p:cNvSpPr>
          <p:nvPr userDrawn="1">
            <p:ph type="ftr" sz="quarter" idx="3"/>
          </p:nvPr>
        </p:nvSpPr>
        <p:spPr>
          <a:xfrm>
            <a:off x="4439823" y="6356350"/>
            <a:ext cx="4114800" cy="365125"/>
          </a:xfrm>
          <a:prstGeom prst="rect">
            <a:avLst/>
          </a:prstGeom>
        </p:spPr>
        <p:txBody>
          <a:bodyPr vert="horz" lIns="91440" tIns="45720" rIns="91440" bIns="45720" rtlCol="0" anchor="ctr"/>
          <a:lstStyle>
            <a:lvl1pPr algn="ctr">
              <a:defRPr sz="1200">
                <a:solidFill>
                  <a:schemeClr val="accent3">
                    <a:lumMod val="90000"/>
                    <a:lumOff val="10000"/>
                  </a:schemeClr>
                </a:solidFill>
              </a:defRPr>
            </a:lvl1pPr>
          </a:lstStyle>
          <a:p>
            <a:endParaRPr lang="en-US"/>
          </a:p>
        </p:txBody>
      </p:sp>
    </p:spTree>
    <p:extLst>
      <p:ext uri="{BB962C8B-B14F-4D97-AF65-F5344CB8AC3E}">
        <p14:creationId xmlns:p14="http://schemas.microsoft.com/office/powerpoint/2010/main" val="3402457141"/>
      </p:ext>
    </p:extLst>
  </p:cSld>
  <p:clrMap bg1="lt1" tx1="dk1" bg2="lt2" tx2="dk2" accent1="accent1" accent2="accent2" accent3="accent3" accent4="accent4" accent5="accent5" accent6="accent6" hlink="hlink" folHlink="folHlink"/>
  <p:sldLayoutIdLst>
    <p:sldLayoutId id="2147483681" r:id="rId1"/>
    <p:sldLayoutId id="2147483683" r:id="rId2"/>
    <p:sldLayoutId id="2147483672" r:id="rId3"/>
    <p:sldLayoutId id="2147483682" r:id="rId4"/>
    <p:sldLayoutId id="2147483674" r:id="rId5"/>
    <p:sldLayoutId id="2147483697" r:id="rId6"/>
  </p:sldLayoutIdLst>
  <p:hf hdr="0" ftr="0" dt="0"/>
  <p:txStyles>
    <p:titleStyle>
      <a:lvl1pPr algn="l" defTabSz="914400" rtl="0" eaLnBrk="1" latinLnBrk="0" hangingPunct="1">
        <a:lnSpc>
          <a:spcPct val="90000"/>
        </a:lnSpc>
        <a:spcBef>
          <a:spcPct val="0"/>
        </a:spcBef>
        <a:buNone/>
        <a:defRPr sz="3200" b="1" kern="1200">
          <a:solidFill>
            <a:schemeClr val="accent1"/>
          </a:solidFill>
          <a:latin typeface="+mn-lt"/>
          <a:ea typeface="+mj-ea"/>
          <a:cs typeface="+mj-cs"/>
        </a:defRPr>
      </a:lvl1pPr>
    </p:titleStyle>
    <p:bodyStyle>
      <a:lvl1pPr marL="228600" indent="-228600" algn="l" defTabSz="914400" rtl="0" eaLnBrk="1" latinLnBrk="0" hangingPunct="1">
        <a:lnSpc>
          <a:spcPct val="95000"/>
        </a:lnSpc>
        <a:spcBef>
          <a:spcPts val="1800"/>
        </a:spcBef>
        <a:buClr>
          <a:schemeClr val="accent2"/>
        </a:buClr>
        <a:buFont typeface="Wingdings 3" panose="05040102010807070707" pitchFamily="18" charset="2"/>
        <a:buChar char=""/>
        <a:defRPr sz="2600" kern="1200">
          <a:solidFill>
            <a:schemeClr val="tx1"/>
          </a:solidFill>
          <a:latin typeface="+mn-lt"/>
          <a:ea typeface="+mn-ea"/>
          <a:cs typeface="+mn-cs"/>
        </a:defRPr>
      </a:lvl1pPr>
      <a:lvl2pPr marL="685800" indent="-228600" algn="l" defTabSz="914400" rtl="0" eaLnBrk="1" latinLnBrk="0" hangingPunct="1">
        <a:lnSpc>
          <a:spcPct val="95000"/>
        </a:lnSpc>
        <a:spcBef>
          <a:spcPts val="800"/>
        </a:spcBef>
        <a:buClr>
          <a:schemeClr val="accent6"/>
        </a:buClr>
        <a:buFont typeface="Wingdings 3" panose="05040102010807070707" pitchFamily="18" charset="2"/>
        <a:buChar char=""/>
        <a:defRPr sz="2400" kern="1200">
          <a:solidFill>
            <a:schemeClr val="bg2">
              <a:lumMod val="25000"/>
            </a:schemeClr>
          </a:solidFill>
          <a:latin typeface="+mn-lt"/>
          <a:ea typeface="+mn-ea"/>
          <a:cs typeface="+mn-cs"/>
        </a:defRPr>
      </a:lvl2pPr>
      <a:lvl3pPr marL="1143000" indent="-228600" algn="l" defTabSz="914400" rtl="0" eaLnBrk="1" latinLnBrk="0" hangingPunct="1">
        <a:lnSpc>
          <a:spcPct val="95000"/>
        </a:lnSpc>
        <a:spcBef>
          <a:spcPts val="500"/>
        </a:spcBef>
        <a:buClr>
          <a:schemeClr val="bg1">
            <a:lumMod val="50000"/>
          </a:schemeClr>
        </a:buClr>
        <a:buFont typeface="Wingdings 3" panose="05040102010807070707" pitchFamily="18" charset="2"/>
        <a:buChar char="ê"/>
        <a:defRPr sz="2200" kern="1200">
          <a:solidFill>
            <a:schemeClr val="bg2">
              <a:lumMod val="25000"/>
            </a:schemeClr>
          </a:solidFill>
          <a:latin typeface="+mn-lt"/>
          <a:ea typeface="+mn-ea"/>
          <a:cs typeface="+mn-cs"/>
        </a:defRPr>
      </a:lvl3pPr>
      <a:lvl4pPr marL="1600200" indent="-228600" algn="l" defTabSz="914400" rtl="0" eaLnBrk="1" latinLnBrk="0" hangingPunct="1">
        <a:lnSpc>
          <a:spcPct val="95000"/>
        </a:lnSpc>
        <a:spcBef>
          <a:spcPts val="500"/>
        </a:spcBef>
        <a:buClr>
          <a:schemeClr val="accent2"/>
        </a:buClr>
        <a:buFont typeface="Wingdings 3" panose="05040102010807070707" pitchFamily="18" charset="2"/>
        <a:buChar char="ê"/>
        <a:defRPr sz="2000" kern="1200">
          <a:solidFill>
            <a:schemeClr val="bg2">
              <a:lumMod val="25000"/>
            </a:schemeClr>
          </a:solidFill>
          <a:latin typeface="+mn-lt"/>
          <a:ea typeface="+mn-ea"/>
          <a:cs typeface="+mn-cs"/>
        </a:defRPr>
      </a:lvl4pPr>
      <a:lvl5pPr marL="2057400" indent="-228600" algn="l" defTabSz="914400" rtl="0" eaLnBrk="1" latinLnBrk="0" hangingPunct="1">
        <a:lnSpc>
          <a:spcPct val="95000"/>
        </a:lnSpc>
        <a:spcBef>
          <a:spcPts val="500"/>
        </a:spcBef>
        <a:buClr>
          <a:schemeClr val="accent6"/>
        </a:buClr>
        <a:buFont typeface="Wingdings 3" panose="05040102010807070707" pitchFamily="18" charset="2"/>
        <a:buChar char="ê"/>
        <a:defRPr sz="1800" kern="1200">
          <a:solidFill>
            <a:schemeClr val="bg2">
              <a:lumMod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9" name="WFGPS Logo">
            <a:extLst>
              <a:ext uri="{FF2B5EF4-FFF2-40B4-BE49-F238E27FC236}">
                <a16:creationId xmlns:a16="http://schemas.microsoft.com/office/drawing/2014/main" id="{620F4109-A7C5-4DF8-B313-DFB5F6A25EC1}"/>
              </a:ext>
              <a:ext uri="{C183D7F6-B498-43B3-948B-1728B52AA6E4}">
                <adec:decorative xmlns:adec="http://schemas.microsoft.com/office/drawing/2017/decorative" val="1"/>
              </a:ext>
            </a:extLst>
          </p:cNvPr>
          <p:cNvPicPr>
            <a:picLocks noChangeAspect="1"/>
          </p:cNvPicPr>
          <p:nvPr userDrawn="1"/>
        </p:nvPicPr>
        <p:blipFill>
          <a:blip r:embed="rId10"/>
          <a:stretch>
            <a:fillRect/>
          </a:stretch>
        </p:blipFill>
        <p:spPr>
          <a:xfrm>
            <a:off x="9622551" y="6284572"/>
            <a:ext cx="1389041" cy="471509"/>
          </a:xfrm>
          <a:prstGeom prst="rect">
            <a:avLst/>
          </a:prstGeom>
        </p:spPr>
      </p:pic>
      <p:pic>
        <p:nvPicPr>
          <p:cNvPr id="19" name="ETA Tagline">
            <a:extLst>
              <a:ext uri="{FF2B5EF4-FFF2-40B4-BE49-F238E27FC236}">
                <a16:creationId xmlns:a16="http://schemas.microsoft.com/office/drawing/2014/main" id="{B8354039-63F9-4F85-A74E-784D07722FB6}"/>
              </a:ext>
              <a:ext uri="{C183D7F6-B498-43B3-948B-1728B52AA6E4}">
                <adec:decorative xmlns:adec="http://schemas.microsoft.com/office/drawing/2017/decorative" val="1"/>
              </a:ext>
            </a:extLst>
          </p:cNvPr>
          <p:cNvPicPr>
            <a:picLocks noChangeAspect="1"/>
          </p:cNvPicPr>
          <p:nvPr userDrawn="1"/>
        </p:nvPicPr>
        <p:blipFill>
          <a:blip r:embed="rId11" cstate="hqprint">
            <a:alphaModFix amt="70000"/>
            <a:extLst>
              <a:ext uri="{BEBA8EAE-BF5A-486C-A8C5-ECC9F3942E4B}">
                <a14:imgProps xmlns:a14="http://schemas.microsoft.com/office/drawing/2010/main">
                  <a14:imgLayer r:embed="rId12">
                    <a14:imgEffect>
                      <a14:brightnessContrast bright="50000"/>
                    </a14:imgEffect>
                  </a14:imgLayer>
                </a14:imgProps>
              </a:ext>
              <a:ext uri="{28A0092B-C50C-407E-A947-70E740481C1C}">
                <a14:useLocalDpi xmlns:a14="http://schemas.microsoft.com/office/drawing/2010/main" val="0"/>
              </a:ext>
            </a:extLst>
          </a:blip>
          <a:stretch>
            <a:fillRect/>
          </a:stretch>
        </p:blipFill>
        <p:spPr>
          <a:xfrm>
            <a:off x="289187" y="6399892"/>
            <a:ext cx="2266231" cy="274320"/>
          </a:xfrm>
          <a:prstGeom prst="rect">
            <a:avLst/>
          </a:prstGeom>
        </p:spPr>
      </p:pic>
      <p:grpSp>
        <p:nvGrpSpPr>
          <p:cNvPr id="8" name="Bottom Corner Embellishment">
            <a:extLst>
              <a:ext uri="{FF2B5EF4-FFF2-40B4-BE49-F238E27FC236}">
                <a16:creationId xmlns:a16="http://schemas.microsoft.com/office/drawing/2014/main" id="{078C2E71-6627-4326-A3D4-76A3FED4FBE5}"/>
              </a:ext>
              <a:ext uri="{C183D7F6-B498-43B3-948B-1728B52AA6E4}">
                <adec:decorative xmlns:adec="http://schemas.microsoft.com/office/drawing/2017/decorative" val="1"/>
              </a:ext>
            </a:extLst>
          </p:cNvPr>
          <p:cNvGrpSpPr/>
          <p:nvPr userDrawn="1"/>
        </p:nvGrpSpPr>
        <p:grpSpPr>
          <a:xfrm>
            <a:off x="11405293" y="5979373"/>
            <a:ext cx="1274472" cy="851703"/>
            <a:chOff x="11405293" y="5979373"/>
            <a:chExt cx="1274472" cy="851703"/>
          </a:xfrm>
        </p:grpSpPr>
        <p:sp>
          <p:nvSpPr>
            <p:cNvPr id="23" name="Freeform: Shape 22">
              <a:extLst>
                <a:ext uri="{FF2B5EF4-FFF2-40B4-BE49-F238E27FC236}">
                  <a16:creationId xmlns:a16="http://schemas.microsoft.com/office/drawing/2014/main" id="{0F69B7C9-83D1-4F78-A10E-4B6C8CBDFB28}"/>
                </a:ext>
              </a:extLst>
            </p:cNvPr>
            <p:cNvSpPr/>
            <p:nvPr userDrawn="1"/>
          </p:nvSpPr>
          <p:spPr>
            <a:xfrm rot="13500000">
              <a:off x="11616677" y="5767989"/>
              <a:ext cx="851703" cy="1274472"/>
            </a:xfrm>
            <a:custGeom>
              <a:avLst/>
              <a:gdLst>
                <a:gd name="connsiteX0" fmla="*/ 851703 w 851703"/>
                <a:gd name="connsiteY0" fmla="*/ 1274472 h 1274472"/>
                <a:gd name="connsiteX1" fmla="*/ 0 w 851703"/>
                <a:gd name="connsiteY1" fmla="*/ 422768 h 1274472"/>
                <a:gd name="connsiteX2" fmla="*/ 422768 w 851703"/>
                <a:gd name="connsiteY2" fmla="*/ 0 h 1274472"/>
                <a:gd name="connsiteX3" fmla="*/ 851703 w 851703"/>
                <a:gd name="connsiteY3" fmla="*/ 0 h 1274472"/>
              </a:gdLst>
              <a:ahLst/>
              <a:cxnLst>
                <a:cxn ang="0">
                  <a:pos x="connsiteX0" y="connsiteY0"/>
                </a:cxn>
                <a:cxn ang="0">
                  <a:pos x="connsiteX1" y="connsiteY1"/>
                </a:cxn>
                <a:cxn ang="0">
                  <a:pos x="connsiteX2" y="connsiteY2"/>
                </a:cxn>
                <a:cxn ang="0">
                  <a:pos x="connsiteX3" y="connsiteY3"/>
                </a:cxn>
              </a:cxnLst>
              <a:rect l="l" t="t" r="r" b="b"/>
              <a:pathLst>
                <a:path w="851703" h="1274472">
                  <a:moveTo>
                    <a:pt x="851703" y="1274472"/>
                  </a:moveTo>
                  <a:lnTo>
                    <a:pt x="0" y="422768"/>
                  </a:lnTo>
                  <a:lnTo>
                    <a:pt x="422768" y="0"/>
                  </a:lnTo>
                  <a:lnTo>
                    <a:pt x="851703" y="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7" name="Freeform: Shape 26">
              <a:extLst>
                <a:ext uri="{FF2B5EF4-FFF2-40B4-BE49-F238E27FC236}">
                  <a16:creationId xmlns:a16="http://schemas.microsoft.com/office/drawing/2014/main" id="{FDFBB624-8BD4-47AE-8F60-BF3F6F0B0094}"/>
                </a:ext>
              </a:extLst>
            </p:cNvPr>
            <p:cNvSpPr/>
            <p:nvPr userDrawn="1"/>
          </p:nvSpPr>
          <p:spPr>
            <a:xfrm rot="13500000">
              <a:off x="11639672" y="5804455"/>
              <a:ext cx="824763" cy="1220593"/>
            </a:xfrm>
            <a:custGeom>
              <a:avLst/>
              <a:gdLst>
                <a:gd name="connsiteX0" fmla="*/ 824763 w 824763"/>
                <a:gd name="connsiteY0" fmla="*/ 1220593 h 1220593"/>
                <a:gd name="connsiteX1" fmla="*/ 0 w 824763"/>
                <a:gd name="connsiteY1" fmla="*/ 395830 h 1220593"/>
                <a:gd name="connsiteX2" fmla="*/ 395829 w 824763"/>
                <a:gd name="connsiteY2" fmla="*/ 0 h 1220593"/>
                <a:gd name="connsiteX3" fmla="*/ 824763 w 824763"/>
                <a:gd name="connsiteY3" fmla="*/ 0 h 1220593"/>
              </a:gdLst>
              <a:ahLst/>
              <a:cxnLst>
                <a:cxn ang="0">
                  <a:pos x="connsiteX0" y="connsiteY0"/>
                </a:cxn>
                <a:cxn ang="0">
                  <a:pos x="connsiteX1" y="connsiteY1"/>
                </a:cxn>
                <a:cxn ang="0">
                  <a:pos x="connsiteX2" y="connsiteY2"/>
                </a:cxn>
                <a:cxn ang="0">
                  <a:pos x="connsiteX3" y="connsiteY3"/>
                </a:cxn>
              </a:cxnLst>
              <a:rect l="l" t="t" r="r" b="b"/>
              <a:pathLst>
                <a:path w="824763" h="1220593">
                  <a:moveTo>
                    <a:pt x="824763" y="1220593"/>
                  </a:moveTo>
                  <a:lnTo>
                    <a:pt x="0" y="395830"/>
                  </a:lnTo>
                  <a:lnTo>
                    <a:pt x="395829" y="0"/>
                  </a:lnTo>
                  <a:lnTo>
                    <a:pt x="824763" y="0"/>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16" name="Gray Line">
            <a:extLst>
              <a:ext uri="{FF2B5EF4-FFF2-40B4-BE49-F238E27FC236}">
                <a16:creationId xmlns:a16="http://schemas.microsoft.com/office/drawing/2014/main" id="{2D9CB85B-CDB3-40F6-9772-D467496C5D12}"/>
              </a:ext>
              <a:ext uri="{C183D7F6-B498-43B3-948B-1728B52AA6E4}">
                <adec:decorative xmlns:adec="http://schemas.microsoft.com/office/drawing/2017/decorative" val="1"/>
              </a:ext>
            </a:extLst>
          </p:cNvPr>
          <p:cNvSpPr/>
          <p:nvPr userDrawn="1"/>
        </p:nvSpPr>
        <p:spPr>
          <a:xfrm>
            <a:off x="0" y="854008"/>
            <a:ext cx="12192000" cy="27432"/>
          </a:xfrm>
          <a:prstGeom prst="rect">
            <a:avLst/>
          </a:prstGeom>
          <a:gradFill>
            <a:gsLst>
              <a:gs pos="8000">
                <a:srgbClr val="C8C8C6"/>
              </a:gs>
              <a:gs pos="0">
                <a:schemeClr val="accent4">
                  <a:lumMod val="85000"/>
                </a:schemeClr>
              </a:gs>
              <a:gs pos="100000">
                <a:schemeClr val="accent4"/>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Top Corner Embellishment">
            <a:extLst>
              <a:ext uri="{FF2B5EF4-FFF2-40B4-BE49-F238E27FC236}">
                <a16:creationId xmlns:a16="http://schemas.microsoft.com/office/drawing/2014/main" id="{8F95FEB6-FFF2-4F11-B483-D3D22A0B2F16}"/>
              </a:ext>
              <a:ext uri="{C183D7F6-B498-43B3-948B-1728B52AA6E4}">
                <adec:decorative xmlns:adec="http://schemas.microsoft.com/office/drawing/2017/decorative" val="1"/>
              </a:ext>
            </a:extLst>
          </p:cNvPr>
          <p:cNvGrpSpPr/>
          <p:nvPr userDrawn="1"/>
        </p:nvGrpSpPr>
        <p:grpSpPr>
          <a:xfrm>
            <a:off x="-473958" y="98902"/>
            <a:ext cx="1110742" cy="882858"/>
            <a:chOff x="-349094" y="75201"/>
            <a:chExt cx="816665" cy="649115"/>
          </a:xfrm>
        </p:grpSpPr>
        <p:sp>
          <p:nvSpPr>
            <p:cNvPr id="30" name="Freeform: Shape 29">
              <a:extLst>
                <a:ext uri="{FF2B5EF4-FFF2-40B4-BE49-F238E27FC236}">
                  <a16:creationId xmlns:a16="http://schemas.microsoft.com/office/drawing/2014/main" id="{44D73738-9E9A-48A2-88A3-D975822610A5}"/>
                </a:ext>
              </a:extLst>
            </p:cNvPr>
            <p:cNvSpPr/>
            <p:nvPr userDrawn="1"/>
          </p:nvSpPr>
          <p:spPr>
            <a:xfrm rot="2700000">
              <a:off x="-265319" y="-8574"/>
              <a:ext cx="649115" cy="816665"/>
            </a:xfrm>
            <a:custGeom>
              <a:avLst/>
              <a:gdLst>
                <a:gd name="connsiteX0" fmla="*/ 0 w 649115"/>
                <a:gd name="connsiteY0" fmla="*/ 167549 h 816665"/>
                <a:gd name="connsiteX1" fmla="*/ 167549 w 649115"/>
                <a:gd name="connsiteY1" fmla="*/ 0 h 816665"/>
                <a:gd name="connsiteX2" fmla="*/ 649115 w 649115"/>
                <a:gd name="connsiteY2" fmla="*/ 0 h 816665"/>
                <a:gd name="connsiteX3" fmla="*/ 649115 w 649115"/>
                <a:gd name="connsiteY3" fmla="*/ 816665 h 816665"/>
              </a:gdLst>
              <a:ahLst/>
              <a:cxnLst>
                <a:cxn ang="0">
                  <a:pos x="connsiteX0" y="connsiteY0"/>
                </a:cxn>
                <a:cxn ang="0">
                  <a:pos x="connsiteX1" y="connsiteY1"/>
                </a:cxn>
                <a:cxn ang="0">
                  <a:pos x="connsiteX2" y="connsiteY2"/>
                </a:cxn>
                <a:cxn ang="0">
                  <a:pos x="connsiteX3" y="connsiteY3"/>
                </a:cxn>
              </a:cxnLst>
              <a:rect l="l" t="t" r="r" b="b"/>
              <a:pathLst>
                <a:path w="649115" h="816665">
                  <a:moveTo>
                    <a:pt x="0" y="167549"/>
                  </a:moveTo>
                  <a:lnTo>
                    <a:pt x="167549" y="0"/>
                  </a:lnTo>
                  <a:lnTo>
                    <a:pt x="649115" y="0"/>
                  </a:lnTo>
                  <a:lnTo>
                    <a:pt x="649115" y="816665"/>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1" name="Freeform: Shape 30">
              <a:extLst>
                <a:ext uri="{FF2B5EF4-FFF2-40B4-BE49-F238E27FC236}">
                  <a16:creationId xmlns:a16="http://schemas.microsoft.com/office/drawing/2014/main" id="{F92F17B4-EB2C-4036-8F84-536981B24D75}"/>
                </a:ext>
              </a:extLst>
            </p:cNvPr>
            <p:cNvSpPr/>
            <p:nvPr userDrawn="1"/>
          </p:nvSpPr>
          <p:spPr>
            <a:xfrm rot="2700000">
              <a:off x="-261373" y="8838"/>
              <a:ext cx="622175" cy="762786"/>
            </a:xfrm>
            <a:custGeom>
              <a:avLst/>
              <a:gdLst>
                <a:gd name="connsiteX0" fmla="*/ 0 w 622175"/>
                <a:gd name="connsiteY0" fmla="*/ 140611 h 762786"/>
                <a:gd name="connsiteX1" fmla="*/ 140611 w 622175"/>
                <a:gd name="connsiteY1" fmla="*/ 0 h 762786"/>
                <a:gd name="connsiteX2" fmla="*/ 622175 w 622175"/>
                <a:gd name="connsiteY2" fmla="*/ 0 h 762786"/>
                <a:gd name="connsiteX3" fmla="*/ 622175 w 622175"/>
                <a:gd name="connsiteY3" fmla="*/ 762786 h 762786"/>
              </a:gdLst>
              <a:ahLst/>
              <a:cxnLst>
                <a:cxn ang="0">
                  <a:pos x="connsiteX0" y="connsiteY0"/>
                </a:cxn>
                <a:cxn ang="0">
                  <a:pos x="connsiteX1" y="connsiteY1"/>
                </a:cxn>
                <a:cxn ang="0">
                  <a:pos x="connsiteX2" y="connsiteY2"/>
                </a:cxn>
                <a:cxn ang="0">
                  <a:pos x="connsiteX3" y="connsiteY3"/>
                </a:cxn>
              </a:cxnLst>
              <a:rect l="l" t="t" r="r" b="b"/>
              <a:pathLst>
                <a:path w="622175" h="762786">
                  <a:moveTo>
                    <a:pt x="0" y="140611"/>
                  </a:moveTo>
                  <a:lnTo>
                    <a:pt x="140611" y="0"/>
                  </a:lnTo>
                  <a:lnTo>
                    <a:pt x="622175" y="0"/>
                  </a:lnTo>
                  <a:lnTo>
                    <a:pt x="622175" y="762786"/>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2" name="Freeform: Shape 31">
              <a:extLst>
                <a:ext uri="{FF2B5EF4-FFF2-40B4-BE49-F238E27FC236}">
                  <a16:creationId xmlns:a16="http://schemas.microsoft.com/office/drawing/2014/main" id="{62DE680A-B37E-41BD-BB42-D30A6C48656C}"/>
                </a:ext>
              </a:extLst>
            </p:cNvPr>
            <p:cNvSpPr/>
            <p:nvPr userDrawn="1"/>
          </p:nvSpPr>
          <p:spPr>
            <a:xfrm rot="2700000">
              <a:off x="-250498" y="56849"/>
              <a:ext cx="547907" cy="614248"/>
            </a:xfrm>
            <a:custGeom>
              <a:avLst/>
              <a:gdLst>
                <a:gd name="connsiteX0" fmla="*/ 0 w 547907"/>
                <a:gd name="connsiteY0" fmla="*/ 66341 h 614248"/>
                <a:gd name="connsiteX1" fmla="*/ 66342 w 547907"/>
                <a:gd name="connsiteY1" fmla="*/ 0 h 614248"/>
                <a:gd name="connsiteX2" fmla="*/ 389789 w 547907"/>
                <a:gd name="connsiteY2" fmla="*/ 0 h 614248"/>
                <a:gd name="connsiteX3" fmla="*/ 547907 w 547907"/>
                <a:gd name="connsiteY3" fmla="*/ 158118 h 614248"/>
                <a:gd name="connsiteX4" fmla="*/ 547907 w 547907"/>
                <a:gd name="connsiteY4" fmla="*/ 614248 h 6142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7907" h="614248">
                  <a:moveTo>
                    <a:pt x="0" y="66341"/>
                  </a:moveTo>
                  <a:lnTo>
                    <a:pt x="66342" y="0"/>
                  </a:lnTo>
                  <a:lnTo>
                    <a:pt x="389789" y="0"/>
                  </a:lnTo>
                  <a:cubicBezTo>
                    <a:pt x="477115" y="0"/>
                    <a:pt x="547907" y="70792"/>
                    <a:pt x="547907" y="158118"/>
                  </a:cubicBezTo>
                  <a:lnTo>
                    <a:pt x="547907" y="614248"/>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6" name="Slide Number">
            <a:extLst>
              <a:ext uri="{FF2B5EF4-FFF2-40B4-BE49-F238E27FC236}">
                <a16:creationId xmlns:a16="http://schemas.microsoft.com/office/drawing/2014/main" id="{A1572889-5393-4231-B195-9251F27C13AF}"/>
              </a:ext>
            </a:extLst>
          </p:cNvPr>
          <p:cNvSpPr>
            <a:spLocks noGrp="1"/>
          </p:cNvSpPr>
          <p:nvPr userDrawn="1">
            <p:ph type="sldNum" sz="quarter" idx="4"/>
          </p:nvPr>
        </p:nvSpPr>
        <p:spPr>
          <a:xfrm>
            <a:off x="11384678" y="6356350"/>
            <a:ext cx="652922" cy="365125"/>
          </a:xfrm>
          <a:prstGeom prst="rect">
            <a:avLst/>
          </a:prstGeom>
        </p:spPr>
        <p:txBody>
          <a:bodyPr vert="horz" lIns="91440" tIns="45720" rIns="91440" bIns="45720" rtlCol="0" anchor="ctr"/>
          <a:lstStyle>
            <a:lvl1pPr algn="ctr">
              <a:defRPr sz="1600" b="1">
                <a:solidFill>
                  <a:schemeClr val="accent1"/>
                </a:solidFill>
              </a:defRPr>
            </a:lvl1pPr>
          </a:lstStyle>
          <a:p>
            <a:fld id="{158B7785-F6D6-45F8-833E-07BD84680091}" type="slidenum">
              <a:rPr lang="en-US" smtClean="0"/>
              <a:pPr/>
              <a:t>‹#›</a:t>
            </a:fld>
            <a:endParaRPr lang="en-US"/>
          </a:p>
        </p:txBody>
      </p:sp>
      <p:sp>
        <p:nvSpPr>
          <p:cNvPr id="2" name="Title Placeholder">
            <a:extLst>
              <a:ext uri="{FF2B5EF4-FFF2-40B4-BE49-F238E27FC236}">
                <a16:creationId xmlns:a16="http://schemas.microsoft.com/office/drawing/2014/main" id="{D0834ABB-946B-471F-87D5-D81FC8FF23DF}"/>
              </a:ext>
            </a:extLst>
          </p:cNvPr>
          <p:cNvSpPr>
            <a:spLocks noGrp="1"/>
          </p:cNvSpPr>
          <p:nvPr userDrawn="1">
            <p:ph type="title"/>
          </p:nvPr>
        </p:nvSpPr>
        <p:spPr>
          <a:xfrm>
            <a:off x="805866" y="46208"/>
            <a:ext cx="11081334" cy="786384"/>
          </a:xfrm>
          <a:prstGeom prst="rect">
            <a:avLst/>
          </a:prstGeom>
        </p:spPr>
        <p:txBody>
          <a:bodyPr vert="horz" lIns="182880" tIns="45720" rIns="91440" bIns="45720" rtlCol="0" anchor="ctr">
            <a:normAutofit/>
          </a:bodyPr>
          <a:lstStyle/>
          <a:p>
            <a:r>
              <a:rPr lang="en-US"/>
              <a:t>Click to edit Master title style</a:t>
            </a:r>
          </a:p>
        </p:txBody>
      </p:sp>
      <p:sp>
        <p:nvSpPr>
          <p:cNvPr id="3" name="Text Placeholder">
            <a:extLst>
              <a:ext uri="{FF2B5EF4-FFF2-40B4-BE49-F238E27FC236}">
                <a16:creationId xmlns:a16="http://schemas.microsoft.com/office/drawing/2014/main" id="{E5CB76F7-62AF-4D93-B023-FFC586BFA1E2}"/>
              </a:ext>
            </a:extLst>
          </p:cNvPr>
          <p:cNvSpPr>
            <a:spLocks noGrp="1"/>
          </p:cNvSpPr>
          <p:nvPr userDrawn="1">
            <p:ph type="body" idx="1"/>
          </p:nvPr>
        </p:nvSpPr>
        <p:spPr>
          <a:xfrm>
            <a:off x="805866" y="1137446"/>
            <a:ext cx="11081334" cy="5039517"/>
          </a:xfrm>
          <a:prstGeom prst="rect">
            <a:avLst/>
          </a:prstGeom>
        </p:spPr>
        <p:txBody>
          <a:bodyPr vert="horz" lIns="91440" tIns="45720" rIns="91440" bIns="45720" rtlCol="0" anchor="ctr">
            <a:noAutofit/>
          </a:bodyPr>
          <a:lstStyle/>
          <a:p>
            <a:pPr lvl="0"/>
            <a:r>
              <a:rPr lang="en-US"/>
              <a:t>FirstName </a:t>
            </a:r>
            <a:r>
              <a:rPr lang="en-US" err="1"/>
              <a:t>LastName</a:t>
            </a:r>
            <a:endParaRPr lang="en-US"/>
          </a:p>
          <a:p>
            <a:pPr lvl="1"/>
            <a:r>
              <a:rPr lang="en-US"/>
              <a:t>Position</a:t>
            </a:r>
          </a:p>
          <a:p>
            <a:pPr lvl="2"/>
            <a:r>
              <a:rPr lang="en-US"/>
              <a:t>Organization</a:t>
            </a:r>
          </a:p>
          <a:p>
            <a:pPr lvl="3"/>
            <a:r>
              <a:rPr lang="en-US"/>
              <a:t>Email</a:t>
            </a:r>
          </a:p>
          <a:p>
            <a:pPr lvl="4"/>
            <a:r>
              <a:rPr lang="en-US"/>
              <a:t>Phone</a:t>
            </a:r>
          </a:p>
        </p:txBody>
      </p:sp>
      <p:sp>
        <p:nvSpPr>
          <p:cNvPr id="5" name="Footer Placeholder">
            <a:extLst>
              <a:ext uri="{FF2B5EF4-FFF2-40B4-BE49-F238E27FC236}">
                <a16:creationId xmlns:a16="http://schemas.microsoft.com/office/drawing/2014/main" id="{C6F6E286-73CB-45E0-AF89-B50934118376}"/>
              </a:ext>
            </a:extLst>
          </p:cNvPr>
          <p:cNvSpPr>
            <a:spLocks noGrp="1"/>
          </p:cNvSpPr>
          <p:nvPr userDrawn="1">
            <p:ph type="ftr" sz="quarter" idx="3"/>
          </p:nvPr>
        </p:nvSpPr>
        <p:spPr>
          <a:xfrm>
            <a:off x="4439823" y="6356350"/>
            <a:ext cx="4114800" cy="365125"/>
          </a:xfrm>
          <a:prstGeom prst="rect">
            <a:avLst/>
          </a:prstGeom>
        </p:spPr>
        <p:txBody>
          <a:bodyPr vert="horz" lIns="91440" tIns="45720" rIns="91440" bIns="45720" rtlCol="0" anchor="ctr"/>
          <a:lstStyle>
            <a:lvl1pPr algn="ctr">
              <a:defRPr sz="1200">
                <a:solidFill>
                  <a:schemeClr val="accent3">
                    <a:lumMod val="90000"/>
                    <a:lumOff val="10000"/>
                  </a:schemeClr>
                </a:solidFill>
              </a:defRPr>
            </a:lvl1pPr>
          </a:lstStyle>
          <a:p>
            <a:endParaRPr lang="en-US"/>
          </a:p>
        </p:txBody>
      </p:sp>
    </p:spTree>
    <p:extLst>
      <p:ext uri="{BB962C8B-B14F-4D97-AF65-F5344CB8AC3E}">
        <p14:creationId xmlns:p14="http://schemas.microsoft.com/office/powerpoint/2010/main" val="1036630729"/>
      </p:ext>
    </p:extLst>
  </p:cSld>
  <p:clrMap bg1="lt1" tx1="dk1" bg2="lt2" tx2="dk2" accent1="accent1" accent2="accent2" accent3="accent3" accent4="accent4" accent5="accent5" accent6="accent6" hlink="hlink" folHlink="folHlink"/>
  <p:sldLayoutIdLst>
    <p:sldLayoutId id="2147483660" r:id="rId1"/>
    <p:sldLayoutId id="2147483662" r:id="rId2"/>
    <p:sldLayoutId id="2147483668" r:id="rId3"/>
    <p:sldLayoutId id="2147483669" r:id="rId4"/>
    <p:sldLayoutId id="2147483723" r:id="rId5"/>
    <p:sldLayoutId id="2147483724" r:id="rId6"/>
    <p:sldLayoutId id="2147483725" r:id="rId7"/>
    <p:sldLayoutId id="2147483726" r:id="rId8"/>
  </p:sldLayoutIdLst>
  <p:hf hdr="0" ftr="0" dt="0"/>
  <p:txStyles>
    <p:titleStyle>
      <a:lvl1pPr algn="l" defTabSz="914400" rtl="0" eaLnBrk="1" latinLnBrk="0" hangingPunct="1">
        <a:lnSpc>
          <a:spcPct val="90000"/>
        </a:lnSpc>
        <a:spcBef>
          <a:spcPct val="0"/>
        </a:spcBef>
        <a:buNone/>
        <a:defRPr sz="3600" b="1" kern="1200">
          <a:solidFill>
            <a:schemeClr val="accent1"/>
          </a:solidFill>
          <a:latin typeface="+mn-lt"/>
          <a:ea typeface="+mj-ea"/>
          <a:cs typeface="+mj-cs"/>
        </a:defRPr>
      </a:lvl1pPr>
    </p:titleStyle>
    <p:bodyStyle>
      <a:lvl1pPr marL="0" indent="0" algn="l" defTabSz="914400" rtl="0" eaLnBrk="1" latinLnBrk="0" hangingPunct="1">
        <a:lnSpc>
          <a:spcPct val="95000"/>
        </a:lnSpc>
        <a:spcBef>
          <a:spcPts val="3000"/>
        </a:spcBef>
        <a:buClr>
          <a:schemeClr val="accent2"/>
        </a:buClr>
        <a:buFontTx/>
        <a:buNone/>
        <a:defRPr sz="2800" b="1" kern="1200">
          <a:solidFill>
            <a:schemeClr val="accent5"/>
          </a:solidFill>
          <a:latin typeface="+mn-lt"/>
          <a:ea typeface="+mn-ea"/>
          <a:cs typeface="+mn-cs"/>
        </a:defRPr>
      </a:lvl1pPr>
      <a:lvl2pPr marL="457200" indent="0" algn="l" defTabSz="914400" rtl="0" eaLnBrk="1" latinLnBrk="0" hangingPunct="1">
        <a:lnSpc>
          <a:spcPct val="95000"/>
        </a:lnSpc>
        <a:spcBef>
          <a:spcPts val="400"/>
        </a:spcBef>
        <a:buClr>
          <a:schemeClr val="accent6"/>
        </a:buClr>
        <a:buFont typeface="Wingdings 3" panose="05040102010807070707" pitchFamily="18" charset="2"/>
        <a:buNone/>
        <a:defRPr sz="2200" i="1" kern="1200">
          <a:solidFill>
            <a:schemeClr val="bg2">
              <a:lumMod val="25000"/>
            </a:schemeClr>
          </a:solidFill>
          <a:latin typeface="+mj-lt"/>
          <a:ea typeface="+mn-ea"/>
          <a:cs typeface="+mn-cs"/>
        </a:defRPr>
      </a:lvl2pPr>
      <a:lvl3pPr marL="457200" indent="0" algn="l" defTabSz="914400" rtl="0" eaLnBrk="1" latinLnBrk="0" hangingPunct="1">
        <a:lnSpc>
          <a:spcPct val="95000"/>
        </a:lnSpc>
        <a:spcBef>
          <a:spcPts val="200"/>
        </a:spcBef>
        <a:buClr>
          <a:schemeClr val="bg1">
            <a:lumMod val="50000"/>
          </a:schemeClr>
        </a:buClr>
        <a:buFont typeface="Wingdings 3" panose="05040102010807070707" pitchFamily="18" charset="2"/>
        <a:buNone/>
        <a:defRPr sz="2200" kern="1200">
          <a:solidFill>
            <a:schemeClr val="bg2">
              <a:lumMod val="25000"/>
            </a:schemeClr>
          </a:solidFill>
          <a:latin typeface="+mn-lt"/>
          <a:ea typeface="+mn-ea"/>
          <a:cs typeface="+mn-cs"/>
        </a:defRPr>
      </a:lvl3pPr>
      <a:lvl4pPr marL="914400" indent="-457200" algn="l" defTabSz="914400" rtl="0" eaLnBrk="1" latinLnBrk="0" hangingPunct="1">
        <a:lnSpc>
          <a:spcPct val="95000"/>
        </a:lnSpc>
        <a:spcBef>
          <a:spcPts val="1000"/>
        </a:spcBef>
        <a:buClr>
          <a:schemeClr val="tx2">
            <a:lumMod val="90000"/>
            <a:lumOff val="10000"/>
          </a:schemeClr>
        </a:buClr>
        <a:buFont typeface="Wingdings" panose="05000000000000000000" pitchFamily="2" charset="2"/>
        <a:buChar char=""/>
        <a:defRPr sz="2000" u="sng" kern="1200">
          <a:solidFill>
            <a:schemeClr val="accent6"/>
          </a:solidFill>
          <a:latin typeface="+mn-lt"/>
          <a:ea typeface="+mn-ea"/>
          <a:cs typeface="+mn-cs"/>
        </a:defRPr>
      </a:lvl4pPr>
      <a:lvl5pPr marL="914400" indent="-429768" algn="l" defTabSz="914400" rtl="0" eaLnBrk="1" latinLnBrk="0" hangingPunct="1">
        <a:lnSpc>
          <a:spcPct val="95000"/>
        </a:lnSpc>
        <a:spcBef>
          <a:spcPts val="300"/>
        </a:spcBef>
        <a:buClr>
          <a:schemeClr val="accent5"/>
        </a:buClr>
        <a:buFont typeface="Wingdings" panose="05000000000000000000" pitchFamily="2" charset="2"/>
        <a:buChar char=""/>
        <a:defRPr sz="1800" kern="1200">
          <a:solidFill>
            <a:schemeClr val="bg2">
              <a:lumMod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9" name="WFGPS Logo">
            <a:extLst>
              <a:ext uri="{FF2B5EF4-FFF2-40B4-BE49-F238E27FC236}">
                <a16:creationId xmlns:a16="http://schemas.microsoft.com/office/drawing/2014/main" id="{620F4109-A7C5-4DF8-B313-DFB5F6A25EC1}"/>
              </a:ext>
              <a:ext uri="{C183D7F6-B498-43B3-948B-1728B52AA6E4}">
                <adec:decorative xmlns:adec="http://schemas.microsoft.com/office/drawing/2017/decorative" val="1"/>
              </a:ext>
            </a:extLst>
          </p:cNvPr>
          <p:cNvPicPr>
            <a:picLocks noChangeAspect="1"/>
          </p:cNvPicPr>
          <p:nvPr userDrawn="1"/>
        </p:nvPicPr>
        <p:blipFill>
          <a:blip r:embed="rId7"/>
          <a:stretch>
            <a:fillRect/>
          </a:stretch>
        </p:blipFill>
        <p:spPr>
          <a:xfrm>
            <a:off x="9622551" y="6284572"/>
            <a:ext cx="1389041" cy="471509"/>
          </a:xfrm>
          <a:prstGeom prst="rect">
            <a:avLst/>
          </a:prstGeom>
        </p:spPr>
      </p:pic>
      <p:pic>
        <p:nvPicPr>
          <p:cNvPr id="19" name="ETA Tagline">
            <a:extLst>
              <a:ext uri="{FF2B5EF4-FFF2-40B4-BE49-F238E27FC236}">
                <a16:creationId xmlns:a16="http://schemas.microsoft.com/office/drawing/2014/main" id="{B8354039-63F9-4F85-A74E-784D07722FB6}"/>
              </a:ext>
              <a:ext uri="{C183D7F6-B498-43B3-948B-1728B52AA6E4}">
                <adec:decorative xmlns:adec="http://schemas.microsoft.com/office/drawing/2017/decorative" val="1"/>
              </a:ext>
            </a:extLst>
          </p:cNvPr>
          <p:cNvPicPr>
            <a:picLocks noChangeAspect="1"/>
          </p:cNvPicPr>
          <p:nvPr userDrawn="1"/>
        </p:nvPicPr>
        <p:blipFill>
          <a:blip r:embed="rId8" cstate="hqprint">
            <a:alphaModFix amt="70000"/>
            <a:extLst>
              <a:ext uri="{BEBA8EAE-BF5A-486C-A8C5-ECC9F3942E4B}">
                <a14:imgProps xmlns:a14="http://schemas.microsoft.com/office/drawing/2010/main">
                  <a14:imgLayer r:embed="rId9">
                    <a14:imgEffect>
                      <a14:brightnessContrast bright="50000"/>
                    </a14:imgEffect>
                  </a14:imgLayer>
                </a14:imgProps>
              </a:ext>
              <a:ext uri="{28A0092B-C50C-407E-A947-70E740481C1C}">
                <a14:useLocalDpi xmlns:a14="http://schemas.microsoft.com/office/drawing/2010/main" val="0"/>
              </a:ext>
            </a:extLst>
          </a:blip>
          <a:stretch>
            <a:fillRect/>
          </a:stretch>
        </p:blipFill>
        <p:spPr>
          <a:xfrm>
            <a:off x="289187" y="6399892"/>
            <a:ext cx="2266231" cy="274320"/>
          </a:xfrm>
          <a:prstGeom prst="rect">
            <a:avLst/>
          </a:prstGeom>
        </p:spPr>
      </p:pic>
      <p:grpSp>
        <p:nvGrpSpPr>
          <p:cNvPr id="8" name="Bottom Corner Embellishment">
            <a:extLst>
              <a:ext uri="{FF2B5EF4-FFF2-40B4-BE49-F238E27FC236}">
                <a16:creationId xmlns:a16="http://schemas.microsoft.com/office/drawing/2014/main" id="{078C2E71-6627-4326-A3D4-76A3FED4FBE5}"/>
              </a:ext>
              <a:ext uri="{C183D7F6-B498-43B3-948B-1728B52AA6E4}">
                <adec:decorative xmlns:adec="http://schemas.microsoft.com/office/drawing/2017/decorative" val="1"/>
              </a:ext>
            </a:extLst>
          </p:cNvPr>
          <p:cNvGrpSpPr/>
          <p:nvPr userDrawn="1"/>
        </p:nvGrpSpPr>
        <p:grpSpPr>
          <a:xfrm>
            <a:off x="11405293" y="5979373"/>
            <a:ext cx="1274472" cy="851703"/>
            <a:chOff x="11405293" y="5979373"/>
            <a:chExt cx="1274472" cy="851703"/>
          </a:xfrm>
        </p:grpSpPr>
        <p:sp>
          <p:nvSpPr>
            <p:cNvPr id="23" name="Freeform: Shape 22">
              <a:extLst>
                <a:ext uri="{FF2B5EF4-FFF2-40B4-BE49-F238E27FC236}">
                  <a16:creationId xmlns:a16="http://schemas.microsoft.com/office/drawing/2014/main" id="{0F69B7C9-83D1-4F78-A10E-4B6C8CBDFB28}"/>
                </a:ext>
              </a:extLst>
            </p:cNvPr>
            <p:cNvSpPr/>
            <p:nvPr userDrawn="1"/>
          </p:nvSpPr>
          <p:spPr>
            <a:xfrm rot="13500000">
              <a:off x="11616677" y="5767989"/>
              <a:ext cx="851703" cy="1274472"/>
            </a:xfrm>
            <a:custGeom>
              <a:avLst/>
              <a:gdLst>
                <a:gd name="connsiteX0" fmla="*/ 851703 w 851703"/>
                <a:gd name="connsiteY0" fmla="*/ 1274472 h 1274472"/>
                <a:gd name="connsiteX1" fmla="*/ 0 w 851703"/>
                <a:gd name="connsiteY1" fmla="*/ 422768 h 1274472"/>
                <a:gd name="connsiteX2" fmla="*/ 422768 w 851703"/>
                <a:gd name="connsiteY2" fmla="*/ 0 h 1274472"/>
                <a:gd name="connsiteX3" fmla="*/ 851703 w 851703"/>
                <a:gd name="connsiteY3" fmla="*/ 0 h 1274472"/>
              </a:gdLst>
              <a:ahLst/>
              <a:cxnLst>
                <a:cxn ang="0">
                  <a:pos x="connsiteX0" y="connsiteY0"/>
                </a:cxn>
                <a:cxn ang="0">
                  <a:pos x="connsiteX1" y="connsiteY1"/>
                </a:cxn>
                <a:cxn ang="0">
                  <a:pos x="connsiteX2" y="connsiteY2"/>
                </a:cxn>
                <a:cxn ang="0">
                  <a:pos x="connsiteX3" y="connsiteY3"/>
                </a:cxn>
              </a:cxnLst>
              <a:rect l="l" t="t" r="r" b="b"/>
              <a:pathLst>
                <a:path w="851703" h="1274472">
                  <a:moveTo>
                    <a:pt x="851703" y="1274472"/>
                  </a:moveTo>
                  <a:lnTo>
                    <a:pt x="0" y="422768"/>
                  </a:lnTo>
                  <a:lnTo>
                    <a:pt x="422768" y="0"/>
                  </a:lnTo>
                  <a:lnTo>
                    <a:pt x="851703" y="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7" name="Freeform: Shape 26">
              <a:extLst>
                <a:ext uri="{FF2B5EF4-FFF2-40B4-BE49-F238E27FC236}">
                  <a16:creationId xmlns:a16="http://schemas.microsoft.com/office/drawing/2014/main" id="{FDFBB624-8BD4-47AE-8F60-BF3F6F0B0094}"/>
                </a:ext>
              </a:extLst>
            </p:cNvPr>
            <p:cNvSpPr/>
            <p:nvPr userDrawn="1"/>
          </p:nvSpPr>
          <p:spPr>
            <a:xfrm rot="13500000">
              <a:off x="11639672" y="5804455"/>
              <a:ext cx="824763" cy="1220593"/>
            </a:xfrm>
            <a:custGeom>
              <a:avLst/>
              <a:gdLst>
                <a:gd name="connsiteX0" fmla="*/ 824763 w 824763"/>
                <a:gd name="connsiteY0" fmla="*/ 1220593 h 1220593"/>
                <a:gd name="connsiteX1" fmla="*/ 0 w 824763"/>
                <a:gd name="connsiteY1" fmla="*/ 395830 h 1220593"/>
                <a:gd name="connsiteX2" fmla="*/ 395829 w 824763"/>
                <a:gd name="connsiteY2" fmla="*/ 0 h 1220593"/>
                <a:gd name="connsiteX3" fmla="*/ 824763 w 824763"/>
                <a:gd name="connsiteY3" fmla="*/ 0 h 1220593"/>
              </a:gdLst>
              <a:ahLst/>
              <a:cxnLst>
                <a:cxn ang="0">
                  <a:pos x="connsiteX0" y="connsiteY0"/>
                </a:cxn>
                <a:cxn ang="0">
                  <a:pos x="connsiteX1" y="connsiteY1"/>
                </a:cxn>
                <a:cxn ang="0">
                  <a:pos x="connsiteX2" y="connsiteY2"/>
                </a:cxn>
                <a:cxn ang="0">
                  <a:pos x="connsiteX3" y="connsiteY3"/>
                </a:cxn>
              </a:cxnLst>
              <a:rect l="l" t="t" r="r" b="b"/>
              <a:pathLst>
                <a:path w="824763" h="1220593">
                  <a:moveTo>
                    <a:pt x="824763" y="1220593"/>
                  </a:moveTo>
                  <a:lnTo>
                    <a:pt x="0" y="395830"/>
                  </a:lnTo>
                  <a:lnTo>
                    <a:pt x="395829" y="0"/>
                  </a:lnTo>
                  <a:lnTo>
                    <a:pt x="824763" y="0"/>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16" name="Gray Line">
            <a:extLst>
              <a:ext uri="{FF2B5EF4-FFF2-40B4-BE49-F238E27FC236}">
                <a16:creationId xmlns:a16="http://schemas.microsoft.com/office/drawing/2014/main" id="{2D9CB85B-CDB3-40F6-9772-D467496C5D12}"/>
              </a:ext>
              <a:ext uri="{C183D7F6-B498-43B3-948B-1728B52AA6E4}">
                <adec:decorative xmlns:adec="http://schemas.microsoft.com/office/drawing/2017/decorative" val="1"/>
              </a:ext>
            </a:extLst>
          </p:cNvPr>
          <p:cNvSpPr/>
          <p:nvPr userDrawn="1"/>
        </p:nvSpPr>
        <p:spPr>
          <a:xfrm>
            <a:off x="0" y="854008"/>
            <a:ext cx="12192000" cy="27432"/>
          </a:xfrm>
          <a:prstGeom prst="rect">
            <a:avLst/>
          </a:prstGeom>
          <a:gradFill>
            <a:gsLst>
              <a:gs pos="8000">
                <a:srgbClr val="C8C8C6"/>
              </a:gs>
              <a:gs pos="0">
                <a:schemeClr val="accent4">
                  <a:lumMod val="85000"/>
                </a:schemeClr>
              </a:gs>
              <a:gs pos="100000">
                <a:schemeClr val="accent4"/>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Top Corner Embellishment">
            <a:extLst>
              <a:ext uri="{FF2B5EF4-FFF2-40B4-BE49-F238E27FC236}">
                <a16:creationId xmlns:a16="http://schemas.microsoft.com/office/drawing/2014/main" id="{8F95FEB6-FFF2-4F11-B483-D3D22A0B2F16}"/>
              </a:ext>
              <a:ext uri="{C183D7F6-B498-43B3-948B-1728B52AA6E4}">
                <adec:decorative xmlns:adec="http://schemas.microsoft.com/office/drawing/2017/decorative" val="1"/>
              </a:ext>
            </a:extLst>
          </p:cNvPr>
          <p:cNvGrpSpPr/>
          <p:nvPr userDrawn="1"/>
        </p:nvGrpSpPr>
        <p:grpSpPr>
          <a:xfrm>
            <a:off x="-473958" y="98902"/>
            <a:ext cx="1110742" cy="882858"/>
            <a:chOff x="-349094" y="75201"/>
            <a:chExt cx="816665" cy="649115"/>
          </a:xfrm>
        </p:grpSpPr>
        <p:sp>
          <p:nvSpPr>
            <p:cNvPr id="30" name="Freeform: Shape 29">
              <a:extLst>
                <a:ext uri="{FF2B5EF4-FFF2-40B4-BE49-F238E27FC236}">
                  <a16:creationId xmlns:a16="http://schemas.microsoft.com/office/drawing/2014/main" id="{44D73738-9E9A-48A2-88A3-D975822610A5}"/>
                </a:ext>
              </a:extLst>
            </p:cNvPr>
            <p:cNvSpPr/>
            <p:nvPr userDrawn="1"/>
          </p:nvSpPr>
          <p:spPr>
            <a:xfrm rot="2700000">
              <a:off x="-265319" y="-8574"/>
              <a:ext cx="649115" cy="816665"/>
            </a:xfrm>
            <a:custGeom>
              <a:avLst/>
              <a:gdLst>
                <a:gd name="connsiteX0" fmla="*/ 0 w 649115"/>
                <a:gd name="connsiteY0" fmla="*/ 167549 h 816665"/>
                <a:gd name="connsiteX1" fmla="*/ 167549 w 649115"/>
                <a:gd name="connsiteY1" fmla="*/ 0 h 816665"/>
                <a:gd name="connsiteX2" fmla="*/ 649115 w 649115"/>
                <a:gd name="connsiteY2" fmla="*/ 0 h 816665"/>
                <a:gd name="connsiteX3" fmla="*/ 649115 w 649115"/>
                <a:gd name="connsiteY3" fmla="*/ 816665 h 816665"/>
              </a:gdLst>
              <a:ahLst/>
              <a:cxnLst>
                <a:cxn ang="0">
                  <a:pos x="connsiteX0" y="connsiteY0"/>
                </a:cxn>
                <a:cxn ang="0">
                  <a:pos x="connsiteX1" y="connsiteY1"/>
                </a:cxn>
                <a:cxn ang="0">
                  <a:pos x="connsiteX2" y="connsiteY2"/>
                </a:cxn>
                <a:cxn ang="0">
                  <a:pos x="connsiteX3" y="connsiteY3"/>
                </a:cxn>
              </a:cxnLst>
              <a:rect l="l" t="t" r="r" b="b"/>
              <a:pathLst>
                <a:path w="649115" h="816665">
                  <a:moveTo>
                    <a:pt x="0" y="167549"/>
                  </a:moveTo>
                  <a:lnTo>
                    <a:pt x="167549" y="0"/>
                  </a:lnTo>
                  <a:lnTo>
                    <a:pt x="649115" y="0"/>
                  </a:lnTo>
                  <a:lnTo>
                    <a:pt x="649115" y="816665"/>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1" name="Freeform: Shape 30">
              <a:extLst>
                <a:ext uri="{FF2B5EF4-FFF2-40B4-BE49-F238E27FC236}">
                  <a16:creationId xmlns:a16="http://schemas.microsoft.com/office/drawing/2014/main" id="{F92F17B4-EB2C-4036-8F84-536981B24D75}"/>
                </a:ext>
              </a:extLst>
            </p:cNvPr>
            <p:cNvSpPr/>
            <p:nvPr userDrawn="1"/>
          </p:nvSpPr>
          <p:spPr>
            <a:xfrm rot="2700000">
              <a:off x="-261373" y="8838"/>
              <a:ext cx="622175" cy="762786"/>
            </a:xfrm>
            <a:custGeom>
              <a:avLst/>
              <a:gdLst>
                <a:gd name="connsiteX0" fmla="*/ 0 w 622175"/>
                <a:gd name="connsiteY0" fmla="*/ 140611 h 762786"/>
                <a:gd name="connsiteX1" fmla="*/ 140611 w 622175"/>
                <a:gd name="connsiteY1" fmla="*/ 0 h 762786"/>
                <a:gd name="connsiteX2" fmla="*/ 622175 w 622175"/>
                <a:gd name="connsiteY2" fmla="*/ 0 h 762786"/>
                <a:gd name="connsiteX3" fmla="*/ 622175 w 622175"/>
                <a:gd name="connsiteY3" fmla="*/ 762786 h 762786"/>
              </a:gdLst>
              <a:ahLst/>
              <a:cxnLst>
                <a:cxn ang="0">
                  <a:pos x="connsiteX0" y="connsiteY0"/>
                </a:cxn>
                <a:cxn ang="0">
                  <a:pos x="connsiteX1" y="connsiteY1"/>
                </a:cxn>
                <a:cxn ang="0">
                  <a:pos x="connsiteX2" y="connsiteY2"/>
                </a:cxn>
                <a:cxn ang="0">
                  <a:pos x="connsiteX3" y="connsiteY3"/>
                </a:cxn>
              </a:cxnLst>
              <a:rect l="l" t="t" r="r" b="b"/>
              <a:pathLst>
                <a:path w="622175" h="762786">
                  <a:moveTo>
                    <a:pt x="0" y="140611"/>
                  </a:moveTo>
                  <a:lnTo>
                    <a:pt x="140611" y="0"/>
                  </a:lnTo>
                  <a:lnTo>
                    <a:pt x="622175" y="0"/>
                  </a:lnTo>
                  <a:lnTo>
                    <a:pt x="622175" y="762786"/>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2" name="Freeform: Shape 31">
              <a:extLst>
                <a:ext uri="{FF2B5EF4-FFF2-40B4-BE49-F238E27FC236}">
                  <a16:creationId xmlns:a16="http://schemas.microsoft.com/office/drawing/2014/main" id="{62DE680A-B37E-41BD-BB42-D30A6C48656C}"/>
                </a:ext>
              </a:extLst>
            </p:cNvPr>
            <p:cNvSpPr/>
            <p:nvPr userDrawn="1"/>
          </p:nvSpPr>
          <p:spPr>
            <a:xfrm rot="2700000">
              <a:off x="-250498" y="56849"/>
              <a:ext cx="547907" cy="614248"/>
            </a:xfrm>
            <a:custGeom>
              <a:avLst/>
              <a:gdLst>
                <a:gd name="connsiteX0" fmla="*/ 0 w 547907"/>
                <a:gd name="connsiteY0" fmla="*/ 66341 h 614248"/>
                <a:gd name="connsiteX1" fmla="*/ 66342 w 547907"/>
                <a:gd name="connsiteY1" fmla="*/ 0 h 614248"/>
                <a:gd name="connsiteX2" fmla="*/ 389789 w 547907"/>
                <a:gd name="connsiteY2" fmla="*/ 0 h 614248"/>
                <a:gd name="connsiteX3" fmla="*/ 547907 w 547907"/>
                <a:gd name="connsiteY3" fmla="*/ 158118 h 614248"/>
                <a:gd name="connsiteX4" fmla="*/ 547907 w 547907"/>
                <a:gd name="connsiteY4" fmla="*/ 614248 h 6142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7907" h="614248">
                  <a:moveTo>
                    <a:pt x="0" y="66341"/>
                  </a:moveTo>
                  <a:lnTo>
                    <a:pt x="66342" y="0"/>
                  </a:lnTo>
                  <a:lnTo>
                    <a:pt x="389789" y="0"/>
                  </a:lnTo>
                  <a:cubicBezTo>
                    <a:pt x="477115" y="0"/>
                    <a:pt x="547907" y="70792"/>
                    <a:pt x="547907" y="158118"/>
                  </a:cubicBezTo>
                  <a:lnTo>
                    <a:pt x="547907" y="614248"/>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6" name="Slide Number">
            <a:extLst>
              <a:ext uri="{FF2B5EF4-FFF2-40B4-BE49-F238E27FC236}">
                <a16:creationId xmlns:a16="http://schemas.microsoft.com/office/drawing/2014/main" id="{A1572889-5393-4231-B195-9251F27C13AF}"/>
              </a:ext>
            </a:extLst>
          </p:cNvPr>
          <p:cNvSpPr>
            <a:spLocks noGrp="1"/>
          </p:cNvSpPr>
          <p:nvPr userDrawn="1">
            <p:ph type="sldNum" sz="quarter" idx="4"/>
          </p:nvPr>
        </p:nvSpPr>
        <p:spPr>
          <a:xfrm>
            <a:off x="11384678" y="6356350"/>
            <a:ext cx="652922" cy="365125"/>
          </a:xfrm>
          <a:prstGeom prst="rect">
            <a:avLst/>
          </a:prstGeom>
        </p:spPr>
        <p:txBody>
          <a:bodyPr vert="horz" lIns="91440" tIns="45720" rIns="91440" bIns="45720" rtlCol="0" anchor="ctr"/>
          <a:lstStyle>
            <a:lvl1pPr algn="ctr">
              <a:defRPr sz="1600" b="1">
                <a:solidFill>
                  <a:schemeClr val="accent2"/>
                </a:solidFill>
              </a:defRPr>
            </a:lvl1pPr>
          </a:lstStyle>
          <a:p>
            <a:fld id="{158B7785-F6D6-45F8-833E-07BD84680091}" type="slidenum">
              <a:rPr lang="en-US" smtClean="0"/>
              <a:pPr/>
              <a:t>‹#›</a:t>
            </a:fld>
            <a:endParaRPr lang="en-US"/>
          </a:p>
        </p:txBody>
      </p:sp>
      <p:sp>
        <p:nvSpPr>
          <p:cNvPr id="2" name="Title Placeholder">
            <a:extLst>
              <a:ext uri="{FF2B5EF4-FFF2-40B4-BE49-F238E27FC236}">
                <a16:creationId xmlns:a16="http://schemas.microsoft.com/office/drawing/2014/main" id="{D0834ABB-946B-471F-87D5-D81FC8FF23DF}"/>
              </a:ext>
            </a:extLst>
          </p:cNvPr>
          <p:cNvSpPr>
            <a:spLocks noGrp="1"/>
          </p:cNvSpPr>
          <p:nvPr userDrawn="1">
            <p:ph type="title"/>
          </p:nvPr>
        </p:nvSpPr>
        <p:spPr>
          <a:xfrm>
            <a:off x="805866" y="46208"/>
            <a:ext cx="11081334" cy="786384"/>
          </a:xfrm>
          <a:prstGeom prst="rect">
            <a:avLst/>
          </a:prstGeom>
        </p:spPr>
        <p:txBody>
          <a:bodyPr vert="horz" lIns="182880" tIns="45720" rIns="91440" bIns="45720" rtlCol="0" anchor="ctr">
            <a:normAutofit/>
          </a:bodyPr>
          <a:lstStyle/>
          <a:p>
            <a:r>
              <a:rPr lang="en-US"/>
              <a:t>Click to edit Master title style</a:t>
            </a:r>
          </a:p>
        </p:txBody>
      </p:sp>
      <p:sp>
        <p:nvSpPr>
          <p:cNvPr id="3" name="Text Placeholder">
            <a:extLst>
              <a:ext uri="{FF2B5EF4-FFF2-40B4-BE49-F238E27FC236}">
                <a16:creationId xmlns:a16="http://schemas.microsoft.com/office/drawing/2014/main" id="{E5CB76F7-62AF-4D93-B023-FFC586BFA1E2}"/>
              </a:ext>
            </a:extLst>
          </p:cNvPr>
          <p:cNvSpPr>
            <a:spLocks noGrp="1"/>
          </p:cNvSpPr>
          <p:nvPr userDrawn="1">
            <p:ph type="body" idx="1"/>
          </p:nvPr>
        </p:nvSpPr>
        <p:spPr>
          <a:xfrm>
            <a:off x="805866" y="1137446"/>
            <a:ext cx="11081334" cy="503951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a:extLst>
              <a:ext uri="{FF2B5EF4-FFF2-40B4-BE49-F238E27FC236}">
                <a16:creationId xmlns:a16="http://schemas.microsoft.com/office/drawing/2014/main" id="{C6F6E286-73CB-45E0-AF89-B50934118376}"/>
              </a:ext>
            </a:extLst>
          </p:cNvPr>
          <p:cNvSpPr>
            <a:spLocks noGrp="1"/>
          </p:cNvSpPr>
          <p:nvPr userDrawn="1">
            <p:ph type="ftr" sz="quarter" idx="3"/>
          </p:nvPr>
        </p:nvSpPr>
        <p:spPr>
          <a:xfrm>
            <a:off x="4439823" y="6356350"/>
            <a:ext cx="4114800" cy="365125"/>
          </a:xfrm>
          <a:prstGeom prst="rect">
            <a:avLst/>
          </a:prstGeom>
        </p:spPr>
        <p:txBody>
          <a:bodyPr vert="horz" lIns="91440" tIns="45720" rIns="91440" bIns="45720" rtlCol="0" anchor="ctr"/>
          <a:lstStyle>
            <a:lvl1pPr algn="ctr">
              <a:defRPr sz="1200">
                <a:solidFill>
                  <a:schemeClr val="accent3">
                    <a:lumMod val="90000"/>
                    <a:lumOff val="10000"/>
                  </a:schemeClr>
                </a:solidFill>
              </a:defRPr>
            </a:lvl1pPr>
          </a:lstStyle>
          <a:p>
            <a:endParaRPr lang="en-US"/>
          </a:p>
        </p:txBody>
      </p:sp>
    </p:spTree>
    <p:extLst>
      <p:ext uri="{BB962C8B-B14F-4D97-AF65-F5344CB8AC3E}">
        <p14:creationId xmlns:p14="http://schemas.microsoft.com/office/powerpoint/2010/main" val="981448211"/>
      </p:ext>
    </p:extLst>
  </p:cSld>
  <p:clrMap bg1="lt1" tx1="dk1" bg2="lt2" tx2="dk2" accent1="accent1" accent2="accent2" accent3="accent3" accent4="accent4" accent5="accent5" accent6="accent6" hlink="hlink" folHlink="folHlink"/>
  <p:sldLayoutIdLst>
    <p:sldLayoutId id="2147483693" r:id="rId1"/>
    <p:sldLayoutId id="2147483692" r:id="rId2"/>
    <p:sldLayoutId id="2147483694" r:id="rId3"/>
    <p:sldLayoutId id="2147483696" r:id="rId4"/>
    <p:sldLayoutId id="2147483691" r:id="rId5"/>
  </p:sldLayoutIdLst>
  <p:hf hdr="0" ftr="0" dt="0"/>
  <p:txStyles>
    <p:titleStyle>
      <a:lvl1pPr algn="l" defTabSz="914400" rtl="0" eaLnBrk="1" latinLnBrk="0" hangingPunct="1">
        <a:lnSpc>
          <a:spcPct val="90000"/>
        </a:lnSpc>
        <a:spcBef>
          <a:spcPct val="0"/>
        </a:spcBef>
        <a:buNone/>
        <a:defRPr sz="3200" b="1" kern="1200">
          <a:solidFill>
            <a:schemeClr val="accent5"/>
          </a:solidFill>
          <a:latin typeface="+mn-lt"/>
          <a:ea typeface="+mj-ea"/>
          <a:cs typeface="+mj-cs"/>
        </a:defRPr>
      </a:lvl1pPr>
    </p:titleStyle>
    <p:bodyStyle>
      <a:lvl1pPr marL="228600" indent="-228600" algn="l" defTabSz="914400" rtl="0" eaLnBrk="1" latinLnBrk="0" hangingPunct="1">
        <a:lnSpc>
          <a:spcPct val="95000"/>
        </a:lnSpc>
        <a:spcBef>
          <a:spcPts val="1800"/>
        </a:spcBef>
        <a:buClr>
          <a:schemeClr val="accent2"/>
        </a:buClr>
        <a:buFont typeface="Wingdings 3" panose="05040102010807070707" pitchFamily="18" charset="2"/>
        <a:buChar char=""/>
        <a:defRPr sz="2600" kern="1200">
          <a:solidFill>
            <a:schemeClr val="tx1"/>
          </a:solidFill>
          <a:latin typeface="+mn-lt"/>
          <a:ea typeface="+mn-ea"/>
          <a:cs typeface="+mn-cs"/>
        </a:defRPr>
      </a:lvl1pPr>
      <a:lvl2pPr marL="685800" indent="-228600" algn="l" defTabSz="914400" rtl="0" eaLnBrk="1" latinLnBrk="0" hangingPunct="1">
        <a:lnSpc>
          <a:spcPct val="95000"/>
        </a:lnSpc>
        <a:spcBef>
          <a:spcPts val="800"/>
        </a:spcBef>
        <a:buClr>
          <a:schemeClr val="accent6"/>
        </a:buClr>
        <a:buFont typeface="Wingdings 3" panose="05040102010807070707" pitchFamily="18" charset="2"/>
        <a:buChar char=""/>
        <a:defRPr sz="2400" kern="1200">
          <a:solidFill>
            <a:schemeClr val="bg2">
              <a:lumMod val="25000"/>
            </a:schemeClr>
          </a:solidFill>
          <a:latin typeface="+mn-lt"/>
          <a:ea typeface="+mn-ea"/>
          <a:cs typeface="+mn-cs"/>
        </a:defRPr>
      </a:lvl2pPr>
      <a:lvl3pPr marL="1143000" indent="-228600" algn="l" defTabSz="914400" rtl="0" eaLnBrk="1" latinLnBrk="0" hangingPunct="1">
        <a:lnSpc>
          <a:spcPct val="95000"/>
        </a:lnSpc>
        <a:spcBef>
          <a:spcPts val="500"/>
        </a:spcBef>
        <a:buClr>
          <a:schemeClr val="bg1">
            <a:lumMod val="50000"/>
          </a:schemeClr>
        </a:buClr>
        <a:buFont typeface="Wingdings 3" panose="05040102010807070707" pitchFamily="18" charset="2"/>
        <a:buChar char="ê"/>
        <a:defRPr sz="2200" kern="1200">
          <a:solidFill>
            <a:schemeClr val="bg2">
              <a:lumMod val="25000"/>
            </a:schemeClr>
          </a:solidFill>
          <a:latin typeface="+mn-lt"/>
          <a:ea typeface="+mn-ea"/>
          <a:cs typeface="+mn-cs"/>
        </a:defRPr>
      </a:lvl3pPr>
      <a:lvl4pPr marL="1600200" indent="-228600" algn="l" defTabSz="914400" rtl="0" eaLnBrk="1" latinLnBrk="0" hangingPunct="1">
        <a:lnSpc>
          <a:spcPct val="95000"/>
        </a:lnSpc>
        <a:spcBef>
          <a:spcPts val="500"/>
        </a:spcBef>
        <a:buClr>
          <a:schemeClr val="accent2"/>
        </a:buClr>
        <a:buFont typeface="Wingdings 3" panose="05040102010807070707" pitchFamily="18" charset="2"/>
        <a:buChar char="ê"/>
        <a:defRPr sz="2000" kern="1200">
          <a:solidFill>
            <a:schemeClr val="bg2">
              <a:lumMod val="25000"/>
            </a:schemeClr>
          </a:solidFill>
          <a:latin typeface="+mn-lt"/>
          <a:ea typeface="+mn-ea"/>
          <a:cs typeface="+mn-cs"/>
        </a:defRPr>
      </a:lvl4pPr>
      <a:lvl5pPr marL="2057400" indent="-228600" algn="l" defTabSz="914400" rtl="0" eaLnBrk="1" latinLnBrk="0" hangingPunct="1">
        <a:lnSpc>
          <a:spcPct val="95000"/>
        </a:lnSpc>
        <a:spcBef>
          <a:spcPts val="500"/>
        </a:spcBef>
        <a:buClr>
          <a:schemeClr val="accent6"/>
        </a:buClr>
        <a:buFont typeface="Wingdings 3" panose="05040102010807070707" pitchFamily="18" charset="2"/>
        <a:buChar char="ê"/>
        <a:defRPr sz="1800" kern="1200">
          <a:solidFill>
            <a:schemeClr val="bg2">
              <a:lumMod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5" name="Footer Placeholder">
            <a:extLst>
              <a:ext uri="{FF2B5EF4-FFF2-40B4-BE49-F238E27FC236}">
                <a16:creationId xmlns:a16="http://schemas.microsoft.com/office/drawing/2014/main" id="{C6F6E286-73CB-45E0-AF89-B50934118376}"/>
              </a:ext>
            </a:extLst>
          </p:cNvPr>
          <p:cNvSpPr>
            <a:spLocks noGrp="1"/>
          </p:cNvSpPr>
          <p:nvPr userDrawn="1">
            <p:ph type="ftr" sz="quarter" idx="3"/>
          </p:nvPr>
        </p:nvSpPr>
        <p:spPr>
          <a:xfrm>
            <a:off x="4439823" y="6356350"/>
            <a:ext cx="4114800" cy="365125"/>
          </a:xfrm>
          <a:prstGeom prst="rect">
            <a:avLst/>
          </a:prstGeom>
        </p:spPr>
        <p:txBody>
          <a:bodyPr vert="horz" lIns="91440" tIns="45720" rIns="91440" bIns="45720" rtlCol="0" anchor="ctr"/>
          <a:lstStyle>
            <a:lvl1pPr algn="ctr">
              <a:defRPr sz="1200">
                <a:solidFill>
                  <a:schemeClr val="accent3">
                    <a:lumMod val="90000"/>
                    <a:lumOff val="10000"/>
                  </a:schemeClr>
                </a:solidFill>
              </a:defRPr>
            </a:lvl1pPr>
          </a:lstStyle>
          <a:p>
            <a:endParaRPr lang="en-US"/>
          </a:p>
        </p:txBody>
      </p:sp>
      <p:grpSp>
        <p:nvGrpSpPr>
          <p:cNvPr id="8" name="Bottom Corner Embellishment">
            <a:extLst>
              <a:ext uri="{FF2B5EF4-FFF2-40B4-BE49-F238E27FC236}">
                <a16:creationId xmlns:a16="http://schemas.microsoft.com/office/drawing/2014/main" id="{078C2E71-6627-4326-A3D4-76A3FED4FBE5}"/>
              </a:ext>
              <a:ext uri="{C183D7F6-B498-43B3-948B-1728B52AA6E4}">
                <adec:decorative xmlns:adec="http://schemas.microsoft.com/office/drawing/2017/decorative" val="1"/>
              </a:ext>
            </a:extLst>
          </p:cNvPr>
          <p:cNvGrpSpPr/>
          <p:nvPr userDrawn="1"/>
        </p:nvGrpSpPr>
        <p:grpSpPr>
          <a:xfrm>
            <a:off x="11405293" y="5979373"/>
            <a:ext cx="1274472" cy="851703"/>
            <a:chOff x="11405293" y="5979373"/>
            <a:chExt cx="1274472" cy="851703"/>
          </a:xfrm>
        </p:grpSpPr>
        <p:sp>
          <p:nvSpPr>
            <p:cNvPr id="23" name="Freeform: Shape 22">
              <a:extLst>
                <a:ext uri="{FF2B5EF4-FFF2-40B4-BE49-F238E27FC236}">
                  <a16:creationId xmlns:a16="http://schemas.microsoft.com/office/drawing/2014/main" id="{0F69B7C9-83D1-4F78-A10E-4B6C8CBDFB28}"/>
                </a:ext>
              </a:extLst>
            </p:cNvPr>
            <p:cNvSpPr/>
            <p:nvPr userDrawn="1"/>
          </p:nvSpPr>
          <p:spPr>
            <a:xfrm rot="13500000">
              <a:off x="11616677" y="5767989"/>
              <a:ext cx="851703" cy="1274472"/>
            </a:xfrm>
            <a:custGeom>
              <a:avLst/>
              <a:gdLst>
                <a:gd name="connsiteX0" fmla="*/ 851703 w 851703"/>
                <a:gd name="connsiteY0" fmla="*/ 1274472 h 1274472"/>
                <a:gd name="connsiteX1" fmla="*/ 0 w 851703"/>
                <a:gd name="connsiteY1" fmla="*/ 422768 h 1274472"/>
                <a:gd name="connsiteX2" fmla="*/ 422768 w 851703"/>
                <a:gd name="connsiteY2" fmla="*/ 0 h 1274472"/>
                <a:gd name="connsiteX3" fmla="*/ 851703 w 851703"/>
                <a:gd name="connsiteY3" fmla="*/ 0 h 1274472"/>
              </a:gdLst>
              <a:ahLst/>
              <a:cxnLst>
                <a:cxn ang="0">
                  <a:pos x="connsiteX0" y="connsiteY0"/>
                </a:cxn>
                <a:cxn ang="0">
                  <a:pos x="connsiteX1" y="connsiteY1"/>
                </a:cxn>
                <a:cxn ang="0">
                  <a:pos x="connsiteX2" y="connsiteY2"/>
                </a:cxn>
                <a:cxn ang="0">
                  <a:pos x="connsiteX3" y="connsiteY3"/>
                </a:cxn>
              </a:cxnLst>
              <a:rect l="l" t="t" r="r" b="b"/>
              <a:pathLst>
                <a:path w="851703" h="1274472">
                  <a:moveTo>
                    <a:pt x="851703" y="1274472"/>
                  </a:moveTo>
                  <a:lnTo>
                    <a:pt x="0" y="422768"/>
                  </a:lnTo>
                  <a:lnTo>
                    <a:pt x="422768" y="0"/>
                  </a:lnTo>
                  <a:lnTo>
                    <a:pt x="851703" y="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7" name="Freeform: Shape 26">
              <a:extLst>
                <a:ext uri="{FF2B5EF4-FFF2-40B4-BE49-F238E27FC236}">
                  <a16:creationId xmlns:a16="http://schemas.microsoft.com/office/drawing/2014/main" id="{FDFBB624-8BD4-47AE-8F60-BF3F6F0B0094}"/>
                </a:ext>
              </a:extLst>
            </p:cNvPr>
            <p:cNvSpPr/>
            <p:nvPr userDrawn="1"/>
          </p:nvSpPr>
          <p:spPr>
            <a:xfrm rot="13500000">
              <a:off x="11639672" y="5804455"/>
              <a:ext cx="824763" cy="1220593"/>
            </a:xfrm>
            <a:custGeom>
              <a:avLst/>
              <a:gdLst>
                <a:gd name="connsiteX0" fmla="*/ 824763 w 824763"/>
                <a:gd name="connsiteY0" fmla="*/ 1220593 h 1220593"/>
                <a:gd name="connsiteX1" fmla="*/ 0 w 824763"/>
                <a:gd name="connsiteY1" fmla="*/ 395830 h 1220593"/>
                <a:gd name="connsiteX2" fmla="*/ 395829 w 824763"/>
                <a:gd name="connsiteY2" fmla="*/ 0 h 1220593"/>
                <a:gd name="connsiteX3" fmla="*/ 824763 w 824763"/>
                <a:gd name="connsiteY3" fmla="*/ 0 h 1220593"/>
              </a:gdLst>
              <a:ahLst/>
              <a:cxnLst>
                <a:cxn ang="0">
                  <a:pos x="connsiteX0" y="connsiteY0"/>
                </a:cxn>
                <a:cxn ang="0">
                  <a:pos x="connsiteX1" y="connsiteY1"/>
                </a:cxn>
                <a:cxn ang="0">
                  <a:pos x="connsiteX2" y="connsiteY2"/>
                </a:cxn>
                <a:cxn ang="0">
                  <a:pos x="connsiteX3" y="connsiteY3"/>
                </a:cxn>
              </a:cxnLst>
              <a:rect l="l" t="t" r="r" b="b"/>
              <a:pathLst>
                <a:path w="824763" h="1220593">
                  <a:moveTo>
                    <a:pt x="824763" y="1220593"/>
                  </a:moveTo>
                  <a:lnTo>
                    <a:pt x="0" y="395830"/>
                  </a:lnTo>
                  <a:lnTo>
                    <a:pt x="395829" y="0"/>
                  </a:lnTo>
                  <a:lnTo>
                    <a:pt x="824763" y="0"/>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16" name="Gray Line">
            <a:extLst>
              <a:ext uri="{FF2B5EF4-FFF2-40B4-BE49-F238E27FC236}">
                <a16:creationId xmlns:a16="http://schemas.microsoft.com/office/drawing/2014/main" id="{2D9CB85B-CDB3-40F6-9772-D467496C5D12}"/>
              </a:ext>
              <a:ext uri="{C183D7F6-B498-43B3-948B-1728B52AA6E4}">
                <adec:decorative xmlns:adec="http://schemas.microsoft.com/office/drawing/2017/decorative" val="1"/>
              </a:ext>
            </a:extLst>
          </p:cNvPr>
          <p:cNvSpPr/>
          <p:nvPr userDrawn="1"/>
        </p:nvSpPr>
        <p:spPr>
          <a:xfrm>
            <a:off x="0" y="854008"/>
            <a:ext cx="12192000" cy="27432"/>
          </a:xfrm>
          <a:prstGeom prst="rect">
            <a:avLst/>
          </a:prstGeom>
          <a:gradFill>
            <a:gsLst>
              <a:gs pos="8000">
                <a:srgbClr val="C8C8C6"/>
              </a:gs>
              <a:gs pos="0">
                <a:schemeClr val="accent4">
                  <a:lumMod val="85000"/>
                </a:schemeClr>
              </a:gs>
              <a:gs pos="100000">
                <a:schemeClr val="accent4"/>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Top Corner Embellishment">
            <a:extLst>
              <a:ext uri="{FF2B5EF4-FFF2-40B4-BE49-F238E27FC236}">
                <a16:creationId xmlns:a16="http://schemas.microsoft.com/office/drawing/2014/main" id="{8F95FEB6-FFF2-4F11-B483-D3D22A0B2F16}"/>
              </a:ext>
              <a:ext uri="{C183D7F6-B498-43B3-948B-1728B52AA6E4}">
                <adec:decorative xmlns:adec="http://schemas.microsoft.com/office/drawing/2017/decorative" val="1"/>
              </a:ext>
            </a:extLst>
          </p:cNvPr>
          <p:cNvGrpSpPr/>
          <p:nvPr userDrawn="1"/>
        </p:nvGrpSpPr>
        <p:grpSpPr>
          <a:xfrm>
            <a:off x="-473958" y="98902"/>
            <a:ext cx="1110742" cy="882858"/>
            <a:chOff x="-349094" y="75201"/>
            <a:chExt cx="816665" cy="649115"/>
          </a:xfrm>
        </p:grpSpPr>
        <p:sp>
          <p:nvSpPr>
            <p:cNvPr id="30" name="Freeform: Shape 29">
              <a:extLst>
                <a:ext uri="{FF2B5EF4-FFF2-40B4-BE49-F238E27FC236}">
                  <a16:creationId xmlns:a16="http://schemas.microsoft.com/office/drawing/2014/main" id="{44D73738-9E9A-48A2-88A3-D975822610A5}"/>
                </a:ext>
              </a:extLst>
            </p:cNvPr>
            <p:cNvSpPr/>
            <p:nvPr userDrawn="1"/>
          </p:nvSpPr>
          <p:spPr>
            <a:xfrm rot="2700000">
              <a:off x="-265319" y="-8574"/>
              <a:ext cx="649115" cy="816665"/>
            </a:xfrm>
            <a:custGeom>
              <a:avLst/>
              <a:gdLst>
                <a:gd name="connsiteX0" fmla="*/ 0 w 649115"/>
                <a:gd name="connsiteY0" fmla="*/ 167549 h 816665"/>
                <a:gd name="connsiteX1" fmla="*/ 167549 w 649115"/>
                <a:gd name="connsiteY1" fmla="*/ 0 h 816665"/>
                <a:gd name="connsiteX2" fmla="*/ 649115 w 649115"/>
                <a:gd name="connsiteY2" fmla="*/ 0 h 816665"/>
                <a:gd name="connsiteX3" fmla="*/ 649115 w 649115"/>
                <a:gd name="connsiteY3" fmla="*/ 816665 h 816665"/>
              </a:gdLst>
              <a:ahLst/>
              <a:cxnLst>
                <a:cxn ang="0">
                  <a:pos x="connsiteX0" y="connsiteY0"/>
                </a:cxn>
                <a:cxn ang="0">
                  <a:pos x="connsiteX1" y="connsiteY1"/>
                </a:cxn>
                <a:cxn ang="0">
                  <a:pos x="connsiteX2" y="connsiteY2"/>
                </a:cxn>
                <a:cxn ang="0">
                  <a:pos x="connsiteX3" y="connsiteY3"/>
                </a:cxn>
              </a:cxnLst>
              <a:rect l="l" t="t" r="r" b="b"/>
              <a:pathLst>
                <a:path w="649115" h="816665">
                  <a:moveTo>
                    <a:pt x="0" y="167549"/>
                  </a:moveTo>
                  <a:lnTo>
                    <a:pt x="167549" y="0"/>
                  </a:lnTo>
                  <a:lnTo>
                    <a:pt x="649115" y="0"/>
                  </a:lnTo>
                  <a:lnTo>
                    <a:pt x="649115" y="816665"/>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1" name="Freeform: Shape 30">
              <a:extLst>
                <a:ext uri="{FF2B5EF4-FFF2-40B4-BE49-F238E27FC236}">
                  <a16:creationId xmlns:a16="http://schemas.microsoft.com/office/drawing/2014/main" id="{F92F17B4-EB2C-4036-8F84-536981B24D75}"/>
                </a:ext>
              </a:extLst>
            </p:cNvPr>
            <p:cNvSpPr/>
            <p:nvPr userDrawn="1"/>
          </p:nvSpPr>
          <p:spPr>
            <a:xfrm rot="2700000">
              <a:off x="-261373" y="8838"/>
              <a:ext cx="622175" cy="762786"/>
            </a:xfrm>
            <a:custGeom>
              <a:avLst/>
              <a:gdLst>
                <a:gd name="connsiteX0" fmla="*/ 0 w 622175"/>
                <a:gd name="connsiteY0" fmla="*/ 140611 h 762786"/>
                <a:gd name="connsiteX1" fmla="*/ 140611 w 622175"/>
                <a:gd name="connsiteY1" fmla="*/ 0 h 762786"/>
                <a:gd name="connsiteX2" fmla="*/ 622175 w 622175"/>
                <a:gd name="connsiteY2" fmla="*/ 0 h 762786"/>
                <a:gd name="connsiteX3" fmla="*/ 622175 w 622175"/>
                <a:gd name="connsiteY3" fmla="*/ 762786 h 762786"/>
              </a:gdLst>
              <a:ahLst/>
              <a:cxnLst>
                <a:cxn ang="0">
                  <a:pos x="connsiteX0" y="connsiteY0"/>
                </a:cxn>
                <a:cxn ang="0">
                  <a:pos x="connsiteX1" y="connsiteY1"/>
                </a:cxn>
                <a:cxn ang="0">
                  <a:pos x="connsiteX2" y="connsiteY2"/>
                </a:cxn>
                <a:cxn ang="0">
                  <a:pos x="connsiteX3" y="connsiteY3"/>
                </a:cxn>
              </a:cxnLst>
              <a:rect l="l" t="t" r="r" b="b"/>
              <a:pathLst>
                <a:path w="622175" h="762786">
                  <a:moveTo>
                    <a:pt x="0" y="140611"/>
                  </a:moveTo>
                  <a:lnTo>
                    <a:pt x="140611" y="0"/>
                  </a:lnTo>
                  <a:lnTo>
                    <a:pt x="622175" y="0"/>
                  </a:lnTo>
                  <a:lnTo>
                    <a:pt x="622175" y="762786"/>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2" name="Freeform: Shape 31">
              <a:extLst>
                <a:ext uri="{FF2B5EF4-FFF2-40B4-BE49-F238E27FC236}">
                  <a16:creationId xmlns:a16="http://schemas.microsoft.com/office/drawing/2014/main" id="{62DE680A-B37E-41BD-BB42-D30A6C48656C}"/>
                </a:ext>
              </a:extLst>
            </p:cNvPr>
            <p:cNvSpPr/>
            <p:nvPr userDrawn="1"/>
          </p:nvSpPr>
          <p:spPr>
            <a:xfrm rot="2700000">
              <a:off x="-250498" y="56849"/>
              <a:ext cx="547907" cy="614248"/>
            </a:xfrm>
            <a:custGeom>
              <a:avLst/>
              <a:gdLst>
                <a:gd name="connsiteX0" fmla="*/ 0 w 547907"/>
                <a:gd name="connsiteY0" fmla="*/ 66341 h 614248"/>
                <a:gd name="connsiteX1" fmla="*/ 66342 w 547907"/>
                <a:gd name="connsiteY1" fmla="*/ 0 h 614248"/>
                <a:gd name="connsiteX2" fmla="*/ 389789 w 547907"/>
                <a:gd name="connsiteY2" fmla="*/ 0 h 614248"/>
                <a:gd name="connsiteX3" fmla="*/ 547907 w 547907"/>
                <a:gd name="connsiteY3" fmla="*/ 158118 h 614248"/>
                <a:gd name="connsiteX4" fmla="*/ 547907 w 547907"/>
                <a:gd name="connsiteY4" fmla="*/ 614248 h 6142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7907" h="614248">
                  <a:moveTo>
                    <a:pt x="0" y="66341"/>
                  </a:moveTo>
                  <a:lnTo>
                    <a:pt x="66342" y="0"/>
                  </a:lnTo>
                  <a:lnTo>
                    <a:pt x="389789" y="0"/>
                  </a:lnTo>
                  <a:cubicBezTo>
                    <a:pt x="477115" y="0"/>
                    <a:pt x="547907" y="70792"/>
                    <a:pt x="547907" y="158118"/>
                  </a:cubicBezTo>
                  <a:lnTo>
                    <a:pt x="547907" y="614248"/>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pic>
        <p:nvPicPr>
          <p:cNvPr id="9" name="WFGPS Logo">
            <a:extLst>
              <a:ext uri="{FF2B5EF4-FFF2-40B4-BE49-F238E27FC236}">
                <a16:creationId xmlns:a16="http://schemas.microsoft.com/office/drawing/2014/main" id="{620F4109-A7C5-4DF8-B313-DFB5F6A25EC1}"/>
              </a:ext>
              <a:ext uri="{C183D7F6-B498-43B3-948B-1728B52AA6E4}">
                <adec:decorative xmlns:adec="http://schemas.microsoft.com/office/drawing/2017/decorative" val="1"/>
              </a:ext>
            </a:extLst>
          </p:cNvPr>
          <p:cNvPicPr>
            <a:picLocks noChangeAspect="1"/>
          </p:cNvPicPr>
          <p:nvPr userDrawn="1"/>
        </p:nvPicPr>
        <p:blipFill>
          <a:blip r:embed="rId9"/>
          <a:stretch>
            <a:fillRect/>
          </a:stretch>
        </p:blipFill>
        <p:spPr>
          <a:xfrm>
            <a:off x="9622551" y="6284572"/>
            <a:ext cx="1389041" cy="471509"/>
          </a:xfrm>
          <a:prstGeom prst="rect">
            <a:avLst/>
          </a:prstGeom>
        </p:spPr>
      </p:pic>
      <p:pic>
        <p:nvPicPr>
          <p:cNvPr id="19" name="ETA Tagline">
            <a:extLst>
              <a:ext uri="{FF2B5EF4-FFF2-40B4-BE49-F238E27FC236}">
                <a16:creationId xmlns:a16="http://schemas.microsoft.com/office/drawing/2014/main" id="{B8354039-63F9-4F85-A74E-784D07722FB6}"/>
              </a:ext>
              <a:ext uri="{C183D7F6-B498-43B3-948B-1728B52AA6E4}">
                <adec:decorative xmlns:adec="http://schemas.microsoft.com/office/drawing/2017/decorative" val="1"/>
              </a:ext>
            </a:extLst>
          </p:cNvPr>
          <p:cNvPicPr>
            <a:picLocks noChangeAspect="1"/>
          </p:cNvPicPr>
          <p:nvPr userDrawn="1"/>
        </p:nvPicPr>
        <p:blipFill>
          <a:blip r:embed="rId10" cstate="hqprint">
            <a:alphaModFix amt="70000"/>
            <a:extLst>
              <a:ext uri="{BEBA8EAE-BF5A-486C-A8C5-ECC9F3942E4B}">
                <a14:imgProps xmlns:a14="http://schemas.microsoft.com/office/drawing/2010/main">
                  <a14:imgLayer r:embed="rId11">
                    <a14:imgEffect>
                      <a14:brightnessContrast bright="50000"/>
                    </a14:imgEffect>
                  </a14:imgLayer>
                </a14:imgProps>
              </a:ext>
              <a:ext uri="{28A0092B-C50C-407E-A947-70E740481C1C}">
                <a14:useLocalDpi xmlns:a14="http://schemas.microsoft.com/office/drawing/2010/main" val="0"/>
              </a:ext>
            </a:extLst>
          </a:blip>
          <a:stretch>
            <a:fillRect/>
          </a:stretch>
        </p:blipFill>
        <p:spPr>
          <a:xfrm>
            <a:off x="289187" y="6399892"/>
            <a:ext cx="2266231" cy="274320"/>
          </a:xfrm>
          <a:prstGeom prst="rect">
            <a:avLst/>
          </a:prstGeom>
        </p:spPr>
      </p:pic>
      <p:sp>
        <p:nvSpPr>
          <p:cNvPr id="6" name="Slide Number">
            <a:extLst>
              <a:ext uri="{FF2B5EF4-FFF2-40B4-BE49-F238E27FC236}">
                <a16:creationId xmlns:a16="http://schemas.microsoft.com/office/drawing/2014/main" id="{A1572889-5393-4231-B195-9251F27C13AF}"/>
              </a:ext>
            </a:extLst>
          </p:cNvPr>
          <p:cNvSpPr>
            <a:spLocks noGrp="1"/>
          </p:cNvSpPr>
          <p:nvPr userDrawn="1">
            <p:ph type="sldNum" sz="quarter" idx="4"/>
          </p:nvPr>
        </p:nvSpPr>
        <p:spPr>
          <a:xfrm>
            <a:off x="11384678" y="6356350"/>
            <a:ext cx="652922" cy="365125"/>
          </a:xfrm>
          <a:prstGeom prst="rect">
            <a:avLst/>
          </a:prstGeom>
        </p:spPr>
        <p:txBody>
          <a:bodyPr vert="horz" lIns="91440" tIns="45720" rIns="91440" bIns="45720" rtlCol="0" anchor="ctr"/>
          <a:lstStyle>
            <a:lvl1pPr algn="ctr">
              <a:defRPr sz="1600" b="1">
                <a:solidFill>
                  <a:schemeClr val="accent1"/>
                </a:solidFill>
              </a:defRPr>
            </a:lvl1pPr>
          </a:lstStyle>
          <a:p>
            <a:fld id="{158B7785-F6D6-45F8-833E-07BD84680091}" type="slidenum">
              <a:rPr lang="en-US" smtClean="0"/>
              <a:pPr/>
              <a:t>‹#›</a:t>
            </a:fld>
            <a:endParaRPr lang="en-US"/>
          </a:p>
        </p:txBody>
      </p:sp>
      <p:sp>
        <p:nvSpPr>
          <p:cNvPr id="2" name="Title Placeholder">
            <a:extLst>
              <a:ext uri="{FF2B5EF4-FFF2-40B4-BE49-F238E27FC236}">
                <a16:creationId xmlns:a16="http://schemas.microsoft.com/office/drawing/2014/main" id="{D0834ABB-946B-471F-87D5-D81FC8FF23DF}"/>
              </a:ext>
            </a:extLst>
          </p:cNvPr>
          <p:cNvSpPr>
            <a:spLocks noGrp="1"/>
          </p:cNvSpPr>
          <p:nvPr userDrawn="1">
            <p:ph type="title"/>
          </p:nvPr>
        </p:nvSpPr>
        <p:spPr>
          <a:xfrm>
            <a:off x="805866" y="46208"/>
            <a:ext cx="11081334" cy="786384"/>
          </a:xfrm>
          <a:prstGeom prst="rect">
            <a:avLst/>
          </a:prstGeom>
        </p:spPr>
        <p:txBody>
          <a:bodyPr vert="horz" lIns="182880" tIns="45720" rIns="91440" bIns="45720" rtlCol="0" anchor="ctr">
            <a:normAutofit/>
          </a:bodyPr>
          <a:lstStyle/>
          <a:p>
            <a:r>
              <a:rPr lang="en-US"/>
              <a:t>Click to add infographic slide title. Delete unneeded shapes.</a:t>
            </a:r>
          </a:p>
        </p:txBody>
      </p:sp>
      <p:sp>
        <p:nvSpPr>
          <p:cNvPr id="3" name="Text Placeholder">
            <a:extLst>
              <a:ext uri="{FF2B5EF4-FFF2-40B4-BE49-F238E27FC236}">
                <a16:creationId xmlns:a16="http://schemas.microsoft.com/office/drawing/2014/main" id="{E5CB76F7-62AF-4D93-B023-FFC586BFA1E2}"/>
              </a:ext>
            </a:extLst>
          </p:cNvPr>
          <p:cNvSpPr>
            <a:spLocks noGrp="1"/>
          </p:cNvSpPr>
          <p:nvPr userDrawn="1">
            <p:ph type="body" idx="1"/>
          </p:nvPr>
        </p:nvSpPr>
        <p:spPr>
          <a:xfrm>
            <a:off x="805866" y="1137446"/>
            <a:ext cx="11081334" cy="503951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95730275"/>
      </p:ext>
    </p:extLst>
  </p:cSld>
  <p:clrMap bg1="lt1" tx1="dk1" bg2="lt2" tx2="dk2" accent1="accent1" accent2="accent2" accent3="accent3" accent4="accent4" accent5="accent5" accent6="accent6" hlink="hlink" folHlink="folHlink"/>
  <p:sldLayoutIdLst>
    <p:sldLayoutId id="2147483706" r:id="rId1"/>
    <p:sldLayoutId id="2147483707" r:id="rId2"/>
    <p:sldLayoutId id="2147483708" r:id="rId3"/>
    <p:sldLayoutId id="2147483713" r:id="rId4"/>
    <p:sldLayoutId id="2147483709" r:id="rId5"/>
    <p:sldLayoutId id="2147483711" r:id="rId6"/>
    <p:sldLayoutId id="2147483712" r:id="rId7"/>
  </p:sldLayoutIdLst>
  <p:hf hdr="0" ftr="0" dt="0"/>
  <p:txStyles>
    <p:titleStyle>
      <a:lvl1pPr algn="l" defTabSz="914400" rtl="0" eaLnBrk="1" latinLnBrk="0" hangingPunct="1">
        <a:lnSpc>
          <a:spcPct val="90000"/>
        </a:lnSpc>
        <a:spcBef>
          <a:spcPct val="0"/>
        </a:spcBef>
        <a:buNone/>
        <a:defRPr sz="3200" b="1" kern="1200">
          <a:solidFill>
            <a:schemeClr val="accent1"/>
          </a:solidFill>
          <a:latin typeface="+mn-lt"/>
          <a:ea typeface="+mj-ea"/>
          <a:cs typeface="+mj-cs"/>
        </a:defRPr>
      </a:lvl1pPr>
    </p:titleStyle>
    <p:bodyStyle>
      <a:lvl1pPr marL="228600" indent="-228600" algn="l" defTabSz="914400" rtl="0" eaLnBrk="1" latinLnBrk="0" hangingPunct="1">
        <a:lnSpc>
          <a:spcPct val="95000"/>
        </a:lnSpc>
        <a:spcBef>
          <a:spcPts val="1800"/>
        </a:spcBef>
        <a:buClr>
          <a:schemeClr val="accent2"/>
        </a:buClr>
        <a:buFont typeface="Wingdings 3" panose="05040102010807070707" pitchFamily="18" charset="2"/>
        <a:buChar char=""/>
        <a:defRPr sz="2600" kern="1200">
          <a:solidFill>
            <a:schemeClr val="tx1"/>
          </a:solidFill>
          <a:latin typeface="+mn-lt"/>
          <a:ea typeface="+mn-ea"/>
          <a:cs typeface="+mn-cs"/>
        </a:defRPr>
      </a:lvl1pPr>
      <a:lvl2pPr marL="685800" indent="-228600" algn="l" defTabSz="914400" rtl="0" eaLnBrk="1" latinLnBrk="0" hangingPunct="1">
        <a:lnSpc>
          <a:spcPct val="95000"/>
        </a:lnSpc>
        <a:spcBef>
          <a:spcPts val="800"/>
        </a:spcBef>
        <a:buClr>
          <a:schemeClr val="accent6"/>
        </a:buClr>
        <a:buFont typeface="Wingdings 3" panose="05040102010807070707" pitchFamily="18" charset="2"/>
        <a:buChar char=""/>
        <a:defRPr sz="2400" kern="1200">
          <a:solidFill>
            <a:schemeClr val="bg2">
              <a:lumMod val="25000"/>
            </a:schemeClr>
          </a:solidFill>
          <a:latin typeface="+mn-lt"/>
          <a:ea typeface="+mn-ea"/>
          <a:cs typeface="+mn-cs"/>
        </a:defRPr>
      </a:lvl2pPr>
      <a:lvl3pPr marL="1143000" indent="-228600" algn="l" defTabSz="914400" rtl="0" eaLnBrk="1" latinLnBrk="0" hangingPunct="1">
        <a:lnSpc>
          <a:spcPct val="95000"/>
        </a:lnSpc>
        <a:spcBef>
          <a:spcPts val="500"/>
        </a:spcBef>
        <a:buClr>
          <a:schemeClr val="bg1">
            <a:lumMod val="50000"/>
          </a:schemeClr>
        </a:buClr>
        <a:buFont typeface="Wingdings 3" panose="05040102010807070707" pitchFamily="18" charset="2"/>
        <a:buChar char="ê"/>
        <a:defRPr sz="2200" kern="1200">
          <a:solidFill>
            <a:schemeClr val="bg2">
              <a:lumMod val="25000"/>
            </a:schemeClr>
          </a:solidFill>
          <a:latin typeface="+mn-lt"/>
          <a:ea typeface="+mn-ea"/>
          <a:cs typeface="+mn-cs"/>
        </a:defRPr>
      </a:lvl3pPr>
      <a:lvl4pPr marL="1600200" indent="-228600" algn="l" defTabSz="914400" rtl="0" eaLnBrk="1" latinLnBrk="0" hangingPunct="1">
        <a:lnSpc>
          <a:spcPct val="95000"/>
        </a:lnSpc>
        <a:spcBef>
          <a:spcPts val="500"/>
        </a:spcBef>
        <a:buClr>
          <a:schemeClr val="accent2"/>
        </a:buClr>
        <a:buFont typeface="Wingdings 3" panose="05040102010807070707" pitchFamily="18" charset="2"/>
        <a:buChar char="ê"/>
        <a:defRPr sz="2000" kern="1200">
          <a:solidFill>
            <a:schemeClr val="bg2">
              <a:lumMod val="25000"/>
            </a:schemeClr>
          </a:solidFill>
          <a:latin typeface="+mn-lt"/>
          <a:ea typeface="+mn-ea"/>
          <a:cs typeface="+mn-cs"/>
        </a:defRPr>
      </a:lvl4pPr>
      <a:lvl5pPr marL="2057400" indent="-228600" algn="l" defTabSz="914400" rtl="0" eaLnBrk="1" latinLnBrk="0" hangingPunct="1">
        <a:lnSpc>
          <a:spcPct val="95000"/>
        </a:lnSpc>
        <a:spcBef>
          <a:spcPts val="500"/>
        </a:spcBef>
        <a:buClr>
          <a:schemeClr val="accent6"/>
        </a:buClr>
        <a:buFont typeface="Wingdings 3" panose="05040102010807070707" pitchFamily="18" charset="2"/>
        <a:buChar char="ê"/>
        <a:defRPr sz="1800" kern="1200">
          <a:solidFill>
            <a:schemeClr val="bg2">
              <a:lumMod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hyperlink" Target="http://www.dol.gov/sites/dolgov/files/ETA/apprenticeship/pdfs/Disability_Disclosure_form-671.pdf" TargetMode="External"/><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hyperlink" Target="https://www.dol.gov/sites/dolgov/files/ETA/apprenticeship/pdfs/Self-ID_SponsorGuide.pdf" TargetMode="Externa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20.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slideLayout" Target="../slideLayouts/slideLayout12.xml"/><Relationship Id="rId1" Type="http://schemas.openxmlformats.org/officeDocument/2006/relationships/video" Target="https://www.youtube.com/embed/t3wutcH6U_Y" TargetMode="External"/><Relationship Id="rId5" Type="http://schemas.openxmlformats.org/officeDocument/2006/relationships/image" Target="../media/image49.png"/><Relationship Id="rId4" Type="http://schemas.openxmlformats.org/officeDocument/2006/relationships/hyperlink" Target="https://youtu.be/t3wutcH6U_Y" TargetMode="Externa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2.xml"/></Relationships>
</file>

<file path=ppt/slides/_rels/slide26.xml.rels><?xml version="1.0" encoding="UTF-8" standalone="yes"?>
<Relationships xmlns="http://schemas.openxmlformats.org/package/2006/relationships"><Relationship Id="rId3" Type="http://schemas.openxmlformats.org/officeDocument/2006/relationships/hyperlink" Target="https://www.dol.gov/odep/topics/youth/Apprenticeshipworks-video-series.htm" TargetMode="External"/><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hyperlink" Target="http://www.dol.gov/ndeam" TargetMode="External"/><Relationship Id="rId4" Type="http://schemas.openxmlformats.org/officeDocument/2006/relationships/hyperlink" Target="https://www.spra.com/AIM" TargetMode="External"/></Relationships>
</file>

<file path=ppt/slides/_rels/slide27.xml.rels><?xml version="1.0" encoding="UTF-8" standalone="yes"?>
<Relationships xmlns="http://schemas.openxmlformats.org/package/2006/relationships"><Relationship Id="rId3" Type="http://schemas.openxmlformats.org/officeDocument/2006/relationships/hyperlink" Target="https://askearn.org/wp-content/uploads/2019/01/EARN-Self-ID-Fact-Sheet-2.pdf" TargetMode="External"/><Relationship Id="rId2" Type="http://schemas.openxmlformats.org/officeDocument/2006/relationships/hyperlink" Target="https://www.askearn.org/" TargetMode="External"/><Relationship Id="rId1" Type="http://schemas.openxmlformats.org/officeDocument/2006/relationships/slideLayout" Target="../slideLayouts/slideLayout2.xml"/><Relationship Id="rId6" Type="http://schemas.openxmlformats.org/officeDocument/2006/relationships/hyperlink" Target="https://askjan.org/soar.cfm" TargetMode="External"/><Relationship Id="rId5" Type="http://schemas.openxmlformats.org/officeDocument/2006/relationships/hyperlink" Target="https://askjan.org/toolkit/" TargetMode="External"/><Relationship Id="rId4" Type="http://schemas.openxmlformats.org/officeDocument/2006/relationships/hyperlink" Target="ask.jan.org" TargetMode="External"/></Relationships>
</file>

<file path=ppt/slides/_rels/slide28.xml.rels><?xml version="1.0" encoding="UTF-8" standalone="yes"?>
<Relationships xmlns="http://schemas.openxmlformats.org/package/2006/relationships"><Relationship Id="rId3" Type="http://schemas.openxmlformats.org/officeDocument/2006/relationships/hyperlink" Target="mailto:linton.natalie.s@dol.gov" TargetMode="External"/><Relationship Id="rId2" Type="http://schemas.openxmlformats.org/officeDocument/2006/relationships/notesSlide" Target="../notesSlides/notesSlide13.xml"/><Relationship Id="rId1" Type="http://schemas.openxmlformats.org/officeDocument/2006/relationships/slideLayout" Target="../slideLayouts/slideLayout23.xml"/><Relationship Id="rId6" Type="http://schemas.openxmlformats.org/officeDocument/2006/relationships/hyperlink" Target="http://www.dol.gov/odep" TargetMode="External"/><Relationship Id="rId5" Type="http://schemas.openxmlformats.org/officeDocument/2006/relationships/hyperlink" Target="mailto:Jones.Carolyn@dol.gov" TargetMode="External"/><Relationship Id="rId4" Type="http://schemas.openxmlformats.org/officeDocument/2006/relationships/hyperlink" Target="http://www.dol.gov/agencies/eta/apprenticeship/eeo" TargetMode="External"/></Relationships>
</file>

<file path=ppt/slides/_rels/slide29.xml.rels><?xml version="1.0" encoding="UTF-8" standalone="yes"?>
<Relationships xmlns="http://schemas.openxmlformats.org/package/2006/relationships"><Relationship Id="rId2" Type="http://schemas.openxmlformats.org/officeDocument/2006/relationships/hyperlink" Target="Support@workforceGPS.org" TargetMode="External"/><Relationship Id="rId1" Type="http://schemas.openxmlformats.org/officeDocument/2006/relationships/slideLayout" Target="../slideLayouts/slideLayout19.xml"/></Relationships>
</file>

<file path=ppt/slides/_rels/slide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jpg"/><Relationship Id="rId1" Type="http://schemas.openxmlformats.org/officeDocument/2006/relationships/slideLayout" Target="../slideLayouts/slideLayout21.xml"/><Relationship Id="rId4" Type="http://schemas.microsoft.com/office/2007/relationships/hdphoto" Target="../media/hdphoto2.wdp"/></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5.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7.xml.rels><?xml version="1.0" encoding="UTF-8" standalone="yes"?>
<Relationships xmlns="http://schemas.openxmlformats.org/package/2006/relationships"><Relationship Id="rId2" Type="http://schemas.openxmlformats.org/officeDocument/2006/relationships/hyperlink" Target="http://www.dol.gov/odep" TargetMode="Externa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15FB03-888E-4898-A21E-566F5D1EB9B1}"/>
              </a:ext>
            </a:extLst>
          </p:cNvPr>
          <p:cNvSpPr>
            <a:spLocks noGrp="1"/>
          </p:cNvSpPr>
          <p:nvPr>
            <p:ph type="ctrTitle"/>
          </p:nvPr>
        </p:nvSpPr>
        <p:spPr/>
        <p:txBody>
          <a:bodyPr>
            <a:normAutofit fontScale="90000"/>
          </a:bodyPr>
          <a:lstStyle/>
          <a:p>
            <a:r>
              <a:rPr lang="en-US" b="0" i="0" u="none" strike="noStrike">
                <a:solidFill>
                  <a:srgbClr val="9E1C30"/>
                </a:solidFill>
                <a:effectLst/>
                <a:latin typeface="Calibri" panose="020F0502020204030204" pitchFamily="34" charset="0"/>
              </a:rPr>
              <a:t>Expanding Opportunity: Apprenticeships for Individuals with Disabilities</a:t>
            </a:r>
            <a:endParaRPr lang="en-US"/>
          </a:p>
        </p:txBody>
      </p:sp>
      <p:sp>
        <p:nvSpPr>
          <p:cNvPr id="9" name="Date Placeholder 8">
            <a:extLst>
              <a:ext uri="{FF2B5EF4-FFF2-40B4-BE49-F238E27FC236}">
                <a16:creationId xmlns:a16="http://schemas.microsoft.com/office/drawing/2014/main" id="{F685FEE7-9073-4872-AA27-FBCEF01F2136}"/>
              </a:ext>
            </a:extLst>
          </p:cNvPr>
          <p:cNvSpPr>
            <a:spLocks noGrp="1"/>
          </p:cNvSpPr>
          <p:nvPr>
            <p:ph type="dt" sz="half" idx="10"/>
          </p:nvPr>
        </p:nvSpPr>
        <p:spPr/>
        <p:txBody>
          <a:bodyPr/>
          <a:lstStyle/>
          <a:p>
            <a:r>
              <a:rPr lang="en-US" dirty="0"/>
              <a:t>October 27, 2020</a:t>
            </a:r>
          </a:p>
        </p:txBody>
      </p:sp>
    </p:spTree>
    <p:extLst>
      <p:ext uri="{BB962C8B-B14F-4D97-AF65-F5344CB8AC3E}">
        <p14:creationId xmlns:p14="http://schemas.microsoft.com/office/powerpoint/2010/main" val="266355295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A8F0EF2C-3A2F-4574-9ADA-DB6B349F7436}"/>
              </a:ext>
            </a:extLst>
          </p:cNvPr>
          <p:cNvSpPr>
            <a:spLocks noGrp="1"/>
          </p:cNvSpPr>
          <p:nvPr>
            <p:ph type="sldNum" sz="quarter" idx="12"/>
          </p:nvPr>
        </p:nvSpPr>
        <p:spPr/>
        <p:txBody>
          <a:bodyPr/>
          <a:lstStyle/>
          <a:p>
            <a:fld id="{158B7785-F6D6-45F8-833E-07BD84680091}" type="slidenum">
              <a:rPr lang="en-US" smtClean="0"/>
              <a:pPr/>
              <a:t>10</a:t>
            </a:fld>
            <a:endParaRPr lang="en-US"/>
          </a:p>
        </p:txBody>
      </p:sp>
      <p:sp>
        <p:nvSpPr>
          <p:cNvPr id="3" name="Title 2">
            <a:extLst>
              <a:ext uri="{FF2B5EF4-FFF2-40B4-BE49-F238E27FC236}">
                <a16:creationId xmlns:a16="http://schemas.microsoft.com/office/drawing/2014/main" id="{57BD6836-E073-4AED-A963-B55A7CAB8C69}"/>
              </a:ext>
            </a:extLst>
          </p:cNvPr>
          <p:cNvSpPr>
            <a:spLocks noGrp="1"/>
          </p:cNvSpPr>
          <p:nvPr>
            <p:ph type="title"/>
          </p:nvPr>
        </p:nvSpPr>
        <p:spPr/>
        <p:txBody>
          <a:bodyPr/>
          <a:lstStyle/>
          <a:p>
            <a:r>
              <a:rPr lang="en-US"/>
              <a:t>The Apprenticeship 7% Disability Goal</a:t>
            </a:r>
          </a:p>
        </p:txBody>
      </p:sp>
      <p:sp>
        <p:nvSpPr>
          <p:cNvPr id="6" name="Content Placeholder 5">
            <a:extLst>
              <a:ext uri="{FF2B5EF4-FFF2-40B4-BE49-F238E27FC236}">
                <a16:creationId xmlns:a16="http://schemas.microsoft.com/office/drawing/2014/main" id="{F5B89379-CC2D-4E48-8ADF-B69AB282013D}"/>
              </a:ext>
            </a:extLst>
          </p:cNvPr>
          <p:cNvSpPr>
            <a:spLocks noGrp="1"/>
          </p:cNvSpPr>
          <p:nvPr>
            <p:ph idx="1"/>
          </p:nvPr>
        </p:nvSpPr>
        <p:spPr>
          <a:xfrm>
            <a:off x="805866" y="1681958"/>
            <a:ext cx="11081334" cy="5039517"/>
          </a:xfrm>
        </p:spPr>
        <p:txBody>
          <a:bodyPr>
            <a:normAutofit/>
          </a:bodyPr>
          <a:lstStyle/>
          <a:p>
            <a:r>
              <a:rPr lang="en-US"/>
              <a:t>The US Department of Labor has set an </a:t>
            </a:r>
            <a:r>
              <a:rPr lang="en-US" b="1" dirty="0">
                <a:solidFill>
                  <a:schemeClr val="accent6">
                    <a:lumMod val="75000"/>
                  </a:schemeClr>
                </a:solidFill>
              </a:rPr>
              <a:t>aspirational </a:t>
            </a:r>
            <a:r>
              <a:rPr lang="en-US"/>
              <a:t>goal that 7% of a sponsor's apprenticeship workforce consist of qualified individuals with disabilities. </a:t>
            </a:r>
          </a:p>
          <a:p>
            <a:r>
              <a:rPr lang="en-US" dirty="0"/>
              <a:t>Simply a benchmark – NOT a required level for each sponsor</a:t>
            </a:r>
          </a:p>
          <a:p>
            <a:r>
              <a:rPr lang="en-US" dirty="0"/>
              <a:t>Sponsors </a:t>
            </a:r>
            <a:r>
              <a:rPr lang="en-US"/>
              <a:t>are </a:t>
            </a:r>
            <a:r>
              <a:rPr lang="en-US" dirty="0"/>
              <a:t>expected to take good-faith efforts </a:t>
            </a:r>
            <a:r>
              <a:rPr lang="en-US"/>
              <a:t>to </a:t>
            </a:r>
            <a:r>
              <a:rPr lang="en-US" dirty="0"/>
              <a:t>reach this goal </a:t>
            </a:r>
            <a:r>
              <a:rPr lang="en-US"/>
              <a:t>as </a:t>
            </a:r>
            <a:r>
              <a:rPr lang="en-US" dirty="0"/>
              <a:t>they establish, manage</a:t>
            </a:r>
            <a:r>
              <a:rPr lang="en-US"/>
              <a:t>, and </a:t>
            </a:r>
            <a:r>
              <a:rPr lang="en-US" dirty="0"/>
              <a:t>grow their </a:t>
            </a:r>
            <a:r>
              <a:rPr lang="en-US"/>
              <a:t>apprenticeship </a:t>
            </a:r>
            <a:r>
              <a:rPr lang="en-US" dirty="0"/>
              <a:t>programs</a:t>
            </a:r>
            <a:r>
              <a:rPr lang="en-US"/>
              <a:t>.</a:t>
            </a:r>
          </a:p>
          <a:p>
            <a:r>
              <a:rPr lang="en-US" dirty="0"/>
              <a:t>Sponsors need only consider </a:t>
            </a:r>
            <a:r>
              <a:rPr lang="en-US"/>
              <a:t>individuals </a:t>
            </a:r>
            <a:r>
              <a:rPr lang="en-US" dirty="0"/>
              <a:t>who meet the qualifications for program entry</a:t>
            </a:r>
            <a:r>
              <a:rPr lang="en-US"/>
              <a:t>.</a:t>
            </a:r>
            <a:r>
              <a:rPr lang="en-US" dirty="0"/>
              <a:t> </a:t>
            </a:r>
            <a:endParaRPr lang="en-US"/>
          </a:p>
          <a:p>
            <a:pPr marL="0" indent="0">
              <a:buNone/>
            </a:pPr>
            <a:endParaRPr lang="en-US"/>
          </a:p>
          <a:p>
            <a:endParaRPr lang="en-US"/>
          </a:p>
        </p:txBody>
      </p:sp>
    </p:spTree>
    <p:extLst>
      <p:ext uri="{BB962C8B-B14F-4D97-AF65-F5344CB8AC3E}">
        <p14:creationId xmlns:p14="http://schemas.microsoft.com/office/powerpoint/2010/main" val="44620204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7F15F674-67DA-4DD3-9830-A75CD46DDEA2}"/>
              </a:ext>
            </a:extLst>
          </p:cNvPr>
          <p:cNvSpPr>
            <a:spLocks noGrp="1"/>
          </p:cNvSpPr>
          <p:nvPr>
            <p:ph type="sldNum" sz="quarter" idx="12"/>
          </p:nvPr>
        </p:nvSpPr>
        <p:spPr/>
        <p:txBody>
          <a:bodyPr/>
          <a:lstStyle/>
          <a:p>
            <a:fld id="{158B7785-F6D6-45F8-833E-07BD84680091}" type="slidenum">
              <a:rPr lang="en-US" smtClean="0"/>
              <a:pPr/>
              <a:t>11</a:t>
            </a:fld>
            <a:endParaRPr lang="en-US"/>
          </a:p>
        </p:txBody>
      </p:sp>
      <p:sp>
        <p:nvSpPr>
          <p:cNvPr id="3" name="Title 2">
            <a:extLst>
              <a:ext uri="{FF2B5EF4-FFF2-40B4-BE49-F238E27FC236}">
                <a16:creationId xmlns:a16="http://schemas.microsoft.com/office/drawing/2014/main" id="{1D78FCF3-560C-401F-81AF-ADB914E546E1}"/>
              </a:ext>
            </a:extLst>
          </p:cNvPr>
          <p:cNvSpPr>
            <a:spLocks noGrp="1"/>
          </p:cNvSpPr>
          <p:nvPr>
            <p:ph type="title"/>
          </p:nvPr>
        </p:nvSpPr>
        <p:spPr/>
        <p:txBody>
          <a:bodyPr/>
          <a:lstStyle/>
          <a:p>
            <a:r>
              <a:rPr lang="en-US" b="1" i="0" dirty="0">
                <a:solidFill>
                  <a:srgbClr val="2C5261"/>
                </a:solidFill>
                <a:effectLst/>
                <a:latin typeface="Arial" panose="020B0604020202020204" pitchFamily="34" charset="0"/>
              </a:rPr>
              <a:t>The Value of</a:t>
            </a:r>
            <a:r>
              <a:rPr lang="en-US" b="1" i="0">
                <a:solidFill>
                  <a:srgbClr val="2C5261"/>
                </a:solidFill>
                <a:effectLst/>
                <a:latin typeface="Arial" panose="020B0604020202020204" pitchFamily="34" charset="0"/>
              </a:rPr>
              <a:t> Greater Levels of Inclusion</a:t>
            </a:r>
            <a:endParaRPr lang="en-US">
              <a:solidFill>
                <a:srgbClr val="2C5261"/>
              </a:solidFill>
            </a:endParaRPr>
          </a:p>
        </p:txBody>
      </p:sp>
      <p:sp>
        <p:nvSpPr>
          <p:cNvPr id="2" name="Content Placeholder 1">
            <a:extLst>
              <a:ext uri="{FF2B5EF4-FFF2-40B4-BE49-F238E27FC236}">
                <a16:creationId xmlns:a16="http://schemas.microsoft.com/office/drawing/2014/main" id="{296DAF91-06A7-4FE5-A489-E6CD0C28BC89}"/>
              </a:ext>
            </a:extLst>
          </p:cNvPr>
          <p:cNvSpPr>
            <a:spLocks noGrp="1"/>
          </p:cNvSpPr>
          <p:nvPr>
            <p:ph idx="1"/>
          </p:nvPr>
        </p:nvSpPr>
        <p:spPr>
          <a:xfrm>
            <a:off x="805866" y="1791982"/>
            <a:ext cx="11081334" cy="5039517"/>
          </a:xfrm>
        </p:spPr>
        <p:txBody>
          <a:bodyPr/>
          <a:lstStyle/>
          <a:p>
            <a:r>
              <a:rPr lang="en-US"/>
              <a:t>Apprenticeship sponsors need all available, qualified individuals for their programs</a:t>
            </a:r>
            <a:r>
              <a:rPr lang="en-US" dirty="0"/>
              <a:t>.</a:t>
            </a:r>
            <a:endParaRPr lang="en-US"/>
          </a:p>
          <a:p>
            <a:r>
              <a:rPr lang="en-US"/>
              <a:t>Individuals with disabilities are often an untapped source of talent</a:t>
            </a:r>
            <a:r>
              <a:rPr lang="en-US" dirty="0"/>
              <a:t>.</a:t>
            </a:r>
            <a:endParaRPr lang="en-US"/>
          </a:p>
          <a:p>
            <a:r>
              <a:rPr lang="en-US"/>
              <a:t>Many individuals with disabilities have the ability to adapt to different situations and find creative solutions to solving challenges</a:t>
            </a:r>
            <a:r>
              <a:rPr lang="en-US" dirty="0"/>
              <a:t>.</a:t>
            </a:r>
            <a:endParaRPr lang="en-US"/>
          </a:p>
          <a:p>
            <a:r>
              <a:rPr lang="en-US"/>
              <a:t>Consumers favor doing business with organizations that employ people with disabilities</a:t>
            </a:r>
            <a:r>
              <a:rPr lang="en-US" dirty="0"/>
              <a:t>.</a:t>
            </a:r>
            <a:endParaRPr lang="en-US"/>
          </a:p>
          <a:p>
            <a:endParaRPr lang="en-US"/>
          </a:p>
        </p:txBody>
      </p:sp>
    </p:spTree>
    <p:extLst>
      <p:ext uri="{BB962C8B-B14F-4D97-AF65-F5344CB8AC3E}">
        <p14:creationId xmlns:p14="http://schemas.microsoft.com/office/powerpoint/2010/main" val="48463528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B69EAF6-6997-462D-81AF-64B6BF1A3C48}"/>
              </a:ext>
            </a:extLst>
          </p:cNvPr>
          <p:cNvSpPr>
            <a:spLocks noGrp="1"/>
          </p:cNvSpPr>
          <p:nvPr>
            <p:ph type="sldNum" sz="quarter" idx="12"/>
          </p:nvPr>
        </p:nvSpPr>
        <p:spPr/>
        <p:txBody>
          <a:bodyPr/>
          <a:lstStyle/>
          <a:p>
            <a:fld id="{158B7785-F6D6-45F8-833E-07BD84680091}" type="slidenum">
              <a:rPr lang="en-US" smtClean="0"/>
              <a:pPr/>
              <a:t>12</a:t>
            </a:fld>
            <a:endParaRPr lang="en-US"/>
          </a:p>
        </p:txBody>
      </p:sp>
      <p:sp>
        <p:nvSpPr>
          <p:cNvPr id="11" name="Title 10">
            <a:extLst>
              <a:ext uri="{FF2B5EF4-FFF2-40B4-BE49-F238E27FC236}">
                <a16:creationId xmlns:a16="http://schemas.microsoft.com/office/drawing/2014/main" id="{B1BD9B58-5704-4F7D-B651-A7B0AB34589A}"/>
              </a:ext>
            </a:extLst>
          </p:cNvPr>
          <p:cNvSpPr>
            <a:spLocks noGrp="1"/>
          </p:cNvSpPr>
          <p:nvPr>
            <p:ph type="title"/>
          </p:nvPr>
        </p:nvSpPr>
        <p:spPr/>
        <p:txBody>
          <a:bodyPr>
            <a:normAutofit/>
          </a:bodyPr>
          <a:lstStyle/>
          <a:p>
            <a:r>
              <a:rPr lang="en-US" dirty="0"/>
              <a:t>Identifying Which Apprentices Have </a:t>
            </a:r>
            <a:r>
              <a:rPr lang="en-US"/>
              <a:t>Disabilities</a:t>
            </a:r>
          </a:p>
        </p:txBody>
      </p:sp>
      <p:sp>
        <p:nvSpPr>
          <p:cNvPr id="6" name="Text Placeholder 5">
            <a:extLst>
              <a:ext uri="{FF2B5EF4-FFF2-40B4-BE49-F238E27FC236}">
                <a16:creationId xmlns:a16="http://schemas.microsoft.com/office/drawing/2014/main" id="{A79C1FA5-2B5F-43C5-A272-B67F0D1558A3}"/>
              </a:ext>
            </a:extLst>
          </p:cNvPr>
          <p:cNvSpPr>
            <a:spLocks noGrp="1"/>
          </p:cNvSpPr>
          <p:nvPr>
            <p:ph type="body" idx="4294967295"/>
          </p:nvPr>
        </p:nvSpPr>
        <p:spPr>
          <a:xfrm>
            <a:off x="585787" y="1122982"/>
            <a:ext cx="11301413" cy="4942977"/>
          </a:xfrm>
        </p:spPr>
        <p:txBody>
          <a:bodyPr>
            <a:normAutofit/>
          </a:bodyPr>
          <a:lstStyle/>
          <a:p>
            <a:r>
              <a:rPr lang="en-US" dirty="0"/>
              <a:t>To measure how many </a:t>
            </a:r>
            <a:r>
              <a:rPr lang="en-US"/>
              <a:t>individuals with disabilities </a:t>
            </a:r>
            <a:r>
              <a:rPr lang="en-US" dirty="0"/>
              <a:t>are in </a:t>
            </a:r>
            <a:r>
              <a:rPr lang="en-US"/>
              <a:t>a program, </a:t>
            </a:r>
            <a:r>
              <a:rPr lang="en-US" dirty="0"/>
              <a:t>certain Registered Apprenticeship program sponsors will invite apprentices to voluntarily self-identify as an individual </a:t>
            </a:r>
            <a:r>
              <a:rPr lang="en-US"/>
              <a:t>with </a:t>
            </a:r>
            <a:r>
              <a:rPr lang="en-US" dirty="0"/>
              <a:t>a disability.  </a:t>
            </a:r>
            <a:r>
              <a:rPr lang="en-US" dirty="0">
                <a:hlinkClick r:id="rId3"/>
              </a:rPr>
              <a:t>Form 671</a:t>
            </a:r>
            <a:r>
              <a:rPr lang="en-US" dirty="0"/>
              <a:t> will be used for this purpose</a:t>
            </a:r>
            <a:r>
              <a:rPr lang="en-US"/>
              <a:t>.</a:t>
            </a:r>
            <a:endParaRPr lang="en-US" dirty="0"/>
          </a:p>
          <a:p>
            <a:r>
              <a:rPr lang="en-US" dirty="0"/>
              <a:t>Applicants for apprenticeship will also be invited </a:t>
            </a:r>
            <a:r>
              <a:rPr lang="en-US"/>
              <a:t>to </a:t>
            </a:r>
            <a:r>
              <a:rPr lang="en-US" dirty="0"/>
              <a:t>self-identify. </a:t>
            </a:r>
          </a:p>
          <a:p>
            <a:r>
              <a:rPr lang="en-US" dirty="0"/>
              <a:t>This information must </a:t>
            </a:r>
            <a:r>
              <a:rPr lang="en-US" b="1" dirty="0"/>
              <a:t>not</a:t>
            </a:r>
            <a:r>
              <a:rPr lang="en-US" dirty="0"/>
              <a:t> be used for any employment decisions – and individuals are protected from disability discrimination whether or not they disclose a disability</a:t>
            </a:r>
            <a:r>
              <a:rPr lang="en-US"/>
              <a:t>.</a:t>
            </a:r>
            <a:endParaRPr lang="en-US" dirty="0"/>
          </a:p>
          <a:p>
            <a:r>
              <a:rPr lang="en-US" dirty="0"/>
              <a:t>See </a:t>
            </a:r>
            <a:r>
              <a:rPr lang="en-US" b="1" i="1" dirty="0"/>
              <a:t>Disability Self-Identification:  A Guide for Apprenticeship Sponsors </a:t>
            </a:r>
            <a:r>
              <a:rPr lang="en-US" dirty="0"/>
              <a:t>for more details</a:t>
            </a:r>
            <a:r>
              <a:rPr lang="en-US"/>
              <a:t>:</a:t>
            </a:r>
            <a:r>
              <a:rPr lang="en-US" dirty="0"/>
              <a:t>  </a:t>
            </a:r>
            <a:r>
              <a:rPr lang="en-US" dirty="0">
                <a:hlinkClick r:id="rId4"/>
              </a:rPr>
              <a:t>www.dol.gov/sites/dolgov/files/ETA/apprenticeship/pdfs/Self-ID_SponsorGuide.pdf</a:t>
            </a:r>
            <a:endParaRPr lang="en-US" dirty="0"/>
          </a:p>
          <a:p>
            <a:endParaRPr lang="en-US"/>
          </a:p>
        </p:txBody>
      </p:sp>
    </p:spTree>
    <p:extLst>
      <p:ext uri="{BB962C8B-B14F-4D97-AF65-F5344CB8AC3E}">
        <p14:creationId xmlns:p14="http://schemas.microsoft.com/office/powerpoint/2010/main" val="162494749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BE97292-EAED-494F-9143-3DD7496E96EB}"/>
              </a:ext>
            </a:extLst>
          </p:cNvPr>
          <p:cNvSpPr>
            <a:spLocks noGrp="1"/>
          </p:cNvSpPr>
          <p:nvPr>
            <p:ph type="sldNum" sz="quarter" idx="12"/>
          </p:nvPr>
        </p:nvSpPr>
        <p:spPr/>
        <p:txBody>
          <a:bodyPr/>
          <a:lstStyle/>
          <a:p>
            <a:fld id="{158B7785-F6D6-45F8-833E-07BD84680091}" type="slidenum">
              <a:rPr lang="en-US" smtClean="0"/>
              <a:t>13</a:t>
            </a:fld>
            <a:endParaRPr lang="en-US"/>
          </a:p>
        </p:txBody>
      </p:sp>
      <p:sp>
        <p:nvSpPr>
          <p:cNvPr id="5" name="Title 4">
            <a:extLst>
              <a:ext uri="{FF2B5EF4-FFF2-40B4-BE49-F238E27FC236}">
                <a16:creationId xmlns:a16="http://schemas.microsoft.com/office/drawing/2014/main" id="{3248BA3C-9246-48AD-A3C8-C8E03C4B6A6D}"/>
              </a:ext>
            </a:extLst>
          </p:cNvPr>
          <p:cNvSpPr>
            <a:spLocks noGrp="1"/>
          </p:cNvSpPr>
          <p:nvPr>
            <p:ph type="title"/>
          </p:nvPr>
        </p:nvSpPr>
        <p:spPr/>
        <p:txBody>
          <a:bodyPr/>
          <a:lstStyle/>
          <a:p>
            <a:r>
              <a:rPr lang="en-US"/>
              <a:t>Apprenticeship Inclusion Model Pilot Program</a:t>
            </a:r>
          </a:p>
        </p:txBody>
      </p:sp>
      <p:sp>
        <p:nvSpPr>
          <p:cNvPr id="6" name="Text Placeholder 5">
            <a:extLst>
              <a:ext uri="{FF2B5EF4-FFF2-40B4-BE49-F238E27FC236}">
                <a16:creationId xmlns:a16="http://schemas.microsoft.com/office/drawing/2014/main" id="{BDAB879D-6BFE-4BD8-875B-D87907682C7C}"/>
              </a:ext>
            </a:extLst>
          </p:cNvPr>
          <p:cNvSpPr>
            <a:spLocks noGrp="1"/>
          </p:cNvSpPr>
          <p:nvPr>
            <p:ph type="body" idx="1"/>
          </p:nvPr>
        </p:nvSpPr>
        <p:spPr/>
        <p:txBody>
          <a:bodyPr vert="horz" lIns="91440" tIns="45720" rIns="91440" bIns="45720" rtlCol="0" anchor="t">
            <a:normAutofit fontScale="92500" lnSpcReduction="20000"/>
          </a:bodyPr>
          <a:lstStyle/>
          <a:p>
            <a:pPr>
              <a:spcBef>
                <a:spcPts val="600"/>
              </a:spcBef>
            </a:pPr>
            <a:r>
              <a:rPr lang="en-US" dirty="0"/>
              <a:t>Vinz Koller</a:t>
            </a:r>
          </a:p>
          <a:p>
            <a:pPr>
              <a:spcBef>
                <a:spcPts val="600"/>
              </a:spcBef>
            </a:pPr>
            <a:r>
              <a:rPr lang="en-US" dirty="0"/>
              <a:t>Senior Strategist for Capacity Buidling, </a:t>
            </a:r>
            <a:br>
              <a:rPr lang="en-US" dirty="0"/>
            </a:br>
            <a:r>
              <a:rPr lang="en-US" dirty="0"/>
              <a:t>Social Policy Research Associates</a:t>
            </a:r>
          </a:p>
        </p:txBody>
      </p:sp>
    </p:spTree>
    <p:extLst>
      <p:ext uri="{BB962C8B-B14F-4D97-AF65-F5344CB8AC3E}">
        <p14:creationId xmlns:p14="http://schemas.microsoft.com/office/powerpoint/2010/main" val="243835567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78230597-BC98-5548-87F1-26FB50BC3139}"/>
              </a:ext>
            </a:extLst>
          </p:cNvPr>
          <p:cNvSpPr>
            <a:spLocks noGrp="1"/>
          </p:cNvSpPr>
          <p:nvPr>
            <p:ph type="sldNum" sz="quarter" idx="12"/>
          </p:nvPr>
        </p:nvSpPr>
        <p:spPr/>
        <p:txBody>
          <a:bodyPr/>
          <a:lstStyle/>
          <a:p>
            <a:pPr lvl="0"/>
            <a:fld id="{00000000-1234-1234-1234-123412341234}" type="slidenum">
              <a:rPr lang="en-US" smtClean="0"/>
              <a:pPr lvl="0"/>
              <a:t>14</a:t>
            </a:fld>
            <a:endParaRPr lang="en-US"/>
          </a:p>
        </p:txBody>
      </p:sp>
      <p:sp>
        <p:nvSpPr>
          <p:cNvPr id="2" name="Title 1">
            <a:extLst>
              <a:ext uri="{FF2B5EF4-FFF2-40B4-BE49-F238E27FC236}">
                <a16:creationId xmlns:a16="http://schemas.microsoft.com/office/drawing/2014/main" id="{F580661A-9399-3941-91E1-5A069B641EF1}"/>
              </a:ext>
            </a:extLst>
          </p:cNvPr>
          <p:cNvSpPr>
            <a:spLocks noGrp="1"/>
          </p:cNvSpPr>
          <p:nvPr>
            <p:ph type="title"/>
          </p:nvPr>
        </p:nvSpPr>
        <p:spPr/>
        <p:txBody>
          <a:bodyPr/>
          <a:lstStyle/>
          <a:p>
            <a:r>
              <a:rPr lang="en-US" dirty="0"/>
              <a:t>AIM: Apprenticeship Inclusion Models</a:t>
            </a:r>
          </a:p>
        </p:txBody>
      </p:sp>
      <p:sp>
        <p:nvSpPr>
          <p:cNvPr id="10" name="Content Placeholder 9">
            <a:extLst>
              <a:ext uri="{FF2B5EF4-FFF2-40B4-BE49-F238E27FC236}">
                <a16:creationId xmlns:a16="http://schemas.microsoft.com/office/drawing/2014/main" id="{7E97D687-CA9A-4C9D-8A6F-0919496E17B7}"/>
              </a:ext>
            </a:extLst>
          </p:cNvPr>
          <p:cNvSpPr>
            <a:spLocks noGrp="1"/>
          </p:cNvSpPr>
          <p:nvPr>
            <p:ph sz="half" idx="1"/>
          </p:nvPr>
        </p:nvSpPr>
        <p:spPr/>
        <p:txBody>
          <a:bodyPr/>
          <a:lstStyle/>
          <a:p>
            <a:r>
              <a:rPr lang="en-US" dirty="0"/>
              <a:t>The AIM project’s goal is to broaden the reach of work-based learning by:</a:t>
            </a:r>
          </a:p>
          <a:p>
            <a:pPr lvl="1"/>
            <a:r>
              <a:rPr lang="en-US" dirty="0"/>
              <a:t>Expanding pathways for people with different learning styles or needs</a:t>
            </a:r>
          </a:p>
          <a:p>
            <a:pPr lvl="1"/>
            <a:r>
              <a:rPr lang="en-US" dirty="0"/>
              <a:t>Pathways into competitive, integrated employment</a:t>
            </a:r>
          </a:p>
          <a:p>
            <a:pPr lvl="1"/>
            <a:r>
              <a:rPr lang="en-US" dirty="0"/>
              <a:t>Dialogue, innovations, and advances in creating workplace environments that are inclusive of everyone</a:t>
            </a:r>
          </a:p>
          <a:p>
            <a:endParaRPr lang="en-US" dirty="0"/>
          </a:p>
        </p:txBody>
      </p:sp>
      <p:pic>
        <p:nvPicPr>
          <p:cNvPr id="7" name="Content Placeholder 6" descr="Aerial view of a complex network of roads.">
            <a:extLst>
              <a:ext uri="{FF2B5EF4-FFF2-40B4-BE49-F238E27FC236}">
                <a16:creationId xmlns:a16="http://schemas.microsoft.com/office/drawing/2014/main" id="{96175581-5489-FB4C-A85C-C46E84730F8E}"/>
              </a:ext>
            </a:extLst>
          </p:cNvPr>
          <p:cNvPicPr>
            <a:picLocks noChangeAspect="1"/>
          </p:cNvPicPr>
          <p:nvPr/>
        </p:nvPicPr>
        <p:blipFill rotWithShape="1">
          <a:blip r:embed="rId3"/>
          <a:srcRect b="21431"/>
          <a:stretch/>
        </p:blipFill>
        <p:spPr>
          <a:xfrm>
            <a:off x="6346533" y="1161144"/>
            <a:ext cx="4553509" cy="4773391"/>
          </a:xfrm>
          <a:prstGeom prst="rect">
            <a:avLst/>
          </a:prstGeom>
        </p:spPr>
      </p:pic>
    </p:spTree>
    <p:extLst>
      <p:ext uri="{BB962C8B-B14F-4D97-AF65-F5344CB8AC3E}">
        <p14:creationId xmlns:p14="http://schemas.microsoft.com/office/powerpoint/2010/main" val="179377082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7F15F674-67DA-4DD3-9830-A75CD46DDEA2}"/>
              </a:ext>
            </a:extLst>
          </p:cNvPr>
          <p:cNvSpPr>
            <a:spLocks noGrp="1"/>
          </p:cNvSpPr>
          <p:nvPr>
            <p:ph type="sldNum" sz="quarter" idx="12"/>
          </p:nvPr>
        </p:nvSpPr>
        <p:spPr/>
        <p:txBody>
          <a:bodyPr/>
          <a:lstStyle/>
          <a:p>
            <a:fld id="{158B7785-F6D6-45F8-833E-07BD84680091}" type="slidenum">
              <a:rPr lang="en-US" smtClean="0"/>
              <a:pPr/>
              <a:t>15</a:t>
            </a:fld>
            <a:endParaRPr lang="en-US"/>
          </a:p>
        </p:txBody>
      </p:sp>
      <p:sp>
        <p:nvSpPr>
          <p:cNvPr id="3" name="Title 2">
            <a:extLst>
              <a:ext uri="{FF2B5EF4-FFF2-40B4-BE49-F238E27FC236}">
                <a16:creationId xmlns:a16="http://schemas.microsoft.com/office/drawing/2014/main" id="{1D78FCF3-560C-401F-81AF-ADB914E546E1}"/>
              </a:ext>
            </a:extLst>
          </p:cNvPr>
          <p:cNvSpPr>
            <a:spLocks noGrp="1"/>
          </p:cNvSpPr>
          <p:nvPr>
            <p:ph type="title"/>
          </p:nvPr>
        </p:nvSpPr>
        <p:spPr/>
        <p:txBody>
          <a:bodyPr/>
          <a:lstStyle/>
          <a:p>
            <a:r>
              <a:rPr lang="en-US" dirty="0"/>
              <a:t>The Opportunity of Apprenticeship</a:t>
            </a:r>
          </a:p>
        </p:txBody>
      </p:sp>
      <p:pic>
        <p:nvPicPr>
          <p:cNvPr id="6" name="Content Placeholder 5">
            <a:extLst>
              <a:ext uri="{FF2B5EF4-FFF2-40B4-BE49-F238E27FC236}">
                <a16:creationId xmlns:a16="http://schemas.microsoft.com/office/drawing/2014/main" id="{D40431B2-5848-5C47-802C-0215F77D1DD0}"/>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6430235" y="1086561"/>
            <a:ext cx="5133747" cy="5016500"/>
          </a:xfrm>
        </p:spPr>
      </p:pic>
      <p:sp>
        <p:nvSpPr>
          <p:cNvPr id="16" name="Content Placeholder 15">
            <a:extLst>
              <a:ext uri="{FF2B5EF4-FFF2-40B4-BE49-F238E27FC236}">
                <a16:creationId xmlns:a16="http://schemas.microsoft.com/office/drawing/2014/main" id="{570E9736-C874-4C50-8FD7-4E9C8096256A}"/>
              </a:ext>
            </a:extLst>
          </p:cNvPr>
          <p:cNvSpPr>
            <a:spLocks noGrp="1"/>
          </p:cNvSpPr>
          <p:nvPr>
            <p:ph sz="half" idx="2"/>
          </p:nvPr>
        </p:nvSpPr>
        <p:spPr>
          <a:xfrm>
            <a:off x="417094" y="1086221"/>
            <a:ext cx="5594933" cy="5016500"/>
          </a:xfrm>
        </p:spPr>
        <p:txBody>
          <a:bodyPr/>
          <a:lstStyle/>
          <a:p>
            <a:r>
              <a:rPr lang="en-US" dirty="0"/>
              <a:t>Address implicit bias</a:t>
            </a:r>
          </a:p>
          <a:p>
            <a:r>
              <a:rPr lang="en-US" dirty="0"/>
              <a:t>Diversify sectors and workplaces</a:t>
            </a:r>
          </a:p>
          <a:p>
            <a:r>
              <a:rPr lang="en-US" dirty="0"/>
              <a:t>Empower employers to make customized choices while leveraging their network</a:t>
            </a:r>
          </a:p>
          <a:p>
            <a:pPr marL="0" indent="0">
              <a:buNone/>
            </a:pPr>
            <a:endParaRPr lang="en-US" dirty="0"/>
          </a:p>
        </p:txBody>
      </p:sp>
    </p:spTree>
    <p:extLst>
      <p:ext uri="{BB962C8B-B14F-4D97-AF65-F5344CB8AC3E}">
        <p14:creationId xmlns:p14="http://schemas.microsoft.com/office/powerpoint/2010/main" val="407374358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E249AB1-81C3-41ED-A19B-01A60BE161C6}"/>
              </a:ext>
            </a:extLst>
          </p:cNvPr>
          <p:cNvSpPr>
            <a:spLocks noGrp="1"/>
          </p:cNvSpPr>
          <p:nvPr>
            <p:ph type="sldNum" sz="quarter" idx="12"/>
          </p:nvPr>
        </p:nvSpPr>
        <p:spPr/>
        <p:txBody>
          <a:bodyPr/>
          <a:lstStyle/>
          <a:p>
            <a:pPr lvl="0"/>
            <a:fld id="{00000000-1234-1234-1234-123412341234}" type="slidenum">
              <a:rPr lang="en-US" smtClean="0"/>
              <a:pPr lvl="0"/>
              <a:t>16</a:t>
            </a:fld>
            <a:endParaRPr lang="en-US"/>
          </a:p>
        </p:txBody>
      </p:sp>
      <p:sp>
        <p:nvSpPr>
          <p:cNvPr id="2" name="Title 1">
            <a:extLst>
              <a:ext uri="{FF2B5EF4-FFF2-40B4-BE49-F238E27FC236}">
                <a16:creationId xmlns:a16="http://schemas.microsoft.com/office/drawing/2014/main" id="{1F015BFE-8EBC-40C0-ACE6-6C822CFF20F5}"/>
              </a:ext>
            </a:extLst>
          </p:cNvPr>
          <p:cNvSpPr>
            <a:spLocks noGrp="1"/>
          </p:cNvSpPr>
          <p:nvPr>
            <p:ph type="title"/>
          </p:nvPr>
        </p:nvSpPr>
        <p:spPr/>
        <p:txBody>
          <a:bodyPr/>
          <a:lstStyle/>
          <a:p>
            <a:r>
              <a:rPr lang="en-US" dirty="0"/>
              <a:t>Overarching Lessons Learned from AIM </a:t>
            </a:r>
          </a:p>
        </p:txBody>
      </p:sp>
      <p:sp>
        <p:nvSpPr>
          <p:cNvPr id="3" name="Text Placeholder 2">
            <a:extLst>
              <a:ext uri="{FF2B5EF4-FFF2-40B4-BE49-F238E27FC236}">
                <a16:creationId xmlns:a16="http://schemas.microsoft.com/office/drawing/2014/main" id="{0AC57FC5-887A-424C-9CCA-B4C7E408C23F}"/>
              </a:ext>
            </a:extLst>
          </p:cNvPr>
          <p:cNvSpPr>
            <a:spLocks noGrp="1"/>
          </p:cNvSpPr>
          <p:nvPr>
            <p:ph idx="1"/>
          </p:nvPr>
        </p:nvSpPr>
        <p:spPr/>
        <p:txBody>
          <a:bodyPr/>
          <a:lstStyle/>
          <a:p>
            <a:r>
              <a:rPr lang="en-US" dirty="0"/>
              <a:t>Reach out to leverage partnerships and expertise</a:t>
            </a:r>
          </a:p>
          <a:p>
            <a:r>
              <a:rPr lang="en-US" dirty="0"/>
              <a:t>Invest in training your staff and your implementation partners</a:t>
            </a:r>
          </a:p>
          <a:p>
            <a:r>
              <a:rPr lang="en-US" dirty="0"/>
              <a:t>Invest in training apprentices/participants in self- advocacy </a:t>
            </a:r>
          </a:p>
          <a:p>
            <a:r>
              <a:rPr lang="en-US" dirty="0"/>
              <a:t>Apply the Universal Design for Learning(UDL) framework to apprenticeship programming</a:t>
            </a:r>
          </a:p>
          <a:p>
            <a:endParaRPr lang="en-US" dirty="0"/>
          </a:p>
        </p:txBody>
      </p:sp>
    </p:spTree>
    <p:extLst>
      <p:ext uri="{BB962C8B-B14F-4D97-AF65-F5344CB8AC3E}">
        <p14:creationId xmlns:p14="http://schemas.microsoft.com/office/powerpoint/2010/main" val="247484624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C81859-C484-47E8-8CA1-F7FEF52F66EF}"/>
              </a:ext>
            </a:extLst>
          </p:cNvPr>
          <p:cNvSpPr>
            <a:spLocks noGrp="1"/>
          </p:cNvSpPr>
          <p:nvPr>
            <p:ph type="title"/>
          </p:nvPr>
        </p:nvSpPr>
        <p:spPr>
          <a:xfrm>
            <a:off x="838200" y="407320"/>
            <a:ext cx="10515600" cy="577295"/>
          </a:xfrm>
        </p:spPr>
        <p:txBody>
          <a:bodyPr>
            <a:normAutofit fontScale="90000"/>
          </a:bodyPr>
          <a:lstStyle/>
          <a:p>
            <a:r>
              <a:rPr lang="en-US" sz="4000" dirty="0">
                <a:solidFill>
                  <a:schemeClr val="accent1"/>
                </a:solidFill>
              </a:rPr>
              <a:t>Inclusive Apprenticeship Learning Framework</a:t>
            </a:r>
            <a:br>
              <a:rPr lang="en-US" dirty="0"/>
            </a:br>
            <a:endParaRPr lang="en-US" dirty="0"/>
          </a:p>
        </p:txBody>
      </p:sp>
      <p:sp>
        <p:nvSpPr>
          <p:cNvPr id="3" name="Content Placeholder 2">
            <a:extLst>
              <a:ext uri="{FF2B5EF4-FFF2-40B4-BE49-F238E27FC236}">
                <a16:creationId xmlns:a16="http://schemas.microsoft.com/office/drawing/2014/main" id="{0561B8C7-14E6-457E-AC2E-3A58D6F8BBB1}"/>
              </a:ext>
            </a:extLst>
          </p:cNvPr>
          <p:cNvSpPr>
            <a:spLocks noGrp="1"/>
          </p:cNvSpPr>
          <p:nvPr>
            <p:ph idx="1"/>
          </p:nvPr>
        </p:nvSpPr>
        <p:spPr>
          <a:xfrm>
            <a:off x="838200" y="984615"/>
            <a:ext cx="10515600" cy="5000549"/>
          </a:xfrm>
        </p:spPr>
        <p:txBody>
          <a:bodyPr>
            <a:normAutofit/>
          </a:bodyPr>
          <a:lstStyle/>
          <a:p>
            <a:pPr marL="0" indent="0">
              <a:buNone/>
            </a:pPr>
            <a:r>
              <a:rPr lang="en-US" sz="3200" dirty="0"/>
              <a:t>How can organizations and individuals considering, developing, or deploying apprenticeships make it inclusive from the outset?</a:t>
            </a:r>
          </a:p>
        </p:txBody>
      </p:sp>
      <p:sp>
        <p:nvSpPr>
          <p:cNvPr id="7" name="Rectangle 6">
            <a:extLst>
              <a:ext uri="{FF2B5EF4-FFF2-40B4-BE49-F238E27FC236}">
                <a16:creationId xmlns:a16="http://schemas.microsoft.com/office/drawing/2014/main" id="{FFE6D697-0585-4DBD-B94F-381C20395BA3}"/>
              </a:ext>
            </a:extLst>
          </p:cNvPr>
          <p:cNvSpPr/>
          <p:nvPr/>
        </p:nvSpPr>
        <p:spPr>
          <a:xfrm>
            <a:off x="923544" y="2512372"/>
            <a:ext cx="2429256" cy="3101028"/>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2400" b="1" dirty="0">
                <a:solidFill>
                  <a:schemeClr val="tx1"/>
                </a:solidFill>
                <a:latin typeface="Calibri" panose="020F0502020204030204" pitchFamily="34" charset="0"/>
                <a:cs typeface="Calibri" panose="020F0502020204030204" pitchFamily="34" charset="0"/>
              </a:rPr>
              <a:t>Onboarding/</a:t>
            </a:r>
          </a:p>
          <a:p>
            <a:pPr algn="ctr"/>
            <a:r>
              <a:rPr lang="en-US" sz="2400" b="1" dirty="0">
                <a:solidFill>
                  <a:schemeClr val="tx1"/>
                </a:solidFill>
                <a:latin typeface="Calibri" panose="020F0502020204030204" pitchFamily="34" charset="0"/>
                <a:cs typeface="Calibri" panose="020F0502020204030204" pitchFamily="34" charset="0"/>
              </a:rPr>
              <a:t>Pre-Apprenticeship</a:t>
            </a:r>
          </a:p>
          <a:p>
            <a:pPr algn="ctr"/>
            <a:endParaRPr lang="en-US" sz="2000" dirty="0">
              <a:solidFill>
                <a:schemeClr val="tx1"/>
              </a:solidFill>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US" sz="2400" dirty="0">
                <a:solidFill>
                  <a:schemeClr val="tx1"/>
                </a:solidFill>
                <a:latin typeface="Calibri" panose="020F0502020204030204" pitchFamily="34" charset="0"/>
                <a:cs typeface="Calibri" panose="020F0502020204030204" pitchFamily="34" charset="0"/>
              </a:rPr>
              <a:t>Recruitment</a:t>
            </a:r>
          </a:p>
          <a:p>
            <a:pPr marL="285750" indent="-285750">
              <a:buFont typeface="Arial" panose="020B0604020202020204" pitchFamily="34" charset="0"/>
              <a:buChar char="•"/>
            </a:pPr>
            <a:r>
              <a:rPr lang="en-US" sz="2400" dirty="0">
                <a:solidFill>
                  <a:schemeClr val="tx1"/>
                </a:solidFill>
                <a:latin typeface="Calibri" panose="020F0502020204030204" pitchFamily="34" charset="0"/>
                <a:cs typeface="Calibri" panose="020F0502020204030204" pitchFamily="34" charset="0"/>
              </a:rPr>
              <a:t>Assessment</a:t>
            </a:r>
          </a:p>
          <a:p>
            <a:pPr marL="285750" indent="-285750">
              <a:buFont typeface="Arial" panose="020B0604020202020204" pitchFamily="34" charset="0"/>
              <a:buChar char="•"/>
            </a:pPr>
            <a:r>
              <a:rPr lang="en-US" sz="2400" dirty="0">
                <a:solidFill>
                  <a:schemeClr val="tx1"/>
                </a:solidFill>
                <a:latin typeface="Calibri" panose="020F0502020204030204" pitchFamily="34" charset="0"/>
                <a:cs typeface="Calibri" panose="020F0502020204030204" pitchFamily="34" charset="0"/>
              </a:rPr>
              <a:t>Selection</a:t>
            </a:r>
          </a:p>
          <a:p>
            <a:pPr marL="285750" indent="-285750">
              <a:buFont typeface="Arial" panose="020B0604020202020204" pitchFamily="34" charset="0"/>
              <a:buChar char="•"/>
            </a:pPr>
            <a:r>
              <a:rPr lang="en-US" sz="2400" dirty="0">
                <a:solidFill>
                  <a:schemeClr val="tx1"/>
                </a:solidFill>
                <a:latin typeface="Calibri" panose="020F0502020204030204" pitchFamily="34" charset="0"/>
                <a:cs typeface="Calibri" panose="020F0502020204030204" pitchFamily="34" charset="0"/>
              </a:rPr>
              <a:t>Orientation</a:t>
            </a:r>
          </a:p>
        </p:txBody>
      </p:sp>
      <p:sp>
        <p:nvSpPr>
          <p:cNvPr id="8" name="Rectangle 7">
            <a:extLst>
              <a:ext uri="{FF2B5EF4-FFF2-40B4-BE49-F238E27FC236}">
                <a16:creationId xmlns:a16="http://schemas.microsoft.com/office/drawing/2014/main" id="{03B9BA97-D810-4AE7-89F7-1182AA4BC6F3}"/>
              </a:ext>
            </a:extLst>
          </p:cNvPr>
          <p:cNvSpPr/>
          <p:nvPr/>
        </p:nvSpPr>
        <p:spPr>
          <a:xfrm>
            <a:off x="3599688" y="2509324"/>
            <a:ext cx="2429256" cy="3101028"/>
          </a:xfrm>
          <a:prstGeom prst="rect">
            <a:avLst/>
          </a:prstGeom>
          <a:solidFill>
            <a:srgbClr val="ED7D3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400" b="1" dirty="0">
                <a:solidFill>
                  <a:schemeClr val="tx1"/>
                </a:solidFill>
                <a:latin typeface="Calibri" panose="020F0502020204030204" pitchFamily="34" charset="0"/>
                <a:cs typeface="Calibri" panose="020F0502020204030204" pitchFamily="34" charset="0"/>
              </a:rPr>
              <a:t>On-the-Job</a:t>
            </a:r>
            <a:r>
              <a:rPr lang="en-US" sz="2400" dirty="0">
                <a:solidFill>
                  <a:schemeClr val="tx1"/>
                </a:solidFill>
                <a:latin typeface="Calibri" panose="020F0502020204030204" pitchFamily="34" charset="0"/>
                <a:cs typeface="Calibri" panose="020F0502020204030204" pitchFamily="34" charset="0"/>
              </a:rPr>
              <a:t> </a:t>
            </a:r>
          </a:p>
          <a:p>
            <a:endParaRPr lang="en-US" dirty="0">
              <a:solidFill>
                <a:schemeClr val="tx1"/>
              </a:solidFill>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US" sz="2400" dirty="0">
                <a:solidFill>
                  <a:schemeClr val="tx1"/>
                </a:solidFill>
                <a:latin typeface="Calibri" panose="020F0502020204030204" pitchFamily="34" charset="0"/>
                <a:cs typeface="Calibri" panose="020F0502020204030204" pitchFamily="34" charset="0"/>
              </a:rPr>
              <a:t>Work processes/ standards</a:t>
            </a:r>
          </a:p>
          <a:p>
            <a:pPr marL="285750" indent="-285750">
              <a:buFont typeface="Arial" panose="020B0604020202020204" pitchFamily="34" charset="0"/>
              <a:buChar char="•"/>
            </a:pPr>
            <a:r>
              <a:rPr lang="en-US" sz="2400" dirty="0">
                <a:solidFill>
                  <a:schemeClr val="tx1"/>
                </a:solidFill>
                <a:latin typeface="Calibri" panose="020F0502020204030204" pitchFamily="34" charset="0"/>
                <a:cs typeface="Calibri" panose="020F0502020204030204" pitchFamily="34" charset="0"/>
              </a:rPr>
              <a:t>Mentorship</a:t>
            </a:r>
          </a:p>
          <a:p>
            <a:pPr marL="285750" indent="-285750">
              <a:buFont typeface="Arial" panose="020B0604020202020204" pitchFamily="34" charset="0"/>
              <a:buChar char="•"/>
            </a:pPr>
            <a:r>
              <a:rPr lang="en-US" sz="2400" dirty="0">
                <a:solidFill>
                  <a:schemeClr val="tx1"/>
                </a:solidFill>
                <a:latin typeface="Calibri" panose="020F0502020204030204" pitchFamily="34" charset="0"/>
                <a:cs typeface="Calibri" panose="020F0502020204030204" pitchFamily="34" charset="0"/>
              </a:rPr>
              <a:t>Company culture</a:t>
            </a:r>
          </a:p>
        </p:txBody>
      </p:sp>
      <p:sp>
        <p:nvSpPr>
          <p:cNvPr id="9" name="Rectangle 8">
            <a:extLst>
              <a:ext uri="{FF2B5EF4-FFF2-40B4-BE49-F238E27FC236}">
                <a16:creationId xmlns:a16="http://schemas.microsoft.com/office/drawing/2014/main" id="{047271AA-90B5-467D-B602-6904B198BB56}"/>
              </a:ext>
            </a:extLst>
          </p:cNvPr>
          <p:cNvSpPr/>
          <p:nvPr/>
        </p:nvSpPr>
        <p:spPr>
          <a:xfrm>
            <a:off x="6275832" y="2515420"/>
            <a:ext cx="2429256" cy="3101028"/>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400" b="1" dirty="0">
                <a:solidFill>
                  <a:schemeClr val="bg1"/>
                </a:solidFill>
                <a:latin typeface="Calibri" panose="020F0502020204030204" pitchFamily="34" charset="0"/>
                <a:cs typeface="Calibri" panose="020F0502020204030204" pitchFamily="34" charset="0"/>
              </a:rPr>
              <a:t>Related Training</a:t>
            </a:r>
          </a:p>
          <a:p>
            <a:pPr algn="ctr"/>
            <a:endParaRPr lang="en-US" sz="2000" dirty="0">
              <a:solidFill>
                <a:schemeClr val="bg1"/>
              </a:solidFill>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US" sz="2400" dirty="0">
                <a:solidFill>
                  <a:schemeClr val="bg1"/>
                </a:solidFill>
                <a:latin typeface="Calibri" panose="020F0502020204030204" pitchFamily="34" charset="0"/>
                <a:cs typeface="Calibri" panose="020F0502020204030204" pitchFamily="34" charset="0"/>
              </a:rPr>
              <a:t>Classroom training and instruction</a:t>
            </a:r>
          </a:p>
          <a:p>
            <a:pPr marL="285750" indent="-285750">
              <a:buFont typeface="Arial" panose="020B0604020202020204" pitchFamily="34" charset="0"/>
              <a:buChar char="•"/>
            </a:pPr>
            <a:r>
              <a:rPr lang="en-US" sz="2400" dirty="0">
                <a:solidFill>
                  <a:schemeClr val="bg1"/>
                </a:solidFill>
                <a:latin typeface="Calibri" panose="020F0502020204030204" pitchFamily="34" charset="0"/>
                <a:cs typeface="Calibri" panose="020F0502020204030204" pitchFamily="34" charset="0"/>
              </a:rPr>
              <a:t>Online or virtual instruction</a:t>
            </a:r>
          </a:p>
        </p:txBody>
      </p:sp>
      <p:sp>
        <p:nvSpPr>
          <p:cNvPr id="11" name="Rectangle 10">
            <a:extLst>
              <a:ext uri="{FF2B5EF4-FFF2-40B4-BE49-F238E27FC236}">
                <a16:creationId xmlns:a16="http://schemas.microsoft.com/office/drawing/2014/main" id="{9C7AE291-7CF7-4567-8BB6-EF1F3068E17F}"/>
              </a:ext>
            </a:extLst>
          </p:cNvPr>
          <p:cNvSpPr/>
          <p:nvPr/>
        </p:nvSpPr>
        <p:spPr>
          <a:xfrm>
            <a:off x="8924544" y="2502568"/>
            <a:ext cx="2429256" cy="3101028"/>
          </a:xfrm>
          <a:prstGeom prst="rect">
            <a:avLst/>
          </a:prstGeom>
          <a:solidFill>
            <a:srgbClr val="2C5261"/>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2400" b="1" dirty="0">
                <a:solidFill>
                  <a:schemeClr val="bg1"/>
                </a:solidFill>
                <a:latin typeface="Calibri" panose="020F0502020204030204" pitchFamily="34" charset="0"/>
                <a:cs typeface="Calibri" panose="020F0502020204030204" pitchFamily="34" charset="0"/>
              </a:rPr>
              <a:t>Other</a:t>
            </a:r>
          </a:p>
          <a:p>
            <a:pPr marL="285750" indent="-285750" algn="ctr">
              <a:buClr>
                <a:schemeClr val="bg1"/>
              </a:buClr>
              <a:buFont typeface="Arial" panose="020B0604020202020204" pitchFamily="34" charset="0"/>
              <a:buChar char="•"/>
            </a:pPr>
            <a:endParaRPr lang="en-US" sz="2000" dirty="0">
              <a:solidFill>
                <a:schemeClr val="bg1"/>
              </a:solidFill>
              <a:latin typeface="Calibri" panose="020F0502020204030204" pitchFamily="34" charset="0"/>
              <a:cs typeface="Calibri" panose="020F0502020204030204" pitchFamily="34" charset="0"/>
            </a:endParaRPr>
          </a:p>
          <a:p>
            <a:pPr marL="285750" indent="-285750">
              <a:buClr>
                <a:schemeClr val="bg1"/>
              </a:buClr>
              <a:buFont typeface="Arial" panose="020B0604020202020204" pitchFamily="34" charset="0"/>
              <a:buChar char="•"/>
            </a:pPr>
            <a:r>
              <a:rPr lang="en-US" sz="2400" dirty="0">
                <a:solidFill>
                  <a:schemeClr val="bg1"/>
                </a:solidFill>
                <a:latin typeface="Calibri" panose="020F0502020204030204" pitchFamily="34" charset="0"/>
                <a:cs typeface="Calibri" panose="020F0502020204030204" pitchFamily="34" charset="0"/>
              </a:rPr>
              <a:t>Academic and supportive services for success and persistence</a:t>
            </a:r>
          </a:p>
        </p:txBody>
      </p:sp>
      <p:sp>
        <p:nvSpPr>
          <p:cNvPr id="4" name="Slide Number Placeholder 3">
            <a:extLst>
              <a:ext uri="{FF2B5EF4-FFF2-40B4-BE49-F238E27FC236}">
                <a16:creationId xmlns:a16="http://schemas.microsoft.com/office/drawing/2014/main" id="{7E2FEBAA-D389-41CA-8F07-CC40B37C225F}"/>
              </a:ext>
            </a:extLst>
          </p:cNvPr>
          <p:cNvSpPr>
            <a:spLocks noGrp="1"/>
          </p:cNvSpPr>
          <p:nvPr>
            <p:ph type="sldNum" sz="quarter" idx="4"/>
          </p:nvPr>
        </p:nvSpPr>
        <p:spPr>
          <a:xfrm>
            <a:off x="11235047" y="6225722"/>
            <a:ext cx="688768" cy="365125"/>
          </a:xfrm>
          <a:prstGeom prst="rect">
            <a:avLst/>
          </a:prstGeom>
        </p:spPr>
        <p:txBody>
          <a:bodyPr/>
          <a:lstStyle>
            <a:defPPr>
              <a:defRPr lang="en-US"/>
            </a:defPPr>
            <a:lvl1pPr marL="0" algn="r" defTabSz="914400" rtl="0" eaLnBrk="1" latinLnBrk="0" hangingPunct="1">
              <a:defRPr sz="14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49D40EC-AF60-D64C-A480-ABE70F408D5F}" type="slidenum">
              <a:rPr lang="en-US" smtClean="0">
                <a:latin typeface="Calibri" panose="020F0502020204030204" pitchFamily="34" charset="0"/>
                <a:cs typeface="Calibri" panose="020F0502020204030204" pitchFamily="34" charset="0"/>
              </a:rPr>
              <a:pPr/>
              <a:t>17</a:t>
            </a:fld>
            <a:endParaRPr lang="en-US"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36454182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24AA427-5F84-481B-A692-30626044C754}"/>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18</a:t>
            </a:fld>
            <a:endParaRPr lang="en-US"/>
          </a:p>
        </p:txBody>
      </p:sp>
      <p:sp>
        <p:nvSpPr>
          <p:cNvPr id="6" name="Title 5">
            <a:extLst>
              <a:ext uri="{FF2B5EF4-FFF2-40B4-BE49-F238E27FC236}">
                <a16:creationId xmlns:a16="http://schemas.microsoft.com/office/drawing/2014/main" id="{DAA4DA09-1476-46F2-9AEC-8D69814A0349}"/>
              </a:ext>
            </a:extLst>
          </p:cNvPr>
          <p:cNvSpPr>
            <a:spLocks noGrp="1"/>
          </p:cNvSpPr>
          <p:nvPr>
            <p:ph type="title"/>
          </p:nvPr>
        </p:nvSpPr>
        <p:spPr>
          <a:xfrm>
            <a:off x="805865" y="136525"/>
            <a:ext cx="11081334" cy="786384"/>
          </a:xfrm>
        </p:spPr>
        <p:txBody>
          <a:bodyPr>
            <a:normAutofit/>
          </a:bodyPr>
          <a:lstStyle/>
          <a:p>
            <a:r>
              <a:rPr lang="en-US" sz="3600" dirty="0"/>
              <a:t>Onboarding and Pre-Apprenticeship Activities</a:t>
            </a:r>
          </a:p>
        </p:txBody>
      </p:sp>
      <p:sp>
        <p:nvSpPr>
          <p:cNvPr id="3" name="Text Placeholder 2">
            <a:extLst>
              <a:ext uri="{FF2B5EF4-FFF2-40B4-BE49-F238E27FC236}">
                <a16:creationId xmlns:a16="http://schemas.microsoft.com/office/drawing/2014/main" id="{33940315-1F5F-4BE5-99F8-A296DE7EB12B}"/>
              </a:ext>
            </a:extLst>
          </p:cNvPr>
          <p:cNvSpPr>
            <a:spLocks noGrp="1"/>
          </p:cNvSpPr>
          <p:nvPr>
            <p:ph idx="1"/>
          </p:nvPr>
        </p:nvSpPr>
        <p:spPr>
          <a:xfrm>
            <a:off x="5085346" y="1137446"/>
            <a:ext cx="6801853" cy="5039517"/>
          </a:xfrm>
        </p:spPr>
        <p:txBody>
          <a:bodyPr>
            <a:normAutofit fontScale="85000" lnSpcReduction="20000"/>
          </a:bodyPr>
          <a:lstStyle/>
          <a:p>
            <a:pPr marL="114300" indent="0">
              <a:buNone/>
            </a:pPr>
            <a:r>
              <a:rPr lang="en-US" sz="3200" b="1" dirty="0"/>
              <a:t>Partner with organizations that serve PWD for recruiting </a:t>
            </a:r>
          </a:p>
          <a:p>
            <a:pPr marL="571500" indent="-457200"/>
            <a:r>
              <a:rPr lang="en-US" sz="3200" dirty="0"/>
              <a:t>H-CAP Primer on partners</a:t>
            </a:r>
          </a:p>
          <a:p>
            <a:pPr marL="571500" lvl="1" indent="0">
              <a:buNone/>
            </a:pPr>
            <a:endParaRPr lang="en-US" sz="3200" dirty="0"/>
          </a:p>
          <a:p>
            <a:pPr marL="114300" indent="0">
              <a:buNone/>
            </a:pPr>
            <a:r>
              <a:rPr lang="en-US" sz="3200" b="1" dirty="0"/>
              <a:t>Audit your website, promotional materials and any entrance requirements</a:t>
            </a:r>
          </a:p>
          <a:p>
            <a:pPr marL="571500" indent="-457200"/>
            <a:r>
              <a:rPr lang="en-US" sz="3200" dirty="0" err="1"/>
              <a:t>Apprenti</a:t>
            </a:r>
            <a:r>
              <a:rPr lang="en-US" sz="3200" dirty="0"/>
              <a:t> audit</a:t>
            </a:r>
          </a:p>
          <a:p>
            <a:pPr marL="571500" lvl="1" indent="0">
              <a:buNone/>
            </a:pPr>
            <a:endParaRPr lang="en-US" sz="3200" dirty="0"/>
          </a:p>
          <a:p>
            <a:pPr marL="114300" indent="0">
              <a:buNone/>
            </a:pPr>
            <a:r>
              <a:rPr lang="en-US" sz="3200" b="1" dirty="0"/>
              <a:t>For formal pre-apprenticeship programs, review programming for inclusivity</a:t>
            </a:r>
          </a:p>
          <a:p>
            <a:pPr marL="571500" indent="-457200"/>
            <a:r>
              <a:rPr lang="en-US" sz="3200" dirty="0"/>
              <a:t>IMT Folio</a:t>
            </a:r>
          </a:p>
          <a:p>
            <a:pPr lvl="1">
              <a:buFont typeface="Wingdings" panose="05000000000000000000" pitchFamily="2" charset="2"/>
              <a:buChar char="Ø"/>
            </a:pPr>
            <a:endParaRPr lang="en-US" sz="3200" dirty="0"/>
          </a:p>
          <a:p>
            <a:pPr lvl="1"/>
            <a:endParaRPr lang="en-US" sz="3200" dirty="0"/>
          </a:p>
        </p:txBody>
      </p:sp>
      <p:sp>
        <p:nvSpPr>
          <p:cNvPr id="5" name="Rectangle 4">
            <a:extLst>
              <a:ext uri="{FF2B5EF4-FFF2-40B4-BE49-F238E27FC236}">
                <a16:creationId xmlns:a16="http://schemas.microsoft.com/office/drawing/2014/main" id="{6E214F37-80C1-4A4B-92C3-45C864B6909C}"/>
              </a:ext>
            </a:extLst>
          </p:cNvPr>
          <p:cNvSpPr/>
          <p:nvPr/>
        </p:nvSpPr>
        <p:spPr>
          <a:xfrm>
            <a:off x="675804" y="1710521"/>
            <a:ext cx="4070684" cy="3128766"/>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285750" indent="-285750">
              <a:buFont typeface="Arial" panose="020B0604020202020204" pitchFamily="34" charset="0"/>
              <a:buChar char="•"/>
            </a:pPr>
            <a:r>
              <a:rPr lang="en-US" sz="4000" dirty="0">
                <a:solidFill>
                  <a:schemeClr val="tx1"/>
                </a:solidFill>
                <a:latin typeface="Calibri" panose="020F0502020204030204" pitchFamily="34" charset="0"/>
                <a:cs typeface="Calibri" panose="020F0502020204030204" pitchFamily="34" charset="0"/>
              </a:rPr>
              <a:t>Recruitment</a:t>
            </a:r>
          </a:p>
          <a:p>
            <a:pPr marL="285750" indent="-285750">
              <a:buFont typeface="Arial" panose="020B0604020202020204" pitchFamily="34" charset="0"/>
              <a:buChar char="•"/>
            </a:pPr>
            <a:r>
              <a:rPr lang="en-US" sz="4000" dirty="0">
                <a:solidFill>
                  <a:schemeClr val="tx1"/>
                </a:solidFill>
                <a:latin typeface="Calibri" panose="020F0502020204030204" pitchFamily="34" charset="0"/>
                <a:cs typeface="Calibri" panose="020F0502020204030204" pitchFamily="34" charset="0"/>
              </a:rPr>
              <a:t>Assessment</a:t>
            </a:r>
          </a:p>
          <a:p>
            <a:pPr marL="285750" indent="-285750">
              <a:buFont typeface="Arial" panose="020B0604020202020204" pitchFamily="34" charset="0"/>
              <a:buChar char="•"/>
            </a:pPr>
            <a:r>
              <a:rPr lang="en-US" sz="4000" dirty="0">
                <a:solidFill>
                  <a:schemeClr val="tx1"/>
                </a:solidFill>
                <a:latin typeface="Calibri" panose="020F0502020204030204" pitchFamily="34" charset="0"/>
                <a:cs typeface="Calibri" panose="020F0502020204030204" pitchFamily="34" charset="0"/>
              </a:rPr>
              <a:t>Selection</a:t>
            </a:r>
          </a:p>
          <a:p>
            <a:pPr marL="285750" indent="-285750">
              <a:buFont typeface="Arial" panose="020B0604020202020204" pitchFamily="34" charset="0"/>
              <a:buChar char="•"/>
            </a:pPr>
            <a:r>
              <a:rPr lang="en-US" sz="4000" dirty="0">
                <a:solidFill>
                  <a:schemeClr val="tx1"/>
                </a:solidFill>
                <a:latin typeface="Calibri" panose="020F0502020204030204" pitchFamily="34" charset="0"/>
                <a:cs typeface="Calibri" panose="020F0502020204030204" pitchFamily="34" charset="0"/>
              </a:rPr>
              <a:t>Orientation</a:t>
            </a:r>
          </a:p>
        </p:txBody>
      </p:sp>
    </p:spTree>
    <p:extLst>
      <p:ext uri="{BB962C8B-B14F-4D97-AF65-F5344CB8AC3E}">
        <p14:creationId xmlns:p14="http://schemas.microsoft.com/office/powerpoint/2010/main" val="244011672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502E8E7-7E80-49DB-93AE-9C49A7A0D054}"/>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19</a:t>
            </a:fld>
            <a:endParaRPr lang="en-US"/>
          </a:p>
        </p:txBody>
      </p:sp>
      <p:sp>
        <p:nvSpPr>
          <p:cNvPr id="6" name="Title 5">
            <a:extLst>
              <a:ext uri="{FF2B5EF4-FFF2-40B4-BE49-F238E27FC236}">
                <a16:creationId xmlns:a16="http://schemas.microsoft.com/office/drawing/2014/main" id="{F477C2D0-C731-4F50-9451-A2435C80095C}"/>
              </a:ext>
            </a:extLst>
          </p:cNvPr>
          <p:cNvSpPr>
            <a:spLocks noGrp="1"/>
          </p:cNvSpPr>
          <p:nvPr>
            <p:ph type="title"/>
          </p:nvPr>
        </p:nvSpPr>
        <p:spPr/>
        <p:txBody>
          <a:bodyPr>
            <a:normAutofit/>
          </a:bodyPr>
          <a:lstStyle/>
          <a:p>
            <a:r>
              <a:rPr lang="en-US" sz="3600" dirty="0"/>
              <a:t>On-the-Job </a:t>
            </a:r>
          </a:p>
        </p:txBody>
      </p:sp>
      <p:sp>
        <p:nvSpPr>
          <p:cNvPr id="3" name="Text Placeholder 2">
            <a:extLst>
              <a:ext uri="{FF2B5EF4-FFF2-40B4-BE49-F238E27FC236}">
                <a16:creationId xmlns:a16="http://schemas.microsoft.com/office/drawing/2014/main" id="{2A85100B-283F-4576-B999-21A325EF9ABD}"/>
              </a:ext>
            </a:extLst>
          </p:cNvPr>
          <p:cNvSpPr>
            <a:spLocks noGrp="1"/>
          </p:cNvSpPr>
          <p:nvPr>
            <p:ph idx="1"/>
          </p:nvPr>
        </p:nvSpPr>
        <p:spPr>
          <a:xfrm>
            <a:off x="5213684" y="1686083"/>
            <a:ext cx="6673516" cy="3490825"/>
          </a:xfrm>
        </p:spPr>
        <p:txBody>
          <a:bodyPr/>
          <a:lstStyle/>
          <a:p>
            <a:pPr marL="114300" indent="0">
              <a:buNone/>
            </a:pPr>
            <a:r>
              <a:rPr lang="en-US" b="1" dirty="0"/>
              <a:t>Reviewing how and when you ask apprentices to learn, document and demonstrate skills.</a:t>
            </a:r>
          </a:p>
          <a:p>
            <a:pPr marL="571500" indent="-457200"/>
            <a:r>
              <a:rPr lang="en-US" dirty="0"/>
              <a:t>UDL Practice Brief</a:t>
            </a:r>
          </a:p>
          <a:p>
            <a:pPr marL="114300" indent="0">
              <a:buNone/>
            </a:pPr>
            <a:r>
              <a:rPr lang="en-US" b="1" dirty="0"/>
              <a:t>Training mentors</a:t>
            </a:r>
          </a:p>
          <a:p>
            <a:pPr marL="571500" indent="-457200"/>
            <a:r>
              <a:rPr lang="en-US" dirty="0"/>
              <a:t>Guides and training for staff at </a:t>
            </a:r>
            <a:r>
              <a:rPr lang="en-US" dirty="0" err="1"/>
              <a:t>Apprenti</a:t>
            </a:r>
            <a:r>
              <a:rPr lang="en-US" dirty="0"/>
              <a:t> employer sites and H-CAP TA</a:t>
            </a:r>
          </a:p>
        </p:txBody>
      </p:sp>
      <p:sp>
        <p:nvSpPr>
          <p:cNvPr id="7" name="Rectangle 6">
            <a:extLst>
              <a:ext uri="{FF2B5EF4-FFF2-40B4-BE49-F238E27FC236}">
                <a16:creationId xmlns:a16="http://schemas.microsoft.com/office/drawing/2014/main" id="{E41F8E14-7B08-154A-82C7-EEF5DC38B71A}"/>
              </a:ext>
            </a:extLst>
          </p:cNvPr>
          <p:cNvSpPr/>
          <p:nvPr/>
        </p:nvSpPr>
        <p:spPr>
          <a:xfrm>
            <a:off x="701592" y="1750377"/>
            <a:ext cx="4070684" cy="3128766"/>
          </a:xfrm>
          <a:prstGeom prst="rect">
            <a:avLst/>
          </a:prstGeom>
          <a:solidFill>
            <a:srgbClr val="EE7D31"/>
          </a:solidFill>
        </p:spPr>
        <p:style>
          <a:lnRef idx="2">
            <a:schemeClr val="accent4">
              <a:shade val="50000"/>
            </a:schemeClr>
          </a:lnRef>
          <a:fillRef idx="1">
            <a:schemeClr val="accent4"/>
          </a:fillRef>
          <a:effectRef idx="0">
            <a:schemeClr val="accent4"/>
          </a:effectRef>
          <a:fontRef idx="minor">
            <a:schemeClr val="lt1"/>
          </a:fontRef>
        </p:style>
        <p:txBody>
          <a:bodyPr lIns="91440" tIns="45720" rIns="91440" bIns="45720" rtlCol="0" anchor="ctr"/>
          <a:lstStyle/>
          <a:p>
            <a:pPr marL="285750" indent="-285750">
              <a:buFont typeface="Arial" panose="020B0604020202020204" pitchFamily="34" charset="0"/>
              <a:buChar char="•"/>
            </a:pPr>
            <a:r>
              <a:rPr lang="en-US" sz="4000" dirty="0">
                <a:solidFill>
                  <a:schemeClr val="tx1"/>
                </a:solidFill>
                <a:latin typeface="Calibri" panose="020F0502020204030204" pitchFamily="34" charset="0"/>
                <a:cs typeface="Calibri" panose="020F0502020204030204" pitchFamily="34" charset="0"/>
              </a:rPr>
              <a:t>Work processes and standards</a:t>
            </a:r>
          </a:p>
          <a:p>
            <a:pPr marL="285750" indent="-285750">
              <a:buFont typeface="Arial" panose="020B0604020202020204" pitchFamily="34" charset="0"/>
              <a:buChar char="•"/>
            </a:pPr>
            <a:r>
              <a:rPr lang="en-US" sz="4000" dirty="0">
                <a:solidFill>
                  <a:schemeClr val="tx1"/>
                </a:solidFill>
                <a:latin typeface="Calibri" panose="020F0502020204030204" pitchFamily="34" charset="0"/>
                <a:cs typeface="Calibri" panose="020F0502020204030204" pitchFamily="34" charset="0"/>
              </a:rPr>
              <a:t>Mentorship</a:t>
            </a:r>
          </a:p>
          <a:p>
            <a:pPr marL="285750" indent="-285750">
              <a:buFont typeface="Arial" panose="020B0604020202020204" pitchFamily="34" charset="0"/>
              <a:buChar char="•"/>
            </a:pPr>
            <a:r>
              <a:rPr lang="en-US" sz="4000" dirty="0">
                <a:solidFill>
                  <a:schemeClr val="tx1"/>
                </a:solidFill>
                <a:latin typeface="Calibri"/>
                <a:cs typeface="Calibri"/>
              </a:rPr>
              <a:t>Company culture</a:t>
            </a:r>
          </a:p>
        </p:txBody>
      </p:sp>
    </p:spTree>
    <p:extLst>
      <p:ext uri="{BB962C8B-B14F-4D97-AF65-F5344CB8AC3E}">
        <p14:creationId xmlns:p14="http://schemas.microsoft.com/office/powerpoint/2010/main" val="153308208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476F5827-80B0-4A41-9EDA-E768A3E2AE63}"/>
              </a:ext>
            </a:extLst>
          </p:cNvPr>
          <p:cNvSpPr>
            <a:spLocks noGrp="1"/>
          </p:cNvSpPr>
          <p:nvPr>
            <p:ph type="sldNum" sz="quarter" idx="12"/>
          </p:nvPr>
        </p:nvSpPr>
        <p:spPr/>
        <p:txBody>
          <a:bodyPr/>
          <a:lstStyle/>
          <a:p>
            <a:fld id="{158B7785-F6D6-45F8-833E-07BD84680091}" type="slidenum">
              <a:rPr lang="en-US" smtClean="0"/>
              <a:pPr/>
              <a:t>2</a:t>
            </a:fld>
            <a:endParaRPr lang="en-US"/>
          </a:p>
        </p:txBody>
      </p:sp>
      <p:sp>
        <p:nvSpPr>
          <p:cNvPr id="8" name="Title 7">
            <a:extLst>
              <a:ext uri="{FF2B5EF4-FFF2-40B4-BE49-F238E27FC236}">
                <a16:creationId xmlns:a16="http://schemas.microsoft.com/office/drawing/2014/main" id="{A0DF715D-E369-4178-8CA1-81684719C47D}"/>
              </a:ext>
            </a:extLst>
          </p:cNvPr>
          <p:cNvSpPr>
            <a:spLocks noGrp="1"/>
          </p:cNvSpPr>
          <p:nvPr>
            <p:ph type="title"/>
          </p:nvPr>
        </p:nvSpPr>
        <p:spPr/>
        <p:txBody>
          <a:bodyPr/>
          <a:lstStyle/>
          <a:p>
            <a:r>
              <a:rPr lang="en-US" dirty="0"/>
              <a:t>Today’s Moderator</a:t>
            </a:r>
          </a:p>
        </p:txBody>
      </p:sp>
      <p:pic>
        <p:nvPicPr>
          <p:cNvPr id="3" name="Picture Placeholder 2" descr="A person posing for the camera in front of a computer&#10;&#10;Description automatically generated">
            <a:extLst>
              <a:ext uri="{FF2B5EF4-FFF2-40B4-BE49-F238E27FC236}">
                <a16:creationId xmlns:a16="http://schemas.microsoft.com/office/drawing/2014/main" id="{5E76D20B-17B5-4D65-B076-E057294D7FE2}"/>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t="12500" b="12500"/>
          <a:stretch>
            <a:fillRect/>
          </a:stretch>
        </p:blipFill>
        <p:spPr/>
      </p:pic>
      <p:sp>
        <p:nvSpPr>
          <p:cNvPr id="9" name="Content Placeholder 8">
            <a:extLst>
              <a:ext uri="{FF2B5EF4-FFF2-40B4-BE49-F238E27FC236}">
                <a16:creationId xmlns:a16="http://schemas.microsoft.com/office/drawing/2014/main" id="{D9A418EB-75AD-44C6-8706-B14F9390C784}"/>
              </a:ext>
            </a:extLst>
          </p:cNvPr>
          <p:cNvSpPr>
            <a:spLocks noGrp="1"/>
          </p:cNvSpPr>
          <p:nvPr>
            <p:ph idx="1"/>
          </p:nvPr>
        </p:nvSpPr>
        <p:spPr/>
        <p:txBody>
          <a:bodyPr/>
          <a:lstStyle/>
          <a:p>
            <a:r>
              <a:rPr lang="en-US" dirty="0"/>
              <a:t>Natalie Linton</a:t>
            </a:r>
          </a:p>
          <a:p>
            <a:pPr lvl="1"/>
            <a:r>
              <a:rPr lang="en-US" dirty="0"/>
              <a:t>Program Analyst</a:t>
            </a:r>
            <a:endParaRPr lang="en-US" dirty="0">
              <a:cs typeface="Calibri Light"/>
            </a:endParaRPr>
          </a:p>
          <a:p>
            <a:pPr lvl="2"/>
            <a:r>
              <a:rPr lang="en-US" dirty="0"/>
              <a:t>Office of Apprenticeship</a:t>
            </a:r>
          </a:p>
          <a:p>
            <a:pPr lvl="2"/>
            <a:r>
              <a:rPr lang="en-US" dirty="0"/>
              <a:t>U.S. Department of Labor/ETA</a:t>
            </a:r>
          </a:p>
        </p:txBody>
      </p:sp>
    </p:spTree>
    <p:extLst>
      <p:ext uri="{BB962C8B-B14F-4D97-AF65-F5344CB8AC3E}">
        <p14:creationId xmlns:p14="http://schemas.microsoft.com/office/powerpoint/2010/main" val="40493069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4487C8D-74E2-4CDE-980C-EC9C39485E52}"/>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20</a:t>
            </a:fld>
            <a:endParaRPr lang="en-US"/>
          </a:p>
        </p:txBody>
      </p:sp>
      <p:sp>
        <p:nvSpPr>
          <p:cNvPr id="5" name="Title 4">
            <a:extLst>
              <a:ext uri="{FF2B5EF4-FFF2-40B4-BE49-F238E27FC236}">
                <a16:creationId xmlns:a16="http://schemas.microsoft.com/office/drawing/2014/main" id="{0B5CB135-5C7A-4BA7-B967-30FB46D832D8}"/>
              </a:ext>
            </a:extLst>
          </p:cNvPr>
          <p:cNvSpPr>
            <a:spLocks noGrp="1"/>
          </p:cNvSpPr>
          <p:nvPr>
            <p:ph type="title"/>
          </p:nvPr>
        </p:nvSpPr>
        <p:spPr/>
        <p:txBody>
          <a:bodyPr>
            <a:normAutofit/>
          </a:bodyPr>
          <a:lstStyle/>
          <a:p>
            <a:r>
              <a:rPr lang="en-US" sz="3600" dirty="0"/>
              <a:t>Related Training </a:t>
            </a:r>
          </a:p>
        </p:txBody>
      </p:sp>
      <p:sp>
        <p:nvSpPr>
          <p:cNvPr id="6" name="Content Placeholder 5">
            <a:extLst>
              <a:ext uri="{FF2B5EF4-FFF2-40B4-BE49-F238E27FC236}">
                <a16:creationId xmlns:a16="http://schemas.microsoft.com/office/drawing/2014/main" id="{39EBE836-ACD5-4B9F-BE97-7607B1D89B91}"/>
              </a:ext>
            </a:extLst>
          </p:cNvPr>
          <p:cNvSpPr>
            <a:spLocks noGrp="1"/>
          </p:cNvSpPr>
          <p:nvPr>
            <p:ph idx="1"/>
          </p:nvPr>
        </p:nvSpPr>
        <p:spPr>
          <a:xfrm>
            <a:off x="5155894" y="1669520"/>
            <a:ext cx="6731306" cy="3518960"/>
          </a:xfrm>
        </p:spPr>
        <p:txBody>
          <a:bodyPr/>
          <a:lstStyle/>
          <a:p>
            <a:pPr marL="0" indent="0">
              <a:buNone/>
            </a:pPr>
            <a:r>
              <a:rPr lang="en-US" b="1" dirty="0"/>
              <a:t>Reviewing classroom training and platforms for accessibility</a:t>
            </a:r>
          </a:p>
          <a:p>
            <a:pPr marL="0" indent="0">
              <a:buNone/>
            </a:pPr>
            <a:r>
              <a:rPr lang="en-US" dirty="0"/>
              <a:t>Evaluating potential training partners for their skills and experience around accessible learning modalities</a:t>
            </a:r>
          </a:p>
          <a:p>
            <a:r>
              <a:rPr lang="en-US" dirty="0"/>
              <a:t>Partner procurement language for </a:t>
            </a:r>
            <a:r>
              <a:rPr lang="en-US" dirty="0" err="1"/>
              <a:t>Apprenti</a:t>
            </a:r>
            <a:endParaRPr lang="en-US" dirty="0"/>
          </a:p>
        </p:txBody>
      </p:sp>
      <p:sp>
        <p:nvSpPr>
          <p:cNvPr id="8" name="Rectangle 7">
            <a:extLst>
              <a:ext uri="{FF2B5EF4-FFF2-40B4-BE49-F238E27FC236}">
                <a16:creationId xmlns:a16="http://schemas.microsoft.com/office/drawing/2014/main" id="{D8462F93-01B4-774E-9EBE-53FBA8C937AA}"/>
              </a:ext>
            </a:extLst>
          </p:cNvPr>
          <p:cNvSpPr/>
          <p:nvPr/>
        </p:nvSpPr>
        <p:spPr>
          <a:xfrm>
            <a:off x="675804" y="1710521"/>
            <a:ext cx="4070684" cy="3128766"/>
          </a:xfrm>
          <a:prstGeom prst="rect">
            <a:avLst/>
          </a:prstGeom>
          <a:solidFill>
            <a:srgbClr val="005A7C"/>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285750" indent="-285750">
              <a:buFont typeface="Arial" panose="020B0604020202020204" pitchFamily="34" charset="0"/>
              <a:buChar char="•"/>
            </a:pPr>
            <a:r>
              <a:rPr lang="en-US" sz="4000" dirty="0">
                <a:solidFill>
                  <a:schemeClr val="bg1"/>
                </a:solidFill>
                <a:latin typeface="Calibri" panose="020F0502020204030204" pitchFamily="34" charset="0"/>
                <a:cs typeface="Calibri" panose="020F0502020204030204" pitchFamily="34" charset="0"/>
              </a:rPr>
              <a:t>Classroom training and instruction</a:t>
            </a:r>
          </a:p>
          <a:p>
            <a:pPr marL="285750" indent="-285750">
              <a:buFont typeface="Arial" panose="020B0604020202020204" pitchFamily="34" charset="0"/>
              <a:buChar char="•"/>
            </a:pPr>
            <a:r>
              <a:rPr lang="en-US" sz="4000" dirty="0">
                <a:solidFill>
                  <a:schemeClr val="bg1"/>
                </a:solidFill>
                <a:latin typeface="Calibri" panose="020F0502020204030204" pitchFamily="34" charset="0"/>
                <a:cs typeface="Calibri" panose="020F0502020204030204" pitchFamily="34" charset="0"/>
              </a:rPr>
              <a:t>Online or virtual instruction</a:t>
            </a:r>
          </a:p>
        </p:txBody>
      </p:sp>
    </p:spTree>
    <p:extLst>
      <p:ext uri="{BB962C8B-B14F-4D97-AF65-F5344CB8AC3E}">
        <p14:creationId xmlns:p14="http://schemas.microsoft.com/office/powerpoint/2010/main" val="405848698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AB58878-D2E7-459C-A15C-742AE77DDBE0}"/>
              </a:ext>
            </a:extLst>
          </p:cNvPr>
          <p:cNvSpPr>
            <a:spLocks noGrp="1"/>
          </p:cNvSpPr>
          <p:nvPr>
            <p:ph type="sldNum" sz="quarter" idx="12"/>
          </p:nvPr>
        </p:nvSpPr>
        <p:spPr/>
        <p:txBody>
          <a:bodyPr/>
          <a:lstStyle/>
          <a:p>
            <a:fld id="{158B7785-F6D6-45F8-833E-07BD84680091}" type="slidenum">
              <a:rPr lang="en-US" smtClean="0"/>
              <a:t>21</a:t>
            </a:fld>
            <a:endParaRPr lang="en-US"/>
          </a:p>
        </p:txBody>
      </p:sp>
      <p:sp>
        <p:nvSpPr>
          <p:cNvPr id="3" name="Title 2">
            <a:extLst>
              <a:ext uri="{FF2B5EF4-FFF2-40B4-BE49-F238E27FC236}">
                <a16:creationId xmlns:a16="http://schemas.microsoft.com/office/drawing/2014/main" id="{E8104C35-37CB-46EC-B8C2-A46B529BF16F}"/>
              </a:ext>
            </a:extLst>
          </p:cNvPr>
          <p:cNvSpPr>
            <a:spLocks noGrp="1"/>
          </p:cNvSpPr>
          <p:nvPr>
            <p:ph type="title"/>
          </p:nvPr>
        </p:nvSpPr>
        <p:spPr/>
        <p:txBody>
          <a:bodyPr>
            <a:normAutofit/>
          </a:bodyPr>
          <a:lstStyle/>
          <a:p>
            <a:r>
              <a:rPr lang="en-US" sz="3600" dirty="0"/>
              <a:t>Other Supports for Apprentices</a:t>
            </a:r>
          </a:p>
        </p:txBody>
      </p:sp>
      <p:sp>
        <p:nvSpPr>
          <p:cNvPr id="4" name="Content Placeholder 3">
            <a:extLst>
              <a:ext uri="{FF2B5EF4-FFF2-40B4-BE49-F238E27FC236}">
                <a16:creationId xmlns:a16="http://schemas.microsoft.com/office/drawing/2014/main" id="{9B3ACB91-D5FA-45E4-95BA-E3C3E6FFCDA0}"/>
              </a:ext>
            </a:extLst>
          </p:cNvPr>
          <p:cNvSpPr>
            <a:spLocks noGrp="1"/>
          </p:cNvSpPr>
          <p:nvPr>
            <p:ph idx="1"/>
          </p:nvPr>
        </p:nvSpPr>
        <p:spPr>
          <a:xfrm>
            <a:off x="5122843" y="1074712"/>
            <a:ext cx="6588295" cy="5281638"/>
          </a:xfrm>
        </p:spPr>
        <p:txBody>
          <a:bodyPr>
            <a:normAutofit lnSpcReduction="10000"/>
          </a:bodyPr>
          <a:lstStyle/>
          <a:p>
            <a:pPr marL="0" indent="0">
              <a:buNone/>
            </a:pPr>
            <a:r>
              <a:rPr lang="en-US" b="1" dirty="0"/>
              <a:t>Training for Program Staff on working with PWD, incorporating a UDL framework</a:t>
            </a:r>
          </a:p>
          <a:p>
            <a:r>
              <a:rPr lang="en-US" dirty="0"/>
              <a:t>Pre-Apprenticeship Policy Brief</a:t>
            </a:r>
          </a:p>
          <a:p>
            <a:r>
              <a:rPr lang="en-US" dirty="0"/>
              <a:t>UDL Practice Brief</a:t>
            </a:r>
          </a:p>
          <a:p>
            <a:pPr marL="0" indent="0">
              <a:buNone/>
            </a:pPr>
            <a:r>
              <a:rPr lang="en-US" b="1" dirty="0"/>
              <a:t>Training on Self Disclosure and advocacy for apprentices</a:t>
            </a:r>
          </a:p>
          <a:p>
            <a:r>
              <a:rPr lang="en-US" dirty="0"/>
              <a:t>Pre-Apprenticeship Policy Brief</a:t>
            </a:r>
          </a:p>
          <a:p>
            <a:r>
              <a:rPr lang="en-US" dirty="0"/>
              <a:t>Trainings through JAN/Earn </a:t>
            </a:r>
          </a:p>
          <a:p>
            <a:pPr marL="0" indent="0">
              <a:buNone/>
            </a:pPr>
            <a:r>
              <a:rPr lang="en-US" b="1" dirty="0"/>
              <a:t>Working with Partners</a:t>
            </a:r>
          </a:p>
          <a:p>
            <a:r>
              <a:rPr lang="en-US" dirty="0"/>
              <a:t>H-CAP partner primer</a:t>
            </a:r>
          </a:p>
        </p:txBody>
      </p:sp>
      <p:sp>
        <p:nvSpPr>
          <p:cNvPr id="5" name="Rectangle 4">
            <a:extLst>
              <a:ext uri="{FF2B5EF4-FFF2-40B4-BE49-F238E27FC236}">
                <a16:creationId xmlns:a16="http://schemas.microsoft.com/office/drawing/2014/main" id="{EEE8CDD6-A2EB-3241-B34F-16E7359BAC50}"/>
              </a:ext>
            </a:extLst>
          </p:cNvPr>
          <p:cNvSpPr/>
          <p:nvPr/>
        </p:nvSpPr>
        <p:spPr>
          <a:xfrm>
            <a:off x="675804" y="1710521"/>
            <a:ext cx="4070684" cy="3128766"/>
          </a:xfrm>
          <a:prstGeom prst="rect">
            <a:avLst/>
          </a:prstGeom>
          <a:solidFill>
            <a:srgbClr val="2C5261"/>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285750" indent="-285750">
              <a:buClr>
                <a:schemeClr val="bg1"/>
              </a:buClr>
              <a:buFont typeface="Arial" panose="020B0604020202020204" pitchFamily="34" charset="0"/>
              <a:buChar char="•"/>
            </a:pPr>
            <a:r>
              <a:rPr lang="en-US" sz="4000" dirty="0">
                <a:solidFill>
                  <a:schemeClr val="bg1"/>
                </a:solidFill>
                <a:latin typeface="Calibri" panose="020F0502020204030204" pitchFamily="34" charset="0"/>
                <a:cs typeface="Calibri" panose="020F0502020204030204" pitchFamily="34" charset="0"/>
              </a:rPr>
              <a:t>Academic and supportive services for success and persistence</a:t>
            </a:r>
          </a:p>
        </p:txBody>
      </p:sp>
    </p:spTree>
    <p:extLst>
      <p:ext uri="{BB962C8B-B14F-4D97-AF65-F5344CB8AC3E}">
        <p14:creationId xmlns:p14="http://schemas.microsoft.com/office/powerpoint/2010/main" val="95344918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4B0FA1-0818-47CF-A785-FCE42198403D}"/>
              </a:ext>
            </a:extLst>
          </p:cNvPr>
          <p:cNvSpPr>
            <a:spLocks noGrp="1"/>
          </p:cNvSpPr>
          <p:nvPr>
            <p:ph type="title"/>
          </p:nvPr>
        </p:nvSpPr>
        <p:spPr/>
        <p:txBody>
          <a:bodyPr/>
          <a:lstStyle/>
          <a:p>
            <a:r>
              <a:rPr lang="en-US" dirty="0"/>
              <a:t>Using Universal Design Learning (UDL)</a:t>
            </a:r>
          </a:p>
        </p:txBody>
      </p:sp>
      <p:sp>
        <p:nvSpPr>
          <p:cNvPr id="3" name="Text Placeholder 2">
            <a:extLst>
              <a:ext uri="{FF2B5EF4-FFF2-40B4-BE49-F238E27FC236}">
                <a16:creationId xmlns:a16="http://schemas.microsoft.com/office/drawing/2014/main" id="{CEF54CEE-76A4-4A18-8327-E076CE086922}"/>
              </a:ext>
            </a:extLst>
          </p:cNvPr>
          <p:cNvSpPr>
            <a:spLocks noGrp="1"/>
          </p:cNvSpPr>
          <p:nvPr>
            <p:ph sz="half" idx="1"/>
          </p:nvPr>
        </p:nvSpPr>
        <p:spPr>
          <a:xfrm>
            <a:off x="838200" y="1161144"/>
            <a:ext cx="3488907" cy="5015820"/>
          </a:xfrm>
        </p:spPr>
        <p:txBody>
          <a:bodyPr/>
          <a:lstStyle/>
          <a:p>
            <a:pPr marL="0" indent="0">
              <a:buNone/>
            </a:pPr>
            <a:r>
              <a:rPr lang="en-US" b="1" dirty="0"/>
              <a:t>Set Clear, Rigorous, Relevant Goals</a:t>
            </a:r>
          </a:p>
          <a:p>
            <a:r>
              <a:rPr lang="en-US" dirty="0"/>
              <a:t>Clearly defined </a:t>
            </a:r>
          </a:p>
          <a:p>
            <a:r>
              <a:rPr lang="en-US" dirty="0"/>
              <a:t>Multiple paths/options for achievement</a:t>
            </a:r>
          </a:p>
          <a:p>
            <a:r>
              <a:rPr lang="en-US" dirty="0"/>
              <a:t>Trainers, teachers, apprentices, and employers understand goals </a:t>
            </a:r>
          </a:p>
          <a:p>
            <a:endParaRPr lang="en-US" dirty="0"/>
          </a:p>
        </p:txBody>
      </p:sp>
      <p:sp>
        <p:nvSpPr>
          <p:cNvPr id="9" name="Content Placeholder 8">
            <a:extLst>
              <a:ext uri="{FF2B5EF4-FFF2-40B4-BE49-F238E27FC236}">
                <a16:creationId xmlns:a16="http://schemas.microsoft.com/office/drawing/2014/main" id="{D1CE37FF-F4F9-4A3C-9D66-0182030A4CA8}"/>
              </a:ext>
            </a:extLst>
          </p:cNvPr>
          <p:cNvSpPr>
            <a:spLocks noGrp="1"/>
          </p:cNvSpPr>
          <p:nvPr>
            <p:ph sz="half" idx="2"/>
          </p:nvPr>
        </p:nvSpPr>
        <p:spPr>
          <a:xfrm>
            <a:off x="4558878" y="1161144"/>
            <a:ext cx="3488907" cy="5015820"/>
          </a:xfrm>
        </p:spPr>
        <p:txBody>
          <a:bodyPr/>
          <a:lstStyle/>
          <a:p>
            <a:pPr marL="0" indent="0">
              <a:buNone/>
            </a:pPr>
            <a:r>
              <a:rPr lang="en-US" b="1" dirty="0"/>
              <a:t>Anticipate Barriers</a:t>
            </a:r>
          </a:p>
          <a:p>
            <a:r>
              <a:rPr lang="en-US" dirty="0"/>
              <a:t>Talk with numerous stakeholders about barriers </a:t>
            </a:r>
          </a:p>
          <a:p>
            <a:r>
              <a:rPr lang="en-US" dirty="0"/>
              <a:t>Understand the various types of PAs </a:t>
            </a:r>
          </a:p>
          <a:p>
            <a:r>
              <a:rPr lang="en-US" dirty="0"/>
              <a:t>Ensure PA assessments are inclusive and all participants understand the assessment process</a:t>
            </a:r>
          </a:p>
          <a:p>
            <a:endParaRPr lang="en-US" dirty="0"/>
          </a:p>
        </p:txBody>
      </p:sp>
      <p:sp>
        <p:nvSpPr>
          <p:cNvPr id="10" name="Content Placeholder 8">
            <a:extLst>
              <a:ext uri="{FF2B5EF4-FFF2-40B4-BE49-F238E27FC236}">
                <a16:creationId xmlns:a16="http://schemas.microsoft.com/office/drawing/2014/main" id="{9BFDCCB7-D851-4A14-BFC5-2DAA1AFC4170}"/>
              </a:ext>
            </a:extLst>
          </p:cNvPr>
          <p:cNvSpPr txBox="1">
            <a:spLocks/>
          </p:cNvSpPr>
          <p:nvPr/>
        </p:nvSpPr>
        <p:spPr>
          <a:xfrm>
            <a:off x="8279556" y="1161144"/>
            <a:ext cx="3488907" cy="5015820"/>
          </a:xfrm>
          <a:prstGeom prst="rect">
            <a:avLst/>
          </a:prstGeom>
        </p:spPr>
        <p:txBody>
          <a:bodyPr vert="horz" lIns="91440" tIns="45720" rIns="91440" bIns="45720" rtlCol="0">
            <a:noAutofit/>
          </a:bodyPr>
          <a:lstStyle>
            <a:lvl1pPr marL="228600" indent="-228600" algn="l" defTabSz="914400" rtl="0" eaLnBrk="1" latinLnBrk="0" hangingPunct="1">
              <a:lnSpc>
                <a:spcPct val="95000"/>
              </a:lnSpc>
              <a:spcBef>
                <a:spcPts val="1800"/>
              </a:spcBef>
              <a:buClr>
                <a:schemeClr val="accent2"/>
              </a:buClr>
              <a:buFont typeface="Wingdings 3" panose="05040102010807070707" pitchFamily="18" charset="2"/>
              <a:buChar char=""/>
              <a:defRPr sz="2600" kern="1200">
                <a:solidFill>
                  <a:schemeClr val="tx1"/>
                </a:solidFill>
                <a:latin typeface="+mn-lt"/>
                <a:ea typeface="+mn-ea"/>
                <a:cs typeface="+mn-cs"/>
              </a:defRPr>
            </a:lvl1pPr>
            <a:lvl2pPr marL="685800" indent="-228600" algn="l" defTabSz="914400" rtl="0" eaLnBrk="1" latinLnBrk="0" hangingPunct="1">
              <a:lnSpc>
                <a:spcPct val="95000"/>
              </a:lnSpc>
              <a:spcBef>
                <a:spcPts val="800"/>
              </a:spcBef>
              <a:buClr>
                <a:schemeClr val="accent6"/>
              </a:buClr>
              <a:buFont typeface="Wingdings 3" panose="05040102010807070707" pitchFamily="18" charset="2"/>
              <a:buChar char=""/>
              <a:defRPr sz="2400" kern="1200">
                <a:solidFill>
                  <a:schemeClr val="bg2">
                    <a:lumMod val="25000"/>
                  </a:schemeClr>
                </a:solidFill>
                <a:latin typeface="+mn-lt"/>
                <a:ea typeface="+mn-ea"/>
                <a:cs typeface="+mn-cs"/>
              </a:defRPr>
            </a:lvl2pPr>
            <a:lvl3pPr marL="1143000" indent="-228600" algn="l" defTabSz="914400" rtl="0" eaLnBrk="1" latinLnBrk="0" hangingPunct="1">
              <a:lnSpc>
                <a:spcPct val="95000"/>
              </a:lnSpc>
              <a:spcBef>
                <a:spcPts val="500"/>
              </a:spcBef>
              <a:buClr>
                <a:schemeClr val="bg1">
                  <a:lumMod val="50000"/>
                </a:schemeClr>
              </a:buClr>
              <a:buFont typeface="Wingdings 3" panose="05040102010807070707" pitchFamily="18" charset="2"/>
              <a:buChar char="ê"/>
              <a:defRPr sz="2200" kern="1200">
                <a:solidFill>
                  <a:schemeClr val="bg2">
                    <a:lumMod val="25000"/>
                  </a:schemeClr>
                </a:solidFill>
                <a:latin typeface="+mn-lt"/>
                <a:ea typeface="+mn-ea"/>
                <a:cs typeface="+mn-cs"/>
              </a:defRPr>
            </a:lvl3pPr>
            <a:lvl4pPr marL="1600200" indent="-228600" algn="l" defTabSz="914400" rtl="0" eaLnBrk="1" latinLnBrk="0" hangingPunct="1">
              <a:lnSpc>
                <a:spcPct val="95000"/>
              </a:lnSpc>
              <a:spcBef>
                <a:spcPts val="500"/>
              </a:spcBef>
              <a:buClr>
                <a:schemeClr val="accent2"/>
              </a:buClr>
              <a:buFont typeface="Wingdings 3" panose="05040102010807070707" pitchFamily="18" charset="2"/>
              <a:buChar char="ê"/>
              <a:defRPr sz="2000" kern="1200">
                <a:solidFill>
                  <a:schemeClr val="bg2">
                    <a:lumMod val="25000"/>
                  </a:schemeClr>
                </a:solidFill>
                <a:latin typeface="+mn-lt"/>
                <a:ea typeface="+mn-ea"/>
                <a:cs typeface="+mn-cs"/>
              </a:defRPr>
            </a:lvl4pPr>
            <a:lvl5pPr marL="2057400" indent="-228600" algn="l" defTabSz="914400" rtl="0" eaLnBrk="1" latinLnBrk="0" hangingPunct="1">
              <a:lnSpc>
                <a:spcPct val="95000"/>
              </a:lnSpc>
              <a:spcBef>
                <a:spcPts val="500"/>
              </a:spcBef>
              <a:buClr>
                <a:schemeClr val="accent6"/>
              </a:buClr>
              <a:buFont typeface="Wingdings 3" panose="05040102010807070707" pitchFamily="18" charset="2"/>
              <a:buChar char="ê"/>
              <a:defRPr sz="1800" kern="1200">
                <a:solidFill>
                  <a:schemeClr val="bg2">
                    <a:lumMod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Wingdings 3" panose="05040102010807070707" pitchFamily="18" charset="2"/>
              <a:buNone/>
            </a:pPr>
            <a:r>
              <a:rPr lang="en-US" b="1" dirty="0"/>
              <a:t>Design Options to Reduce Barriers for All</a:t>
            </a:r>
          </a:p>
          <a:p>
            <a:r>
              <a:rPr lang="en-US" dirty="0"/>
              <a:t>Provide solutions to all participants </a:t>
            </a:r>
          </a:p>
          <a:p>
            <a:r>
              <a:rPr lang="en-US" dirty="0"/>
              <a:t>Design with stakeholders to meet specific participant needs (before, during, and as they arise) </a:t>
            </a:r>
          </a:p>
          <a:p>
            <a:endParaRPr lang="en-US" dirty="0"/>
          </a:p>
          <a:p>
            <a:endParaRPr lang="en-US" dirty="0"/>
          </a:p>
        </p:txBody>
      </p:sp>
    </p:spTree>
    <p:extLst>
      <p:ext uri="{BB962C8B-B14F-4D97-AF65-F5344CB8AC3E}">
        <p14:creationId xmlns:p14="http://schemas.microsoft.com/office/powerpoint/2010/main" val="324590246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67229" y="6235891"/>
            <a:ext cx="3863075" cy="397260"/>
          </a:xfrm>
        </p:spPr>
        <p:txBody>
          <a:bodyPr>
            <a:normAutofit fontScale="90000"/>
          </a:bodyPr>
          <a:lstStyle/>
          <a:p>
            <a:pPr algn="ctr"/>
            <a:r>
              <a:rPr lang="en-US" sz="4000" dirty="0"/>
              <a:t>  </a:t>
            </a:r>
          </a:p>
        </p:txBody>
      </p:sp>
      <p:sp>
        <p:nvSpPr>
          <p:cNvPr id="3" name="Content Placeholder 2"/>
          <p:cNvSpPr>
            <a:spLocks noGrp="1"/>
          </p:cNvSpPr>
          <p:nvPr>
            <p:ph sz="half" idx="1"/>
          </p:nvPr>
        </p:nvSpPr>
        <p:spPr>
          <a:xfrm>
            <a:off x="4049521" y="3054666"/>
            <a:ext cx="2531445" cy="4504623"/>
          </a:xfrm>
        </p:spPr>
        <p:txBody>
          <a:bodyPr>
            <a:normAutofit/>
          </a:bodyPr>
          <a:lstStyle/>
          <a:p>
            <a:pPr marL="0" indent="0">
              <a:buNone/>
            </a:pPr>
            <a:endParaRPr lang="en-US" dirty="0">
              <a:solidFill>
                <a:schemeClr val="tx1"/>
              </a:solidFill>
            </a:endParaRPr>
          </a:p>
          <a:p>
            <a:pPr marL="0" indent="0">
              <a:buNone/>
            </a:pPr>
            <a:endParaRPr lang="en-US" dirty="0"/>
          </a:p>
        </p:txBody>
      </p:sp>
      <p:sp>
        <p:nvSpPr>
          <p:cNvPr id="6" name="Content Placeholder 5">
            <a:extLst>
              <a:ext uri="{FF2B5EF4-FFF2-40B4-BE49-F238E27FC236}">
                <a16:creationId xmlns:a16="http://schemas.microsoft.com/office/drawing/2014/main" id="{D875B26A-0C8F-8C4D-98CD-67214CC6EADE}"/>
              </a:ext>
            </a:extLst>
          </p:cNvPr>
          <p:cNvSpPr>
            <a:spLocks noGrp="1"/>
          </p:cNvSpPr>
          <p:nvPr>
            <p:ph sz="half" idx="2"/>
          </p:nvPr>
        </p:nvSpPr>
        <p:spPr/>
        <p:txBody>
          <a:bodyPr/>
          <a:lstStyle/>
          <a:p>
            <a:endParaRPr lang="en-US" dirty="0"/>
          </a:p>
        </p:txBody>
      </p:sp>
      <p:pic>
        <p:nvPicPr>
          <p:cNvPr id="8" name="Picture 7">
            <a:extLst>
              <a:ext uri="{FF2B5EF4-FFF2-40B4-BE49-F238E27FC236}">
                <a16:creationId xmlns:a16="http://schemas.microsoft.com/office/drawing/2014/main" id="{862AA636-5235-5945-BB78-9F0FB08B307E}"/>
              </a:ext>
            </a:extLst>
          </p:cNvPr>
          <p:cNvPicPr/>
          <p:nvPr/>
        </p:nvPicPr>
        <p:blipFill>
          <a:blip r:embed="rId3">
            <a:extLst>
              <a:ext uri="{28A0092B-C50C-407E-A947-70E740481C1C}">
                <a14:useLocalDpi xmlns:a14="http://schemas.microsoft.com/office/drawing/2010/main" val="0"/>
              </a:ext>
            </a:extLst>
          </a:blip>
          <a:stretch>
            <a:fillRect/>
          </a:stretch>
        </p:blipFill>
        <p:spPr>
          <a:xfrm>
            <a:off x="2656666" y="1146039"/>
            <a:ext cx="6726269" cy="4732750"/>
          </a:xfrm>
          <a:prstGeom prst="rect">
            <a:avLst/>
          </a:prstGeom>
          <a:ln>
            <a:noFill/>
          </a:ln>
          <a:effectLst>
            <a:outerShdw blurRad="292100" dist="139700" dir="2700000" algn="tl" rotWithShape="0">
              <a:srgbClr val="333333">
                <a:alpha val="65000"/>
              </a:srgbClr>
            </a:outerShdw>
          </a:effectLst>
        </p:spPr>
      </p:pic>
      <p:sp>
        <p:nvSpPr>
          <p:cNvPr id="9" name="Title 1">
            <a:extLst>
              <a:ext uri="{FF2B5EF4-FFF2-40B4-BE49-F238E27FC236}">
                <a16:creationId xmlns:a16="http://schemas.microsoft.com/office/drawing/2014/main" id="{57FEAED1-BB4E-0B4D-85BE-6D3AC482A808}"/>
              </a:ext>
            </a:extLst>
          </p:cNvPr>
          <p:cNvSpPr txBox="1">
            <a:spLocks/>
          </p:cNvSpPr>
          <p:nvPr/>
        </p:nvSpPr>
        <p:spPr>
          <a:xfrm>
            <a:off x="1050641" y="-430804"/>
            <a:ext cx="10962800" cy="1148255"/>
          </a:xfrm>
          <a:prstGeom prst="rect">
            <a:avLst/>
          </a:prstGeom>
        </p:spPr>
        <p:txBody>
          <a:bodyPr vert="horz" lIns="0" tIns="45720" rIns="91440" bIns="45720" rtlCol="0" anchor="b">
            <a:normAutofit/>
          </a:bodyPr>
          <a:lstStyle>
            <a:lvl1pPr algn="l" defTabSz="914400" rtl="0" eaLnBrk="1" latinLnBrk="0" hangingPunct="1">
              <a:lnSpc>
                <a:spcPct val="90000"/>
              </a:lnSpc>
              <a:spcBef>
                <a:spcPct val="0"/>
              </a:spcBef>
              <a:buNone/>
              <a:defRPr sz="3200" b="1" kern="1200">
                <a:solidFill>
                  <a:schemeClr val="tx1"/>
                </a:solidFill>
                <a:latin typeface="+mn-lt"/>
                <a:ea typeface="+mj-ea"/>
                <a:cs typeface="+mj-cs"/>
              </a:defRPr>
            </a:lvl1pPr>
          </a:lstStyle>
          <a:p>
            <a:r>
              <a:rPr lang="en-US" dirty="0"/>
              <a:t>Inclusive Youth Apprenticeship in the Shenandoah Valley</a:t>
            </a:r>
          </a:p>
        </p:txBody>
      </p:sp>
    </p:spTree>
    <p:extLst>
      <p:ext uri="{BB962C8B-B14F-4D97-AF65-F5344CB8AC3E}">
        <p14:creationId xmlns:p14="http://schemas.microsoft.com/office/powerpoint/2010/main" val="11624593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65100" y="225467"/>
            <a:ext cx="6796313" cy="846256"/>
          </a:xfrm>
        </p:spPr>
        <p:txBody>
          <a:bodyPr>
            <a:normAutofit/>
          </a:bodyPr>
          <a:lstStyle/>
          <a:p>
            <a:r>
              <a:rPr lang="en-US" sz="3200" dirty="0"/>
              <a:t>This is Where I Belong</a:t>
            </a:r>
          </a:p>
        </p:txBody>
      </p:sp>
      <p:pic>
        <p:nvPicPr>
          <p:cNvPr id="4" name="t3wutcH6U_Y"/>
          <p:cNvPicPr>
            <a:picLocks noGrp="1" noRot="1" noChangeAspect="1"/>
          </p:cNvPicPr>
          <p:nvPr>
            <p:ph idx="1"/>
            <a:videoFile r:link="rId1"/>
          </p:nvPr>
        </p:nvPicPr>
        <p:blipFill>
          <a:blip r:embed="rId3"/>
          <a:stretch>
            <a:fillRect/>
          </a:stretch>
        </p:blipFill>
        <p:spPr>
          <a:xfrm>
            <a:off x="2236101" y="1310185"/>
            <a:ext cx="7024235" cy="3951132"/>
          </a:xfrm>
          <a:prstGeom prst="rect">
            <a:avLst/>
          </a:prstGeom>
        </p:spPr>
      </p:pic>
      <p:sp>
        <p:nvSpPr>
          <p:cNvPr id="3" name="Rectangle 2"/>
          <p:cNvSpPr/>
          <p:nvPr/>
        </p:nvSpPr>
        <p:spPr>
          <a:xfrm>
            <a:off x="3793592" y="5499779"/>
            <a:ext cx="4239059" cy="461665"/>
          </a:xfrm>
          <a:prstGeom prst="rect">
            <a:avLst/>
          </a:prstGeom>
        </p:spPr>
        <p:txBody>
          <a:bodyPr wrap="square">
            <a:spAutoFit/>
          </a:bodyPr>
          <a:lstStyle/>
          <a:p>
            <a:pPr defTabSz="914377"/>
            <a:r>
              <a:rPr lang="en-US" sz="2400" dirty="0">
                <a:solidFill>
                  <a:srgbClr val="FFFFFF"/>
                </a:solidFill>
                <a:latin typeface="Roboto" panose="02000000000000000000" pitchFamily="2" charset="0"/>
                <a:hlinkClick r:id="rId4"/>
              </a:rPr>
              <a:t>https://youtu.be/t3wutcH6U_Y</a:t>
            </a:r>
            <a:endParaRPr lang="en-US" sz="2400" dirty="0">
              <a:solidFill>
                <a:prstClr val="black"/>
              </a:solidFill>
              <a:latin typeface="Calibri" panose="020F0502020204030204"/>
            </a:endParaRPr>
          </a:p>
        </p:txBody>
      </p:sp>
      <p:pic>
        <p:nvPicPr>
          <p:cNvPr id="5" name="Picture 2" descr="WDB_logo_RGB_onWhiteTrans"/>
          <p:cNvPicPr>
            <a:picLocks noChangeAspect="1" noChangeArrowheads="1"/>
          </p:cNvPicPr>
          <p:nvPr/>
        </p:nvPicPr>
        <p:blipFill>
          <a:blip r:embed="rId5" cstate="hqprint">
            <a:extLst>
              <a:ext uri="{28A0092B-C50C-407E-A947-70E740481C1C}">
                <a14:useLocalDpi xmlns:a14="http://schemas.microsoft.com/office/drawing/2010/main" val="0"/>
              </a:ext>
            </a:extLst>
          </a:blip>
          <a:srcRect t="15059" b="16942"/>
          <a:stretch>
            <a:fillRect/>
          </a:stretch>
        </p:blipFill>
        <p:spPr bwMode="auto">
          <a:xfrm>
            <a:off x="9893058" y="6342738"/>
            <a:ext cx="772001" cy="407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5605415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3F4F992C-72F7-4282-94DC-78B5EC46709E}"/>
              </a:ext>
            </a:extLst>
          </p:cNvPr>
          <p:cNvSpPr>
            <a:spLocks noGrp="1"/>
          </p:cNvSpPr>
          <p:nvPr>
            <p:ph type="sldNum" sz="quarter" idx="12"/>
          </p:nvPr>
        </p:nvSpPr>
        <p:spPr/>
        <p:txBody>
          <a:bodyPr/>
          <a:lstStyle/>
          <a:p>
            <a:fld id="{158B7785-F6D6-45F8-833E-07BD84680091}" type="slidenum">
              <a:rPr lang="en-US" smtClean="0"/>
              <a:pPr/>
              <a:t>25</a:t>
            </a:fld>
            <a:endParaRPr lang="en-US"/>
          </a:p>
        </p:txBody>
      </p:sp>
      <p:sp>
        <p:nvSpPr>
          <p:cNvPr id="6" name="Title 5">
            <a:extLst>
              <a:ext uri="{FF2B5EF4-FFF2-40B4-BE49-F238E27FC236}">
                <a16:creationId xmlns:a16="http://schemas.microsoft.com/office/drawing/2014/main" id="{614F11FB-DE6B-4C00-864D-168A4A377C9B}"/>
              </a:ext>
            </a:extLst>
          </p:cNvPr>
          <p:cNvSpPr>
            <a:spLocks noGrp="1"/>
          </p:cNvSpPr>
          <p:nvPr>
            <p:ph type="title"/>
          </p:nvPr>
        </p:nvSpPr>
        <p:spPr/>
        <p:txBody>
          <a:bodyPr/>
          <a:lstStyle/>
          <a:p>
            <a:r>
              <a:rPr lang="en-US" dirty="0"/>
              <a:t>Any Questions?</a:t>
            </a:r>
          </a:p>
        </p:txBody>
      </p:sp>
    </p:spTree>
    <p:extLst>
      <p:ext uri="{BB962C8B-B14F-4D97-AF65-F5344CB8AC3E}">
        <p14:creationId xmlns:p14="http://schemas.microsoft.com/office/powerpoint/2010/main" val="354054701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158B7785-F6D6-45F8-833E-07BD84680091}" type="slidenum">
              <a:rPr lang="en-US" smtClean="0"/>
              <a:pPr/>
              <a:t>26</a:t>
            </a:fld>
            <a:endParaRPr lang="en-US"/>
          </a:p>
        </p:txBody>
      </p:sp>
      <p:sp>
        <p:nvSpPr>
          <p:cNvPr id="3" name="Title 2"/>
          <p:cNvSpPr>
            <a:spLocks noGrp="1"/>
          </p:cNvSpPr>
          <p:nvPr>
            <p:ph type="title"/>
          </p:nvPr>
        </p:nvSpPr>
        <p:spPr/>
        <p:txBody>
          <a:bodyPr/>
          <a:lstStyle/>
          <a:p>
            <a:r>
              <a:rPr lang="en-US" dirty="0"/>
              <a:t>ODEP Inclusive Apprenticeship and Related Resources</a:t>
            </a:r>
          </a:p>
        </p:txBody>
      </p:sp>
      <p:sp>
        <p:nvSpPr>
          <p:cNvPr id="4" name="Content Placeholder 3"/>
          <p:cNvSpPr>
            <a:spLocks noGrp="1"/>
          </p:cNvSpPr>
          <p:nvPr>
            <p:ph idx="1"/>
          </p:nvPr>
        </p:nvSpPr>
        <p:spPr/>
        <p:txBody>
          <a:bodyPr>
            <a:normAutofit lnSpcReduction="10000"/>
          </a:bodyPr>
          <a:lstStyle/>
          <a:p>
            <a:r>
              <a:rPr lang="en-US" altLang="en-US" dirty="0"/>
              <a:t>#</a:t>
            </a:r>
            <a:r>
              <a:rPr lang="en-US" altLang="en-US" dirty="0" err="1"/>
              <a:t>ApprenticeshipWorks</a:t>
            </a:r>
            <a:r>
              <a:rPr lang="en-US" altLang="en-US" dirty="0"/>
              <a:t> Video Series features young apprentices with and without disabilities and their employer sponsors. </a:t>
            </a:r>
            <a:r>
              <a:rPr lang="en-US" altLang="en-US" dirty="0">
                <a:hlinkClick r:id="rId3"/>
              </a:rPr>
              <a:t>https://www.dol.gov/odep/topics/youth/Apprenticeshipworks-video-series.htm</a:t>
            </a:r>
            <a:endParaRPr lang="en-US" altLang="en-US" dirty="0"/>
          </a:p>
          <a:p>
            <a:r>
              <a:rPr lang="en-US" dirty="0"/>
              <a:t>Apprenticeship Inclusion Models (AIM) website features project information,  webinars, and a resource library. </a:t>
            </a:r>
            <a:r>
              <a:rPr lang="en-US" dirty="0">
                <a:hlinkClick r:id="rId4"/>
              </a:rPr>
              <a:t>spra.com/AIM</a:t>
            </a:r>
            <a:endParaRPr lang="en-US" dirty="0"/>
          </a:p>
          <a:p>
            <a:r>
              <a:rPr lang="en-US" dirty="0"/>
              <a:t>National Disability Employment Awareness Month (NDEAM) administered by the ODEP each October commemorates 75 years of fighting for inclusive employment policies and practices. This year’s theme, “Increasing Access and Opportunity,” reminds employers of the importance of inclusive hiring practices of American workers. To learn more, including ideas on how employers can participate. </a:t>
            </a:r>
            <a:r>
              <a:rPr lang="en-US" dirty="0">
                <a:hlinkClick r:id="rId5"/>
              </a:rPr>
              <a:t>www.dol.gov/ndeam</a:t>
            </a:r>
            <a:r>
              <a:rPr lang="en-US" dirty="0"/>
              <a:t>.</a:t>
            </a:r>
          </a:p>
          <a:p>
            <a:endParaRPr lang="en-US" dirty="0"/>
          </a:p>
          <a:p>
            <a:endParaRPr lang="en-US" dirty="0"/>
          </a:p>
        </p:txBody>
      </p:sp>
    </p:spTree>
    <p:extLst>
      <p:ext uri="{BB962C8B-B14F-4D97-AF65-F5344CB8AC3E}">
        <p14:creationId xmlns:p14="http://schemas.microsoft.com/office/powerpoint/2010/main" val="146049551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158B7785-F6D6-45F8-833E-07BD84680091}" type="slidenum">
              <a:rPr lang="en-US" smtClean="0"/>
              <a:pPr/>
              <a:t>27</a:t>
            </a:fld>
            <a:endParaRPr lang="en-US"/>
          </a:p>
        </p:txBody>
      </p:sp>
      <p:sp>
        <p:nvSpPr>
          <p:cNvPr id="3" name="Title 2"/>
          <p:cNvSpPr>
            <a:spLocks noGrp="1"/>
          </p:cNvSpPr>
          <p:nvPr>
            <p:ph type="title"/>
          </p:nvPr>
        </p:nvSpPr>
        <p:spPr/>
        <p:txBody>
          <a:bodyPr/>
          <a:lstStyle/>
          <a:p>
            <a:r>
              <a:rPr lang="en-US" dirty="0"/>
              <a:t>ODEP Inclusive Employment Related Resources</a:t>
            </a:r>
          </a:p>
        </p:txBody>
      </p:sp>
      <p:sp>
        <p:nvSpPr>
          <p:cNvPr id="4" name="Content Placeholder 3"/>
          <p:cNvSpPr>
            <a:spLocks noGrp="1"/>
          </p:cNvSpPr>
          <p:nvPr>
            <p:ph idx="1"/>
          </p:nvPr>
        </p:nvSpPr>
        <p:spPr/>
        <p:txBody>
          <a:bodyPr>
            <a:normAutofit fontScale="92500" lnSpcReduction="20000"/>
          </a:bodyPr>
          <a:lstStyle/>
          <a:p>
            <a:r>
              <a:rPr lang="en-US" dirty="0"/>
              <a:t>Employer Assistance and Resource Network on Disability Inclusion (EARN) is a free resource that helps employers recruit, hire, retain, and advance people with disabilities through dissemination, collaboration, and technical assistance. </a:t>
            </a:r>
            <a:r>
              <a:rPr lang="en-US" dirty="0">
                <a:hlinkClick r:id="rId2"/>
              </a:rPr>
              <a:t>https://www.askearn.org</a:t>
            </a:r>
            <a:endParaRPr lang="en-US" dirty="0"/>
          </a:p>
          <a:p>
            <a:r>
              <a:rPr lang="en-US" dirty="0"/>
              <a:t>Self-ID Fact Sheet, “Do Ask, Do Tell: Encouraging Employees with Disabilities to Self-Identify.” </a:t>
            </a:r>
            <a:r>
              <a:rPr lang="en-US" dirty="0">
                <a:hlinkClick r:id="rId3"/>
              </a:rPr>
              <a:t>https://askearn.org/wp-content/uploads/2019/01/EARN-Self-ID-Fact-Sheet-2.pdf</a:t>
            </a:r>
            <a:endParaRPr lang="en-US" dirty="0"/>
          </a:p>
          <a:p>
            <a:pPr lvl="0"/>
            <a:r>
              <a:rPr lang="en-US" dirty="0"/>
              <a:t>Job Accommodation Network (JAN) is a free resources that provides expert and confidential guidance on workplace accommodations for workers, employers, and practitioners.  </a:t>
            </a:r>
          </a:p>
          <a:p>
            <a:pPr lvl="2"/>
            <a:r>
              <a:rPr lang="en-US" dirty="0">
                <a:hlinkClick r:id="rId4"/>
              </a:rPr>
              <a:t>AskJan.org</a:t>
            </a:r>
            <a:r>
              <a:rPr lang="en-US" dirty="0"/>
              <a:t>	</a:t>
            </a:r>
          </a:p>
          <a:p>
            <a:pPr lvl="2"/>
            <a:r>
              <a:rPr lang="en-US" dirty="0">
                <a:hlinkClick r:id="rId5"/>
              </a:rPr>
              <a:t>JAN Toolkit</a:t>
            </a:r>
            <a:r>
              <a:rPr lang="en-US" dirty="0"/>
              <a:t> supports an organization’s efforts to provide accommodations to applicants and job seekers	 </a:t>
            </a:r>
          </a:p>
          <a:p>
            <a:pPr lvl="2"/>
            <a:r>
              <a:rPr lang="en-US" dirty="0">
                <a:hlinkClick r:id="rId6"/>
              </a:rPr>
              <a:t>JAN's Searchable Online Accommodation Resource (SOAR) </a:t>
            </a:r>
            <a:r>
              <a:rPr lang="en-US" dirty="0"/>
              <a:t>allows users to explore various accommodation options         </a:t>
            </a:r>
          </a:p>
          <a:p>
            <a:pPr lvl="2"/>
            <a:r>
              <a:rPr lang="en-US" dirty="0"/>
              <a:t>(800) 526-7234 (Voice) | (877) 781-9403 (TTY)</a:t>
            </a:r>
          </a:p>
          <a:p>
            <a:endParaRPr lang="en-US" dirty="0"/>
          </a:p>
          <a:p>
            <a:endParaRPr lang="en-US" dirty="0"/>
          </a:p>
        </p:txBody>
      </p:sp>
    </p:spTree>
    <p:extLst>
      <p:ext uri="{BB962C8B-B14F-4D97-AF65-F5344CB8AC3E}">
        <p14:creationId xmlns:p14="http://schemas.microsoft.com/office/powerpoint/2010/main" val="289554443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E69760E-B17A-47C9-B49E-B35CB3506CF2}"/>
              </a:ext>
            </a:extLst>
          </p:cNvPr>
          <p:cNvSpPr>
            <a:spLocks noGrp="1"/>
          </p:cNvSpPr>
          <p:nvPr>
            <p:ph type="sldNum" sz="quarter" idx="12"/>
          </p:nvPr>
        </p:nvSpPr>
        <p:spPr/>
        <p:txBody>
          <a:bodyPr/>
          <a:lstStyle/>
          <a:p>
            <a:fld id="{158B7785-F6D6-45F8-833E-07BD84680091}" type="slidenum">
              <a:rPr lang="en-US" smtClean="0"/>
              <a:pPr/>
              <a:t>28</a:t>
            </a:fld>
            <a:endParaRPr lang="en-US"/>
          </a:p>
        </p:txBody>
      </p:sp>
      <p:sp>
        <p:nvSpPr>
          <p:cNvPr id="8" name="Title 7">
            <a:extLst>
              <a:ext uri="{FF2B5EF4-FFF2-40B4-BE49-F238E27FC236}">
                <a16:creationId xmlns:a16="http://schemas.microsoft.com/office/drawing/2014/main" id="{E0032813-7B87-4290-A8D2-85E9D583A208}"/>
              </a:ext>
            </a:extLst>
          </p:cNvPr>
          <p:cNvSpPr>
            <a:spLocks noGrp="1"/>
          </p:cNvSpPr>
          <p:nvPr>
            <p:ph type="title"/>
          </p:nvPr>
        </p:nvSpPr>
        <p:spPr/>
        <p:txBody>
          <a:bodyPr/>
          <a:lstStyle/>
          <a:p>
            <a:r>
              <a:rPr lang="en-US" dirty="0"/>
              <a:t>Contact </a:t>
            </a:r>
          </a:p>
        </p:txBody>
      </p:sp>
      <p:sp>
        <p:nvSpPr>
          <p:cNvPr id="9" name="Content Placeholder 8">
            <a:extLst>
              <a:ext uri="{FF2B5EF4-FFF2-40B4-BE49-F238E27FC236}">
                <a16:creationId xmlns:a16="http://schemas.microsoft.com/office/drawing/2014/main" id="{C161929A-5C65-4E66-91A8-3B59B02718FF}"/>
              </a:ext>
            </a:extLst>
          </p:cNvPr>
          <p:cNvSpPr>
            <a:spLocks noGrp="1"/>
          </p:cNvSpPr>
          <p:nvPr>
            <p:ph idx="1"/>
          </p:nvPr>
        </p:nvSpPr>
        <p:spPr/>
        <p:txBody>
          <a:bodyPr/>
          <a:lstStyle/>
          <a:p>
            <a:r>
              <a:rPr lang="en-US" u="sng" dirty="0"/>
              <a:t>EEO Regulations:</a:t>
            </a:r>
          </a:p>
          <a:p>
            <a:r>
              <a:rPr lang="en-US" dirty="0"/>
              <a:t>Natalie Linton</a:t>
            </a:r>
            <a:br>
              <a:rPr lang="en-US" dirty="0"/>
            </a:br>
            <a:r>
              <a:rPr lang="en-US" dirty="0"/>
              <a:t>Program Analyst, Office of Apprenticeship</a:t>
            </a:r>
            <a:br>
              <a:rPr lang="en-US" dirty="0"/>
            </a:br>
            <a:r>
              <a:rPr lang="en-US" dirty="0">
                <a:hlinkClick r:id="rId3"/>
              </a:rPr>
              <a:t>linton.natalie.s@dol.gov</a:t>
            </a:r>
            <a:r>
              <a:rPr lang="en-US" dirty="0"/>
              <a:t> </a:t>
            </a:r>
          </a:p>
          <a:p>
            <a:pPr>
              <a:spcBef>
                <a:spcPts val="0"/>
              </a:spcBef>
            </a:pPr>
            <a:r>
              <a:rPr lang="en-US" dirty="0">
                <a:hlinkClick r:id="rId4"/>
              </a:rPr>
              <a:t>www.dol.gov/agencies/eta/apprenticeship/eeo</a:t>
            </a:r>
            <a:r>
              <a:rPr lang="en-US" dirty="0"/>
              <a:t>  </a:t>
            </a:r>
          </a:p>
          <a:p>
            <a:endParaRPr lang="en-US" dirty="0"/>
          </a:p>
          <a:p>
            <a:r>
              <a:rPr lang="en-US" u="sng" dirty="0"/>
              <a:t>ODEP: </a:t>
            </a:r>
          </a:p>
          <a:p>
            <a:r>
              <a:rPr lang="en-US" dirty="0"/>
              <a:t>Carolyn Jones</a:t>
            </a:r>
            <a:br>
              <a:rPr lang="en-US" dirty="0"/>
            </a:br>
            <a:r>
              <a:rPr lang="en-US" dirty="0"/>
              <a:t>Senior Policy Advisor, Youth Policy Team </a:t>
            </a:r>
            <a:br>
              <a:rPr lang="en-US" dirty="0"/>
            </a:br>
            <a:r>
              <a:rPr lang="en-US" dirty="0">
                <a:hlinkClick r:id="rId5"/>
              </a:rPr>
              <a:t>Jones.Carolyn@dol.gov</a:t>
            </a:r>
            <a:r>
              <a:rPr lang="en-US" dirty="0"/>
              <a:t>  </a:t>
            </a:r>
          </a:p>
          <a:p>
            <a:pPr>
              <a:spcBef>
                <a:spcPts val="0"/>
              </a:spcBef>
            </a:pPr>
            <a:r>
              <a:rPr lang="en-US" dirty="0">
                <a:hlinkClick r:id="rId6"/>
              </a:rPr>
              <a:t>www.dol.gov/odep</a:t>
            </a:r>
            <a:r>
              <a:rPr lang="en-US" dirty="0"/>
              <a:t>  </a:t>
            </a:r>
          </a:p>
          <a:p>
            <a:endParaRPr lang="en-US" dirty="0"/>
          </a:p>
        </p:txBody>
      </p:sp>
    </p:spTree>
    <p:extLst>
      <p:ext uri="{BB962C8B-B14F-4D97-AF65-F5344CB8AC3E}">
        <p14:creationId xmlns:p14="http://schemas.microsoft.com/office/powerpoint/2010/main" val="319620739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239D62-3B9E-429C-8022-B738CD9EC0F1}"/>
              </a:ext>
            </a:extLst>
          </p:cNvPr>
          <p:cNvSpPr>
            <a:spLocks noGrp="1"/>
          </p:cNvSpPr>
          <p:nvPr>
            <p:ph type="ctrTitle"/>
          </p:nvPr>
        </p:nvSpPr>
        <p:spPr/>
        <p:txBody>
          <a:bodyPr/>
          <a:lstStyle/>
          <a:p>
            <a:r>
              <a:rPr lang="en-US"/>
              <a:t>Thank You!</a:t>
            </a:r>
          </a:p>
        </p:txBody>
      </p:sp>
      <p:sp>
        <p:nvSpPr>
          <p:cNvPr id="6" name="Text Placeholder 5">
            <a:extLst>
              <a:ext uri="{FF2B5EF4-FFF2-40B4-BE49-F238E27FC236}">
                <a16:creationId xmlns:a16="http://schemas.microsoft.com/office/drawing/2014/main" id="{93CD9FC0-8FC3-45E2-B247-7E10C8F3485B}"/>
              </a:ext>
            </a:extLst>
          </p:cNvPr>
          <p:cNvSpPr>
            <a:spLocks noGrp="1"/>
          </p:cNvSpPr>
          <p:nvPr>
            <p:ph type="body" idx="20"/>
          </p:nvPr>
        </p:nvSpPr>
        <p:spPr/>
        <p:txBody>
          <a:bodyPr/>
          <a:lstStyle/>
          <a:p>
            <a:r>
              <a:rPr lang="en-US"/>
              <a:t>Need help?  Email: </a:t>
            </a:r>
            <a:r>
              <a:rPr lang="en-US">
                <a:hlinkClick r:id="rId2"/>
              </a:rPr>
              <a:t>Support@workforceGPS.org</a:t>
            </a:r>
            <a:endParaRPr lang="en-US"/>
          </a:p>
        </p:txBody>
      </p:sp>
    </p:spTree>
    <p:extLst>
      <p:ext uri="{BB962C8B-B14F-4D97-AF65-F5344CB8AC3E}">
        <p14:creationId xmlns:p14="http://schemas.microsoft.com/office/powerpoint/2010/main" val="84498986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1ED113DD-CA7F-4B1A-9EFF-561149CE7516}"/>
              </a:ext>
            </a:extLst>
          </p:cNvPr>
          <p:cNvSpPr>
            <a:spLocks noGrp="1"/>
          </p:cNvSpPr>
          <p:nvPr>
            <p:ph type="sldNum" sz="quarter" idx="12"/>
          </p:nvPr>
        </p:nvSpPr>
        <p:spPr/>
        <p:txBody>
          <a:bodyPr/>
          <a:lstStyle/>
          <a:p>
            <a:fld id="{158B7785-F6D6-45F8-833E-07BD84680091}" type="slidenum">
              <a:rPr lang="en-US" smtClean="0"/>
              <a:pPr/>
              <a:t>3</a:t>
            </a:fld>
            <a:endParaRPr lang="en-US"/>
          </a:p>
        </p:txBody>
      </p:sp>
      <p:sp>
        <p:nvSpPr>
          <p:cNvPr id="2" name="Title 1">
            <a:extLst>
              <a:ext uri="{FF2B5EF4-FFF2-40B4-BE49-F238E27FC236}">
                <a16:creationId xmlns:a16="http://schemas.microsoft.com/office/drawing/2014/main" id="{5E9387FA-E20A-45B4-92AD-1D44FFC8C58B}"/>
              </a:ext>
            </a:extLst>
          </p:cNvPr>
          <p:cNvSpPr>
            <a:spLocks noGrp="1"/>
          </p:cNvSpPr>
          <p:nvPr>
            <p:ph type="title"/>
          </p:nvPr>
        </p:nvSpPr>
        <p:spPr/>
        <p:txBody>
          <a:bodyPr/>
          <a:lstStyle/>
          <a:p>
            <a:r>
              <a:rPr lang="en-US"/>
              <a:t>Today’s Speakers</a:t>
            </a:r>
          </a:p>
        </p:txBody>
      </p:sp>
      <p:pic>
        <p:nvPicPr>
          <p:cNvPr id="5" name="Picture Placeholder 4"/>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t="11375" b="11375"/>
          <a:stretch>
            <a:fillRect/>
          </a:stretch>
        </p:blipFill>
        <p:spPr/>
      </p:pic>
      <p:sp>
        <p:nvSpPr>
          <p:cNvPr id="4" name="Content Placeholder 3">
            <a:extLst>
              <a:ext uri="{FF2B5EF4-FFF2-40B4-BE49-F238E27FC236}">
                <a16:creationId xmlns:a16="http://schemas.microsoft.com/office/drawing/2014/main" id="{298036D9-27CC-4B0A-8B6E-D5790E6B7F12}"/>
              </a:ext>
            </a:extLst>
          </p:cNvPr>
          <p:cNvSpPr>
            <a:spLocks noGrp="1"/>
          </p:cNvSpPr>
          <p:nvPr>
            <p:ph sz="half" idx="2"/>
          </p:nvPr>
        </p:nvSpPr>
        <p:spPr/>
        <p:txBody>
          <a:bodyPr/>
          <a:lstStyle/>
          <a:p>
            <a:r>
              <a:rPr lang="en-US" dirty="0">
                <a:cs typeface="Calibri"/>
              </a:rPr>
              <a:t>Carolyn Jones</a:t>
            </a:r>
          </a:p>
          <a:p>
            <a:pPr lvl="1"/>
            <a:r>
              <a:rPr lang="en-US" dirty="0"/>
              <a:t>Senior Policy Advisor</a:t>
            </a:r>
            <a:endParaRPr lang="en-US" dirty="0">
              <a:cs typeface="Calibri Light"/>
            </a:endParaRPr>
          </a:p>
          <a:p>
            <a:pPr lvl="2"/>
            <a:r>
              <a:rPr lang="en-US" dirty="0"/>
              <a:t>Office of Disability Employment Policy</a:t>
            </a:r>
            <a:endParaRPr lang="en-US" dirty="0">
              <a:cs typeface="Calibri"/>
            </a:endParaRPr>
          </a:p>
          <a:p>
            <a:pPr lvl="2"/>
            <a:r>
              <a:rPr lang="en-US" dirty="0">
                <a:cs typeface="Calibri"/>
              </a:rPr>
              <a:t>U.S. Department of Labor</a:t>
            </a:r>
          </a:p>
        </p:txBody>
      </p:sp>
      <p:sp>
        <p:nvSpPr>
          <p:cNvPr id="3" name="Content Placeholder 2">
            <a:extLst>
              <a:ext uri="{FF2B5EF4-FFF2-40B4-BE49-F238E27FC236}">
                <a16:creationId xmlns:a16="http://schemas.microsoft.com/office/drawing/2014/main" id="{97050536-9415-4670-BC57-2C187410CDB3}"/>
              </a:ext>
            </a:extLst>
          </p:cNvPr>
          <p:cNvSpPr>
            <a:spLocks noGrp="1"/>
          </p:cNvSpPr>
          <p:nvPr>
            <p:ph sz="half" idx="1"/>
          </p:nvPr>
        </p:nvSpPr>
        <p:spPr/>
        <p:txBody>
          <a:bodyPr/>
          <a:lstStyle/>
          <a:p>
            <a:r>
              <a:rPr lang="en-US" dirty="0">
                <a:cs typeface="Calibri"/>
              </a:rPr>
              <a:t>Vinz Koller</a:t>
            </a:r>
            <a:endParaRPr lang="en-US" dirty="0"/>
          </a:p>
          <a:p>
            <a:pPr lvl="1"/>
            <a:r>
              <a:rPr lang="en-US" dirty="0"/>
              <a:t>Senior Strategist</a:t>
            </a:r>
            <a:endParaRPr lang="en-US" dirty="0">
              <a:cs typeface="Calibri Light"/>
            </a:endParaRPr>
          </a:p>
          <a:p>
            <a:pPr lvl="2"/>
            <a:r>
              <a:rPr lang="en-US" dirty="0"/>
              <a:t>Social Policy Research Associates </a:t>
            </a:r>
          </a:p>
        </p:txBody>
      </p:sp>
      <p:pic>
        <p:nvPicPr>
          <p:cNvPr id="14" name="Picture Placeholder 13">
            <a:extLst>
              <a:ext uri="{FF2B5EF4-FFF2-40B4-BE49-F238E27FC236}">
                <a16:creationId xmlns:a16="http://schemas.microsoft.com/office/drawing/2014/main" id="{8B5684B4-EEA3-E94A-9D35-8A8968EB201C}"/>
              </a:ext>
            </a:extLst>
          </p:cNvPr>
          <p:cNvPicPr>
            <a:picLocks noGrp="1" noChangeAspect="1"/>
          </p:cNvPicPr>
          <p:nvPr>
            <p:ph type="pic" sz="quarter" idx="14"/>
          </p:nvPr>
        </p:nvPicPr>
        <p:blipFill>
          <a:blip r:embed="rId3" cstate="hqprint">
            <a:extLst>
              <a:ext uri="{BEBA8EAE-BF5A-486C-A8C5-ECC9F3942E4B}">
                <a14:imgProps xmlns:a14="http://schemas.microsoft.com/office/drawing/2010/main">
                  <a14:imgLayer r:embed="rId4">
                    <a14:imgEffect>
                      <a14:brightnessContrast bright="18000"/>
                    </a14:imgEffect>
                  </a14:imgLayer>
                </a14:imgProps>
              </a:ext>
              <a:ext uri="{28A0092B-C50C-407E-A947-70E740481C1C}">
                <a14:useLocalDpi xmlns:a14="http://schemas.microsoft.com/office/drawing/2010/main" val="0"/>
              </a:ext>
            </a:extLst>
          </a:blip>
          <a:srcRect t="16529" b="16529"/>
          <a:stretch>
            <a:fillRect/>
          </a:stretch>
        </p:blipFill>
        <p:spPr>
          <a:xfrm>
            <a:off x="1502361" y="3832448"/>
            <a:ext cx="2133600" cy="2133600"/>
          </a:xfrm>
        </p:spPr>
      </p:pic>
    </p:spTree>
    <p:extLst>
      <p:ext uri="{BB962C8B-B14F-4D97-AF65-F5344CB8AC3E}">
        <p14:creationId xmlns:p14="http://schemas.microsoft.com/office/powerpoint/2010/main" val="318852224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62CF070-4EE1-4077-B3BA-A45DC7BDE7F3}"/>
              </a:ext>
            </a:extLst>
          </p:cNvPr>
          <p:cNvSpPr>
            <a:spLocks noGrp="1"/>
          </p:cNvSpPr>
          <p:nvPr>
            <p:ph type="sldNum" sz="quarter" idx="12"/>
          </p:nvPr>
        </p:nvSpPr>
        <p:spPr/>
        <p:txBody>
          <a:bodyPr/>
          <a:lstStyle/>
          <a:p>
            <a:fld id="{158B7785-F6D6-45F8-833E-07BD84680091}" type="slidenum">
              <a:rPr lang="en-US" smtClean="0"/>
              <a:t>4</a:t>
            </a:fld>
            <a:endParaRPr lang="en-US"/>
          </a:p>
        </p:txBody>
      </p:sp>
      <p:sp>
        <p:nvSpPr>
          <p:cNvPr id="3" name="Title 2">
            <a:extLst>
              <a:ext uri="{FF2B5EF4-FFF2-40B4-BE49-F238E27FC236}">
                <a16:creationId xmlns:a16="http://schemas.microsoft.com/office/drawing/2014/main" id="{AEE8E841-1BE4-4183-929F-5811BCB1B9DF}"/>
              </a:ext>
            </a:extLst>
          </p:cNvPr>
          <p:cNvSpPr>
            <a:spLocks noGrp="1"/>
          </p:cNvSpPr>
          <p:nvPr>
            <p:ph type="title"/>
          </p:nvPr>
        </p:nvSpPr>
        <p:spPr>
          <a:xfrm>
            <a:off x="805866" y="46208"/>
            <a:ext cx="11081334" cy="634829"/>
          </a:xfrm>
        </p:spPr>
        <p:txBody>
          <a:bodyPr/>
          <a:lstStyle/>
          <a:p>
            <a:r>
              <a:rPr lang="en-US"/>
              <a:t>What Type of Organization Are You With?</a:t>
            </a:r>
          </a:p>
        </p:txBody>
      </p:sp>
      <p:sp>
        <p:nvSpPr>
          <p:cNvPr id="4" name="Text Placeholder 3">
            <a:extLst>
              <a:ext uri="{FF2B5EF4-FFF2-40B4-BE49-F238E27FC236}">
                <a16:creationId xmlns:a16="http://schemas.microsoft.com/office/drawing/2014/main" id="{38E3E724-5BC4-4668-B03F-F15793E51555}"/>
              </a:ext>
            </a:extLst>
          </p:cNvPr>
          <p:cNvSpPr>
            <a:spLocks noGrp="1"/>
          </p:cNvSpPr>
          <p:nvPr>
            <p:ph type="body" idx="14"/>
          </p:nvPr>
        </p:nvSpPr>
        <p:spPr/>
        <p:txBody>
          <a:bodyPr/>
          <a:lstStyle/>
          <a:p>
            <a:r>
              <a:rPr lang="en-US"/>
              <a:t>Please let us know what type of organization you are with.</a:t>
            </a:r>
          </a:p>
        </p:txBody>
      </p:sp>
      <p:sp>
        <p:nvSpPr>
          <p:cNvPr id="5" name="Text Placeholder 4">
            <a:extLst>
              <a:ext uri="{FF2B5EF4-FFF2-40B4-BE49-F238E27FC236}">
                <a16:creationId xmlns:a16="http://schemas.microsoft.com/office/drawing/2014/main" id="{B01194B7-8A5C-4B62-A8A9-F250611E5621}"/>
              </a:ext>
            </a:extLst>
          </p:cNvPr>
          <p:cNvSpPr>
            <a:spLocks noGrp="1"/>
          </p:cNvSpPr>
          <p:nvPr>
            <p:ph type="body" sz="quarter" idx="13"/>
          </p:nvPr>
        </p:nvSpPr>
        <p:spPr/>
        <p:txBody>
          <a:bodyPr/>
          <a:lstStyle/>
          <a:p>
            <a:r>
              <a:rPr lang="en-US"/>
              <a:t>Choose the answer that best reflects the organization you represent.</a:t>
            </a:r>
          </a:p>
        </p:txBody>
      </p:sp>
      <p:sp>
        <p:nvSpPr>
          <p:cNvPr id="6" name="Content Placeholder 5">
            <a:extLst>
              <a:ext uri="{FF2B5EF4-FFF2-40B4-BE49-F238E27FC236}">
                <a16:creationId xmlns:a16="http://schemas.microsoft.com/office/drawing/2014/main" id="{80F0D0C2-E0B3-44EC-A9F9-987C8C019A4C}"/>
              </a:ext>
            </a:extLst>
          </p:cNvPr>
          <p:cNvSpPr>
            <a:spLocks noGrp="1"/>
          </p:cNvSpPr>
          <p:nvPr>
            <p:ph idx="1"/>
          </p:nvPr>
        </p:nvSpPr>
        <p:spPr>
          <a:xfrm>
            <a:off x="5786005" y="1656187"/>
            <a:ext cx="5925134" cy="3571134"/>
          </a:xfrm>
        </p:spPr>
        <p:txBody>
          <a:bodyPr/>
          <a:lstStyle/>
          <a:p>
            <a:r>
              <a:rPr lang="en-US" dirty="0"/>
              <a:t>Apprenticeship Sponsor</a:t>
            </a:r>
          </a:p>
          <a:p>
            <a:r>
              <a:rPr lang="en-US" dirty="0"/>
              <a:t>Office of Apprenticeship</a:t>
            </a:r>
          </a:p>
          <a:p>
            <a:r>
              <a:rPr lang="en-US" dirty="0"/>
              <a:t>State Apprenticeship Agency</a:t>
            </a:r>
          </a:p>
          <a:p>
            <a:r>
              <a:rPr lang="en-US" dirty="0"/>
              <a:t>Apprenticeship Intermediary</a:t>
            </a:r>
          </a:p>
          <a:p>
            <a:r>
              <a:rPr lang="en-US" dirty="0"/>
              <a:t>Disability-related Organization</a:t>
            </a:r>
          </a:p>
          <a:p>
            <a:r>
              <a:rPr lang="en-US" dirty="0"/>
              <a:t>Federal Agencies</a:t>
            </a:r>
          </a:p>
          <a:p>
            <a:r>
              <a:rPr lang="en-US" dirty="0"/>
              <a:t>Other</a:t>
            </a:r>
          </a:p>
        </p:txBody>
      </p:sp>
    </p:spTree>
    <p:extLst>
      <p:ext uri="{BB962C8B-B14F-4D97-AF65-F5344CB8AC3E}">
        <p14:creationId xmlns:p14="http://schemas.microsoft.com/office/powerpoint/2010/main" val="374407631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B913AE7-DBB9-4F3E-9CF6-D8D59C8DF09F}"/>
              </a:ext>
            </a:extLst>
          </p:cNvPr>
          <p:cNvSpPr>
            <a:spLocks noGrp="1"/>
          </p:cNvSpPr>
          <p:nvPr>
            <p:ph type="sldNum" sz="quarter" idx="12"/>
          </p:nvPr>
        </p:nvSpPr>
        <p:spPr/>
        <p:txBody>
          <a:bodyPr/>
          <a:lstStyle/>
          <a:p>
            <a:fld id="{158B7785-F6D6-45F8-833E-07BD84680091}" type="slidenum">
              <a:rPr lang="en-US" smtClean="0"/>
              <a:pPr/>
              <a:t>5</a:t>
            </a:fld>
            <a:endParaRPr lang="en-US"/>
          </a:p>
        </p:txBody>
      </p:sp>
      <p:sp>
        <p:nvSpPr>
          <p:cNvPr id="7" name="Title 6">
            <a:extLst>
              <a:ext uri="{FF2B5EF4-FFF2-40B4-BE49-F238E27FC236}">
                <a16:creationId xmlns:a16="http://schemas.microsoft.com/office/drawing/2014/main" id="{F9714ADB-9C83-40AA-9DB6-1C88CFE957C9}"/>
              </a:ext>
            </a:extLst>
          </p:cNvPr>
          <p:cNvSpPr>
            <a:spLocks noGrp="1"/>
          </p:cNvSpPr>
          <p:nvPr>
            <p:ph type="title"/>
          </p:nvPr>
        </p:nvSpPr>
        <p:spPr/>
        <p:txBody>
          <a:bodyPr/>
          <a:lstStyle/>
          <a:p>
            <a:r>
              <a:rPr lang="en-US"/>
              <a:t>Today’s Objectives</a:t>
            </a:r>
          </a:p>
        </p:txBody>
      </p:sp>
      <p:sp>
        <p:nvSpPr>
          <p:cNvPr id="6" name="Content Placeholder 5">
            <a:extLst>
              <a:ext uri="{FF2B5EF4-FFF2-40B4-BE49-F238E27FC236}">
                <a16:creationId xmlns:a16="http://schemas.microsoft.com/office/drawing/2014/main" id="{3C28BE99-4887-4C69-AC8A-44480A1AFA7E}"/>
              </a:ext>
            </a:extLst>
          </p:cNvPr>
          <p:cNvSpPr>
            <a:spLocks noGrp="1"/>
          </p:cNvSpPr>
          <p:nvPr>
            <p:ph idx="1"/>
          </p:nvPr>
        </p:nvSpPr>
        <p:spPr/>
        <p:txBody>
          <a:bodyPr/>
          <a:lstStyle/>
          <a:p>
            <a:r>
              <a:rPr lang="en-US"/>
              <a:t>Provide strategies to help apprenticeship programs be more inclusive of and welcoming to individuals with disabilities.</a:t>
            </a:r>
          </a:p>
          <a:p>
            <a:r>
              <a:rPr lang="en-US"/>
              <a:t>Offer information and resources on the disability requirements in the apprenticeship Equal Employment Opportunity regulations. </a:t>
            </a:r>
          </a:p>
          <a:p>
            <a:r>
              <a:rPr lang="en-US"/>
              <a:t>Discuss innovative approaches sponsors are taking to expand apprenticeship opportunities for individuals with disabilities.</a:t>
            </a:r>
          </a:p>
        </p:txBody>
      </p:sp>
    </p:spTree>
    <p:extLst>
      <p:ext uri="{BB962C8B-B14F-4D97-AF65-F5344CB8AC3E}">
        <p14:creationId xmlns:p14="http://schemas.microsoft.com/office/powerpoint/2010/main" val="40910338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EDAA332-D982-4ABB-A57F-565BAEC09318}"/>
              </a:ext>
            </a:extLst>
          </p:cNvPr>
          <p:cNvSpPr>
            <a:spLocks noGrp="1"/>
          </p:cNvSpPr>
          <p:nvPr>
            <p:ph type="sldNum" sz="quarter" idx="12"/>
          </p:nvPr>
        </p:nvSpPr>
        <p:spPr/>
        <p:txBody>
          <a:bodyPr/>
          <a:lstStyle/>
          <a:p>
            <a:fld id="{158B7785-F6D6-45F8-833E-07BD84680091}" type="slidenum">
              <a:rPr lang="en-US" smtClean="0"/>
              <a:t>6</a:t>
            </a:fld>
            <a:endParaRPr lang="en-US"/>
          </a:p>
        </p:txBody>
      </p:sp>
      <p:sp>
        <p:nvSpPr>
          <p:cNvPr id="5" name="Title 4">
            <a:extLst>
              <a:ext uri="{FF2B5EF4-FFF2-40B4-BE49-F238E27FC236}">
                <a16:creationId xmlns:a16="http://schemas.microsoft.com/office/drawing/2014/main" id="{0E2E0B8D-06F1-4597-8770-88340EAA397F}"/>
              </a:ext>
            </a:extLst>
          </p:cNvPr>
          <p:cNvSpPr>
            <a:spLocks noGrp="1"/>
          </p:cNvSpPr>
          <p:nvPr>
            <p:ph type="title"/>
          </p:nvPr>
        </p:nvSpPr>
        <p:spPr/>
        <p:txBody>
          <a:bodyPr/>
          <a:lstStyle/>
          <a:p>
            <a:r>
              <a:rPr lang="en-US" dirty="0"/>
              <a:t>Office of Disability Employment Policy (ODEP)</a:t>
            </a:r>
          </a:p>
        </p:txBody>
      </p:sp>
      <p:sp>
        <p:nvSpPr>
          <p:cNvPr id="3" name="Text Placeholder 2">
            <a:extLst>
              <a:ext uri="{FF2B5EF4-FFF2-40B4-BE49-F238E27FC236}">
                <a16:creationId xmlns:a16="http://schemas.microsoft.com/office/drawing/2014/main" id="{5FDADB55-906E-447F-8D94-F4D0AAE502ED}"/>
              </a:ext>
            </a:extLst>
          </p:cNvPr>
          <p:cNvSpPr>
            <a:spLocks noGrp="1"/>
          </p:cNvSpPr>
          <p:nvPr>
            <p:ph type="body" idx="1"/>
          </p:nvPr>
        </p:nvSpPr>
        <p:spPr/>
        <p:txBody>
          <a:bodyPr>
            <a:normAutofit/>
          </a:bodyPr>
          <a:lstStyle/>
          <a:p>
            <a:pPr>
              <a:spcBef>
                <a:spcPts val="600"/>
              </a:spcBef>
            </a:pPr>
            <a:r>
              <a:rPr lang="en-US" dirty="0"/>
              <a:t>Carolyn Jones</a:t>
            </a:r>
          </a:p>
          <a:p>
            <a:pPr>
              <a:spcBef>
                <a:spcPts val="600"/>
              </a:spcBef>
            </a:pPr>
            <a:r>
              <a:rPr lang="en-US" dirty="0"/>
              <a:t>Senior Policy Advisor, ODEP</a:t>
            </a:r>
          </a:p>
        </p:txBody>
      </p:sp>
    </p:spTree>
    <p:extLst>
      <p:ext uri="{BB962C8B-B14F-4D97-AF65-F5344CB8AC3E}">
        <p14:creationId xmlns:p14="http://schemas.microsoft.com/office/powerpoint/2010/main" val="18839978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85EA37B3-35EB-44F9-92D3-CE25A473802D}"/>
              </a:ext>
            </a:extLst>
          </p:cNvPr>
          <p:cNvSpPr>
            <a:spLocks noGrp="1"/>
          </p:cNvSpPr>
          <p:nvPr>
            <p:ph type="sldNum" sz="quarter" idx="12"/>
          </p:nvPr>
        </p:nvSpPr>
        <p:spPr/>
        <p:txBody>
          <a:bodyPr/>
          <a:lstStyle/>
          <a:p>
            <a:fld id="{158B7785-F6D6-45F8-833E-07BD84680091}" type="slidenum">
              <a:rPr lang="en-US" smtClean="0"/>
              <a:pPr/>
              <a:t>7</a:t>
            </a:fld>
            <a:endParaRPr lang="en-US"/>
          </a:p>
        </p:txBody>
      </p:sp>
      <p:sp>
        <p:nvSpPr>
          <p:cNvPr id="3" name="Title 2">
            <a:extLst>
              <a:ext uri="{FF2B5EF4-FFF2-40B4-BE49-F238E27FC236}">
                <a16:creationId xmlns:a16="http://schemas.microsoft.com/office/drawing/2014/main" id="{7D730FDF-48A3-409E-AF61-368F45FC1D25}"/>
              </a:ext>
            </a:extLst>
          </p:cNvPr>
          <p:cNvSpPr>
            <a:spLocks noGrp="1"/>
          </p:cNvSpPr>
          <p:nvPr>
            <p:ph type="title"/>
          </p:nvPr>
        </p:nvSpPr>
        <p:spPr/>
        <p:txBody>
          <a:bodyPr>
            <a:normAutofit/>
          </a:bodyPr>
          <a:lstStyle/>
          <a:p>
            <a:r>
              <a:rPr lang="en-US" dirty="0">
                <a:solidFill>
                  <a:srgbClr val="2C5261"/>
                </a:solidFill>
              </a:rPr>
              <a:t>About the Office of Disability Employment Policy (ODEP)</a:t>
            </a:r>
          </a:p>
        </p:txBody>
      </p:sp>
      <p:sp>
        <p:nvSpPr>
          <p:cNvPr id="2" name="Content Placeholder 1">
            <a:extLst>
              <a:ext uri="{FF2B5EF4-FFF2-40B4-BE49-F238E27FC236}">
                <a16:creationId xmlns:a16="http://schemas.microsoft.com/office/drawing/2014/main" id="{280D51BB-CC66-4907-8927-E395AC86D6F3}"/>
              </a:ext>
            </a:extLst>
          </p:cNvPr>
          <p:cNvSpPr>
            <a:spLocks noGrp="1"/>
          </p:cNvSpPr>
          <p:nvPr>
            <p:ph idx="1"/>
          </p:nvPr>
        </p:nvSpPr>
        <p:spPr/>
        <p:txBody>
          <a:bodyPr>
            <a:normAutofit/>
          </a:bodyPr>
          <a:lstStyle/>
          <a:p>
            <a:pPr marL="0" indent="0">
              <a:buNone/>
            </a:pPr>
            <a:r>
              <a:rPr lang="en-US" sz="3200" dirty="0">
                <a:latin typeface="Arial" panose="020B0604020202020204" pitchFamily="34" charset="0"/>
                <a:cs typeface="Arial" panose="020B0604020202020204" pitchFamily="34" charset="0"/>
              </a:rPr>
              <a:t>ODEP is the only non-regulatory federal agency that promotes policies and coordinates with employers and all levels of government to increase workplace success for people with disabilities.</a:t>
            </a:r>
          </a:p>
          <a:p>
            <a:pPr marL="0" indent="0">
              <a:buNone/>
            </a:pPr>
            <a:endParaRPr lang="en-US" sz="3200" dirty="0">
              <a:latin typeface="Arial" panose="020B0604020202020204" pitchFamily="34" charset="0"/>
              <a:cs typeface="Arial" panose="020B0604020202020204" pitchFamily="34" charset="0"/>
            </a:endParaRPr>
          </a:p>
          <a:p>
            <a:pPr marL="0" indent="0">
              <a:buNone/>
            </a:pPr>
            <a:endParaRPr lang="en-US" sz="3400" dirty="0"/>
          </a:p>
        </p:txBody>
      </p:sp>
      <p:sp>
        <p:nvSpPr>
          <p:cNvPr id="4" name="Rectangle 3">
            <a:extLst>
              <a:ext uri="{FF2B5EF4-FFF2-40B4-BE49-F238E27FC236}">
                <a16:creationId xmlns:a16="http://schemas.microsoft.com/office/drawing/2014/main" id="{AC0DC430-74A6-4E30-BDF2-5D688390FF0F}"/>
              </a:ext>
            </a:extLst>
          </p:cNvPr>
          <p:cNvSpPr/>
          <p:nvPr/>
        </p:nvSpPr>
        <p:spPr>
          <a:xfrm>
            <a:off x="3413449" y="3657204"/>
            <a:ext cx="5365102" cy="984379"/>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95000"/>
              </a:lnSpc>
              <a:spcBef>
                <a:spcPts val="1800"/>
              </a:spcBef>
              <a:spcAft>
                <a:spcPts val="0"/>
              </a:spcAft>
              <a:buClr>
                <a:srgbClr val="7A232F"/>
              </a:buClr>
              <a:buSzTx/>
              <a:buFont typeface="Wingdings 3" panose="05040102010807070707" pitchFamily="18" charset="2"/>
              <a:buNone/>
              <a:tabLst/>
              <a:defRPr/>
            </a:pPr>
            <a:r>
              <a:rPr kumimoji="0" lang="en-US" sz="4000" b="0" i="0" u="none" strike="noStrike" kern="1200" cap="none" spc="0" normalizeH="0" baseline="0" noProof="0" dirty="0">
                <a:ln>
                  <a:noFill/>
                </a:ln>
                <a:solidFill>
                  <a:srgbClr val="242021"/>
                </a:solidFill>
                <a:effectLst/>
                <a:uLnTx/>
                <a:uFillTx/>
                <a:latin typeface="Arial" panose="020B0604020202020204" pitchFamily="34" charset="0"/>
                <a:ea typeface="+mn-ea"/>
                <a:cs typeface="Arial" panose="020B0604020202020204" pitchFamily="34" charset="0"/>
                <a:hlinkClick r:id="rId2"/>
              </a:rPr>
              <a:t>www.dol.gov/odep</a:t>
            </a:r>
            <a:r>
              <a:rPr kumimoji="0" lang="en-US" sz="4000" b="0" i="0" u="none" strike="noStrike" kern="1200" cap="none" spc="0" normalizeH="0" baseline="0" noProof="0" dirty="0">
                <a:ln>
                  <a:noFill/>
                </a:ln>
                <a:solidFill>
                  <a:srgbClr val="242021"/>
                </a:solidFill>
                <a:effectLst/>
                <a:uLnTx/>
                <a:uFillTx/>
                <a:latin typeface="Arial" panose="020B0604020202020204" pitchFamily="34" charset="0"/>
                <a:ea typeface="+mn-ea"/>
                <a:cs typeface="Arial" panose="020B0604020202020204" pitchFamily="34" charset="0"/>
              </a:rPr>
              <a:t> </a:t>
            </a:r>
          </a:p>
        </p:txBody>
      </p:sp>
    </p:spTree>
    <p:extLst>
      <p:ext uri="{BB962C8B-B14F-4D97-AF65-F5344CB8AC3E}">
        <p14:creationId xmlns:p14="http://schemas.microsoft.com/office/powerpoint/2010/main" val="284893207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10BAC3E-A050-4B0C-96FA-1F6C5365029E}"/>
              </a:ext>
            </a:extLst>
          </p:cNvPr>
          <p:cNvSpPr>
            <a:spLocks noGrp="1"/>
          </p:cNvSpPr>
          <p:nvPr>
            <p:ph type="sldNum" sz="quarter" idx="12"/>
          </p:nvPr>
        </p:nvSpPr>
        <p:spPr/>
        <p:txBody>
          <a:bodyPr/>
          <a:lstStyle/>
          <a:p>
            <a:fld id="{158B7785-F6D6-45F8-833E-07BD84680091}" type="slidenum">
              <a:rPr lang="en-US" smtClean="0"/>
              <a:t>8</a:t>
            </a:fld>
            <a:endParaRPr lang="en-US"/>
          </a:p>
        </p:txBody>
      </p:sp>
      <p:sp>
        <p:nvSpPr>
          <p:cNvPr id="3" name="Title 2">
            <a:extLst>
              <a:ext uri="{FF2B5EF4-FFF2-40B4-BE49-F238E27FC236}">
                <a16:creationId xmlns:a16="http://schemas.microsoft.com/office/drawing/2014/main" id="{4CAB10EB-DC71-439F-B638-67967BEE4E16}"/>
              </a:ext>
            </a:extLst>
          </p:cNvPr>
          <p:cNvSpPr>
            <a:spLocks noGrp="1"/>
          </p:cNvSpPr>
          <p:nvPr>
            <p:ph type="title"/>
          </p:nvPr>
        </p:nvSpPr>
        <p:spPr/>
        <p:txBody>
          <a:bodyPr>
            <a:normAutofit fontScale="90000"/>
          </a:bodyPr>
          <a:lstStyle/>
          <a:p>
            <a:r>
              <a:rPr lang="en-US" dirty="0">
                <a:latin typeface="Arial" panose="020B0604020202020204" pitchFamily="34" charset="0"/>
                <a:cs typeface="Arial" panose="020B0604020202020204" pitchFamily="34" charset="0"/>
              </a:rPr>
              <a:t>National Disability Employment Awareness Month</a:t>
            </a:r>
            <a:br>
              <a:rPr lang="en-US" dirty="0">
                <a:latin typeface="Arial" panose="020B0604020202020204" pitchFamily="34" charset="0"/>
                <a:cs typeface="Arial" panose="020B0604020202020204" pitchFamily="34" charset="0"/>
              </a:rPr>
            </a:br>
            <a:r>
              <a:rPr lang="en-US" dirty="0">
                <a:latin typeface="Arial" panose="020B0604020202020204" pitchFamily="34" charset="0"/>
                <a:cs typeface="Arial" panose="020B0604020202020204" pitchFamily="34" charset="0"/>
              </a:rPr>
              <a:t> </a:t>
            </a:r>
            <a:r>
              <a:rPr lang="en-US" dirty="0">
                <a:solidFill>
                  <a:srgbClr val="0070C0"/>
                </a:solidFill>
                <a:latin typeface="Arial" panose="020B0604020202020204" pitchFamily="34" charset="0"/>
                <a:cs typeface="Arial" panose="020B0604020202020204" pitchFamily="34" charset="0"/>
              </a:rPr>
              <a:t>October  2020 </a:t>
            </a:r>
            <a:r>
              <a:rPr lang="en-US" dirty="0">
                <a:solidFill>
                  <a:schemeClr val="tx1"/>
                </a:solidFill>
                <a:latin typeface="Arial" panose="020B0604020202020204" pitchFamily="34" charset="0"/>
                <a:cs typeface="Arial" panose="020B0604020202020204" pitchFamily="34" charset="0"/>
              </a:rPr>
              <a:t>|</a:t>
            </a:r>
            <a:r>
              <a:rPr lang="en-US" dirty="0">
                <a:solidFill>
                  <a:srgbClr val="0070C0"/>
                </a:solidFill>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Commemorating 75 Years </a:t>
            </a:r>
            <a:endParaRPr lang="en-US" dirty="0"/>
          </a:p>
        </p:txBody>
      </p:sp>
      <p:sp>
        <p:nvSpPr>
          <p:cNvPr id="4" name="Content Placeholder 3">
            <a:extLst>
              <a:ext uri="{FF2B5EF4-FFF2-40B4-BE49-F238E27FC236}">
                <a16:creationId xmlns:a16="http://schemas.microsoft.com/office/drawing/2014/main" id="{0BDBA651-B26F-44DA-9362-78EF56F8D2B0}"/>
              </a:ext>
            </a:extLst>
          </p:cNvPr>
          <p:cNvSpPr>
            <a:spLocks noGrp="1"/>
          </p:cNvSpPr>
          <p:nvPr>
            <p:ph idx="1"/>
          </p:nvPr>
        </p:nvSpPr>
        <p:spPr>
          <a:xfrm>
            <a:off x="805866" y="1137446"/>
            <a:ext cx="11081334" cy="5218904"/>
          </a:xfrm>
        </p:spPr>
        <p:txBody>
          <a:bodyPr/>
          <a:lstStyle/>
          <a:p>
            <a:pPr marL="0" indent="0">
              <a:buNone/>
            </a:pPr>
            <a:endParaRPr lang="en-US" dirty="0"/>
          </a:p>
          <a:p>
            <a:pPr marL="0" indent="0">
              <a:buNone/>
            </a:pPr>
            <a:endParaRPr lang="en-US" dirty="0"/>
          </a:p>
          <a:p>
            <a:pPr marL="0" indent="0">
              <a:buNone/>
            </a:pPr>
            <a:endParaRPr lang="en-US" dirty="0"/>
          </a:p>
        </p:txBody>
      </p:sp>
      <p:pic>
        <p:nvPicPr>
          <p:cNvPr id="5" name="Picture 2" descr="Increasing Access and Opportunity: Celebrating 30 years of the Americans with Disabilities Act" title="NDEAM 2020 poster:"/>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895658" y="1137446"/>
            <a:ext cx="9317730" cy="466344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895658" y="5955326"/>
            <a:ext cx="9782174" cy="369332"/>
          </a:xfrm>
          <a:prstGeom prst="rect">
            <a:avLst/>
          </a:prstGeom>
          <a:noFill/>
        </p:spPr>
        <p:txBody>
          <a:bodyPr wrap="square" rtlCol="0">
            <a:spAutoFit/>
          </a:bodyPr>
          <a:lstStyle/>
          <a:p>
            <a:pPr algn="ctr"/>
            <a:r>
              <a:rPr lang="en-US" b="1" dirty="0"/>
              <a:t>https://www.dol.gov/agencies/odep/initiatives/ndeam/2020/poster</a:t>
            </a:r>
          </a:p>
        </p:txBody>
      </p:sp>
    </p:spTree>
    <p:extLst>
      <p:ext uri="{BB962C8B-B14F-4D97-AF65-F5344CB8AC3E}">
        <p14:creationId xmlns:p14="http://schemas.microsoft.com/office/powerpoint/2010/main" val="123678084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E6F50BE-8DDB-4AA3-8B37-CDE36D3F6062}"/>
              </a:ext>
            </a:extLst>
          </p:cNvPr>
          <p:cNvSpPr>
            <a:spLocks noGrp="1"/>
          </p:cNvSpPr>
          <p:nvPr>
            <p:ph type="sldNum" sz="quarter" idx="12"/>
          </p:nvPr>
        </p:nvSpPr>
        <p:spPr/>
        <p:txBody>
          <a:bodyPr/>
          <a:lstStyle/>
          <a:p>
            <a:fld id="{158B7785-F6D6-45F8-833E-07BD84680091}" type="slidenum">
              <a:rPr lang="en-US" smtClean="0"/>
              <a:t>9</a:t>
            </a:fld>
            <a:endParaRPr lang="en-US"/>
          </a:p>
        </p:txBody>
      </p:sp>
      <p:sp>
        <p:nvSpPr>
          <p:cNvPr id="5" name="Title 4">
            <a:extLst>
              <a:ext uri="{FF2B5EF4-FFF2-40B4-BE49-F238E27FC236}">
                <a16:creationId xmlns:a16="http://schemas.microsoft.com/office/drawing/2014/main" id="{94AD3C6B-F565-4BB2-88FE-FCF6D60812C9}"/>
              </a:ext>
            </a:extLst>
          </p:cNvPr>
          <p:cNvSpPr>
            <a:spLocks noGrp="1"/>
          </p:cNvSpPr>
          <p:nvPr>
            <p:ph type="title"/>
          </p:nvPr>
        </p:nvSpPr>
        <p:spPr/>
        <p:txBody>
          <a:bodyPr/>
          <a:lstStyle/>
          <a:p>
            <a:r>
              <a:rPr lang="en-US"/>
              <a:t>Apprenticeship and Individuals with Disabilities</a:t>
            </a:r>
          </a:p>
        </p:txBody>
      </p:sp>
      <p:sp>
        <p:nvSpPr>
          <p:cNvPr id="6" name="Text Placeholder 5">
            <a:extLst>
              <a:ext uri="{FF2B5EF4-FFF2-40B4-BE49-F238E27FC236}">
                <a16:creationId xmlns:a16="http://schemas.microsoft.com/office/drawing/2014/main" id="{97EC98C5-0D31-427A-B91D-E15240FD446B}"/>
              </a:ext>
            </a:extLst>
          </p:cNvPr>
          <p:cNvSpPr>
            <a:spLocks noGrp="1"/>
          </p:cNvSpPr>
          <p:nvPr>
            <p:ph type="body" idx="1"/>
          </p:nvPr>
        </p:nvSpPr>
        <p:spPr/>
        <p:txBody>
          <a:bodyPr vert="horz" lIns="91440" tIns="45720" rIns="91440" bIns="45720" rtlCol="0" anchor="t">
            <a:normAutofit/>
          </a:bodyPr>
          <a:lstStyle/>
          <a:p>
            <a:pPr>
              <a:spcBef>
                <a:spcPts val="600"/>
              </a:spcBef>
            </a:pPr>
            <a:r>
              <a:rPr lang="en-US" dirty="0"/>
              <a:t>Natalie Linton</a:t>
            </a:r>
          </a:p>
          <a:p>
            <a:pPr>
              <a:spcBef>
                <a:spcPts val="600"/>
              </a:spcBef>
            </a:pPr>
            <a:r>
              <a:rPr lang="en-US" dirty="0"/>
              <a:t>Program Analyst, Office of Apprenticeship</a:t>
            </a:r>
          </a:p>
        </p:txBody>
      </p:sp>
    </p:spTree>
    <p:extLst>
      <p:ext uri="{BB962C8B-B14F-4D97-AF65-F5344CB8AC3E}">
        <p14:creationId xmlns:p14="http://schemas.microsoft.com/office/powerpoint/2010/main" val="3957087136"/>
      </p:ext>
    </p:extLst>
  </p:cSld>
  <p:clrMapOvr>
    <a:masterClrMapping/>
  </p:clrMapOvr>
</p:sld>
</file>

<file path=ppt/theme/theme1.xml><?xml version="1.0" encoding="utf-8"?>
<a:theme xmlns:a="http://schemas.openxmlformats.org/drawingml/2006/main" name="General Content">
  <a:themeElements>
    <a:clrScheme name="WFGPS 2019">
      <a:dk1>
        <a:srgbClr val="242021"/>
      </a:dk1>
      <a:lt1>
        <a:srgbClr val="FFFFFF"/>
      </a:lt1>
      <a:dk2>
        <a:srgbClr val="073445"/>
      </a:dk2>
      <a:lt2>
        <a:srgbClr val="F3F4F4"/>
      </a:lt2>
      <a:accent1>
        <a:srgbClr val="2C5261"/>
      </a:accent1>
      <a:accent2>
        <a:srgbClr val="7A232F"/>
      </a:accent2>
      <a:accent3>
        <a:srgbClr val="303030"/>
      </a:accent3>
      <a:accent4>
        <a:srgbClr val="C8C8C6"/>
      </a:accent4>
      <a:accent5>
        <a:srgbClr val="9E1C30"/>
      </a:accent5>
      <a:accent6>
        <a:srgbClr val="005A7C"/>
      </a:accent6>
      <a:hlink>
        <a:srgbClr val="005A7C"/>
      </a:hlink>
      <a:folHlink>
        <a:srgbClr val="666666"/>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Banded Edge">
      <a:fillStyleLst>
        <a:solidFill>
          <a:schemeClr val="phClr"/>
        </a:solidFill>
        <a:solidFill>
          <a:schemeClr val="phClr">
            <a:tint val="50000"/>
          </a:schemeClr>
        </a:solidFill>
        <a:gradFill rotWithShape="1">
          <a:gsLst>
            <a:gs pos="0">
              <a:schemeClr val="phClr"/>
            </a:gs>
            <a:gs pos="90000">
              <a:schemeClr val="phClr">
                <a:shade val="100000"/>
              </a:schemeClr>
            </a:gs>
            <a:gs pos="100000">
              <a:schemeClr val="phClr">
                <a:shade val="85000"/>
              </a:schemeClr>
            </a:gs>
          </a:gsLst>
          <a:path path="circle">
            <a:fillToRect l="100000" t="100000" r="100000" b="100000"/>
          </a:path>
        </a:gradFill>
      </a:fillStyleLst>
      <a:lnStyleLst>
        <a:ln w="10000" cap="flat" cmpd="sng" algn="ctr">
          <a:solidFill>
            <a:schemeClr val="phClr"/>
          </a:solidFill>
          <a:prstDash val="solid"/>
        </a:ln>
        <a:ln w="19050" cap="flat" cmpd="sng" algn="ctr">
          <a:solidFill>
            <a:schemeClr val="phClr"/>
          </a:solidFill>
          <a:prstDash val="solid"/>
        </a:ln>
        <a:ln w="53975" cap="flat" cmpd="dbl" algn="ctr">
          <a:solidFill>
            <a:schemeClr val="phClr"/>
          </a:solidFill>
          <a:prstDash val="solid"/>
        </a:ln>
      </a:lnStyleLst>
      <a:effectStyleLst>
        <a:effectStyle>
          <a:effectLst/>
        </a:effectStyle>
        <a:effectStyle>
          <a:effectLst>
            <a:outerShdw blurRad="38100" dist="17779" dir="5400000" rotWithShape="0">
              <a:srgbClr val="000000">
                <a:alpha val="40000"/>
              </a:srgbClr>
            </a:outerShdw>
          </a:effectLst>
        </a:effectStyle>
        <a:effectStyle>
          <a:effectLst>
            <a:outerShdw blurRad="38100" dist="25400" dir="5400000" rotWithShape="0">
              <a:srgbClr val="000000">
                <a:alpha val="45000"/>
              </a:srgbClr>
            </a:outerShdw>
          </a:effectLst>
          <a:scene3d>
            <a:camera prst="orthographicFront">
              <a:rot lat="0" lon="0" rev="0"/>
            </a:camera>
            <a:lightRig rig="brightRoom" dir="t"/>
          </a:scene3d>
          <a:sp3d extrusionH="12700" contourW="25400" prstMaterial="flat">
            <a:bevelT w="63500" h="152400" prst="angle"/>
            <a:contourClr>
              <a:schemeClr val="phClr">
                <a:shade val="30000"/>
              </a:schemeClr>
            </a:contourClr>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Special Content">
  <a:themeElements>
    <a:clrScheme name="WFGPS 2019">
      <a:dk1>
        <a:srgbClr val="242021"/>
      </a:dk1>
      <a:lt1>
        <a:srgbClr val="FFFFFF"/>
      </a:lt1>
      <a:dk2>
        <a:srgbClr val="073445"/>
      </a:dk2>
      <a:lt2>
        <a:srgbClr val="F3F4F4"/>
      </a:lt2>
      <a:accent1>
        <a:srgbClr val="2C5261"/>
      </a:accent1>
      <a:accent2>
        <a:srgbClr val="7A232F"/>
      </a:accent2>
      <a:accent3>
        <a:srgbClr val="303030"/>
      </a:accent3>
      <a:accent4>
        <a:srgbClr val="C8C8C6"/>
      </a:accent4>
      <a:accent5>
        <a:srgbClr val="9E1C30"/>
      </a:accent5>
      <a:accent6>
        <a:srgbClr val="005A7C"/>
      </a:accent6>
      <a:hlink>
        <a:srgbClr val="005A7C"/>
      </a:hlink>
      <a:folHlink>
        <a:srgbClr val="666666"/>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Banded Edge">
      <a:fillStyleLst>
        <a:solidFill>
          <a:schemeClr val="phClr"/>
        </a:solidFill>
        <a:solidFill>
          <a:schemeClr val="phClr">
            <a:tint val="50000"/>
          </a:schemeClr>
        </a:solidFill>
        <a:gradFill rotWithShape="1">
          <a:gsLst>
            <a:gs pos="0">
              <a:schemeClr val="phClr"/>
            </a:gs>
            <a:gs pos="90000">
              <a:schemeClr val="phClr">
                <a:shade val="100000"/>
              </a:schemeClr>
            </a:gs>
            <a:gs pos="100000">
              <a:schemeClr val="phClr">
                <a:shade val="85000"/>
              </a:schemeClr>
            </a:gs>
          </a:gsLst>
          <a:path path="circle">
            <a:fillToRect l="100000" t="100000" r="100000" b="100000"/>
          </a:path>
        </a:gradFill>
      </a:fillStyleLst>
      <a:lnStyleLst>
        <a:ln w="10000" cap="flat" cmpd="sng" algn="ctr">
          <a:solidFill>
            <a:schemeClr val="phClr"/>
          </a:solidFill>
          <a:prstDash val="solid"/>
        </a:ln>
        <a:ln w="19050" cap="flat" cmpd="sng" algn="ctr">
          <a:solidFill>
            <a:schemeClr val="phClr"/>
          </a:solidFill>
          <a:prstDash val="solid"/>
        </a:ln>
        <a:ln w="53975" cap="flat" cmpd="dbl" algn="ctr">
          <a:solidFill>
            <a:schemeClr val="phClr"/>
          </a:solidFill>
          <a:prstDash val="solid"/>
        </a:ln>
      </a:lnStyleLst>
      <a:effectStyleLst>
        <a:effectStyle>
          <a:effectLst/>
        </a:effectStyle>
        <a:effectStyle>
          <a:effectLst>
            <a:outerShdw blurRad="38100" dist="17779" dir="5400000" rotWithShape="0">
              <a:srgbClr val="000000">
                <a:alpha val="40000"/>
              </a:srgbClr>
            </a:outerShdw>
          </a:effectLst>
        </a:effectStyle>
        <a:effectStyle>
          <a:effectLst>
            <a:outerShdw blurRad="38100" dist="25400" dir="5400000" rotWithShape="0">
              <a:srgbClr val="000000">
                <a:alpha val="45000"/>
              </a:srgbClr>
            </a:outerShdw>
          </a:effectLst>
          <a:scene3d>
            <a:camera prst="orthographicFront">
              <a:rot lat="0" lon="0" rev="0"/>
            </a:camera>
            <a:lightRig rig="brightRoom" dir="t"/>
          </a:scene3d>
          <a:sp3d extrusionH="12700" contourW="25400" prstMaterial="flat">
            <a:bevelT w="63500" h="152400" prst="angle"/>
            <a:contourClr>
              <a:schemeClr val="phClr">
                <a:shade val="30000"/>
              </a:schemeClr>
            </a:contourClr>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People Slides">
  <a:themeElements>
    <a:clrScheme name="WFGPS 2019">
      <a:dk1>
        <a:srgbClr val="242021"/>
      </a:dk1>
      <a:lt1>
        <a:srgbClr val="FFFFFF"/>
      </a:lt1>
      <a:dk2>
        <a:srgbClr val="073445"/>
      </a:dk2>
      <a:lt2>
        <a:srgbClr val="F3F4F4"/>
      </a:lt2>
      <a:accent1>
        <a:srgbClr val="2C5261"/>
      </a:accent1>
      <a:accent2>
        <a:srgbClr val="7A232F"/>
      </a:accent2>
      <a:accent3>
        <a:srgbClr val="303030"/>
      </a:accent3>
      <a:accent4>
        <a:srgbClr val="C8C8C6"/>
      </a:accent4>
      <a:accent5>
        <a:srgbClr val="9E1C30"/>
      </a:accent5>
      <a:accent6>
        <a:srgbClr val="005A7C"/>
      </a:accent6>
      <a:hlink>
        <a:srgbClr val="005A7C"/>
      </a:hlink>
      <a:folHlink>
        <a:srgbClr val="666666"/>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Banded Edge">
      <a:fillStyleLst>
        <a:solidFill>
          <a:schemeClr val="phClr"/>
        </a:solidFill>
        <a:solidFill>
          <a:schemeClr val="phClr">
            <a:tint val="50000"/>
          </a:schemeClr>
        </a:solidFill>
        <a:gradFill rotWithShape="1">
          <a:gsLst>
            <a:gs pos="0">
              <a:schemeClr val="phClr"/>
            </a:gs>
            <a:gs pos="90000">
              <a:schemeClr val="phClr">
                <a:shade val="100000"/>
              </a:schemeClr>
            </a:gs>
            <a:gs pos="100000">
              <a:schemeClr val="phClr">
                <a:shade val="85000"/>
              </a:schemeClr>
            </a:gs>
          </a:gsLst>
          <a:path path="circle">
            <a:fillToRect l="100000" t="100000" r="100000" b="100000"/>
          </a:path>
        </a:gradFill>
      </a:fillStyleLst>
      <a:lnStyleLst>
        <a:ln w="10000" cap="flat" cmpd="sng" algn="ctr">
          <a:solidFill>
            <a:schemeClr val="phClr"/>
          </a:solidFill>
          <a:prstDash val="solid"/>
        </a:ln>
        <a:ln w="19050" cap="flat" cmpd="sng" algn="ctr">
          <a:solidFill>
            <a:schemeClr val="phClr"/>
          </a:solidFill>
          <a:prstDash val="solid"/>
        </a:ln>
        <a:ln w="53975" cap="flat" cmpd="dbl" algn="ctr">
          <a:solidFill>
            <a:schemeClr val="phClr"/>
          </a:solidFill>
          <a:prstDash val="solid"/>
        </a:ln>
      </a:lnStyleLst>
      <a:effectStyleLst>
        <a:effectStyle>
          <a:effectLst/>
        </a:effectStyle>
        <a:effectStyle>
          <a:effectLst>
            <a:outerShdw blurRad="38100" dist="17779" dir="5400000" rotWithShape="0">
              <a:srgbClr val="000000">
                <a:alpha val="40000"/>
              </a:srgbClr>
            </a:outerShdw>
          </a:effectLst>
        </a:effectStyle>
        <a:effectStyle>
          <a:effectLst>
            <a:outerShdw blurRad="38100" dist="25400" dir="5400000" rotWithShape="0">
              <a:srgbClr val="000000">
                <a:alpha val="45000"/>
              </a:srgbClr>
            </a:outerShdw>
          </a:effectLst>
          <a:scene3d>
            <a:camera prst="orthographicFront">
              <a:rot lat="0" lon="0" rev="0"/>
            </a:camera>
            <a:lightRig rig="brightRoom" dir="t"/>
          </a:scene3d>
          <a:sp3d extrusionH="12700" contourW="25400" prstMaterial="flat">
            <a:bevelT w="63500" h="152400" prst="angle"/>
            <a:contourClr>
              <a:schemeClr val="phClr">
                <a:shade val="30000"/>
              </a:schemeClr>
            </a:contourClr>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Interactive Slides">
  <a:themeElements>
    <a:clrScheme name="WFGPS 2019">
      <a:dk1>
        <a:srgbClr val="242021"/>
      </a:dk1>
      <a:lt1>
        <a:srgbClr val="FFFFFF"/>
      </a:lt1>
      <a:dk2>
        <a:srgbClr val="073445"/>
      </a:dk2>
      <a:lt2>
        <a:srgbClr val="F3F4F4"/>
      </a:lt2>
      <a:accent1>
        <a:srgbClr val="2C5261"/>
      </a:accent1>
      <a:accent2>
        <a:srgbClr val="7A232F"/>
      </a:accent2>
      <a:accent3>
        <a:srgbClr val="303030"/>
      </a:accent3>
      <a:accent4>
        <a:srgbClr val="C8C8C6"/>
      </a:accent4>
      <a:accent5>
        <a:srgbClr val="9E1C30"/>
      </a:accent5>
      <a:accent6>
        <a:srgbClr val="005A7C"/>
      </a:accent6>
      <a:hlink>
        <a:srgbClr val="005A7C"/>
      </a:hlink>
      <a:folHlink>
        <a:srgbClr val="666666"/>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Banded Edge">
      <a:fillStyleLst>
        <a:solidFill>
          <a:schemeClr val="phClr"/>
        </a:solidFill>
        <a:solidFill>
          <a:schemeClr val="phClr">
            <a:tint val="50000"/>
          </a:schemeClr>
        </a:solidFill>
        <a:gradFill rotWithShape="1">
          <a:gsLst>
            <a:gs pos="0">
              <a:schemeClr val="phClr"/>
            </a:gs>
            <a:gs pos="90000">
              <a:schemeClr val="phClr">
                <a:shade val="100000"/>
              </a:schemeClr>
            </a:gs>
            <a:gs pos="100000">
              <a:schemeClr val="phClr">
                <a:shade val="85000"/>
              </a:schemeClr>
            </a:gs>
          </a:gsLst>
          <a:path path="circle">
            <a:fillToRect l="100000" t="100000" r="100000" b="100000"/>
          </a:path>
        </a:gradFill>
      </a:fillStyleLst>
      <a:lnStyleLst>
        <a:ln w="10000" cap="flat" cmpd="sng" algn="ctr">
          <a:solidFill>
            <a:schemeClr val="phClr"/>
          </a:solidFill>
          <a:prstDash val="solid"/>
        </a:ln>
        <a:ln w="19050" cap="flat" cmpd="sng" algn="ctr">
          <a:solidFill>
            <a:schemeClr val="phClr"/>
          </a:solidFill>
          <a:prstDash val="solid"/>
        </a:ln>
        <a:ln w="53975" cap="flat" cmpd="dbl" algn="ctr">
          <a:solidFill>
            <a:schemeClr val="phClr"/>
          </a:solidFill>
          <a:prstDash val="solid"/>
        </a:ln>
      </a:lnStyleLst>
      <a:effectStyleLst>
        <a:effectStyle>
          <a:effectLst/>
        </a:effectStyle>
        <a:effectStyle>
          <a:effectLst>
            <a:outerShdw blurRad="38100" dist="17779" dir="5400000" rotWithShape="0">
              <a:srgbClr val="000000">
                <a:alpha val="40000"/>
              </a:srgbClr>
            </a:outerShdw>
          </a:effectLst>
        </a:effectStyle>
        <a:effectStyle>
          <a:effectLst>
            <a:outerShdw blurRad="38100" dist="25400" dir="5400000" rotWithShape="0">
              <a:srgbClr val="000000">
                <a:alpha val="45000"/>
              </a:srgbClr>
            </a:outerShdw>
          </a:effectLst>
          <a:scene3d>
            <a:camera prst="orthographicFront">
              <a:rot lat="0" lon="0" rev="0"/>
            </a:camera>
            <a:lightRig rig="brightRoom" dir="t"/>
          </a:scene3d>
          <a:sp3d extrusionH="12700" contourW="25400" prstMaterial="flat">
            <a:bevelT w="63500" h="152400" prst="angle"/>
            <a:contourClr>
              <a:schemeClr val="phClr">
                <a:shade val="30000"/>
              </a:schemeClr>
            </a:contourClr>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Infographic Layouts">
  <a:themeElements>
    <a:clrScheme name="WFGPS 2019">
      <a:dk1>
        <a:srgbClr val="242021"/>
      </a:dk1>
      <a:lt1>
        <a:srgbClr val="FFFFFF"/>
      </a:lt1>
      <a:dk2>
        <a:srgbClr val="073445"/>
      </a:dk2>
      <a:lt2>
        <a:srgbClr val="F3F4F4"/>
      </a:lt2>
      <a:accent1>
        <a:srgbClr val="2C5261"/>
      </a:accent1>
      <a:accent2>
        <a:srgbClr val="7A232F"/>
      </a:accent2>
      <a:accent3>
        <a:srgbClr val="303030"/>
      </a:accent3>
      <a:accent4>
        <a:srgbClr val="C8C8C6"/>
      </a:accent4>
      <a:accent5>
        <a:srgbClr val="9E1C30"/>
      </a:accent5>
      <a:accent6>
        <a:srgbClr val="005A7C"/>
      </a:accent6>
      <a:hlink>
        <a:srgbClr val="005A7C"/>
      </a:hlink>
      <a:folHlink>
        <a:srgbClr val="666666"/>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Banded Edge">
      <a:fillStyleLst>
        <a:solidFill>
          <a:schemeClr val="phClr"/>
        </a:solidFill>
        <a:solidFill>
          <a:schemeClr val="phClr">
            <a:tint val="50000"/>
          </a:schemeClr>
        </a:solidFill>
        <a:gradFill rotWithShape="1">
          <a:gsLst>
            <a:gs pos="0">
              <a:schemeClr val="phClr"/>
            </a:gs>
            <a:gs pos="90000">
              <a:schemeClr val="phClr">
                <a:shade val="100000"/>
              </a:schemeClr>
            </a:gs>
            <a:gs pos="100000">
              <a:schemeClr val="phClr">
                <a:shade val="85000"/>
              </a:schemeClr>
            </a:gs>
          </a:gsLst>
          <a:path path="circle">
            <a:fillToRect l="100000" t="100000" r="100000" b="100000"/>
          </a:path>
        </a:gradFill>
      </a:fillStyleLst>
      <a:lnStyleLst>
        <a:ln w="10000" cap="flat" cmpd="sng" algn="ctr">
          <a:solidFill>
            <a:schemeClr val="phClr"/>
          </a:solidFill>
          <a:prstDash val="solid"/>
        </a:ln>
        <a:ln w="19050" cap="flat" cmpd="sng" algn="ctr">
          <a:solidFill>
            <a:schemeClr val="phClr"/>
          </a:solidFill>
          <a:prstDash val="solid"/>
        </a:ln>
        <a:ln w="53975" cap="flat" cmpd="dbl" algn="ctr">
          <a:solidFill>
            <a:schemeClr val="phClr"/>
          </a:solidFill>
          <a:prstDash val="solid"/>
        </a:ln>
      </a:lnStyleLst>
      <a:effectStyleLst>
        <a:effectStyle>
          <a:effectLst/>
        </a:effectStyle>
        <a:effectStyle>
          <a:effectLst>
            <a:outerShdw blurRad="38100" dist="17779" dir="5400000" rotWithShape="0">
              <a:srgbClr val="000000">
                <a:alpha val="40000"/>
              </a:srgbClr>
            </a:outerShdw>
          </a:effectLst>
        </a:effectStyle>
        <a:effectStyle>
          <a:effectLst>
            <a:outerShdw blurRad="38100" dist="25400" dir="5400000" rotWithShape="0">
              <a:srgbClr val="000000">
                <a:alpha val="45000"/>
              </a:srgbClr>
            </a:outerShdw>
          </a:effectLst>
          <a:scene3d>
            <a:camera prst="orthographicFront">
              <a:rot lat="0" lon="0" rev="0"/>
            </a:camera>
            <a:lightRig rig="brightRoom" dir="t"/>
          </a:scene3d>
          <a:sp3d extrusionH="12700" contourW="25400" prstMaterial="flat">
            <a:bevelT w="63500" h="152400" prst="angle"/>
            <a:contourClr>
              <a:schemeClr val="phClr">
                <a:shade val="30000"/>
              </a:schemeClr>
            </a:contourClr>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BC84348D33C50F4FB89D5BF2E0DADE92" ma:contentTypeVersion="" ma:contentTypeDescription="Create a new document." ma:contentTypeScope="" ma:versionID="9cb4fbca2089b21c31a70d30d3e5cade">
  <xsd:schema xmlns:xsd="http://www.w3.org/2001/XMLSchema" xmlns:xs="http://www.w3.org/2001/XMLSchema" xmlns:p="http://schemas.microsoft.com/office/2006/metadata/properties" xmlns:ns2="bdfd28cc-f485-46e8-bcf6-b555ff9859c5" xmlns:ns3="567f88b7-e539-4125-a6bf-9f5c9d0b8eb9" targetNamespace="http://schemas.microsoft.com/office/2006/metadata/properties" ma:root="true" ma:fieldsID="7229999178f90750a35a1c3f119982ef" ns2:_="" ns3:_="">
    <xsd:import namespace="bdfd28cc-f485-46e8-bcf6-b555ff9859c5"/>
    <xsd:import namespace="567f88b7-e539-4125-a6bf-9f5c9d0b8eb9"/>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Tags" minOccurs="0"/>
                <xsd:element ref="ns3:MediaServiceDateTaken" minOccurs="0"/>
                <xsd:element ref="ns3:MediaServiceOCR" minOccurs="0"/>
                <xsd:element ref="ns3:MediaServiceEventHashCode" minOccurs="0"/>
                <xsd:element ref="ns3:MediaServiceGenerationTime" minOccurs="0"/>
                <xsd:element ref="ns3:MediaServiceLocation"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dfd28cc-f485-46e8-bcf6-b555ff9859c5"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567f88b7-e539-4125-a6bf-9f5c9d0b8eb9" elementFormDefault="qualified">
    <xsd:import namespace="http://schemas.microsoft.com/office/2006/documentManagement/types"/>
    <xsd:import namespace="http://schemas.microsoft.com/office/infopath/2007/PartnerControls"/>
    <xsd:element name="MediaServiceMetadata" ma:index="10" nillable="true" ma:displayName="MediaServiceMetadata" ma:description="" ma:hidden="true" ma:internalName="MediaServiceMetadata" ma:readOnly="true">
      <xsd:simpleType>
        <xsd:restriction base="dms:Note"/>
      </xsd:simpleType>
    </xsd:element>
    <xsd:element name="MediaServiceFastMetadata" ma:index="11" nillable="true" ma:displayName="MediaServiceFastMetadata" ma:description="" ma:hidden="true" ma:internalName="MediaServiceFastMetadata" ma:readOnly="true">
      <xsd:simpleType>
        <xsd:restriction base="dms:Note"/>
      </xsd:simpleType>
    </xsd:element>
    <xsd:element name="MediaServiceAutoTags" ma:index="12" nillable="true" ma:displayName="MediaServiceAutoTags" ma:description="" ma:internalName="MediaServiceAutoTags" ma:readOnly="true">
      <xsd:simpleType>
        <xsd:restriction base="dms:Text"/>
      </xsd:simpleType>
    </xsd:element>
    <xsd:element name="MediaServiceDateTaken" ma:index="13" nillable="true" ma:displayName="MediaServiceDateTaken" ma:hidden="true" ma:internalName="MediaServiceDateTaken" ma:readOnly="true">
      <xsd:simpleType>
        <xsd:restriction base="dms:Text"/>
      </xsd:simpleType>
    </xsd:element>
    <xsd:element name="MediaServiceOCR" ma:index="14" nillable="true" ma:displayName="MediaServiceOCR" ma:internalName="MediaServiceOCR" ma:readOnly="true">
      <xsd:simpleType>
        <xsd:restriction base="dms:Note">
          <xsd:maxLength value="255"/>
        </xsd:restriction>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AW xmlns="http://www.net-centric.com/PAWPP">
  <Shape xmlns="" ID="RLZAEB6ZdNurhurYVXLDHvIiR50=" pdftag="_x005B_Artifact_x005D_" isBookmarkSet="no" bookmark="no"/>
  <Shape xmlns="" ID="usQImVEubLCEI7VaAFnuokKUPtU=" pdftag="H2" isBookmarkSet="no" bookmark="yes" Order="_x0032_"/>
  <Shape xmlns="" ID="OnAWrYt0quhLgNOVTUCqTaSm4F4=" pdftag="H1" isBookmarkSet="no" bookmark="yes" Order="_x0031_"/>
  <Shape xmlns="" ID="tU8LTbvXCMOPJ0aBfPgFoX5oG18=" pdftag="P" isBookmarkSet="no" bookmark="no" Order="_x0032_"/>
  <Shape xmlns="" ID="GVFZTswW6o80uGMa3+G9JbWt+Zk=" pdftag="H2" isBookmarkSet="no" bookmark="yes" Order="_x0031_"/>
  <Shape xmlns="" ID="7EPJJFWpQLEuP5xrN3A/cLfs9HU=" pdftag="" Order="_x0033_"/>
  <Shape xmlns="" ID="rxOKCJRhAmCH7K3dudDFa2rXTn4=" pdftag="P" isBookmarkSet="no" bookmark="no" Order="_x0032_"/>
  <Shape xmlns="" ID="gqPylL6ho2wS7odMpYoYIYa2EiQ=" Order="_x0033_" formula="no" inline="no" isBookmarkSet="no" bookmark="no" artifact="_x0031_" pdftag="_x005B_Artifact_x005D_" validate="no"/>
  <HyperLink xmlns="" ID="KPBWGTdtJeti1SqD66cGM5zW3v0=960207121109.2_144.6287" plainAltText="www.resource-link-here.com" language=""/>
  <Shape xmlns="" ID="dolWTbxVyO411CxLIWEhGSnICww=" pdftag="H2" isBookmarkSet="no" bookmark="yes" Order="_x0031_"/>
  <Shape xmlns="" ID="5NJ2oKvPVRPrT/Jni/5H0IhCzgg=" Order="_x0033_" pdftag="_x005B_Artifact_x005D_" isBookmarkSet="no" bookmark="no"/>
  <Shape xmlns="" ID="doa4/wsaQAY2kRHE4lb9L3WxQDs=" pdftag="P" isBookmarkSet="no" bookmark="no" Order="_x0033_"/>
  <Shape xmlns="" ID="WAXcf6yxnfNfqX8B64SEuxJsOBc=" pdftag="" Order="_x0035_" artifact="_x0031_" validate="no" formula="no" inline="no"/>
  <Shape xmlns="" ID="J3b5Z4uYPFF7klVGoAb7Ylh7lIQ=" pdftag="P" isBookmarkSet="no" bookmark="no" Order="_x0032_"/>
  <Shape xmlns="" ID="0vAyYN3BoFRXt0wJjH8tZ20n0oc=" pdftag="" Order="_x0033_" artifact="_x0031_" validate="no" formula="no" inline="no"/>
  <Shape xmlns="" ID="3nxAZ7+1+YkMjrtp9jGRD7XI02M=" pdftag="H2" isBookmarkSet="no" bookmark="yes" Order="_x0031_"/>
  <Shape xmlns="" ID="VO0T9TIWhEUR2E8vE9ADTMOYvPQ=" Order="_x0036_" pdftag="_x005B_Artifact_x005D_" isBookmarkSet="no" bookmark="no"/>
  <Shape xmlns="" ID="5na1PGEF59SIxs0ohscBTkfoFNo=" pdftag="P" isBookmarkSet="no" bookmark="no" Order="_x0034_"/>
  <Shape xmlns="" ID="zzit0oLDnOFTIKbfVyDCBN86qPA=" formula="no" inline="no" isBookmarkSet="no" bookmark="no" Order="_x0034_" validate="no" pdftag="_x005B_Artifact_x005D_" artifact="_x0031_"/>
  <Shape xmlns="" ID="gprsu1DBmAusXrSWDeQHHrJVPQI=" pdftag="P" isBookmarkSet="no" bookmark="no" Order="_x0033_"/>
  <Shape xmlns="" ID="/O63WHCg5mFCFOjL4SDmg27caTM=" formula="no" inline="no" isBookmarkSet="no" bookmark="no" Order="_x0033_" validate="no" pdftag="_x005B_Artifact_x005D_" artifact="_x0031_"/>
  <Shape xmlns="" ID="FNX/d5oQ5HbjqT54T9orswsQtGU=" pdftag="P" isBookmarkSet="no" bookmark="no" Order="_x0032_"/>
  <Shape xmlns="" ID="99mEfl0uav/ZrKLy0ZL8v/HsgXw=" formula="no" inline="no" isBookmarkSet="no" bookmark="no" Order="_x0032_" validate="no" pdftag="_x005B_Artifact_x005D_" artifact="_x0031_"/>
  <Shape xmlns="" ID="H8XQwSp/BzpWJ3/DHuiNdhmxAAU=" pdftag="H2" isBookmarkSet="no" bookmark="yes" Order="_x0031_"/>
  <Shape xmlns="" ID="Zz+V1Zub2r8w05TOof22obzymb8=" Order="_x0038_" pdftag="_x005B_Artifact_x005D_" isBookmarkSet="no" bookmark="no"/>
  <Shape xmlns="" ID="b1hQCVNjdTvx5it0oMgqQOcT1PE=" formula="no" inline="no" isBookmarkSet="no" bookmark="no" validate="no" pdftag="P" artifact="_x0030_" Order="_x0032_"/>
  <Shape xmlns="" ID="AT5Et8Kkx8y2On8bDn6oyACaK+8=" pdftag="H2" isBookmarkSet="no" bookmark="yes" Order="_x0031_"/>
  <Shape xmlns="" ID="Hminx6H7XkIX4PStfqsBLx5LUS0=" Order="_x0033_" pdftag="_x005B_Artifact_x005D_" isBookmarkSet="no" bookmark="no"/>
  <Shape xmlns="" ID="5rzPkX0UXwLh7m3v+AgM3UIU1T4=" pdftag="" Order="_x0033_" artifact="_x0031_" validate="no"/>
  <Shape xmlns="" ID="0G2RScKFpC7qL1KgS/rpVqsPHqg=" pdftag="P" isBookmarkSet="no" bookmark="no" Order="_x0032_"/>
  <Shape xmlns="" ID="7jvKBCZGJag7Pz58Z23wKCY4K0M=" pdftag="H2" isBookmarkSet="no" bookmark="yes" Order="_x0031_"/>
  <Shape xmlns="" ID="q5wyTcjrXoegY3s9wiHgpCw4elA=" Order="_x0034_" pdftag="_x005B_Artifact_x005D_" isBookmarkSet="no" bookmark="no"/>
  <Shape xmlns="" ID="YYZK/rqcw1y6FSRhMUky5hCvlBc=" formula="no" inline="no" isBookmarkSet="no" validate="no" bookmark="yes" pdftag="P" artifact="_x0030_" Order="_x0032_"/>
  <Shape xmlns="" ID="jwSUrC2q/ZOxpNQklLjFzGCePU8=" formula="no" inline="no" isBookmarkSet="no" pdftag="H2" artifact="_x0031_" validate="no" bookmark="yes" Order="_x0031_"/>
  <Shape xmlns="" ID="+wi9mXoRr0+AFsr4FgR3eBpy6vU=" Order="_x0033_" pdftag="_x005B_Artifact_x005D_" isBookmarkSet="no" bookmark="no"/>
  <Shape xmlns="" ID="hwf3zyCcplTHtXOY9Im189QrWwo=" formula="no" inline="no" isBookmarkSet="no" bookmark="no" validate="no" pdftag="P" artifact="_x0030_" Order="_x0033_"/>
  <Shape xmlns="" ID="MpKY01aTaxpQc0eLAsRLJD/MwKQ=" formula="no" inline="no" isBookmarkSet="no" bookmark="no" validate="no" pdftag="P" artifact="_x0030_" Order="_x0032_"/>
  <Shape xmlns="" ID="uyWr1sUoDFvTJDyqt6KUS0EW0Lw=" formula="no" inline="no" isBookmarkSet="no" bookmark="no" validate="no" pdftag="H2" artifact="_x0030_" Order="_x0031_"/>
  <Shape xmlns="" ID="nPtlJSRki+B+F0rcRFngxxbgE7g=" Order="_x0034_" pdftag="_x005B_Artifact_x005D_" isBookmarkSet="no" bookmark="no"/>
  <Shape xmlns="" ID="Fj7NIhtyy/JpUgNZC9l9+IPMSf4=" formula="no" inline="no" isBookmarkSet="no" bookmark="no" validate="no" pdftag="P" artifact="_x0030_" Order="_x0033_"/>
  <Shape xmlns="" ID="LHoJzOiMfM+p4HtLBzbIWd7HbCQ=" formula="no" inline="no" isBookmarkSet="no" bookmark="no" validate="no" pdftag="P" artifact="_x0030_" Order="_x0032_"/>
  <Shape xmlns="" ID="/Mrs0I4hjUA5YxESRQO8IZ7Hfgk=" formula="no" inline="no" isBookmarkSet="no" pdftag="H2" artifact="_x0031_" validate="no" bookmark="yes" Order="_x0031_"/>
  <Shape xmlns="" ID="+cohKUOpj0HrdpZk2tZ7Zgn589s=" Order="_x0034_" pdftag="_x005B_Artifact_x005D_" isBookmarkSet="no" bookmark="no"/>
  <Shape xmlns="" ID="S+125fqL22DTAIGYpA2r02jE8QY=" formula="no" inline="no" isBookmarkSet="no" bookmark="no" validate="no" pdftag="P" artifact="_x0030_" Order="_x0035_"/>
  <Shape xmlns="" ID="3YV+panle0zAYt4gWJBxeHOB544=" formula="no" inline="no" isBookmarkSet="no" pdftag="H3" artifact="_x0031_" validate="no" bookmark="yes" Order="_x0034_"/>
  <Shape xmlns="" ID="rVCvDw1qsb8Z8iynXRMi+OtvE0g=" formula="no" inline="no" isBookmarkSet="no" bookmark="no" validate="no" pdftag="P" artifact="_x0030_" Order="_x0033_"/>
  <Shape xmlns="" ID="VbDaZtGLtsE1jP9oUUv31g6DngA=" formula="no" inline="no" isBookmarkSet="no" pdftag="H3" artifact="_x0031_" validate="no" bookmark="yes" Order="_x0032_"/>
  <Shape xmlns="" ID="o2fv8p+gsaQrBpkFAcHYjVp+02k=" formula="no" inline="no" isBookmarkSet="no" pdftag="H2" artifact="_x0031_" validate="no" bookmark="yes" Order="_x0031_"/>
  <Shape xmlns="" ID="yWpDRWi7bg3ZFwAVGkelvXTebU0=" Order="_x0036_" pdftag="_x005B_Artifact_x005D_" isBookmarkSet="no" bookmark="no"/>
  <Shape xmlns="" ID="zvgCYiGZ/lf2Wnjqqgxkx4zW5m8=" formula="no" inline="no" isBookmarkSet="no" pdftag="H2" artifact="_x0031_" validate="no" bookmark="yes" Order="_x0031_"/>
  <Shape xmlns="" ID="DaII41640SDDmnQ3aP7/J+qslzk=" Order="_x0032_" pdftag="_x005B_Artifact_x005D_" isBookmarkSet="no" bookmark="no"/>
  <Shape xmlns="" ID="yhrzvkIa7er1ch3Ot2s6ZILcei4=" Order="_x0031_" pdftag="_x005B_Artifact_x005D_" isBookmarkSet="no" bookmark="no"/>
  <Shape xmlns="" ID="iKX+K45oxn+hayBeJ64dJcmRjOA=" pdftag="" Order="_x0032_" artifact="_x0031_" validate="no"/>
  <Shape xmlns="" ID="vaV70jTf/aBbamn5IhqvyYu1GY4=" pdftag="" Order="_x0033_" artifact="_x0031_" validate="no"/>
  <Shape xmlns="" ID="6JKTfDC64Q+wJxaX1GeGgKODPVs=" pdftag="" Order="_x0031_" artifact="_x0031_" validate="no"/>
  <Shape xmlns="" ID="rqzgzAjEizDeu45qqR4m1QdOd/o=" Order="_x0034_" pdftag="_x005B_Artifact_x005D_" isBookmarkSet="no" bookmark="no"/>
  <Shape xmlns="" ID="oYuwvBx49h4c/qWt3Gl3FZnp68I=" artifact="_x0031_" formula="no" inline="no" pdftag="Figure" isBookmarkSet="no" bookmark="no" validate="no" Order="_x0033_"/>
  <Shape xmlns="" ID="Hx4rxvpCWPz2O34OwcJrXGoRlHM=" formula="no" inline="no" isBookmarkSet="no" pdftag="H3" artifact="_x0031_" validate="no" bookmark="yes" Order="_x0032_"/>
  <Shape xmlns="" ID="rsSAAOGSU0w78cXhI3jMYn/ST5Y=" formula="no" inline="no" isBookmarkSet="no" pdftag="H2" artifact="_x0031_" validate="no" bookmark="yes" Order="_x0031_"/>
  <Shape xmlns="" ID="KJqBtIhCQ8rYP4WdQ03WGwx4+LU=" Order="_x0034_" pdftag="_x005B_Artifact_x005D_" isBookmarkSet="no" bookmark="no"/>
  <Shape xmlns="" ID="NiV5v76YMPyQBnvtZtT1sdqAQY8=" formula="no" inline="no" isBookmarkSet="no" bookmark="no" validate="no" pdftag="P" artifact="_x0030_" Order="_x0034_"/>
  <Shape xmlns="" ID="WJzdn5Quh20Md25SXhQKFzW0T+c=" formula="no" inline="no" isBookmarkSet="no" bookmark="no" validate="no" pdftag="P" artifact="_x0030_" Order="_x0033_"/>
  <Shape xmlns="" ID="2YDhIiKe4zgr425UN9wTzDsYLqE=" formula="no" inline="no" isBookmarkSet="no" validate="no" bookmark="no" pdftag="P" artifact="_x0030_" Order="_x0032_"/>
  <Shape xmlns="" ID="Ob7bDmLgDlHcm4Qm0gQQ4P4QcDA=" formula="no" inline="no" isBookmarkSet="no" validate="no" bookmark="no" pdftag="H2" artifact="_x0030_" Order="_x0031_"/>
  <Shape xmlns="" ID="Hd5lD65ALfvss/U9ltdEnqzf3Z8=" Order="_x0035_" pdftag="_x005B_Artifact_x005D_" isBookmarkSet="no" bookmark="no"/>
  <Shape xmlns="" ID="FwQY7YSFQYuKW2Uvsf10hAMuAPQ=" formula="no" inline="no" isBookmarkSet="no" validate="no" bookmark="no" pdftag="P" artifact="_x0030_" Order="_x0033_"/>
  <Shape xmlns="" ID="zTP/IhRt6Cs3eLMsYABxxrEspdg=" formula="no" inline="no" isBookmarkSet="no" validate="no" bookmark="no" pdftag="H2" artifact="_x0030_" Order="_x0032_"/>
  <Shape xmlns="" ID="F1ZrxBRyoKJNete1VDVItcy3388=" formula="no" inline="no" isBookmarkSet="no" validate="no" bookmark="no" pdftag="P" artifact="_x0030_" Order="_x0031_"/>
  <Shape xmlns="" ID="4pHj/2WXkoOj1YkeFdlSP44DJnI=" Order="_x0034_" pdftag="_x005B_Artifact_x005D_" isBookmarkSet="no" bookmark="no"/>
  <Shape xmlns="" ID="Y7jsqzflfSIurTFoeHcs5T0yLR0=" pdftag="P" isBookmarkSet="no" bookmark="no" Order="_x0032_"/>
  <Shape xmlns="" ID="B3/JEmurMo3XL4t6cC5Ewno1wFc=" formula="no" inline="no" isBookmarkSet="no" validate="no" bookmark="no" pdftag="P" artifact="_x0030_" Order="_x0031_"/>
  <Shape xmlns="" ID="8AG3ZfrORZqUEpsmu86U2TKzTK8=" Order="_x0033_" pdftag="_x005B_Artifact_x005D_" isBookmarkSet="no" bookmark="no"/>
  <Shape xmlns="" ID="z+E+z07tlGpEkx+dTHYI/c0MJTM=" pdftag="P" isBookmarkSet="no" bookmark="no" Order="_x0033_"/>
  <Shape xmlns="" ID="KPBWGTdtJeti1SqD66cGM5zW3v0=" pdftag="P" isBookmarkSet="no" bookmark="no" Order="_x0032_"/>
  <Shape xmlns="" ID="syyBsfrFcz5EvlL5WkYZEC7G7RA=" pdftag="H2" isBookmarkSet="no" bookmark="yes" Order="_x0031_"/>
  <Shape xmlns="" ID="YFhVUROdS74oW2sxpDAch7HB0YY=" Order="_x0034_" pdftag="_x005B_Artifact_x005D_" isBookmarkSet="no" bookmark="no"/>
  <Shape xmlns="" ID="FiIK8fZ0zMYHbU2e/l3n+kdzsHQ=" pdftag="P" isBookmarkSet="no" bookmark="no" Order="_x0033_"/>
  <Shape xmlns="" ID="2tYNTlUE1bf7QhdckUXIL4vvRFk=" pdftag="P" isBookmarkSet="no" bookmark="no" Order="_x0032_"/>
  <Shape xmlns="" ID="EbdF7GdjdcpyR1RjoogdZHYYKS4=" pdftag="P" isBookmarkSet="no" bookmark="no" Order="_x0034_"/>
  <Shape xmlns="" ID="JrYb+runwCfg5moRVOeyOsR/DQk=" pdftag="H2" isBookmarkSet="no" bookmark="yes" Order="_x0031_"/>
  <Shape xmlns="" ID="Usnelripj/UGLIUGk93oYcRU5rE=" Order="_x0035_" pdftag="_x005B_Artifact_x005D_" isBookmarkSet="no" bookmark="no"/>
  <Shape xmlns="" ID="z31fCDdAb1ATKnH741WTDvc6zKU=" pdftag="P" isBookmarkSet="no" bookmark="no" Order="_x0032_"/>
  <Shape xmlns="" ID="Wi5ojySte5TUM8kVwC1nc3vKDlo=" pdftag="H2" isBookmarkSet="no" bookmark="yes" Order="_x0031_"/>
  <Shape xmlns="" ID="RrdAFZl8TymOp5z50VWM17V4ypo=" Order="_x0033_" pdftag="_x005B_Artifact_x005D_" isBookmarkSet="no" bookmark="no"/>
  <Shape xmlns="" ID="uTC+vpMlIwvCH7AKJlYXjUfeGg8=" pdftag="P" isBookmarkSet="no" bookmark="no" Order="_x0032_"/>
  <Shape xmlns="" ID="UvreiWJfmYxhHmDj5pn+PYhiFuw=" pdftag="H2" isBookmarkSet="no" bookmark="yes" Order="_x0031_"/>
  <Shape xmlns="" ID="fVNXS4nPeT9VzUzRfeAh4ncbI1c=" Order="_x0033_" pdftag="_x005B_Artifact_x005D_" isBookmarkSet="no" bookmark="no"/>
  <Shape xmlns="" ID="QoaS/6oTAQExiTtqS2ZqIrTtXkY=" pdftag="P" isBookmarkSet="no" bookmark="no" Order="_x0032_"/>
  <Shape xmlns="" ID="J/j+XPEyCXFcOZU+E9xjRBUygEY=" pdftag="H2" isBookmarkSet="no" bookmark="yes" Order="_x0031_"/>
  <Shape xmlns="" ID="mcgtGDvWvFcCCXXiwX3ciF90gTU=" Order="_x0033_" pdftag="_x005B_Artifact_x005D_" isBookmarkSet="no" bookmark="no"/>
  <Shape xmlns="" ID="ssc7OxPv8ygkQQ+klNMKp7MRSpI=" pdftag="P" isBookmarkSet="no" bookmark="no" Order="_x0032_"/>
  <Shape xmlns="" ID="dERBdn42u/TAloA9HpkAr2xTJvA=" pdftag="H2" isBookmarkSet="no" bookmark="yes" Order="_x0031_"/>
  <Shape xmlns="" ID="sLX62fBltEIiF+g1TaRS6Z2x3es=" Order="_x0033_" pdftag="_x005B_Artifact_x005D_" isBookmarkSet="no" bookmark="no"/>
  <Shape xmlns="" ID="jvArq75eBqjxqRTU6nSXJdHJ0tI=" pdftag="P" isBookmarkSet="no" bookmark="no" Order="_x0033_"/>
  <Shape xmlns="" ID="BNgaIUd7fvOMQ8BSE8GDzCGtU5U=" formula="no" inline="no" isBookmarkSet="no" validate="no" bookmark="no" pdftag="P" artifact="_x0030_" Order="_x0032_"/>
  <Shape xmlns="" ID="hqIFM0lVN5G4n9eAxhAeGVxt4uQ=" pdftag="H2" isBookmarkSet="no" bookmark="yes" Order="_x0031_"/>
  <Shape xmlns="" ID="19GU1nuiGkS/q3or7DQTiVjgP+Q=" formula="no" inline="no" isBookmarkSet="no" validate="no" bookmark="no" pdftag="P" artifact="_x0030_" Order="_x0031_0"/>
  <Shape xmlns="" ID="2dITApOTBecGHgPu6kVp8d+GWHk=" formula="no" inline="no" isBookmarkSet="no" validate="no" bookmark="no" pdftag="P" artifact="_x0030_" Order="_x0039_"/>
  <Shape xmlns="" ID="s66vO61aXc6DjvtTXv1oMzQFsM8=" artifact="_x0031_" formula="no" inline="no" pdftag="Figure" isBookmarkSet="no" validate="no" bookmark="no" Order="_x0038_"/>
  <Shape xmlns="" ID="g8gECMnWX0hKI+ti+nQHlJ+Q/ds=" formula="no" inline="no" isBookmarkSet="no" validate="no" bookmark="no" pdftag="P" artifact="_x0030_" Order="_x0037_"/>
  <Shape xmlns="" ID="LMP7KVpzXSOh3LgFlqWjHNgvNV8=" artifact="_x0031_" formula="no" inline="no" pdftag="Figure" isBookmarkSet="no" validate="no" bookmark="no" Order="_x0036_"/>
  <Shape xmlns="" ID="htgF2r6mb03Ok/En47HKtk9o4lM=" formula="no" inline="no" isBookmarkSet="no" validate="no" bookmark="no" pdftag="P" artifact="_x0030_" Order="_x0035_"/>
  <Shape xmlns="" ID="CzqWRoiBHBXDU9qTCBxdO5Q1idE=" artifact="_x0031_" formula="no" inline="no" pdftag="Figure" isBookmarkSet="no" validate="no" bookmark="no" Order="_x0034_"/>
  <Shape xmlns="" ID="mwIHxNr8b9M5lJenRjAPk8RyAyI=" formula="no" inline="no" isBookmarkSet="no" validate="no" bookmark="no" pdftag="P" artifact="_x0030_" Order="_x0033_"/>
  <Shape xmlns="" ID="fTJXjMg19+f76EJd2lzNNv/UTdA=" artifact="_x0031_" formula="no" inline="no" pdftag="Figure" isBookmarkSet="no" validate="no" bookmark="no" Order="_x0032_"/>
  <Shape xmlns="" ID="cN3KzdXKlHoJV7lOAL+VeKIVxhw=" formula="no" inline="no" isBookmarkSet="no" validate="no" bookmark="no" pdftag="H2" artifact="_x0030_" Order="_x0031_"/>
  <Shape xmlns="" ID="bbNWuAQ9bxatOMnKWE8prGOOA6M=" Order="_x0031_1" pdftag="_x005B_Artifact_x005D_" isBookmarkSet="no" bookmark="no"/>
  <Shape xmlns="" ID="+oPPTAFK6ArQoI1UD8eBE9H/xcI=" formula="no" inline="no" isBookmarkSet="no" validate="no" bookmark="no" pdftag="P" artifact="_x0030_" Order="_x0031_0"/>
  <Shape xmlns="" ID="SYTHXZT0IcQSxmCp6FxXUhXN+Tk=" artifact="_x0031_" formula="no" inline="no" pdftag="Figure" isBookmarkSet="no" validate="no" bookmark="no" Order="_x0039_"/>
  <Shape xmlns="" ID="jVzhp4yjBoES3JoPnYT1bMjNTmc=" formula="no" inline="no" isBookmarkSet="no" validate="no" bookmark="no" pdftag="P" artifact="_x0030_" Order="_x0038_"/>
  <Shape xmlns="" ID="5SHCVqG5kTuf4tCvucF2l9LKwU8=" artifact="_x0031_" formula="no" inline="no" pdftag="Figure" isBookmarkSet="no" validate="no" bookmark="no" Order="_x0037_"/>
  <Shape xmlns="" ID="iSpEglb/fQwZMDLvRAi1tp7OV4U=" formula="no" inline="no" isBookmarkSet="no" validate="no" bookmark="no" pdftag="P" artifact="_x0030_" Order="_x0036_"/>
  <Shape xmlns="" ID="n14NIlORoFMs6r8UQGWmt6ZdqDg=" artifact="_x0031_" formula="no" inline="no" pdftag="Figure" isBookmarkSet="no" validate="no" bookmark="no" Order="_x0035_"/>
  <Shape xmlns="" ID="akQ3xEQAM+PCHFH/+7Rb0nVvVQk=" formula="no" inline="no" isBookmarkSet="no" validate="no" bookmark="no" pdftag="P" artifact="_x0030_" Order="_x0034_"/>
  <Shape xmlns="" ID="CbX2Rrw9+BGKu00EExI6jrh1bXA=" artifact="_x0031_" formula="no" inline="no" pdftag="Figure" isBookmarkSet="no" validate="no" bookmark="no" Order="_x0033_"/>
  <Shape xmlns="" ID="7UQRMexUXA+ZQgilBXa1qkU0Bkc=" formula="no" inline="no" isBookmarkSet="no" validate="no" bookmark="no" pdftag="P" artifact="_x0030_" Order="_x0032_"/>
  <Shape xmlns="" ID="p7AkvmviCeh/qV1pubDpEH8ZDv8=" formula="no" inline="no" isBookmarkSet="no" validate="no" bookmark="no" pdftag="H2" artifact="_x0030_" Order="_x0031_"/>
  <Shape xmlns="" ID="9wjHnySfXT9SLdM+f1F2QTmumDw=" Order="_x0031_1" pdftag="_x005B_Artifact_x005D_" isBookmarkSet="no" bookmark="no"/>
  <Shape xmlns="" ID="cHjfB5mBERKo0tfJgRUIyBsLpZ4=" formula="no" inline="no" isBookmarkSet="no" validate="no" bookmark="no" pdftag="P" artifact="_x0030_" Order="_x0031_1"/>
  <Shape xmlns="" ID="9pohZzMyyPSCWu9AxOP4OqXPEDY=" artifact="_x0031_" formula="no" inline="no" pdftag="Figure" isBookmarkSet="no" validate="no" bookmark="no" Order="_x0031_0"/>
  <Shape xmlns="" ID="ugNN/JWQyEyeiokvPM4oFU75+oA=" formula="no" inline="no" isBookmarkSet="no" validate="no" bookmark="no" pdftag="P" artifact="_x0030_" Order="_x0039_"/>
  <Shape xmlns="" ID="GkyGIZFAW0maSUHtxXfYH9pUVVE=" artifact="_x0031_" formula="no" inline="no" pdftag="Figure" isBookmarkSet="no" validate="no" bookmark="no" Order="_x0038_"/>
  <Shape xmlns="" ID="zTSRV7DzBedLt3bEcKJFbG/wt+o=" formula="no" inline="no" isBookmarkSet="no" validate="no" bookmark="no" pdftag="P" artifact="_x0030_" Order="_x0037_"/>
  <Shape xmlns="" ID="DyYjwnfhxSjTUkb78OB4GKFiBws=" artifact="_x0031_" formula="no" inline="no" pdftag="Figure" isBookmarkSet="no" validate="no" bookmark="no" Order="_x0036_"/>
  <Shape xmlns="" ID="kD+9HQ+kaAIVZGoBBOFXZBaDSyE=" formula="no" inline="no" isBookmarkSet="no" validate="no" bookmark="no" pdftag="P" artifact="_x0030_" Order="_x0035_"/>
  <Shape xmlns="" ID="uTqRkfpK7FLGCYJxXn0/4pqyrsE=" artifact="_x0031_" formula="no" inline="no" pdftag="Figure" isBookmarkSet="no" validate="no" bookmark="no" Order="_x0034_"/>
  <Shape xmlns="" ID="Ett5ajy8F2ZQkvBEhjJ1mh96Z6s=" formula="no" inline="no" isBookmarkSet="no" validate="no" bookmark="no" pdftag="P" artifact="_x0030_" Order="_x0033_"/>
  <Shape xmlns="" ID="LWlghF9dBGVAbMkss8TgP9VC+wk=" formula="no" inline="no" isBookmarkSet="no" Order="_x0032_" validate="no" bookmark="no" pdftag="_x005B_Artifact_x005D_" artifact="_x0031_"/>
  <Shape xmlns="" ID="/V2KfqqKtOhZUimsWgfsxzeT8XA=" formula="no" inline="no" isBookmarkSet="no" validate="no" bookmark="no" pdftag="P" artifact="_x0030_" Order="_x0032_"/>
  <Shape xmlns="" ID="OK8fDlh45cC3FQ3MCsyGt7uDaGA=" formula="no" inline="no" isBookmarkSet="no" validate="no" pdftag="H2" artifact="_x0030_" bookmark="yes" Order="_x0031_"/>
  <Shape xmlns="" ID="C1bPKuZZrVGMynXdV1NZKVeAbiU=" Order="_x0031_3" pdftag="_x005B_Artifact_x005D_" isBookmarkSet="no" bookmark="no"/>
  <Shape xmlns="" ID="B8bbTKojVBhy+xkE9KBnBbMq5WA=" formula="no" inline="no" isBookmarkSet="no" validate="no" bookmark="no" pdftag="P" artifact="_x0030_" Order="_x0039_"/>
  <Shape xmlns="" ID="d0KV4ydMWyrqe46MclLKH1MmEEo=" formula="no" inline="no" isBookmarkSet="no" validate="no" bookmark="no" pdftag="P" artifact="_x0030_" Order="_x0038_"/>
  <Shape xmlns="" ID="UsZNsMp9Xr9Gyyc6dkMCo4D2H5g=" formula="no" inline="no" isBookmarkSet="no" validate="no" bookmark="no" pdftag="P" artifact="_x0030_" Order="_x0037_"/>
  <Shape xmlns="" ID="BTJPnuhZ53YebmSrziZoXMdpS4M=" formula="no" inline="no" isBookmarkSet="no" validate="no" bookmark="no" pdftag="P" artifact="_x0030_" Order="_x0036_"/>
  <Shape xmlns="" ID="ljpiZkm/+QtJ6TtCx0/nMp1KZ8w=" formula="no" inline="no" isBookmarkSet="no" validate="no" bookmark="no" pdftag="P" artifact="_x0030_" Order="_x0035_"/>
  <Shape xmlns="" ID="kZH0Ok5ipkvN0FkAN3j6YtzWZ0o=" formula="no" inline="no" isBookmarkSet="no" validate="no" bookmark="no" pdftag="P" artifact="_x0030_" Order="_x0034_"/>
  <Shape xmlns="" ID="oYbE/k8TZfwS/ihit0l4wfpUf18=" formula="no" inline="no" isBookmarkSet="no" validate="no" bookmark="no" pdftag="P" artifact="_x0030_" Order="_x0033_"/>
  <Shape xmlns="" ID="7q7pqaj5ccuGFUB8xe8K1+9CIbs=" formula="no" inline="no" isBookmarkSet="no" validate="no" bookmark="no" pdftag="P" artifact="_x0030_" Order="_x0032_"/>
  <Shape xmlns="" ID="06fgHE22rbrWIXYLReLUpJlI2Lo=" formula="no" inline="no" isBookmarkSet="no" validate="no" pdftag="H2" artifact="_x0030_" bookmark="yes" Order="_x0031_"/>
  <Shape xmlns="" ID="gnjtE6PO3uYW1fIl6+LjiySPNw8=" Order="_x0031_0" pdftag="_x005B_Artifact_x005D_" isBookmarkSet="no" bookmark="no"/>
  <Shape xmlns="" ID="NZs7ujEul47hYVL3ryCSJ6XrrVg=" formula="no" inline="no" isBookmarkSet="no" validate="no" bookmark="no" pdftag="Figure" artifact="_x0030_" Order="_x0039_"/>
  <Shape xmlns="" ID="VZxKRv9RcZ2K+ddOgs7MbJ209Zo=" artifact="_x0031_" formula="no" inline="no" pdftag="Figure" isBookmarkSet="no" validate="no" bookmark="no" Order="_x0031_0"/>
  <Shape xmlns="" ID="P8o92jFNl+qbMwiC+4jxKRL30AY=" formula="no" inline="no" isBookmarkSet="no" validate="no" bookmark="no" pdftag="P" artifact="_x0030_" Order="_x0031_1"/>
  <Shape xmlns="" ID="sC8UtcO69jkzKmktKABqob0Rgoo=" formula="no" inline="no" isBookmarkSet="no" validate="no" bookmark="no" pdftag="P" artifact="_x0030_" Order="_x0038_"/>
  <Shape xmlns="" ID="WI2UGNvdiveVk/5DceCr1Bbt+5w=" formula="no" inline="no" isBookmarkSet="no" validate="no" bookmark="no" pdftag="P" artifact="_x0030_" Order="_x0037_"/>
  <Shape xmlns="" ID="EbH/7DZ/GaXwMPPvJcAA+fRlNKM=" formula="no" inline="no" isBookmarkSet="no" validate="no" bookmark="no" pdftag="P" artifact="_x0030_" Order="_x0036_"/>
  <Shape xmlns="" ID="Y/ldxXXlU5AN+uYb5N6FRB4JGeg=" formula="no" inline="no" isBookmarkSet="no" validate="no" bookmark="no" pdftag="P" artifact="_x0030_" Order="_x0035_"/>
  <Shape xmlns="" ID="PuZQjrBFOkFDxvBoQ+BkhpdseEQ=" formula="no" inline="no" isBookmarkSet="no" validate="no" bookmark="no" pdftag="P" artifact="_x0030_" Order="_x0034_"/>
  <Shape xmlns="" ID="k5X4i5RvYDgiARcKEkf1+aFlvAI=" formula="no" inline="no" isBookmarkSet="no" validate="no" bookmark="no" pdftag="P" artifact="_x0030_" Order="_x0033_"/>
  <Shape xmlns="" ID="Z5v8HpASDPo/Wz/0q/BGJ6ugT5U=" formula="no" inline="no" isBookmarkSet="no" validate="no" bookmark="no" pdftag="P" artifact="_x0030_" Order="_x0032_"/>
  <Shape xmlns="" ID="qg/yRKvPs8ROT+r1Jk5a31WpY/w=" formula="no" inline="no" isBookmarkSet="no" validate="no" bookmark="no" pdftag="H2" artifact="_x0030_" Order="_x0031_"/>
  <Shape xmlns="" ID="YCxz2RypFb5QpuXgkpj+yuhAraQ=" Order="_x0031_2" pdftag="_x005B_Artifact_x005D_" isBookmarkSet="no" bookmark="no"/>
  <Shape xmlns="" ID="JVaVeqwnrJXcfjyxjN23u6U6YjU=" formula="no" inline="no" isBookmarkSet="no" validate="no" bookmark="no" pdftag="P" artifact="_x0030_" Order="_x0031_1"/>
  <Shape xmlns="" ID="1VYlZJxEhUYoBZrPC1K4brZxD4o=" artifact="_x0031_" formula="no" inline="no" pdftag="Figure" isBookmarkSet="no" validate="no" bookmark="no" Order="_x0031_0"/>
  <Shape xmlns="" ID="fcLbEBweMN1jqvR6XEB80Uzn1vI=" artifact="_x0031_" formula="no" inline="no" pdftag="Figure" isBookmarkSet="no" validate="no" bookmark="no" Order="_x0039_"/>
  <Shape xmlns="" ID="gLvMFMxEiDWTy9xz23vSIMFDq7s=" formula="no" inline="no" isBookmarkSet="no" validate="no" bookmark="no" pdftag="P" artifact="_x0030_" Order="_x0038_"/>
  <Shape xmlns="" ID="OAEemmU3Tf/BYnd4sNW+SnhaUvA=" formula="no" inline="no" isBookmarkSet="no" validate="no" bookmark="no" pdftag="P" artifact="_x0030_" Order="_x0037_"/>
  <Shape xmlns="" ID="56JdV7wQqNvSBwuHfa0UR8rHwds=" formula="no" inline="no" isBookmarkSet="no" validate="no" bookmark="no" pdftag="P" artifact="_x0030_" Order="_x0036_"/>
  <Shape xmlns="" ID="+5RFGTA9WgsU+8IpV9j0zuD5b3Y=" formula="no" inline="no" isBookmarkSet="no" validate="no" bookmark="no" pdftag="P" artifact="_x0030_" Order="_x0035_"/>
  <Shape xmlns="" ID="6pTAVe1s1elbalCQHyEHhZhOka8=" formula="no" inline="no" isBookmarkSet="no" validate="no" bookmark="no" pdftag="P" artifact="_x0030_" Order="_x0034_"/>
  <Shape xmlns="" ID="HZ6wPwmBoY1xi70XpuSBjrgzi4o=" formula="no" inline="no" isBookmarkSet="no" validate="no" bookmark="no" pdftag="P" artifact="_x0030_" Order="_x0033_"/>
  <Shape xmlns="" ID="0DLg+oV8Bq9ALt7YjL8qdjZ92lY=" formula="no" inline="no" isBookmarkSet="no" validate="no" bookmark="no" pdftag="P" artifact="_x0030_" Order="_x0032_"/>
  <Shape xmlns="" ID="4Qpe+3raQyAYzBoBw0jiGi1IBRA=" formula="no" inline="no" isBookmarkSet="no" validate="no" bookmark="no" pdftag="H2" artifact="_x0030_" Order="_x0031_"/>
  <Shape xmlns="" ID="orNo5z6Ai1BHwym5+HcTkzXCzn4=" Order="_x0031_2" pdftag="_x005B_Artifact_x005D_" isBookmarkSet="no" bookmark="no"/>
  <Shape xmlns="" ID="/2+v/OfzjyBI0gyUFEsQZQmakrs=" formula="no" inline="no" isBookmarkSet="no" validate="no" bookmark="no" pdftag="P" artifact="_x0030_" Order="_x0031_1"/>
  <Shape xmlns="" ID="yRia6CFwgu5PColb2v862juIANg=" formula="no" inline="no" isBookmarkSet="no" validate="no" bookmark="no" pdftag="P" artifact="_x0030_" Order="_x0031_0"/>
  <Shape xmlns="" ID="3951gZFeWCNFfOMfr9aJS0dmigQ=" formula="no" inline="no" isBookmarkSet="no" validate="no" bookmark="no" pdftag="P" artifact="_x0030_" Order="_x0039_"/>
  <Shape xmlns="" ID="eCd0QjJtXeBNI7lqnfkbDq03nyA=" formula="no" inline="no" isBookmarkSet="no" validate="no" bookmark="no" pdftag="P" artifact="_x0030_" Order="_x0038_"/>
  <Shape xmlns="" ID="5qHzbrLSJyNopwSGa+U9giIOoU0=" formula="no" inline="no" isBookmarkSet="no" validate="no" bookmark="no" pdftag="P" artifact="_x0030_" Order="_x0037_"/>
  <Shape xmlns="" ID="93Ei1wg2lCAYEXL8hM0eglN+JZw=" formula="no" inline="no" isBookmarkSet="no" validate="no" bookmark="no" pdftag="P" artifact="_x0030_" Order="_x0036_"/>
  <Shape xmlns="" ID="hhUUUIquUZX8CXSx4RvuPtTDJr0=" formula="no" inline="no" isBookmarkSet="no" validate="no" bookmark="no" pdftag="P" artifact="_x0030_" Order="_x0035_"/>
  <Shape xmlns="" ID="PFtooTCc9Is2KZjVM+Rv59rDIF4=" formula="no" inline="no" isBookmarkSet="no" validate="no" bookmark="no" pdftag="P" artifact="_x0030_" Order="_x0034_"/>
  <Shape xmlns="" ID="bTTi1JtL2EY98xvmpEOKXfM7aqI=" formula="no" inline="no" isBookmarkSet="no" validate="no" bookmark="no" pdftag="P" artifact="_x0030_" Order="_x0033_"/>
  <Shape xmlns="" ID="HiPUN43njYDy6A8ebvKutKJeQQI=" formula="no" inline="no" isBookmarkSet="no" validate="no" bookmark="no" pdftag="P" artifact="_x0030_" Order="_x0032_"/>
  <Shape xmlns="" ID="QDWzWr8G+ZvEZ4vu2Nre5OoUAq8=" formula="no" inline="no" isBookmarkSet="no" validate="no" bookmark="no" pdftag="H2" artifact="_x0030_" Order="_x0031_"/>
  <Shape xmlns="" ID="vDRhnoKxdxlVXiqTq9epPUfWCQc=" Order="_x0031_2" pdftag="_x005B_Artifact_x005D_" isBookmarkSet="no" bookmark="no"/>
  <SubText xmlns="" ID="gqPylL6ho2wS7odMpYoYIYa2EiQ=" ActualText=""/>
  <Shape xmlns="" ID="q6QEuKcewaQk+H5NwdvXJ7JOfiU=" isBookmarkSet="no" bookmark="yes" pdftag="P" artifact="_x0030_" Order="_x0032_"/>
  <Shape xmlns="" ID="eJbFegz/OsZ8+LOsEs3W59f6SFE=" Order="_x0033_" pdftag="_x005B_Artifact_x005D_" isBookmarkSet="no" bookmark="no"/>
  <Shape xmlns="" ID="P5/P8zix130QuOoA2x8M1/anwoU=" formula="no" inline="no" isBookmarkSet="no" bookmark="no" Order="_x0034_" validate="no" pdftag="_x005B_Artifact_x005D_" artifact="_x0031_"/>
  <Shape xmlns="" ID="g38tpwtlcldDP1d4Sk0fHMlHfA8=" formula="no" inline="no" isBookmarkSet="no" bookmark="no" Order="_x0032_" validate="no" pdftag="_x005B_Artifact_x005D_" artifact="_x0031_"/>
  <Shape xmlns="" ID="/NGazWuJN+U27SgGNMvP/CBdjIY=" formula="no" inline="no" isBookmarkSet="no" bookmark="no" validate="no" pdftag="P" artifact="_x0030_" Order="_x0033_"/>
  <Shape xmlns="" ID="vHg7ht2qgKojnu0Fl6z4ZxLC0YA=" formula="no" inline="no" isBookmarkSet="no" bookmark="no" validate="no" pdftag="P" artifact="_x0030_" Order="_x0033_"/>
  <Shape xmlns="" ID="087xzxITSNs4wfiZyAhvetOzLGc=" formula="no" inline="no" isBookmarkSet="no" pdftag="H3" artifact="_x0031_" validate="no" bookmark="yes" Order="_x0032_"/>
  <Shape xmlns="" ID="pPciIK89Yvxn43UsZgxeMTQ6jjs=" formula="no" inline="no" isBookmarkSet="no" pdftag="H2" artifact="_x0031_" validate="no" bookmark="yes" Order="_x0031_"/>
  <Shape xmlns="" ID="u+bKl0f3uyLlc1fl7b0P2WS1waI=" Order="_x0033_" pdftag="_x005B_Artifact_x005D_" isBookmarkSet="no" bookmark="no"/>
  <SubText xmlns="" ID="YYZK/rqcw1y6FSRhMUky5hCvlBc=" ActualText=""/>
  <SubText xmlns="" ID="jwSUrC2q/ZOxpNQklLjFzGCePU8=" ActualText=""/>
  <SubText xmlns="" ID="/Mrs0I4hjUA5YxESRQO8IZ7Hfgk=" ActualText=""/>
  <SubText xmlns="" ID="3YV+panle0zAYt4gWJBxeHOB544=" ActualText=""/>
  <SubText xmlns="" ID="VbDaZtGLtsE1jP9oUUv31g6DngA=" ActualText=""/>
  <SubText xmlns="" ID="o2fv8p+gsaQrBpkFAcHYjVp+02k=" ActualText=""/>
  <SubText xmlns="" ID="zvgCYiGZ/lf2Wnjqqgxkx4zW5m8=" ActualText=""/>
  <SubText xmlns="" ID="087xzxITSNs4wfiZyAhvetOzLGc=" ActualText=""/>
  <SubText xmlns="" ID="pPciIK89Yvxn43UsZgxeMTQ6jjs=" ActualText=""/>
  <SubText xmlns="" ID="Hx4rxvpCWPz2O34OwcJrXGoRlHM=" ActualText=""/>
  <SubText xmlns="" ID="rsSAAOGSU0w78cXhI3jMYn/ST5Y=" ActualText=""/>
</PAW>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4.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9685E4B5-D67F-42CB-9E67-DBAB8FC5C85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dfd28cc-f485-46e8-bcf6-b555ff9859c5"/>
    <ds:schemaRef ds:uri="567f88b7-e539-4125-a6bf-9f5c9d0b8eb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A870AE42-B7EF-4425-8E23-8E4BA26DAB5C}">
  <ds:schemaRefs>
    <ds:schemaRef ds:uri=""/>
    <ds:schemaRef ds:uri="http://www.net-centric.com/PAWPP"/>
  </ds:schemaRefs>
</ds:datastoreItem>
</file>

<file path=customXml/itemProps3.xml><?xml version="1.0" encoding="utf-8"?>
<ds:datastoreItem xmlns:ds="http://schemas.openxmlformats.org/officeDocument/2006/customXml" ds:itemID="{B7A49B26-7A68-411A-804C-969A9A1C1B92}">
  <ds:schemaRefs>
    <ds:schemaRef ds:uri="http://www.w3.org/XML/1998/namespace"/>
    <ds:schemaRef ds:uri="http://schemas.microsoft.com/office/infopath/2007/PartnerControls"/>
    <ds:schemaRef ds:uri="http://schemas.microsoft.com/office/2006/documentManagement/types"/>
    <ds:schemaRef ds:uri="567f88b7-e539-4125-a6bf-9f5c9d0b8eb9"/>
    <ds:schemaRef ds:uri="http://purl.org/dc/dcmitype/"/>
    <ds:schemaRef ds:uri="http://schemas.openxmlformats.org/package/2006/metadata/core-properties"/>
    <ds:schemaRef ds:uri="bdfd28cc-f485-46e8-bcf6-b555ff9859c5"/>
    <ds:schemaRef ds:uri="http://schemas.microsoft.com/office/2006/metadata/properties"/>
    <ds:schemaRef ds:uri="http://purl.org/dc/terms/"/>
    <ds:schemaRef ds:uri="http://purl.org/dc/elements/1.1/"/>
  </ds:schemaRefs>
</ds:datastoreItem>
</file>

<file path=customXml/itemProps4.xml><?xml version="1.0" encoding="utf-8"?>
<ds:datastoreItem xmlns:ds="http://schemas.openxmlformats.org/officeDocument/2006/customXml" ds:itemID="{53CCC693-689E-4FB7-90E3-624E5F01655C}">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4572</TotalTime>
  <Words>1391</Words>
  <Application>Microsoft Office PowerPoint</Application>
  <PresentationFormat>Widescreen</PresentationFormat>
  <Paragraphs>206</Paragraphs>
  <Slides>29</Slides>
  <Notes>13</Notes>
  <HiddenSlides>0</HiddenSlides>
  <MMClips>1</MMClips>
  <ScaleCrop>false</ScaleCrop>
  <HeadingPairs>
    <vt:vector size="6" baseType="variant">
      <vt:variant>
        <vt:lpstr>Fonts Used</vt:lpstr>
      </vt:variant>
      <vt:variant>
        <vt:i4>11</vt:i4>
      </vt:variant>
      <vt:variant>
        <vt:lpstr>Theme</vt:lpstr>
      </vt:variant>
      <vt:variant>
        <vt:i4>5</vt:i4>
      </vt:variant>
      <vt:variant>
        <vt:lpstr>Slide Titles</vt:lpstr>
      </vt:variant>
      <vt:variant>
        <vt:i4>29</vt:i4>
      </vt:variant>
    </vt:vector>
  </HeadingPairs>
  <TitlesOfParts>
    <vt:vector size="45" baseType="lpstr">
      <vt:lpstr>Arial</vt:lpstr>
      <vt:lpstr>Calibri</vt:lpstr>
      <vt:lpstr>Calibri Light</vt:lpstr>
      <vt:lpstr>Montserrat ExtraLight</vt:lpstr>
      <vt:lpstr>Montserrat Light</vt:lpstr>
      <vt:lpstr>Roboto</vt:lpstr>
      <vt:lpstr>Times New Roman</vt:lpstr>
      <vt:lpstr>Webdings</vt:lpstr>
      <vt:lpstr>Wingdings</vt:lpstr>
      <vt:lpstr>Wingdings 2</vt:lpstr>
      <vt:lpstr>Wingdings 3</vt:lpstr>
      <vt:lpstr>General Content</vt:lpstr>
      <vt:lpstr>Special Content</vt:lpstr>
      <vt:lpstr>People Slides</vt:lpstr>
      <vt:lpstr>Interactive Slides</vt:lpstr>
      <vt:lpstr>Infographic Layouts</vt:lpstr>
      <vt:lpstr>Expanding Opportunity: Apprenticeships for Individuals with Disabilities</vt:lpstr>
      <vt:lpstr>Today’s Moderator</vt:lpstr>
      <vt:lpstr>Today’s Speakers</vt:lpstr>
      <vt:lpstr>What Type of Organization Are You With?</vt:lpstr>
      <vt:lpstr>Today’s Objectives</vt:lpstr>
      <vt:lpstr>Office of Disability Employment Policy (ODEP)</vt:lpstr>
      <vt:lpstr>About the Office of Disability Employment Policy (ODEP)</vt:lpstr>
      <vt:lpstr>National Disability Employment Awareness Month  October  2020 | Commemorating 75 Years </vt:lpstr>
      <vt:lpstr>Apprenticeship and Individuals with Disabilities</vt:lpstr>
      <vt:lpstr>The Apprenticeship 7% Disability Goal</vt:lpstr>
      <vt:lpstr>The Value of Greater Levels of Inclusion</vt:lpstr>
      <vt:lpstr>Identifying Which Apprentices Have Disabilities</vt:lpstr>
      <vt:lpstr>Apprenticeship Inclusion Model Pilot Program</vt:lpstr>
      <vt:lpstr>AIM: Apprenticeship Inclusion Models</vt:lpstr>
      <vt:lpstr>The Opportunity of Apprenticeship</vt:lpstr>
      <vt:lpstr>Overarching Lessons Learned from AIM </vt:lpstr>
      <vt:lpstr>Inclusive Apprenticeship Learning Framework </vt:lpstr>
      <vt:lpstr>Onboarding and Pre-Apprenticeship Activities</vt:lpstr>
      <vt:lpstr>On-the-Job </vt:lpstr>
      <vt:lpstr>Related Training </vt:lpstr>
      <vt:lpstr>Other Supports for Apprentices</vt:lpstr>
      <vt:lpstr>Using Universal Design Learning (UDL)</vt:lpstr>
      <vt:lpstr>  </vt:lpstr>
      <vt:lpstr>This is Where I Belong</vt:lpstr>
      <vt:lpstr>Any Questions?</vt:lpstr>
      <vt:lpstr>ODEP Inclusive Apprenticeship and Related Resources</vt:lpstr>
      <vt:lpstr>ODEP Inclusive Employment Related Resources</vt:lpstr>
      <vt:lpstr>Contact </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Cheryl Robbins</dc:creator>
  <cp:lastModifiedBy>Jonathan Vehlow</cp:lastModifiedBy>
  <cp:revision>105</cp:revision>
  <dcterms:created xsi:type="dcterms:W3CDTF">2019-06-21T16:58:05Z</dcterms:created>
  <dcterms:modified xsi:type="dcterms:W3CDTF">2020-10-27T13:43:03Z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0x010100BC84348D33C50F4FB89D5BF2E0DADE92</vt:lpwstr>
  </property>
</Properties>
</file>