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svg" ContentType="image/svg"/>
  <Default Extension="emf" ContentType="image/x-emf"/>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6"/>
    <p:sldMasterId id="2147483670" r:id="rId7"/>
    <p:sldMasterId id="2147483658" r:id="rId8"/>
  </p:sldMasterIdLst>
  <p:notesMasterIdLst>
    <p:notesMasterId r:id="rId9"/>
  </p:notesMasterIdLst>
  <p:sldIdLst>
    <p:sldId id="256" r:id="rId10"/>
    <p:sldId id="260" r:id="rId11"/>
    <p:sldId id="315" r:id="rId12"/>
    <p:sldId id="261" r:id="rId13"/>
    <p:sldId id="262" r:id="rId14"/>
    <p:sldId id="314" r:id="rId15"/>
    <p:sldId id="375" r:id="rId16"/>
    <p:sldId id="335" r:id="rId17"/>
    <p:sldId id="337" r:id="rId18"/>
    <p:sldId id="338" r:id="rId19"/>
    <p:sldId id="376" r:id="rId20"/>
    <p:sldId id="377" r:id="rId21"/>
    <p:sldId id="378" r:id="rId22"/>
    <p:sldId id="379" r:id="rId23"/>
    <p:sldId id="345" r:id="rId24"/>
    <p:sldId id="380" r:id="rId25"/>
    <p:sldId id="363" r:id="rId26"/>
    <p:sldId id="381" r:id="rId27"/>
    <p:sldId id="353" r:id="rId28"/>
    <p:sldId id="382" r:id="rId29"/>
    <p:sldId id="383" r:id="rId30"/>
    <p:sldId id="384" r:id="rId31"/>
    <p:sldId id="385" r:id="rId32"/>
    <p:sldId id="362" r:id="rId33"/>
    <p:sldId id="347" r:id="rId34"/>
    <p:sldId id="356" r:id="rId35"/>
    <p:sldId id="355" r:id="rId36"/>
    <p:sldId id="341" r:id="rId37"/>
    <p:sldId id="342" r:id="rId38"/>
    <p:sldId id="361" r:id="rId39"/>
    <p:sldId id="357" r:id="rId40"/>
    <p:sldId id="358" r:id="rId41"/>
    <p:sldId id="359" r:id="rId42"/>
    <p:sldId id="336" r:id="rId43"/>
    <p:sldId id="364" r:id="rId44"/>
    <p:sldId id="389" r:id="rId45"/>
    <p:sldId id="316" r:id="rId46"/>
    <p:sldId id="332" r:id="rId47"/>
    <p:sldId id="322" r:id="rId48"/>
    <p:sldId id="374" r:id="rId49"/>
    <p:sldId id="265" r:id="rId50"/>
    <p:sldId id="373" r:id="rId51"/>
    <p:sldId id="321" r:id="rId52"/>
    <p:sldId id="310" r:id="rId53"/>
    <p:sldId id="311" r:id="rId54"/>
    <p:sldId id="270" r:id="rId55"/>
    <p:sldId id="273" r:id="rId56"/>
    <p:sldId id="274" r:id="rId57"/>
    <p:sldId id="329" r:id="rId58"/>
    <p:sldId id="390" r:id="rId59"/>
    <p:sldId id="279" r:id="rId60"/>
    <p:sldId id="264" r:id="rId61"/>
    <p:sldId id="366" r:id="rId62"/>
    <p:sldId id="328" r:id="rId63"/>
    <p:sldId id="370" r:id="rId64"/>
    <p:sldId id="367" r:id="rId65"/>
    <p:sldId id="368" r:id="rId66"/>
    <p:sldId id="365" r:id="rId67"/>
    <p:sldId id="371" r:id="rId68"/>
    <p:sldId id="323" r:id="rId69"/>
    <p:sldId id="326" r:id="rId70"/>
    <p:sldId id="327" r:id="rId71"/>
    <p:sldId id="372" r:id="rId72"/>
    <p:sldId id="386" r:id="rId73"/>
    <p:sldId id="257" r:id="rId74"/>
    <p:sldId id="331" r:id="rId75"/>
    <p:sldId id="258" r:id="rId76"/>
    <p:sldId id="422" r:id="rId77"/>
    <p:sldId id="266" r:id="rId78"/>
    <p:sldId id="259" r:id="rId79"/>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p="http://schemas.openxmlformats.org/presentationml/2006/main">
  <p:cmAuthor id="7" name="Patty Kosowsky" initials="PK" lastIdx="0" clrIdx="6">
    <p:extLst>
      <p:ext uri="{19B8F6BF-5375-455C-9EA6-DF929625EA0E}">
        <p15:presenceInfo xmlns:p15="http://schemas.microsoft.com/office/powerpoint/2012/main" userId="S::PKosowsky@mahernet.com::5ba75e93-5a5e-46ae-83f3-69bc7f3f2de3" providerId="AD"/>
      </p:ext>
    </p:extLst>
  </p:cmAuthor>
  <p:cmAuthor id="1" name="Jen Pirtle" initials="JP" lastIdx="0" clrIdx="0">
    <p:extLst>
      <p:ext uri="{19B8F6BF-5375-455C-9EA6-DF929625EA0E}">
        <p15:presenceInfo xmlns:p15="http://schemas.microsoft.com/office/powerpoint/2012/main" userId="S::jpirtle@mahernet.com::37ab5e5e-e9c4-47fc-aea8-b53879e86a88" providerId="AD"/>
      </p:ext>
    </p:extLst>
  </p:cmAuthor>
  <p:cmAuthor id="2" name="Rios, Francisca S - ETA" initials="RFS-E" lastIdx="0" clrIdx="1">
    <p:extLst>
      <p:ext uri="{19B8F6BF-5375-455C-9EA6-DF929625EA0E}">
        <p15:presenceInfo xmlns:p15="http://schemas.microsoft.com/office/powerpoint/2012/main" userId="S-1-5-21-2522062978-2635407418-847139880-69048" providerId="AD"/>
      </p:ext>
    </p:extLst>
  </p:cmAuthor>
  <p:cmAuthor id="3" name="Hoang, Thoa K - ETA" initials="HTK-E" lastIdx="0" clrIdx="2">
    <p:extLst>
      <p:ext uri="{19B8F6BF-5375-455C-9EA6-DF929625EA0E}">
        <p15:presenceInfo xmlns:p15="http://schemas.microsoft.com/office/powerpoint/2012/main" userId="S-1-5-21-2522062978-2635407418-847139880-71111" providerId="AD"/>
      </p:ext>
    </p:extLst>
  </p:cmAuthor>
  <p:cmAuthor id="4" name="Savannah Barnett" initials="SB" lastIdx="0" clrIdx="3">
    <p:extLst>
      <p:ext uri="{19B8F6BF-5375-455C-9EA6-DF929625EA0E}">
        <p15:presenceInfo xmlns:p15="http://schemas.microsoft.com/office/powerpoint/2012/main" userId="Savannah Barnett" providerId="None"/>
      </p:ext>
    </p:extLst>
  </p:cmAuthor>
  <p:cmAuthor id="5" name="Tramontana, Laura A - ETA" initials="TLA-E" lastIdx="0" clrIdx="4">
    <p:extLst>
      <p:ext uri="{19B8F6BF-5375-455C-9EA6-DF929625EA0E}">
        <p15:presenceInfo xmlns:p15="http://schemas.microsoft.com/office/powerpoint/2012/main" userId="S-1-5-21-2522062978-2635407418-847139880-50119" providerId="AD"/>
      </p:ext>
    </p:extLst>
  </p:cmAuthor>
  <p:cmAuthor id="6" name="Ibanez, Laura - ETA" initials="IL-E" lastIdx="0" clrIdx="5">
    <p:extLst>
      <p:ext uri="{19B8F6BF-5375-455C-9EA6-DF929625EA0E}">
        <p15:presenceInfo xmlns:p15="http://schemas.microsoft.com/office/powerpoint/2012/main" userId="S-1-5-21-2522062978-2635407418-847139880-43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BD1D2"/>
    <a:srgbClr val="990000"/>
    <a:srgbClr val="EDEDEC"/>
    <a:srgbClr val="00823B"/>
    <a:srgbClr val="663300"/>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646DE-4F75-43EB-AF1D-CC8915DFF92D}" v="4" dt="2020-09-22T22:16:59.161"/>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57664" autoAdjust="0"/>
  </p:normalViewPr>
  <p:slideViewPr>
    <p:cSldViewPr snapToGrid="0">
      <p:cViewPr varScale="1">
        <p:scale>
          <a:sx n="59" d="100"/>
          <a:sy n="59" d="100"/>
        </p:scale>
        <p:origin x="1440" y="72"/>
      </p:cViewPr>
      <p:guideLst/>
    </p:cSldViewPr>
  </p:slideViewPr>
  <p:outlineViewPr>
    <p:cViewPr>
      <p:scale>
        <a:sx n="33" d="100"/>
        <a:sy n="33" d="100"/>
      </p:scale>
      <p:origin x="0" y="-58338"/>
    </p:cViewPr>
  </p:outlineViewPr>
  <p:notesTextViewPr>
    <p:cViewPr>
      <p:scale>
        <a:sx n="125" d="100"/>
        <a:sy n="125" d="100"/>
      </p:scale>
      <p:origin x="0" y="0"/>
    </p:cViewPr>
  </p:notesTextViewPr>
  <p:notesViewPr>
    <p:cSldViewPr snapToGrid="0" showGuides="1">
      <p:cViewPr varScale="1">
        <p:scale>
          <a:sx n="83" d="100"/>
          <a:sy n="83" d="100"/>
        </p:scale>
        <p:origin x="2838" y="108"/>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customXml" Target="../customXml/item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customXml" Target="../customXml/item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customXml" Target="../customXml/item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slide" Target="slides/slide33.xml" /><Relationship Id="rId43" Type="http://schemas.openxmlformats.org/officeDocument/2006/relationships/slide" Target="slides/slide34.xml" /><Relationship Id="rId44" Type="http://schemas.openxmlformats.org/officeDocument/2006/relationships/slide" Target="slides/slide35.xml" /><Relationship Id="rId45" Type="http://schemas.openxmlformats.org/officeDocument/2006/relationships/slide" Target="slides/slide36.xml" /><Relationship Id="rId46" Type="http://schemas.openxmlformats.org/officeDocument/2006/relationships/slide" Target="slides/slide37.xml" /><Relationship Id="rId47" Type="http://schemas.openxmlformats.org/officeDocument/2006/relationships/slide" Target="slides/slide38.xml" /><Relationship Id="rId48" Type="http://schemas.openxmlformats.org/officeDocument/2006/relationships/slide" Target="slides/slide39.xml" /><Relationship Id="rId49" Type="http://schemas.openxmlformats.org/officeDocument/2006/relationships/slide" Target="slides/slide40.xml" /><Relationship Id="rId5" Type="http://schemas.openxmlformats.org/officeDocument/2006/relationships/commentAuthors" Target="commentAuthors.xml" /><Relationship Id="rId50" Type="http://schemas.openxmlformats.org/officeDocument/2006/relationships/slide" Target="slides/slide41.xml" /><Relationship Id="rId51" Type="http://schemas.openxmlformats.org/officeDocument/2006/relationships/slide" Target="slides/slide42.xml" /><Relationship Id="rId52" Type="http://schemas.openxmlformats.org/officeDocument/2006/relationships/slide" Target="slides/slide43.xml" /><Relationship Id="rId53" Type="http://schemas.openxmlformats.org/officeDocument/2006/relationships/slide" Target="slides/slide44.xml" /><Relationship Id="rId54" Type="http://schemas.openxmlformats.org/officeDocument/2006/relationships/slide" Target="slides/slide45.xml" /><Relationship Id="rId55" Type="http://schemas.openxmlformats.org/officeDocument/2006/relationships/slide" Target="slides/slide46.xml" /><Relationship Id="rId56" Type="http://schemas.openxmlformats.org/officeDocument/2006/relationships/slide" Target="slides/slide47.xml" /><Relationship Id="rId57" Type="http://schemas.openxmlformats.org/officeDocument/2006/relationships/slide" Target="slides/slide48.xml" /><Relationship Id="rId58" Type="http://schemas.openxmlformats.org/officeDocument/2006/relationships/slide" Target="slides/slide49.xml" /><Relationship Id="rId59" Type="http://schemas.openxmlformats.org/officeDocument/2006/relationships/slide" Target="slides/slide50.xml" /><Relationship Id="rId6" Type="http://schemas.openxmlformats.org/officeDocument/2006/relationships/slideMaster" Target="slideMasters/slideMaster1.xml" /><Relationship Id="rId60" Type="http://schemas.openxmlformats.org/officeDocument/2006/relationships/slide" Target="slides/slide51.xml" /><Relationship Id="rId61" Type="http://schemas.openxmlformats.org/officeDocument/2006/relationships/slide" Target="slides/slide52.xml" /><Relationship Id="rId62" Type="http://schemas.openxmlformats.org/officeDocument/2006/relationships/slide" Target="slides/slide53.xml" /><Relationship Id="rId63" Type="http://schemas.openxmlformats.org/officeDocument/2006/relationships/slide" Target="slides/slide54.xml" /><Relationship Id="rId64" Type="http://schemas.openxmlformats.org/officeDocument/2006/relationships/slide" Target="slides/slide55.xml" /><Relationship Id="rId65" Type="http://schemas.openxmlformats.org/officeDocument/2006/relationships/slide" Target="slides/slide56.xml" /><Relationship Id="rId66" Type="http://schemas.openxmlformats.org/officeDocument/2006/relationships/slide" Target="slides/slide57.xml" /><Relationship Id="rId67" Type="http://schemas.openxmlformats.org/officeDocument/2006/relationships/slide" Target="slides/slide58.xml" /><Relationship Id="rId68" Type="http://schemas.openxmlformats.org/officeDocument/2006/relationships/slide" Target="slides/slide59.xml" /><Relationship Id="rId69" Type="http://schemas.openxmlformats.org/officeDocument/2006/relationships/slide" Target="slides/slide60.xml" /><Relationship Id="rId7" Type="http://schemas.openxmlformats.org/officeDocument/2006/relationships/slideMaster" Target="slideMasters/slideMaster2.xml" /><Relationship Id="rId70" Type="http://schemas.openxmlformats.org/officeDocument/2006/relationships/slide" Target="slides/slide61.xml" /><Relationship Id="rId71" Type="http://schemas.openxmlformats.org/officeDocument/2006/relationships/slide" Target="slides/slide62.xml" /><Relationship Id="rId72" Type="http://schemas.openxmlformats.org/officeDocument/2006/relationships/slide" Target="slides/slide63.xml" /><Relationship Id="rId73" Type="http://schemas.openxmlformats.org/officeDocument/2006/relationships/slide" Target="slides/slide64.xml" /><Relationship Id="rId74" Type="http://schemas.openxmlformats.org/officeDocument/2006/relationships/slide" Target="slides/slide65.xml" /><Relationship Id="rId75" Type="http://schemas.openxmlformats.org/officeDocument/2006/relationships/slide" Target="slides/slide66.xml" /><Relationship Id="rId76" Type="http://schemas.openxmlformats.org/officeDocument/2006/relationships/slide" Target="slides/slide67.xml" /><Relationship Id="rId77" Type="http://schemas.openxmlformats.org/officeDocument/2006/relationships/slide" Target="slides/slide68.xml" /><Relationship Id="rId78" Type="http://schemas.openxmlformats.org/officeDocument/2006/relationships/slide" Target="slides/slide69.xml" /><Relationship Id="rId79" Type="http://schemas.openxmlformats.org/officeDocument/2006/relationships/slide" Target="slides/slide70.xml" /><Relationship Id="rId8" Type="http://schemas.openxmlformats.org/officeDocument/2006/relationships/slideMaster" Target="slideMasters/slideMaster3.xml" /><Relationship Id="rId80" Type="http://schemas.openxmlformats.org/officeDocument/2006/relationships/tags" Target="tags/tag544.xml" /><Relationship Id="rId81" Type="http://schemas.openxmlformats.org/officeDocument/2006/relationships/presProps" Target="presProps.xml" /><Relationship Id="rId82" Type="http://schemas.openxmlformats.org/officeDocument/2006/relationships/viewProps" Target="viewProps.xml" /><Relationship Id="rId83" Type="http://schemas.openxmlformats.org/officeDocument/2006/relationships/theme" Target="theme/theme1.xml" /><Relationship Id="rId84" Type="http://schemas.openxmlformats.org/officeDocument/2006/relationships/tableStyles" Target="tableStyles.xml" /><Relationship Id="rId87" Type="http://schemas.microsoft.com/office/2015/10/relationships/revisionInfo" Target="revisionInfo.xml" /><Relationship Id="rId9" Type="http://schemas.openxmlformats.org/officeDocument/2006/relationships/notesMaster" Target="notesMasters/notesMaster1.xml" /></Relationships>
</file>

<file path=ppt/diagrams/_rels/data4.xml.rels>&#65279;<?xml version="1.0" encoding="utf-8" standalone="yes"?><Relationships xmlns="http://schemas.openxmlformats.org/package/2006/relationships"><Relationship Id="rId1" Type="http://schemas.openxmlformats.org/officeDocument/2006/relationships/image" Target="../media/image63.png" /><Relationship Id="rId2" Type="http://schemas.openxmlformats.org/officeDocument/2006/relationships/image" Target="../media/image71.svg" /><Relationship Id="rId3" Type="http://schemas.openxmlformats.org/officeDocument/2006/relationships/image" Target="../media/image65.png" /><Relationship Id="rId4" Type="http://schemas.openxmlformats.org/officeDocument/2006/relationships/image" Target="../media/image72.svg" /><Relationship Id="rId5" Type="http://schemas.openxmlformats.org/officeDocument/2006/relationships/image" Target="../media/image67.png" /><Relationship Id="rId6" Type="http://schemas.openxmlformats.org/officeDocument/2006/relationships/image" Target="../media/image73.svg" /><Relationship Id="rId7" Type="http://schemas.openxmlformats.org/officeDocument/2006/relationships/image" Target="../media/image69.png" /><Relationship Id="rId8" Type="http://schemas.openxmlformats.org/officeDocument/2006/relationships/image" Target="../media/image74.svg" /></Relationships>
</file>

<file path=ppt/diagrams/_rels/drawing4.xml.rels>&#65279;<?xml version="1.0" encoding="utf-8" standalone="yes"?><Relationships xmlns="http://schemas.openxmlformats.org/package/2006/relationships"><Relationship Id="rId1" Type="http://schemas.openxmlformats.org/officeDocument/2006/relationships/image" Target="../media/image63.png" /><Relationship Id="rId2" Type="http://schemas.openxmlformats.org/officeDocument/2006/relationships/image" Target="../media/image64.svg" /><Relationship Id="rId3" Type="http://schemas.openxmlformats.org/officeDocument/2006/relationships/image" Target="../media/image65.png" /><Relationship Id="rId4" Type="http://schemas.openxmlformats.org/officeDocument/2006/relationships/image" Target="../media/image66.svg" /><Relationship Id="rId5" Type="http://schemas.openxmlformats.org/officeDocument/2006/relationships/image" Target="../media/image67.png" /><Relationship Id="rId6" Type="http://schemas.openxmlformats.org/officeDocument/2006/relationships/image" Target="../media/image68.svg" /><Relationship Id="rId7" Type="http://schemas.openxmlformats.org/officeDocument/2006/relationships/image" Target="../media/image69.png" /><Relationship Id="rId8" Type="http://schemas.openxmlformats.org/officeDocument/2006/relationships/image" Target="../media/image70.svg" /></Relationships>
</file>

<file path=ppt/diagrams/colors1.xml><?xml version="1.0" encoding="utf-8"?>
<dgm:colorsDef xmlns:a="http://schemas.openxmlformats.org/drawingml/2006/main" xmlns:dgm="http://schemas.openxmlformats.org/drawingml/2006/diagram"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BAAA7737-F447-4A12-B81C-2A3234EB8939}"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6827F4E5-FF7C-4F20-9FBE-19CBB80FF827}" type="parTrans" cxnId="{33AD8D9E-6B27-4D2C-A7C7-765949B6565E}">
      <dgm:prSet/>
      <dgm:spPr/>
      <dgm:t>
        <a:bodyPr/>
        <a:lstStyle/>
        <a:p>
          <a:endParaRPr lang="en-US"/>
        </a:p>
      </dgm:t>
    </dgm:pt>
    <dgm:pt modelId="{6222DA55-8B2D-4262-BF70-8776987F24C2}">
      <dgm:prSet/>
      <dgm:spPr/>
      <dgm:t>
        <a:bodyPr/>
        <a:lstStyle/>
        <a:p>
          <a:r>
            <a:rPr lang="en-US"/>
            <a:t>Women, Infants, and Children (WIC)</a:t>
          </a:r>
        </a:p>
      </dgm:t>
    </dgm:pt>
    <dgm:pt modelId="{E1E9CAD7-D17D-44E4-8F53-BFEB8335CF2D}" type="sibTrans" cxnId="{33AD8D9E-6B27-4D2C-A7C7-765949B6565E}">
      <dgm:prSet/>
      <dgm:spPr/>
      <dgm:t>
        <a:bodyPr/>
        <a:lstStyle/>
        <a:p>
          <a:endParaRPr lang="en-US"/>
        </a:p>
      </dgm:t>
    </dgm:pt>
    <dgm:pt modelId="{930ABC98-61D1-4EA7-866D-EFDE21B8BEE3}" type="parTrans" cxnId="{D366F060-D884-4B14-90EE-A3A21B970FB6}">
      <dgm:prSet/>
      <dgm:spPr/>
      <dgm:t>
        <a:bodyPr/>
        <a:lstStyle/>
        <a:p>
          <a:endParaRPr lang="en-US"/>
        </a:p>
      </dgm:t>
    </dgm:pt>
    <dgm:pt modelId="{A4AB09C7-1B40-41E1-BC8D-318B3F66363D}">
      <dgm:prSet/>
      <dgm:spPr/>
      <dgm:t>
        <a:bodyPr/>
        <a:lstStyle/>
        <a:p>
          <a:r>
            <a:rPr lang="en-US"/>
            <a:t>Housing Choice Voucher Program (Section 8)</a:t>
          </a:r>
        </a:p>
      </dgm:t>
    </dgm:pt>
    <dgm:pt modelId="{C2ED3C79-368D-4525-A2FC-D76D1B45498B}" type="sibTrans" cxnId="{D366F060-D884-4B14-90EE-A3A21B970FB6}">
      <dgm:prSet/>
      <dgm:spPr/>
      <dgm:t>
        <a:bodyPr/>
        <a:lstStyle/>
        <a:p>
          <a:endParaRPr lang="en-US"/>
        </a:p>
      </dgm:t>
    </dgm:pt>
    <dgm:pt modelId="{41932EC7-6BA7-4A1B-916F-0D04F62FD7DC}" type="parTrans" cxnId="{4EF9EB3F-3BBA-4271-9EBF-DFD2211EDEB2}">
      <dgm:prSet/>
      <dgm:spPr/>
      <dgm:t>
        <a:bodyPr/>
        <a:lstStyle/>
        <a:p>
          <a:endParaRPr lang="en-US"/>
        </a:p>
      </dgm:t>
    </dgm:pt>
    <dgm:pt modelId="{69A75BC8-A0BD-4B9E-BB2B-FB9B640739CE}">
      <dgm:prSet/>
      <dgm:spPr/>
      <dgm:t>
        <a:bodyPr/>
        <a:lstStyle/>
        <a:p>
          <a:r>
            <a:rPr lang="fr-FR" b="0" i="0" u="none"/>
            <a:t>Supplemental Nutrition Assistance Program (SNAP)</a:t>
          </a:r>
          <a:endParaRPr lang="en-US" b="0"/>
        </a:p>
      </dgm:t>
      <dgm:extLst>
        <a:ext uri="{E40237B7-FDA0-4F09-8148-C483321AD2D9}">
          <dgm14:cNvPr xmlns:dgm14="http://schemas.microsoft.com/office/drawing/2010/diagram" id="0" name="" descr="SmartArt listing examples of potential state and local income-based public assistance you may consider"/>
        </a:ext>
      </dgm:extLst>
    </dgm:pt>
    <dgm:pt modelId="{6BEE10A8-8309-4156-9D5C-B3AA93EB56EB}" type="sibTrans" cxnId="{4EF9EB3F-3BBA-4271-9EBF-DFD2211EDEB2}">
      <dgm:prSet/>
      <dgm:spPr/>
      <dgm:t>
        <a:bodyPr/>
        <a:lstStyle/>
        <a:p>
          <a:endParaRPr lang="en-US"/>
        </a:p>
      </dgm:t>
    </dgm:pt>
    <dgm:pt modelId="{14036F9C-CBBD-4031-ADFE-9725D7ED55B8}" type="parTrans" cxnId="{6852ADD4-DAE7-4716-82E9-7CDE43BE5A3D}">
      <dgm:prSet/>
      <dgm:spPr/>
      <dgm:t>
        <a:bodyPr/>
        <a:lstStyle/>
        <a:p>
          <a:endParaRPr lang="en-US"/>
        </a:p>
      </dgm:t>
    </dgm:pt>
    <dgm:pt modelId="{A3A4CE5F-A399-4E66-9EEA-AB5095C32DBD}">
      <dgm:prSet/>
      <dgm:spPr/>
      <dgm:t>
        <a:bodyPr/>
        <a:lstStyle/>
        <a:p>
          <a:r>
            <a:rPr lang="en-US"/>
            <a:t>Energy Assistance</a:t>
          </a:r>
        </a:p>
      </dgm:t>
    </dgm:pt>
    <dgm:pt modelId="{50C8233A-12AF-43AB-BE6D-A861EF8DCC74}" type="sibTrans" cxnId="{6852ADD4-DAE7-4716-82E9-7CDE43BE5A3D}">
      <dgm:prSet/>
      <dgm:spPr/>
      <dgm:t>
        <a:bodyPr/>
        <a:lstStyle/>
        <a:p>
          <a:endParaRPr lang="en-US"/>
        </a:p>
      </dgm:t>
    </dgm:pt>
    <dgm:pt modelId="{977FF817-E970-495F-B3A3-2C6CF2EE9125}" type="parTrans" cxnId="{6F342F3D-E5D8-4977-A942-15A4AA7230D2}">
      <dgm:prSet/>
      <dgm:spPr/>
      <dgm:t>
        <a:bodyPr/>
        <a:lstStyle/>
        <a:p>
          <a:endParaRPr lang="en-US"/>
        </a:p>
      </dgm:t>
    </dgm:pt>
    <dgm:pt modelId="{232D3530-1C5C-478E-AB57-CFC7CB91E625}">
      <dgm:prSet/>
      <dgm:spPr/>
      <dgm:t>
        <a:bodyPr/>
        <a:lstStyle/>
        <a:p>
          <a:r>
            <a:rPr lang="en-US"/>
            <a:t>Medical Assistance</a:t>
          </a:r>
        </a:p>
      </dgm:t>
    </dgm:pt>
    <dgm:pt modelId="{E6AE981A-8DFC-4A06-8CEE-D2ED18440C44}" type="sibTrans" cxnId="{6F342F3D-E5D8-4977-A942-15A4AA7230D2}">
      <dgm:prSet/>
      <dgm:spPr/>
      <dgm:t>
        <a:bodyPr/>
        <a:lstStyle/>
        <a:p>
          <a:endParaRPr lang="en-US"/>
        </a:p>
      </dgm:t>
    </dgm:pt>
    <dgm:pt modelId="{3545053A-2625-4C0A-8440-1A786916EC51}" type="parTrans" cxnId="{A1C7CA4A-5452-4318-9874-BC871EF43B6A}">
      <dgm:prSet/>
      <dgm:spPr/>
      <dgm:t>
        <a:bodyPr/>
        <a:lstStyle/>
        <a:p>
          <a:endParaRPr lang="en-US"/>
        </a:p>
      </dgm:t>
    </dgm:pt>
    <dgm:pt modelId="{8D915CE1-FDFE-4F0C-AF5E-BA999601942B}">
      <dgm:prSet/>
      <dgm:spPr/>
      <dgm:t>
        <a:bodyPr/>
        <a:lstStyle/>
        <a:p>
          <a:r>
            <a:rPr lang="en-US"/>
            <a:t>Temporary Assistance for Needy Families (TANF)</a:t>
          </a:r>
        </a:p>
      </dgm:t>
    </dgm:pt>
    <dgm:pt modelId="{94737317-3F9A-4B8A-8EBD-DBED7669A350}" type="sibTrans" cxnId="{A1C7CA4A-5452-4318-9874-BC871EF43B6A}">
      <dgm:prSet/>
      <dgm:spPr/>
      <dgm:t>
        <a:bodyPr/>
        <a:lstStyle/>
        <a:p>
          <a:endParaRPr lang="en-US"/>
        </a:p>
      </dgm:t>
    </dgm:pt>
    <dgm:pt modelId="{5CB6AFE3-2A44-4F48-B919-B5A5B1258B3A}" type="parTrans" cxnId="{DCE001CA-0A39-47C7-94FB-8C295B14C58F}">
      <dgm:prSet/>
      <dgm:spPr/>
      <dgm:t>
        <a:bodyPr/>
        <a:lstStyle/>
        <a:p>
          <a:endParaRPr lang="en-US"/>
        </a:p>
      </dgm:t>
    </dgm:pt>
    <dgm:pt modelId="{A55AAD2D-6D5B-410C-9DE6-26D21868CEB3}">
      <dgm:prSet/>
      <dgm:spPr/>
      <dgm:t>
        <a:bodyPr/>
        <a:lstStyle/>
        <a:p>
          <a:r>
            <a:rPr lang="en-US"/>
            <a:t>General Assistance</a:t>
          </a:r>
        </a:p>
      </dgm:t>
    </dgm:pt>
    <dgm:pt modelId="{BB363334-A426-4444-93DD-3AC59E4FD99B}" type="sibTrans" cxnId="{DCE001CA-0A39-47C7-94FB-8C295B14C58F}">
      <dgm:prSet/>
      <dgm:spPr/>
      <dgm:t>
        <a:bodyPr/>
        <a:lstStyle/>
        <a:p>
          <a:endParaRPr lang="en-US"/>
        </a:p>
      </dgm:t>
    </dgm:pt>
    <dgm:pt modelId="{BB4923DA-9B39-46C7-9AB0-A430F00C3405}" type="parTrans" cxnId="{469FFE85-F6F1-4AB4-ADB6-7DB8B641075C}">
      <dgm:prSet/>
      <dgm:spPr/>
      <dgm:t>
        <a:bodyPr/>
        <a:lstStyle/>
        <a:p>
          <a:endParaRPr lang="en-US"/>
        </a:p>
      </dgm:t>
    </dgm:pt>
    <dgm:pt modelId="{80F6FEC2-CDEC-4904-9BAD-5321F4506F95}">
      <dgm:prSet/>
      <dgm:spPr/>
      <dgm:t>
        <a:bodyPr/>
        <a:lstStyle/>
        <a:p>
          <a:r>
            <a:rPr lang="en-US"/>
            <a:t>Child Care Assistance</a:t>
          </a:r>
        </a:p>
      </dgm:t>
    </dgm:pt>
    <dgm:pt modelId="{EF1B8E48-7C30-40FB-BCDD-E80109B00044}" type="sibTrans" cxnId="{469FFE85-F6F1-4AB4-ADB6-7DB8B641075C}">
      <dgm:prSet/>
      <dgm:spPr/>
      <dgm:t>
        <a:bodyPr/>
        <a:lstStyle/>
        <a:p>
          <a:endParaRPr lang="en-US"/>
        </a:p>
      </dgm:t>
    </dgm:pt>
    <dgm:pt modelId="{111E5593-F8D6-42AF-8750-CC7EEE8763D8}" type="parTrans" cxnId="{7EE4C45D-9A60-45E8-AFF9-35EEF390644C}">
      <dgm:prSet/>
      <dgm:spPr/>
      <dgm:t>
        <a:bodyPr/>
        <a:lstStyle/>
        <a:p>
          <a:endParaRPr lang="en-US"/>
        </a:p>
      </dgm:t>
    </dgm:pt>
    <dgm:pt modelId="{72EE82A4-ACB2-40CF-817E-FA7D01757D06}">
      <dgm:prSet/>
      <dgm:spPr/>
      <dgm:t>
        <a:bodyPr/>
        <a:lstStyle/>
        <a:p>
          <a:r>
            <a:rPr lang="en-US"/>
            <a:t>Disability Assistance</a:t>
          </a:r>
        </a:p>
      </dgm:t>
    </dgm:pt>
    <dgm:pt modelId="{1D2F08ED-EB04-4472-BB9E-FD370FF4E82A}" type="sibTrans" cxnId="{7EE4C45D-9A60-45E8-AFF9-35EEF390644C}">
      <dgm:prSet/>
      <dgm:spPr/>
      <dgm:t>
        <a:bodyPr/>
        <a:lstStyle/>
        <a:p>
          <a:endParaRPr lang="en-US"/>
        </a:p>
      </dgm:t>
    </dgm:pt>
    <dgm:pt modelId="{74E60606-53DF-449F-B263-D1C072F74CF5}" type="parTrans" cxnId="{FEB90F26-75B0-4052-9CBD-979C801E5779}">
      <dgm:prSet/>
      <dgm:spPr/>
      <dgm:t>
        <a:bodyPr/>
        <a:lstStyle/>
        <a:p>
          <a:endParaRPr lang="en-US"/>
        </a:p>
      </dgm:t>
    </dgm:pt>
    <dgm:pt modelId="{F7CC93BC-967C-465F-A100-EF0C6AB7AA95}">
      <dgm:prSet/>
      <dgm:spPr/>
      <dgm:t>
        <a:bodyPr/>
        <a:lstStyle/>
        <a:p>
          <a:r>
            <a:rPr lang="en-US"/>
            <a:t>Homeless Assistance </a:t>
          </a:r>
        </a:p>
      </dgm:t>
    </dgm:pt>
    <dgm:pt modelId="{E62CAA79-4DF4-4B13-8C9F-23DD9B8BD839}" type="sibTrans" cxnId="{FEB90F26-75B0-4052-9CBD-979C801E5779}">
      <dgm:prSet/>
      <dgm:spPr/>
      <dgm:t>
        <a:bodyPr/>
        <a:lstStyle/>
        <a:p>
          <a:endParaRPr lang="en-US"/>
        </a:p>
      </dgm:t>
    </dgm:pt>
    <dgm:pt modelId="{CE80C789-2C7F-44E6-B200-D2B077CC1195}" type="parTrans" cxnId="{ACD68687-AE38-4177-B6DE-EDC634F79EFA}">
      <dgm:prSet/>
      <dgm:spPr/>
      <dgm:t>
        <a:bodyPr/>
        <a:lstStyle/>
        <a:p>
          <a:endParaRPr lang="en-US"/>
        </a:p>
      </dgm:t>
    </dgm:pt>
    <dgm:pt modelId="{1589F35A-2BDC-450A-889C-548A9464BA89}">
      <dgm:prSet/>
      <dgm:spPr/>
      <dgm:t>
        <a:bodyPr/>
        <a:lstStyle/>
        <a:p>
          <a:r>
            <a:rPr lang="en-US"/>
            <a:t>Community Development Block Grant Assistance</a:t>
          </a:r>
        </a:p>
      </dgm:t>
    </dgm:pt>
    <dgm:pt modelId="{19EF306B-636C-44EF-B812-7A5C060144F6}" type="sibTrans" cxnId="{ACD68687-AE38-4177-B6DE-EDC634F79EFA}">
      <dgm:prSet/>
      <dgm:spPr/>
      <dgm:t>
        <a:bodyPr/>
        <a:lstStyle/>
        <a:p>
          <a:endParaRPr lang="en-US"/>
        </a:p>
      </dgm:t>
    </dgm:pt>
    <dgm:pt modelId="{013DA4AB-BFD8-4850-ABC4-859FCDF04590}" type="pres">
      <dgm:prSet presAssocID="{BAAA7737-F447-4A12-B81C-2A3234EB8939}" presName="diagram">
        <dgm:presLayoutVars>
          <dgm:dir/>
          <dgm:resizeHandles val="exact"/>
        </dgm:presLayoutVars>
      </dgm:prSet>
      <dgm:spPr/>
      <dgm:t>
        <a:bodyPr/>
        <a:lstStyle/>
        <a:p/>
      </dgm:t>
    </dgm:pt>
    <dgm:pt modelId="{D39FB918-02E6-41D7-9FCA-E819756C274A}" type="pres">
      <dgm:prSet presAssocID="{6222DA55-8B2D-4262-BF70-8776987F24C2}" presName="node" presStyleLbl="node1" presStyleCnt="11">
        <dgm:presLayoutVars>
          <dgm:bulletEnabled val="1"/>
        </dgm:presLayoutVars>
      </dgm:prSet>
      <dgm:spPr/>
      <dgm:t>
        <a:bodyPr/>
        <a:lstStyle/>
        <a:p/>
      </dgm:t>
    </dgm:pt>
    <dgm:pt modelId="{134A304D-19AD-4175-8EEC-86A09A38DE38}" type="pres">
      <dgm:prSet presAssocID="{E1E9CAD7-D17D-44E4-8F53-BFEB8335CF2D}" presName="sibTrans"/>
      <dgm:spPr/>
      <dgm:t>
        <a:bodyPr/>
        <a:lstStyle/>
        <a:p/>
      </dgm:t>
    </dgm:pt>
    <dgm:pt modelId="{41D42983-3735-4FBF-BE39-5C4A79D6AA1B}" type="pres">
      <dgm:prSet presAssocID="{A4AB09C7-1B40-41E1-BC8D-318B3F66363D}" presName="node" presStyleLbl="node1" presStyleIdx="1" presStyleCnt="11">
        <dgm:presLayoutVars>
          <dgm:bulletEnabled val="1"/>
        </dgm:presLayoutVars>
      </dgm:prSet>
      <dgm:spPr/>
      <dgm:t>
        <a:bodyPr/>
        <a:lstStyle/>
        <a:p/>
      </dgm:t>
    </dgm:pt>
    <dgm:pt modelId="{1A548666-DF56-4968-B6F3-50D40C18E3C1}" type="pres">
      <dgm:prSet presAssocID="{C2ED3C79-368D-4525-A2FC-D76D1B45498B}" presName="sibTrans"/>
      <dgm:spPr/>
      <dgm:t>
        <a:bodyPr/>
        <a:lstStyle/>
        <a:p/>
      </dgm:t>
    </dgm:pt>
    <dgm:pt modelId="{257495E5-E840-4304-B35B-3778697D90C1}" type="pres">
      <dgm:prSet presAssocID="{69A75BC8-A0BD-4B9E-BB2B-FB9B640739CE}" presName="node" presStyleLbl="node1" presStyleIdx="2" presStyleCnt="11">
        <dgm:presLayoutVars>
          <dgm:bulletEnabled val="1"/>
        </dgm:presLayoutVars>
      </dgm:prSet>
      <dgm:spPr/>
      <dgm:t>
        <a:bodyPr/>
        <a:lstStyle/>
        <a:p/>
      </dgm:t>
    </dgm:pt>
    <dgm:pt modelId="{5310C81C-347A-4364-BD1C-5CBEEA819D96}" type="pres">
      <dgm:prSet presAssocID="{6BEE10A8-8309-4156-9D5C-B3AA93EB56EB}" presName="sibTrans"/>
      <dgm:spPr/>
      <dgm:t>
        <a:bodyPr/>
        <a:lstStyle/>
        <a:p/>
      </dgm:t>
    </dgm:pt>
    <dgm:pt modelId="{198CF465-5CED-45EB-ACC3-DC0C89C16456}" type="pres">
      <dgm:prSet presAssocID="{A3A4CE5F-A399-4E66-9EEA-AB5095C32DBD}" presName="node" presStyleLbl="node1" presStyleIdx="3" presStyleCnt="11">
        <dgm:presLayoutVars>
          <dgm:bulletEnabled val="1"/>
        </dgm:presLayoutVars>
      </dgm:prSet>
      <dgm:spPr/>
      <dgm:t>
        <a:bodyPr/>
        <a:lstStyle/>
        <a:p/>
      </dgm:t>
    </dgm:pt>
    <dgm:pt modelId="{87038519-A62F-4CAB-852D-28AA7921AB62}" type="pres">
      <dgm:prSet presAssocID="{50C8233A-12AF-43AB-BE6D-A861EF8DCC74}" presName="sibTrans"/>
      <dgm:spPr/>
      <dgm:t>
        <a:bodyPr/>
        <a:lstStyle/>
        <a:p/>
      </dgm:t>
    </dgm:pt>
    <dgm:pt modelId="{678F8659-7EFF-408A-B930-AC62093A41D7}" type="pres">
      <dgm:prSet presAssocID="{232D3530-1C5C-478E-AB57-CFC7CB91E625}" presName="node" presStyleLbl="node1" presStyleIdx="4" presStyleCnt="11">
        <dgm:presLayoutVars>
          <dgm:bulletEnabled val="1"/>
        </dgm:presLayoutVars>
      </dgm:prSet>
      <dgm:spPr/>
      <dgm:t>
        <a:bodyPr/>
        <a:lstStyle/>
        <a:p/>
      </dgm:t>
    </dgm:pt>
    <dgm:pt modelId="{9D4FB393-813B-4B11-A1EA-5A09E672A5BA}" type="pres">
      <dgm:prSet presAssocID="{E6AE981A-8DFC-4A06-8CEE-D2ED18440C44}" presName="sibTrans"/>
      <dgm:spPr/>
      <dgm:t>
        <a:bodyPr/>
        <a:lstStyle/>
        <a:p/>
      </dgm:t>
    </dgm:pt>
    <dgm:pt modelId="{BC25E15C-07A6-4E23-97E8-1D1A02119A89}" type="pres">
      <dgm:prSet presAssocID="{8D915CE1-FDFE-4F0C-AF5E-BA999601942B}" presName="node" presStyleLbl="node1" presStyleIdx="5" presStyleCnt="11">
        <dgm:presLayoutVars>
          <dgm:bulletEnabled val="1"/>
        </dgm:presLayoutVars>
      </dgm:prSet>
      <dgm:spPr/>
      <dgm:t>
        <a:bodyPr/>
        <a:lstStyle/>
        <a:p/>
      </dgm:t>
    </dgm:pt>
    <dgm:pt modelId="{64B884D8-59AF-49E4-9C0B-D4C5ECD74539}" type="pres">
      <dgm:prSet presAssocID="{94737317-3F9A-4B8A-8EBD-DBED7669A350}" presName="sibTrans"/>
      <dgm:spPr/>
      <dgm:t>
        <a:bodyPr/>
        <a:lstStyle/>
        <a:p/>
      </dgm:t>
    </dgm:pt>
    <dgm:pt modelId="{688503E5-A586-44E4-A20F-040343086850}" type="pres">
      <dgm:prSet presAssocID="{A55AAD2D-6D5B-410C-9DE6-26D21868CEB3}" presName="node" presStyleLbl="node1" presStyleIdx="6" presStyleCnt="11">
        <dgm:presLayoutVars>
          <dgm:bulletEnabled val="1"/>
        </dgm:presLayoutVars>
      </dgm:prSet>
      <dgm:spPr/>
      <dgm:t>
        <a:bodyPr/>
        <a:lstStyle/>
        <a:p/>
      </dgm:t>
    </dgm:pt>
    <dgm:pt modelId="{B6077CE9-57BA-4CF9-A593-C30697F1D9B8}" type="pres">
      <dgm:prSet presAssocID="{BB363334-A426-4444-93DD-3AC59E4FD99B}" presName="sibTrans"/>
      <dgm:spPr/>
      <dgm:t>
        <a:bodyPr/>
        <a:lstStyle/>
        <a:p/>
      </dgm:t>
    </dgm:pt>
    <dgm:pt modelId="{D3D66656-DB46-475C-96EA-C7E0CABFE5B9}" type="pres">
      <dgm:prSet presAssocID="{80F6FEC2-CDEC-4904-9BAD-5321F4506F95}" presName="node" presStyleLbl="node1" presStyleIdx="7" presStyleCnt="11">
        <dgm:presLayoutVars>
          <dgm:bulletEnabled val="1"/>
        </dgm:presLayoutVars>
      </dgm:prSet>
      <dgm:spPr/>
      <dgm:t>
        <a:bodyPr/>
        <a:lstStyle/>
        <a:p/>
      </dgm:t>
    </dgm:pt>
    <dgm:pt modelId="{CC73230E-1440-4DD6-9F8D-0C7DD084E36F}" type="pres">
      <dgm:prSet presAssocID="{EF1B8E48-7C30-40FB-BCDD-E80109B00044}" presName="sibTrans"/>
      <dgm:spPr/>
      <dgm:t>
        <a:bodyPr/>
        <a:lstStyle/>
        <a:p/>
      </dgm:t>
    </dgm:pt>
    <dgm:pt modelId="{C43F2124-8E84-424F-9B9B-2159C44FE1D0}" type="pres">
      <dgm:prSet presAssocID="{72EE82A4-ACB2-40CF-817E-FA7D01757D06}" presName="node" presStyleLbl="node1" presStyleIdx="8" presStyleCnt="11">
        <dgm:presLayoutVars>
          <dgm:bulletEnabled val="1"/>
        </dgm:presLayoutVars>
      </dgm:prSet>
      <dgm:spPr/>
      <dgm:t>
        <a:bodyPr/>
        <a:lstStyle/>
        <a:p/>
      </dgm:t>
    </dgm:pt>
    <dgm:pt modelId="{61D7C1D4-5841-4D6D-90FF-F1D039152BC5}" type="pres">
      <dgm:prSet presAssocID="{1D2F08ED-EB04-4472-BB9E-FD370FF4E82A}" presName="sibTrans"/>
      <dgm:spPr/>
      <dgm:t>
        <a:bodyPr/>
        <a:lstStyle/>
        <a:p/>
      </dgm:t>
    </dgm:pt>
    <dgm:pt modelId="{91B0831A-ED26-47A1-8400-0B16EB3BAF2E}" type="pres">
      <dgm:prSet presAssocID="{F7CC93BC-967C-465F-A100-EF0C6AB7AA95}" presName="node" presStyleLbl="node1" presStyleIdx="9" presStyleCnt="11">
        <dgm:presLayoutVars>
          <dgm:bulletEnabled val="1"/>
        </dgm:presLayoutVars>
      </dgm:prSet>
      <dgm:spPr/>
      <dgm:t>
        <a:bodyPr/>
        <a:lstStyle/>
        <a:p/>
      </dgm:t>
    </dgm:pt>
    <dgm:pt modelId="{7FD40B81-48B7-4491-8092-100063FB0EC5}" type="pres">
      <dgm:prSet presAssocID="{E62CAA79-4DF4-4B13-8C9F-23DD9B8BD839}" presName="sibTrans"/>
      <dgm:spPr/>
      <dgm:t>
        <a:bodyPr/>
        <a:lstStyle/>
        <a:p/>
      </dgm:t>
    </dgm:pt>
    <dgm:pt modelId="{42971C35-F8C2-4B64-A8A1-E87FCBE8BD6A}" type="pres">
      <dgm:prSet presAssocID="{1589F35A-2BDC-450A-889C-548A9464BA89}" presName="node" presStyleLbl="node1" presStyleIdx="10" presStyleCnt="11">
        <dgm:presLayoutVars>
          <dgm:bulletEnabled val="1"/>
        </dgm:presLayoutVars>
      </dgm:prSet>
      <dgm:spPr/>
      <dgm:t>
        <a:bodyPr/>
        <a:lstStyle/>
        <a:p/>
      </dgm:t>
    </dgm:pt>
  </dgm:ptLst>
  <dgm:cxnLst>
    <dgm:cxn modelId="{33AD8D9E-6B27-4D2C-A7C7-765949B6565E}" srcId="{BAAA7737-F447-4A12-B81C-2A3234EB8939}" destId="{6222DA55-8B2D-4262-BF70-8776987F24C2}" srcOrd="0" destOrd="0" parTransId="{6827F4E5-FF7C-4F20-9FBE-19CBB80FF827}" sibTransId="{E1E9CAD7-D17D-44E4-8F53-BFEB8335CF2D}"/>
    <dgm:cxn modelId="{D366F060-D884-4B14-90EE-A3A21B970FB6}" srcId="{BAAA7737-F447-4A12-B81C-2A3234EB8939}" destId="{A4AB09C7-1B40-41E1-BC8D-318B3F66363D}" srcOrd="1" destOrd="0" parTransId="{930ABC98-61D1-4EA7-866D-EFDE21B8BEE3}" sibTransId="{C2ED3C79-368D-4525-A2FC-D76D1B45498B}"/>
    <dgm:cxn modelId="{4EF9EB3F-3BBA-4271-9EBF-DFD2211EDEB2}" srcId="{BAAA7737-F447-4A12-B81C-2A3234EB8939}" destId="{69A75BC8-A0BD-4B9E-BB2B-FB9B640739CE}" srcOrd="2" destOrd="0" parTransId="{41932EC7-6BA7-4A1B-916F-0D04F62FD7DC}" sibTransId="{6BEE10A8-8309-4156-9D5C-B3AA93EB56EB}"/>
    <dgm:cxn modelId="{6852ADD4-DAE7-4716-82E9-7CDE43BE5A3D}" srcId="{BAAA7737-F447-4A12-B81C-2A3234EB8939}" destId="{A3A4CE5F-A399-4E66-9EEA-AB5095C32DBD}" srcOrd="3" destOrd="0" parTransId="{14036F9C-CBBD-4031-ADFE-9725D7ED55B8}" sibTransId="{50C8233A-12AF-43AB-BE6D-A861EF8DCC74}"/>
    <dgm:cxn modelId="{6F342F3D-E5D8-4977-A942-15A4AA7230D2}" srcId="{BAAA7737-F447-4A12-B81C-2A3234EB8939}" destId="{232D3530-1C5C-478E-AB57-CFC7CB91E625}" srcOrd="4" destOrd="0" parTransId="{977FF817-E970-495F-B3A3-2C6CF2EE9125}" sibTransId="{E6AE981A-8DFC-4A06-8CEE-D2ED18440C44}"/>
    <dgm:cxn modelId="{A1C7CA4A-5452-4318-9874-BC871EF43B6A}" srcId="{BAAA7737-F447-4A12-B81C-2A3234EB8939}" destId="{8D915CE1-FDFE-4F0C-AF5E-BA999601942B}" srcOrd="5" destOrd="0" parTransId="{3545053A-2625-4C0A-8440-1A786916EC51}" sibTransId="{94737317-3F9A-4B8A-8EBD-DBED7669A350}"/>
    <dgm:cxn modelId="{DCE001CA-0A39-47C7-94FB-8C295B14C58F}" srcId="{BAAA7737-F447-4A12-B81C-2A3234EB8939}" destId="{A55AAD2D-6D5B-410C-9DE6-26D21868CEB3}" srcOrd="6" destOrd="0" parTransId="{5CB6AFE3-2A44-4F48-B919-B5A5B1258B3A}" sibTransId="{BB363334-A426-4444-93DD-3AC59E4FD99B}"/>
    <dgm:cxn modelId="{469FFE85-F6F1-4AB4-ADB6-7DB8B641075C}" srcId="{BAAA7737-F447-4A12-B81C-2A3234EB8939}" destId="{80F6FEC2-CDEC-4904-9BAD-5321F4506F95}" srcOrd="7" destOrd="0" parTransId="{BB4923DA-9B39-46C7-9AB0-A430F00C3405}" sibTransId="{EF1B8E48-7C30-40FB-BCDD-E80109B00044}"/>
    <dgm:cxn modelId="{7EE4C45D-9A60-45E8-AFF9-35EEF390644C}" srcId="{BAAA7737-F447-4A12-B81C-2A3234EB8939}" destId="{72EE82A4-ACB2-40CF-817E-FA7D01757D06}" srcOrd="8" destOrd="0" parTransId="{111E5593-F8D6-42AF-8750-CC7EEE8763D8}" sibTransId="{1D2F08ED-EB04-4472-BB9E-FD370FF4E82A}"/>
    <dgm:cxn modelId="{FEB90F26-75B0-4052-9CBD-979C801E5779}" srcId="{BAAA7737-F447-4A12-B81C-2A3234EB8939}" destId="{F7CC93BC-967C-465F-A100-EF0C6AB7AA95}" srcOrd="9" destOrd="0" parTransId="{74E60606-53DF-449F-B263-D1C072F74CF5}" sibTransId="{E62CAA79-4DF4-4B13-8C9F-23DD9B8BD839}"/>
    <dgm:cxn modelId="{ACD68687-AE38-4177-B6DE-EDC634F79EFA}" srcId="{BAAA7737-F447-4A12-B81C-2A3234EB8939}" destId="{1589F35A-2BDC-450A-889C-548A9464BA89}" srcOrd="10" destOrd="0" parTransId="{CE80C789-2C7F-44E6-B200-D2B077CC1195}" sibTransId="{19EF306B-636C-44EF-B812-7A5C060144F6}"/>
    <dgm:cxn modelId="{75A403B1-F89C-4AA8-858A-15DE5E5C00A9}" type="presOf" srcId="{BAAA7737-F447-4A12-B81C-2A3234EB8939}" destId="{013DA4AB-BFD8-4850-ABC4-859FCDF04590}" srcOrd="0" destOrd="0" presId="urn:microsoft.com/office/officeart/2005/8/layout/default"/>
    <dgm:cxn modelId="{546B6747-009E-46A1-B05B-E91DCE7A3C2B}" type="presParOf" srcId="{013DA4AB-BFD8-4850-ABC4-859FCDF04590}" destId="{D39FB918-02E6-41D7-9FCA-E819756C274A}" srcOrd="0" destOrd="0" presId="urn:microsoft.com/office/officeart/2005/8/layout/default"/>
    <dgm:cxn modelId="{9EC79266-5EB8-4953-A794-B013B6CB04F7}" type="presOf" srcId="{6222DA55-8B2D-4262-BF70-8776987F24C2}" destId="{D39FB918-02E6-41D7-9FCA-E819756C274A}" srcOrd="0" destOrd="0" presId="urn:microsoft.com/office/officeart/2005/8/layout/default"/>
    <dgm:cxn modelId="{D0208583-3021-4F74-B36A-57BC52EB87BB}" type="presParOf" srcId="{013DA4AB-BFD8-4850-ABC4-859FCDF04590}" destId="{134A304D-19AD-4175-8EEC-86A09A38DE38}" srcOrd="1" destOrd="0" presId="urn:microsoft.com/office/officeart/2005/8/layout/default"/>
    <dgm:cxn modelId="{8FDFD176-D937-4D90-83C4-46A1368D7E22}" type="presParOf" srcId="{013DA4AB-BFD8-4850-ABC4-859FCDF04590}" destId="{41D42983-3735-4FBF-BE39-5C4A79D6AA1B}" srcOrd="2" destOrd="0" presId="urn:microsoft.com/office/officeart/2005/8/layout/default"/>
    <dgm:cxn modelId="{2C62B0A2-A8B4-4317-9046-B9409D4FBB19}" type="presOf" srcId="{A4AB09C7-1B40-41E1-BC8D-318B3F66363D}" destId="{41D42983-3735-4FBF-BE39-5C4A79D6AA1B}" srcOrd="0" destOrd="0" presId="urn:microsoft.com/office/officeart/2005/8/layout/default"/>
    <dgm:cxn modelId="{62F989EB-1DF5-49D6-877F-25944EEB0402}" type="presParOf" srcId="{013DA4AB-BFD8-4850-ABC4-859FCDF04590}" destId="{1A548666-DF56-4968-B6F3-50D40C18E3C1}" srcOrd="3" destOrd="0" presId="urn:microsoft.com/office/officeart/2005/8/layout/default"/>
    <dgm:cxn modelId="{7D37AEAD-016F-4834-A086-488C22559019}" type="presParOf" srcId="{013DA4AB-BFD8-4850-ABC4-859FCDF04590}" destId="{257495E5-E840-4304-B35B-3778697D90C1}" srcOrd="4" destOrd="0" presId="urn:microsoft.com/office/officeart/2005/8/layout/default"/>
    <dgm:cxn modelId="{90FB84DB-906B-4B25-84DA-FD66331F3039}" type="presOf" srcId="{69A75BC8-A0BD-4B9E-BB2B-FB9B640739CE}" destId="{257495E5-E840-4304-B35B-3778697D90C1}" srcOrd="0" destOrd="0" presId="urn:microsoft.com/office/officeart/2005/8/layout/default"/>
    <dgm:cxn modelId="{196EBFEE-0EDD-4C55-A07B-D02EAEA5B537}" type="presParOf" srcId="{013DA4AB-BFD8-4850-ABC4-859FCDF04590}" destId="{5310C81C-347A-4364-BD1C-5CBEEA819D96}" srcOrd="5" destOrd="0" presId="urn:microsoft.com/office/officeart/2005/8/layout/default"/>
    <dgm:cxn modelId="{1B6DC6C0-4A14-4C33-B617-5B30625FE7EB}" type="presParOf" srcId="{013DA4AB-BFD8-4850-ABC4-859FCDF04590}" destId="{198CF465-5CED-45EB-ACC3-DC0C89C16456}" srcOrd="6" destOrd="0" presId="urn:microsoft.com/office/officeart/2005/8/layout/default"/>
    <dgm:cxn modelId="{8D02E8CF-976B-4FF1-8EB0-B7D6E1D7ACCF}" type="presOf" srcId="{A3A4CE5F-A399-4E66-9EEA-AB5095C32DBD}" destId="{198CF465-5CED-45EB-ACC3-DC0C89C16456}" srcOrd="0" destOrd="0" presId="urn:microsoft.com/office/officeart/2005/8/layout/default"/>
    <dgm:cxn modelId="{B24F16E3-D640-4517-8A01-2E7EB16B11A7}" type="presParOf" srcId="{013DA4AB-BFD8-4850-ABC4-859FCDF04590}" destId="{87038519-A62F-4CAB-852D-28AA7921AB62}" srcOrd="7" destOrd="0" presId="urn:microsoft.com/office/officeart/2005/8/layout/default"/>
    <dgm:cxn modelId="{BB20CFF1-0FA3-4422-A3CB-D8B4765A31D6}" type="presParOf" srcId="{013DA4AB-BFD8-4850-ABC4-859FCDF04590}" destId="{678F8659-7EFF-408A-B930-AC62093A41D7}" srcOrd="8" destOrd="0" presId="urn:microsoft.com/office/officeart/2005/8/layout/default"/>
    <dgm:cxn modelId="{851A02CA-3A1F-4AB1-9588-5A3F4E7515C8}" type="presOf" srcId="{232D3530-1C5C-478E-AB57-CFC7CB91E625}" destId="{678F8659-7EFF-408A-B930-AC62093A41D7}" srcOrd="0" destOrd="0" presId="urn:microsoft.com/office/officeart/2005/8/layout/default"/>
    <dgm:cxn modelId="{BCB4BCC4-34EC-4CCF-9A5A-E7D14F0ACABE}" type="presParOf" srcId="{013DA4AB-BFD8-4850-ABC4-859FCDF04590}" destId="{9D4FB393-813B-4B11-A1EA-5A09E672A5BA}" srcOrd="9" destOrd="0" presId="urn:microsoft.com/office/officeart/2005/8/layout/default"/>
    <dgm:cxn modelId="{9A1601B0-A3FA-49FB-8D9C-615ECEF83F8B}" type="presParOf" srcId="{013DA4AB-BFD8-4850-ABC4-859FCDF04590}" destId="{BC25E15C-07A6-4E23-97E8-1D1A02119A89}" srcOrd="10" destOrd="0" presId="urn:microsoft.com/office/officeart/2005/8/layout/default"/>
    <dgm:cxn modelId="{C884D213-5149-4E3E-BF6C-F9705EAC441C}" type="presOf" srcId="{8D915CE1-FDFE-4F0C-AF5E-BA999601942B}" destId="{BC25E15C-07A6-4E23-97E8-1D1A02119A89}" srcOrd="0" destOrd="0" presId="urn:microsoft.com/office/officeart/2005/8/layout/default"/>
    <dgm:cxn modelId="{6DA0903B-1C7F-484E-9C3B-C1E49732B854}" type="presParOf" srcId="{013DA4AB-BFD8-4850-ABC4-859FCDF04590}" destId="{64B884D8-59AF-49E4-9C0B-D4C5ECD74539}" srcOrd="11" destOrd="0" presId="urn:microsoft.com/office/officeart/2005/8/layout/default"/>
    <dgm:cxn modelId="{AC80BBE9-12BA-4B43-8F92-351B5D75AF4D}" type="presParOf" srcId="{013DA4AB-BFD8-4850-ABC4-859FCDF04590}" destId="{688503E5-A586-44E4-A20F-040343086850}" srcOrd="12" destOrd="0" presId="urn:microsoft.com/office/officeart/2005/8/layout/default"/>
    <dgm:cxn modelId="{8C18B336-5B34-45C3-A1A1-BDE8C9CE9191}" type="presOf" srcId="{A55AAD2D-6D5B-410C-9DE6-26D21868CEB3}" destId="{688503E5-A586-44E4-A20F-040343086850}" srcOrd="0" destOrd="0" presId="urn:microsoft.com/office/officeart/2005/8/layout/default"/>
    <dgm:cxn modelId="{3BF4D5E8-9F70-4527-A9E7-15D2CFAAE8FD}" type="presParOf" srcId="{013DA4AB-BFD8-4850-ABC4-859FCDF04590}" destId="{B6077CE9-57BA-4CF9-A593-C30697F1D9B8}" srcOrd="13" destOrd="0" presId="urn:microsoft.com/office/officeart/2005/8/layout/default"/>
    <dgm:cxn modelId="{964E7EE2-43CC-477E-BAB1-3A3406233F4B}" type="presParOf" srcId="{013DA4AB-BFD8-4850-ABC4-859FCDF04590}" destId="{D3D66656-DB46-475C-96EA-C7E0CABFE5B9}" srcOrd="14" destOrd="0" presId="urn:microsoft.com/office/officeart/2005/8/layout/default"/>
    <dgm:cxn modelId="{0BA3D02D-56E1-4A00-B7D8-97C27D8194A2}" type="presOf" srcId="{80F6FEC2-CDEC-4904-9BAD-5321F4506F95}" destId="{D3D66656-DB46-475C-96EA-C7E0CABFE5B9}" srcOrd="0" destOrd="0" presId="urn:microsoft.com/office/officeart/2005/8/layout/default"/>
    <dgm:cxn modelId="{337056AF-C837-460B-A9D9-97EFDD77284F}" type="presParOf" srcId="{013DA4AB-BFD8-4850-ABC4-859FCDF04590}" destId="{CC73230E-1440-4DD6-9F8D-0C7DD084E36F}" srcOrd="15" destOrd="0" presId="urn:microsoft.com/office/officeart/2005/8/layout/default"/>
    <dgm:cxn modelId="{5E20E581-C19E-48A9-9F93-441E13C6DA47}" type="presParOf" srcId="{013DA4AB-BFD8-4850-ABC4-859FCDF04590}" destId="{C43F2124-8E84-424F-9B9B-2159C44FE1D0}" srcOrd="16" destOrd="0" presId="urn:microsoft.com/office/officeart/2005/8/layout/default"/>
    <dgm:cxn modelId="{C0E0079E-09CA-43FA-9978-2EE06E377890}" type="presOf" srcId="{72EE82A4-ACB2-40CF-817E-FA7D01757D06}" destId="{C43F2124-8E84-424F-9B9B-2159C44FE1D0}" srcOrd="0" destOrd="0" presId="urn:microsoft.com/office/officeart/2005/8/layout/default"/>
    <dgm:cxn modelId="{4EB5ABB8-9AA9-4DCC-B702-498A45A084CF}" type="presParOf" srcId="{013DA4AB-BFD8-4850-ABC4-859FCDF04590}" destId="{61D7C1D4-5841-4D6D-90FF-F1D039152BC5}" srcOrd="17" destOrd="0" presId="urn:microsoft.com/office/officeart/2005/8/layout/default"/>
    <dgm:cxn modelId="{B60182E6-6115-4ACE-AA25-4DBBB048347D}" type="presParOf" srcId="{013DA4AB-BFD8-4850-ABC4-859FCDF04590}" destId="{91B0831A-ED26-47A1-8400-0B16EB3BAF2E}" srcOrd="18" destOrd="0" presId="urn:microsoft.com/office/officeart/2005/8/layout/default"/>
    <dgm:cxn modelId="{4BAE2BFF-531B-41B3-AE24-AE54BE298F7D}" type="presOf" srcId="{F7CC93BC-967C-465F-A100-EF0C6AB7AA95}" destId="{91B0831A-ED26-47A1-8400-0B16EB3BAF2E}" srcOrd="0" destOrd="0" presId="urn:microsoft.com/office/officeart/2005/8/layout/default"/>
    <dgm:cxn modelId="{E7B9F00A-E60F-4C98-81BC-E97105389DC0}" type="presParOf" srcId="{013DA4AB-BFD8-4850-ABC4-859FCDF04590}" destId="{7FD40B81-48B7-4491-8092-100063FB0EC5}" srcOrd="19" destOrd="0" presId="urn:microsoft.com/office/officeart/2005/8/layout/default"/>
    <dgm:cxn modelId="{DAA8445C-F542-4010-820D-98D3A627914C}" type="presParOf" srcId="{013DA4AB-BFD8-4850-ABC4-859FCDF04590}" destId="{42971C35-F8C2-4B64-A8A1-E87FCBE8BD6A}" srcOrd="20" destOrd="0" presId="urn:microsoft.com/office/officeart/2005/8/layout/default"/>
    <dgm:cxn modelId="{FF298DD4-CF91-4645-80E3-FAF6DD1A2C19}" type="presOf" srcId="{1589F35A-2BDC-450A-889C-548A9464BA89}" destId="{42971C35-F8C2-4B64-A8A1-E87FCBE8BD6A}"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B2FF4962-D1BB-4E2A-A3AD-0DA46CEFC184}" type="doc">
      <dgm:prSet loTypeId="urn:microsoft.com/office/officeart/2005/8/layout/hierarchy1" loCatId="hierarchy" qsTypeId="urn:microsoft.com/office/officeart/2005/8/quickstyle/simple3" qsCatId="simple" csTypeId="urn:microsoft.com/office/officeart/2005/8/colors/accent1_2" csCatId="accent1"/>
      <dgm:spPr/>
      <dgm:t>
        <a:bodyPr/>
        <a:lstStyle/>
        <a:p>
          <a:endParaRPr lang="en-US"/>
        </a:p>
      </dgm:t>
    </dgm:pt>
    <dgm:pt modelId="{1885416B-AED0-4F58-AD6F-4108C9B82257}" type="parTrans" cxnId="{46E4B2F4-E557-4041-BC1C-307315741985}">
      <dgm:prSet/>
      <dgm:spPr/>
      <dgm:t>
        <a:bodyPr/>
        <a:lstStyle/>
        <a:p>
          <a:endParaRPr lang="en-US"/>
        </a:p>
      </dgm:t>
    </dgm:pt>
    <dgm:pt modelId="{255E9E39-594E-4C94-BCC0-FC8019ABD05F}">
      <dgm:prSet/>
      <dgm:spPr/>
      <dgm:t>
        <a:bodyPr/>
        <a:lstStyle/>
        <a:p>
          <a:r>
            <a:rPr lang="en-US" b="1"/>
            <a:t>Male NFJP Participants: </a:t>
          </a:r>
          <a:r>
            <a:rPr lang="en-US"/>
            <a:t>Male participants in any program or activity established under WIOA Title I or receiving any assistance or benefit under this title must not have violated section 3 of the Military Selective Service Act (50 U.S.C. App. 453) by not presenting and submitting to registration as required pursuant to such section (see WIOA Section 189(h)).</a:t>
          </a:r>
        </a:p>
      </dgm:t>
    </dgm:pt>
    <dgm:pt modelId="{652C8268-3294-4DE4-82E0-1D843DE96398}" type="sibTrans" cxnId="{46E4B2F4-E557-4041-BC1C-307315741985}">
      <dgm:prSet/>
      <dgm:spPr/>
      <dgm:t>
        <a:bodyPr/>
        <a:lstStyle/>
        <a:p>
          <a:endParaRPr lang="en-US"/>
        </a:p>
      </dgm:t>
    </dgm:pt>
    <dgm:pt modelId="{4A84619E-C54E-4A50-98A2-07B3CDA1B64B}" type="parTrans" cxnId="{7728DF89-03A1-4978-851C-5C48B3C53BCD}">
      <dgm:prSet/>
      <dgm:spPr/>
      <dgm:t>
        <a:bodyPr/>
        <a:lstStyle/>
        <a:p>
          <a:endParaRPr lang="en-US"/>
        </a:p>
      </dgm:t>
    </dgm:pt>
    <dgm:pt modelId="{82FD216D-123D-42B0-B81B-1AD9E8428D89}">
      <dgm:prSet/>
      <dgm:spPr/>
      <dgm:t>
        <a:bodyPr/>
        <a:lstStyle/>
        <a:p>
          <a:r>
            <a:rPr lang="en-US"/>
            <a:t>Program participants may include individuals with employment authorization documents who have been granted relief under the Deferred Action for Childhood Arrivals (DACA). </a:t>
          </a:r>
        </a:p>
      </dgm:t>
    </dgm:pt>
    <dgm:pt modelId="{9D667E88-4A00-4171-AADD-AC62C24797A0}" type="sibTrans" cxnId="{7728DF89-03A1-4978-851C-5C48B3C53BCD}">
      <dgm:prSet/>
      <dgm:spPr/>
      <dgm:t>
        <a:bodyPr/>
        <a:lstStyle/>
        <a:p>
          <a:endParaRPr lang="en-US"/>
        </a:p>
      </dgm:t>
    </dgm:pt>
    <dgm:pt modelId="{BA5DE7BE-C90B-4AFF-BC81-A806AB7644DE}" type="pres">
      <dgm:prSet presAssocID="{B2FF4962-D1BB-4E2A-A3AD-0DA46CEFC184}" presName="hierChild1">
        <dgm:presLayoutVars>
          <dgm:chPref val="1"/>
          <dgm:dir/>
          <dgm:animOne val="branch"/>
          <dgm:animLvl val="lvl"/>
          <dgm:resizeHandles/>
        </dgm:presLayoutVars>
      </dgm:prSet>
      <dgm:spPr/>
      <dgm:t>
        <a:bodyPr/>
        <a:lstStyle/>
        <a:p/>
      </dgm:t>
    </dgm:pt>
    <dgm:pt modelId="{81F0ADF3-3453-4727-80EE-7C2F076E548C}" type="pres">
      <dgm:prSet presAssocID="{255E9E39-594E-4C94-BCC0-FC8019ABD05F}" presName="hierRoot1"/>
      <dgm:spPr/>
      <dgm:t>
        <a:bodyPr/>
        <a:lstStyle/>
        <a:p/>
      </dgm:t>
    </dgm:pt>
    <dgm:pt modelId="{FAE5EEFD-BE12-480F-85B6-6256A0C53E6E}" type="pres">
      <dgm:prSet presAssocID="{255E9E39-594E-4C94-BCC0-FC8019ABD05F}" presName="composite"/>
      <dgm:spPr/>
      <dgm:t>
        <a:bodyPr/>
        <a:lstStyle/>
        <a:p/>
      </dgm:t>
    </dgm:pt>
    <dgm:pt modelId="{33AE9C90-C418-49B8-AD23-2ED45FFE50C2}" type="pres">
      <dgm:prSet presAssocID="{255E9E39-594E-4C94-BCC0-FC8019ABD05F}" presName="background" presStyleLbl="node0" presStyleCnt="2"/>
      <dgm:spPr/>
      <dgm:t>
        <a:bodyPr/>
        <a:lstStyle/>
        <a:p/>
      </dgm:t>
    </dgm:pt>
    <dgm:pt modelId="{F9FE6935-16F3-4884-80D1-8509CDAEBD8D}" type="pres">
      <dgm:prSet presAssocID="{255E9E39-594E-4C94-BCC0-FC8019ABD05F}" presName="text" presStyleLbl="fgAcc0" presStyleCnt="2">
        <dgm:presLayoutVars>
          <dgm:chPref val="3"/>
        </dgm:presLayoutVars>
      </dgm:prSet>
      <dgm:spPr/>
      <dgm:t>
        <a:bodyPr/>
        <a:lstStyle/>
        <a:p/>
      </dgm:t>
    </dgm:pt>
    <dgm:pt modelId="{C9F34421-1FE7-4CF2-B5F9-998E62677233}" type="pres">
      <dgm:prSet presAssocID="{255E9E39-594E-4C94-BCC0-FC8019ABD05F}" presName="hierChild2"/>
      <dgm:spPr/>
      <dgm:t>
        <a:bodyPr/>
        <a:lstStyle/>
        <a:p/>
      </dgm:t>
    </dgm:pt>
    <dgm:pt modelId="{C5EBD85B-D3B1-420C-841D-A6D147C72EC4}" type="pres">
      <dgm:prSet presAssocID="{82FD216D-123D-42B0-B81B-1AD9E8428D89}" presName="hierRoot1"/>
      <dgm:spPr/>
      <dgm:t>
        <a:bodyPr/>
        <a:lstStyle/>
        <a:p/>
      </dgm:t>
    </dgm:pt>
    <dgm:pt modelId="{4F3C7F49-EB9C-4650-8B9E-98952DCACFE7}" type="pres">
      <dgm:prSet presAssocID="{82FD216D-123D-42B0-B81B-1AD9E8428D89}" presName="composite"/>
      <dgm:spPr/>
      <dgm:t>
        <a:bodyPr/>
        <a:lstStyle/>
        <a:p/>
      </dgm:t>
    </dgm:pt>
    <dgm:pt modelId="{575E6B6C-19D3-4057-BF92-66A3A108EAB8}" type="pres">
      <dgm:prSet presAssocID="{82FD216D-123D-42B0-B81B-1AD9E8428D89}" presName="background" presStyleLbl="node0" presStyleIdx="1" presStyleCnt="2"/>
      <dgm:spPr/>
      <dgm:t>
        <a:bodyPr/>
        <a:lstStyle/>
        <a:p/>
      </dgm:t>
    </dgm:pt>
    <dgm:pt modelId="{0948CE8F-84C5-4D2B-A9FB-0DF6DCCA5B06}" type="pres">
      <dgm:prSet presAssocID="{82FD216D-123D-42B0-B81B-1AD9E8428D89}" presName="text" presStyleLbl="fgAcc0" presStyleIdx="1" presStyleCnt="2">
        <dgm:presLayoutVars>
          <dgm:chPref val="3"/>
        </dgm:presLayoutVars>
      </dgm:prSet>
      <dgm:spPr/>
      <dgm:t>
        <a:bodyPr/>
        <a:lstStyle/>
        <a:p/>
      </dgm:t>
    </dgm:pt>
    <dgm:pt modelId="{DC17634C-D74F-49AF-96CE-AE74FAF105BC}" type="pres">
      <dgm:prSet presAssocID="{82FD216D-123D-42B0-B81B-1AD9E8428D89}" presName="hierChild2"/>
      <dgm:spPr/>
      <dgm:t>
        <a:bodyPr/>
        <a:lstStyle/>
        <a:p/>
      </dgm:t>
    </dgm:pt>
  </dgm:ptLst>
  <dgm:cxnLst>
    <dgm:cxn modelId="{46E4B2F4-E557-4041-BC1C-307315741985}" srcId="{B2FF4962-D1BB-4E2A-A3AD-0DA46CEFC184}" destId="{255E9E39-594E-4C94-BCC0-FC8019ABD05F}" srcOrd="0" destOrd="0" parTransId="{1885416B-AED0-4F58-AD6F-4108C9B82257}" sibTransId="{652C8268-3294-4DE4-82E0-1D843DE96398}"/>
    <dgm:cxn modelId="{7728DF89-03A1-4978-851C-5C48B3C53BCD}" srcId="{B2FF4962-D1BB-4E2A-A3AD-0DA46CEFC184}" destId="{82FD216D-123D-42B0-B81B-1AD9E8428D89}" srcOrd="1" destOrd="0" parTransId="{4A84619E-C54E-4A50-98A2-07B3CDA1B64B}" sibTransId="{9D667E88-4A00-4171-AADD-AC62C24797A0}"/>
    <dgm:cxn modelId="{7CE0CCC1-FC08-4E15-9AA2-CA2961FCCECA}" type="presOf" srcId="{B2FF4962-D1BB-4E2A-A3AD-0DA46CEFC184}" destId="{BA5DE7BE-C90B-4AFF-BC81-A806AB7644DE}" srcOrd="0" destOrd="0" presId="urn:microsoft.com/office/officeart/2005/8/layout/hierarchy1"/>
    <dgm:cxn modelId="{1F2D0DEB-8A57-420A-B75F-9DD69A329A21}" type="presParOf" srcId="{BA5DE7BE-C90B-4AFF-BC81-A806AB7644DE}" destId="{81F0ADF3-3453-4727-80EE-7C2F076E548C}" srcOrd="0" destOrd="0" presId="urn:microsoft.com/office/officeart/2005/8/layout/hierarchy1"/>
    <dgm:cxn modelId="{902D904B-F145-4FA5-BF37-61E66F9B0164}" type="presParOf" srcId="{81F0ADF3-3453-4727-80EE-7C2F076E548C}" destId="{FAE5EEFD-BE12-480F-85B6-6256A0C53E6E}" srcOrd="0" destOrd="0" presId="urn:microsoft.com/office/officeart/2005/8/layout/hierarchy1"/>
    <dgm:cxn modelId="{F7224602-E3E2-4D71-B175-953D1C4C7A40}" type="presParOf" srcId="{FAE5EEFD-BE12-480F-85B6-6256A0C53E6E}" destId="{33AE9C90-C418-49B8-AD23-2ED45FFE50C2}" srcOrd="0" destOrd="0" presId="urn:microsoft.com/office/officeart/2005/8/layout/hierarchy1"/>
    <dgm:cxn modelId="{1A443792-6FED-4DEF-8E0F-710CCE1A4368}" type="presParOf" srcId="{FAE5EEFD-BE12-480F-85B6-6256A0C53E6E}" destId="{F9FE6935-16F3-4884-80D1-8509CDAEBD8D}" srcOrd="1" destOrd="0" presId="urn:microsoft.com/office/officeart/2005/8/layout/hierarchy1"/>
    <dgm:cxn modelId="{FC9DB8C6-0CF6-4A53-9ACF-7F513C41B260}" type="presOf" srcId="{255E9E39-594E-4C94-BCC0-FC8019ABD05F}" destId="{F9FE6935-16F3-4884-80D1-8509CDAEBD8D}" srcOrd="0" destOrd="0" presId="urn:microsoft.com/office/officeart/2005/8/layout/hierarchy1"/>
    <dgm:cxn modelId="{2598F179-5FE2-4F19-9CB2-F40DB7221B8B}" type="presParOf" srcId="{81F0ADF3-3453-4727-80EE-7C2F076E548C}" destId="{C9F34421-1FE7-4CF2-B5F9-998E62677233}" srcOrd="1" destOrd="0" presId="urn:microsoft.com/office/officeart/2005/8/layout/hierarchy1"/>
    <dgm:cxn modelId="{48911E44-AF77-46E0-A908-7011BD2C35F8}" type="presParOf" srcId="{BA5DE7BE-C90B-4AFF-BC81-A806AB7644DE}" destId="{C5EBD85B-D3B1-420C-841D-A6D147C72EC4}" srcOrd="1" destOrd="0" presId="urn:microsoft.com/office/officeart/2005/8/layout/hierarchy1"/>
    <dgm:cxn modelId="{4B368295-8BB6-490D-A8F3-D8AD6123DACB}" type="presParOf" srcId="{C5EBD85B-D3B1-420C-841D-A6D147C72EC4}" destId="{4F3C7F49-EB9C-4650-8B9E-98952DCACFE7}" srcOrd="0" destOrd="0" presId="urn:microsoft.com/office/officeart/2005/8/layout/hierarchy1"/>
    <dgm:cxn modelId="{A058BDF7-C88E-4B44-A2E4-11133C4A9D23}" type="presParOf" srcId="{4F3C7F49-EB9C-4650-8B9E-98952DCACFE7}" destId="{575E6B6C-19D3-4057-BF92-66A3A108EAB8}" srcOrd="0" destOrd="0" presId="urn:microsoft.com/office/officeart/2005/8/layout/hierarchy1"/>
    <dgm:cxn modelId="{A09BC585-B6DD-48B3-80B3-B40C16B4A5C0}" type="presParOf" srcId="{4F3C7F49-EB9C-4650-8B9E-98952DCACFE7}" destId="{0948CE8F-84C5-4D2B-A9FB-0DF6DCCA5B06}" srcOrd="1" destOrd="0" presId="urn:microsoft.com/office/officeart/2005/8/layout/hierarchy1"/>
    <dgm:cxn modelId="{0E8162AB-2B1B-45AF-8DB1-97EFFBE758A0}" type="presOf" srcId="{82FD216D-123D-42B0-B81B-1AD9E8428D89}" destId="{0948CE8F-84C5-4D2B-A9FB-0DF6DCCA5B06}" srcOrd="0" destOrd="0" presId="urn:microsoft.com/office/officeart/2005/8/layout/hierarchy1"/>
    <dgm:cxn modelId="{E7C45E05-CA85-4051-AE74-2B17477DBE94}" type="presParOf" srcId="{C5EBD85B-D3B1-420C-841D-A6D147C72EC4}" destId="{DC17634C-D74F-49AF-96CE-AE74FAF105BC}"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3B69D650-CFD0-48E2-BEE1-92E03DD37F23}" type="doc">
      <dgm:prSet loTypeId="urn:microsoft.com/office/officeart/2005/8/layout/default" loCatId="list" qsTypeId="urn:microsoft.com/office/officeart/2005/8/quickstyle/3d2" qsCatId="3D" csTypeId="urn:microsoft.com/office/officeart/2005/8/colors/accent1_3" csCatId="accent1" phldr="1"/>
      <dgm:spPr/>
      <dgm:t>
        <a:bodyPr/>
        <a:lstStyle/>
        <a:p>
          <a:endParaRPr lang="en-US"/>
        </a:p>
      </dgm:t>
    </dgm:pt>
    <dgm:pt modelId="{C85D7778-2B7B-4857-A421-CD5CCBE8135B}" type="parTrans" cxnId="{B5D67B68-9DDE-46B9-8E5F-56031DD11193}">
      <dgm:prSet/>
      <dgm:spPr/>
      <dgm:t>
        <a:bodyPr/>
        <a:lstStyle/>
        <a:p>
          <a:endParaRPr lang="en-US"/>
        </a:p>
      </dgm:t>
    </dgm:pt>
    <dgm:pt modelId="{AF2595EC-5C44-4675-94E5-6A76D9F127D1}">
      <dgm:prSet phldrT="[Text]"/>
      <dgm:spPr/>
      <dgm:t>
        <a:bodyPr/>
        <a:lstStyle/>
        <a:p>
          <a:r>
            <a:rPr lang="en-US"/>
            <a:t>Collaborate with partners (community college systems, American Job Centers, etc.)</a:t>
          </a:r>
        </a:p>
      </dgm:t>
    </dgm:pt>
    <dgm:pt modelId="{E5283F15-2758-43D6-93A7-DEF9084EB25E}" type="sibTrans" cxnId="{B5D67B68-9DDE-46B9-8E5F-56031DD11193}">
      <dgm:prSet/>
      <dgm:spPr/>
      <dgm:t>
        <a:bodyPr/>
        <a:lstStyle/>
        <a:p>
          <a:endParaRPr lang="en-US"/>
        </a:p>
      </dgm:t>
    </dgm:pt>
    <dgm:pt modelId="{CE05C09D-ADCA-4AEA-8431-36D0DA17D911}" type="parTrans" cxnId="{0835CC01-8C57-4228-8316-5BFF53ABEF6C}">
      <dgm:prSet/>
      <dgm:spPr/>
      <dgm:t>
        <a:bodyPr/>
        <a:lstStyle/>
        <a:p>
          <a:endParaRPr lang="en-US"/>
        </a:p>
      </dgm:t>
    </dgm:pt>
    <dgm:pt modelId="{82F82672-0C73-47BF-B626-9976EE4B885E}">
      <dgm:prSet/>
      <dgm:spPr/>
      <dgm:t>
        <a:bodyPr/>
        <a:lstStyle/>
        <a:p>
          <a:r>
            <a:rPr lang="en-US"/>
            <a:t>SMAs</a:t>
          </a:r>
        </a:p>
      </dgm:t>
    </dgm:pt>
    <dgm:pt modelId="{B7FFD0D7-628A-4F9A-B520-78849C2813F9}" type="sibTrans" cxnId="{0835CC01-8C57-4228-8316-5BFF53ABEF6C}">
      <dgm:prSet/>
      <dgm:spPr/>
      <dgm:t>
        <a:bodyPr/>
        <a:lstStyle/>
        <a:p>
          <a:endParaRPr lang="en-US"/>
        </a:p>
      </dgm:t>
    </dgm:pt>
    <dgm:pt modelId="{CE7A275D-985F-49BA-87F8-D0D3F0B81068}" type="parTrans" cxnId="{4011457A-9E7C-4947-A837-E77462C46DBB}">
      <dgm:prSet/>
      <dgm:spPr/>
      <dgm:t>
        <a:bodyPr/>
        <a:lstStyle/>
        <a:p>
          <a:endParaRPr lang="en-US"/>
        </a:p>
      </dgm:t>
    </dgm:pt>
    <dgm:pt modelId="{91496200-9BD9-4ED2-B7E9-A681220C76D5}">
      <dgm:prSet/>
      <dgm:spPr/>
      <dgm:t>
        <a:bodyPr/>
        <a:lstStyle/>
        <a:p>
          <a:r>
            <a:rPr lang="en-US"/>
            <a:t>Consulates</a:t>
          </a:r>
        </a:p>
      </dgm:t>
    </dgm:pt>
    <dgm:pt modelId="{8C5A118F-3B44-4108-95A5-9F1BA7DB0663}" type="sibTrans" cxnId="{4011457A-9E7C-4947-A837-E77462C46DBB}">
      <dgm:prSet/>
      <dgm:spPr/>
      <dgm:t>
        <a:bodyPr/>
        <a:lstStyle/>
        <a:p>
          <a:endParaRPr lang="en-US"/>
        </a:p>
      </dgm:t>
    </dgm:pt>
    <dgm:pt modelId="{C99E3BBF-234A-4B00-925D-D6961DAE1358}" type="parTrans" cxnId="{2BA32904-469C-4DCD-AF7A-AC00BACF85BE}">
      <dgm:prSet/>
      <dgm:spPr/>
      <dgm:t>
        <a:bodyPr/>
        <a:lstStyle/>
        <a:p>
          <a:endParaRPr lang="en-US"/>
        </a:p>
      </dgm:t>
    </dgm:pt>
    <dgm:pt modelId="{DDF5F066-FF48-4055-9404-016CC564D3FC}">
      <dgm:prSet/>
      <dgm:spPr/>
      <dgm:t>
        <a:bodyPr/>
        <a:lstStyle/>
        <a:p>
          <a:r>
            <a:rPr lang="en-US"/>
            <a:t>Employer engagement</a:t>
          </a:r>
        </a:p>
      </dgm:t>
    </dgm:pt>
    <dgm:pt modelId="{F45B0EA7-9F17-417F-841A-81BBFCE63C17}" type="sibTrans" cxnId="{2BA32904-469C-4DCD-AF7A-AC00BACF85BE}">
      <dgm:prSet/>
      <dgm:spPr/>
      <dgm:t>
        <a:bodyPr/>
        <a:lstStyle/>
        <a:p>
          <a:endParaRPr lang="en-US"/>
        </a:p>
      </dgm:t>
    </dgm:pt>
    <dgm:pt modelId="{6C56E35E-E2EA-4BD3-B54F-2464AD207AFB}" type="parTrans" cxnId="{2D92AB55-C1BB-42EE-B99B-64E66403677F}">
      <dgm:prSet/>
      <dgm:spPr/>
      <dgm:t>
        <a:bodyPr/>
        <a:lstStyle/>
        <a:p>
          <a:endParaRPr lang="en-US"/>
        </a:p>
      </dgm:t>
    </dgm:pt>
    <dgm:pt modelId="{20CDF46F-9131-4F7B-988B-3B4BC5C74CA3}">
      <dgm:prSet/>
      <dgm:spPr/>
      <dgm:t>
        <a:bodyPr/>
        <a:lstStyle/>
        <a:p>
          <a:r>
            <a:rPr lang="en-US"/>
            <a:t>Employee advisory councils</a:t>
          </a:r>
        </a:p>
      </dgm:t>
    </dgm:pt>
    <dgm:pt modelId="{2BF08CD4-7AA0-4CF7-96A3-BD43F5DE08E1}" type="sibTrans" cxnId="{2D92AB55-C1BB-42EE-B99B-64E66403677F}">
      <dgm:prSet/>
      <dgm:spPr/>
      <dgm:t>
        <a:bodyPr/>
        <a:lstStyle/>
        <a:p>
          <a:endParaRPr lang="en-US"/>
        </a:p>
      </dgm:t>
    </dgm:pt>
    <dgm:pt modelId="{001782B1-172C-4AC8-8C1E-F405804CB300}" type="parTrans" cxnId="{77F1F470-EB3E-4306-B134-FC98E509112B}">
      <dgm:prSet/>
      <dgm:spPr/>
      <dgm:t>
        <a:bodyPr/>
        <a:lstStyle/>
        <a:p>
          <a:endParaRPr lang="en-US"/>
        </a:p>
      </dgm:t>
    </dgm:pt>
    <dgm:pt modelId="{087C5B07-E9CB-4B39-8095-2FC4C68CEDD7}">
      <dgm:prSet/>
      <dgm:spPr/>
      <dgm:t>
        <a:bodyPr/>
        <a:lstStyle/>
        <a:p>
          <a:r>
            <a:rPr lang="en-US"/>
            <a:t>Migrant coalition groups</a:t>
          </a:r>
        </a:p>
      </dgm:t>
    </dgm:pt>
    <dgm:pt modelId="{E0B961E5-2DDD-4467-946A-4F725BA4EAA0}" type="sibTrans" cxnId="{77F1F470-EB3E-4306-B134-FC98E509112B}">
      <dgm:prSet/>
      <dgm:spPr/>
      <dgm:t>
        <a:bodyPr/>
        <a:lstStyle/>
        <a:p>
          <a:endParaRPr lang="en-US"/>
        </a:p>
      </dgm:t>
    </dgm:pt>
    <dgm:pt modelId="{1680DA0C-F7D5-4E4F-BB73-EA3414FA1804}" type="parTrans" cxnId="{1841D834-C440-4DE2-A135-10FF278E360E}">
      <dgm:prSet/>
      <dgm:spPr/>
      <dgm:t>
        <a:bodyPr/>
        <a:lstStyle/>
        <a:p>
          <a:endParaRPr lang="en-US"/>
        </a:p>
      </dgm:t>
    </dgm:pt>
    <dgm:pt modelId="{0BA99EC4-A681-4FEA-AFF9-4111FD5285FA}">
      <dgm:prSet/>
      <dgm:spPr/>
      <dgm:t>
        <a:bodyPr/>
        <a:lstStyle/>
        <a:p>
          <a:r>
            <a:rPr lang="en-US"/>
            <a:t>Social media platforms/virtual outreach</a:t>
          </a:r>
        </a:p>
      </dgm:t>
    </dgm:pt>
    <dgm:pt modelId="{8D255807-7887-4631-AB06-98B704D51940}" type="sibTrans" cxnId="{1841D834-C440-4DE2-A135-10FF278E360E}">
      <dgm:prSet/>
      <dgm:spPr/>
      <dgm:t>
        <a:bodyPr/>
        <a:lstStyle/>
        <a:p>
          <a:endParaRPr lang="en-US"/>
        </a:p>
      </dgm:t>
    </dgm:pt>
    <dgm:pt modelId="{F1E16F6A-EEDF-4C9A-AFEF-4F172015E3A1}" type="pres">
      <dgm:prSet presAssocID="{3B69D650-CFD0-48E2-BEE1-92E03DD37F23}" presName="diagram">
        <dgm:presLayoutVars>
          <dgm:dir/>
          <dgm:resizeHandles val="exact"/>
        </dgm:presLayoutVars>
      </dgm:prSet>
      <dgm:spPr/>
      <dgm:t>
        <a:bodyPr/>
        <a:lstStyle/>
        <a:p/>
      </dgm:t>
    </dgm:pt>
    <dgm:pt modelId="{D2F581BF-8DC3-46EB-8C76-BAFC881CA479}" type="pres">
      <dgm:prSet presAssocID="{AF2595EC-5C44-4675-94E5-6A76D9F127D1}" presName="node" presStyleLbl="node1" presStyleCnt="7">
        <dgm:presLayoutVars>
          <dgm:bulletEnabled val="1"/>
        </dgm:presLayoutVars>
      </dgm:prSet>
      <dgm:spPr/>
      <dgm:t>
        <a:bodyPr/>
        <a:lstStyle/>
        <a:p/>
      </dgm:t>
    </dgm:pt>
    <dgm:pt modelId="{9F9CCDC7-316D-4E82-B328-416ECFCD1B5E}" type="pres">
      <dgm:prSet presAssocID="{E5283F15-2758-43D6-93A7-DEF9084EB25E}" presName="sibTrans"/>
      <dgm:spPr/>
      <dgm:t>
        <a:bodyPr/>
        <a:lstStyle/>
        <a:p/>
      </dgm:t>
    </dgm:pt>
    <dgm:pt modelId="{3150ED6E-AFC8-4B53-8F1D-322E97BF1AF6}" type="pres">
      <dgm:prSet presAssocID="{82F82672-0C73-47BF-B626-9976EE4B885E}" presName="node" presStyleLbl="node1" presStyleIdx="1" presStyleCnt="7">
        <dgm:presLayoutVars>
          <dgm:bulletEnabled val="1"/>
        </dgm:presLayoutVars>
      </dgm:prSet>
      <dgm:spPr/>
      <dgm:t>
        <a:bodyPr/>
        <a:lstStyle/>
        <a:p/>
      </dgm:t>
    </dgm:pt>
    <dgm:pt modelId="{EE12AD63-A38B-4D29-835D-89B670666FE4}" type="pres">
      <dgm:prSet presAssocID="{B7FFD0D7-628A-4F9A-B520-78849C2813F9}" presName="sibTrans"/>
      <dgm:spPr/>
      <dgm:t>
        <a:bodyPr/>
        <a:lstStyle/>
        <a:p/>
      </dgm:t>
    </dgm:pt>
    <dgm:pt modelId="{555E0C05-007B-4386-B4C4-C2A4472A08DB}" type="pres">
      <dgm:prSet presAssocID="{91496200-9BD9-4ED2-B7E9-A681220C76D5}" presName="node" presStyleLbl="node1" presStyleIdx="2" presStyleCnt="7">
        <dgm:presLayoutVars>
          <dgm:bulletEnabled val="1"/>
        </dgm:presLayoutVars>
      </dgm:prSet>
      <dgm:spPr/>
      <dgm:t>
        <a:bodyPr/>
        <a:lstStyle/>
        <a:p/>
      </dgm:t>
    </dgm:pt>
    <dgm:pt modelId="{A5812C9C-2405-4062-85C6-6EEE8C25D4E6}" type="pres">
      <dgm:prSet presAssocID="{8C5A118F-3B44-4108-95A5-9F1BA7DB0663}" presName="sibTrans"/>
      <dgm:spPr/>
      <dgm:t>
        <a:bodyPr/>
        <a:lstStyle/>
        <a:p/>
      </dgm:t>
    </dgm:pt>
    <dgm:pt modelId="{8388DE92-0C71-4DAC-9D92-BCB987FCF35A}" type="pres">
      <dgm:prSet presAssocID="{DDF5F066-FF48-4055-9404-016CC564D3FC}" presName="node" presStyleLbl="node1" presStyleIdx="3" presStyleCnt="7">
        <dgm:presLayoutVars>
          <dgm:bulletEnabled val="1"/>
        </dgm:presLayoutVars>
      </dgm:prSet>
      <dgm:spPr/>
      <dgm:t>
        <a:bodyPr/>
        <a:lstStyle/>
        <a:p/>
      </dgm:t>
    </dgm:pt>
    <dgm:pt modelId="{2DE20379-6E07-450E-8C5A-6ACE2D2D9893}" type="pres">
      <dgm:prSet presAssocID="{F45B0EA7-9F17-417F-841A-81BBFCE63C17}" presName="sibTrans"/>
      <dgm:spPr/>
      <dgm:t>
        <a:bodyPr/>
        <a:lstStyle/>
        <a:p/>
      </dgm:t>
    </dgm:pt>
    <dgm:pt modelId="{C8FB97F1-AC20-4D5A-8A46-B8336BB8657F}" type="pres">
      <dgm:prSet presAssocID="{20CDF46F-9131-4F7B-988B-3B4BC5C74CA3}" presName="node" presStyleLbl="node1" presStyleIdx="4" presStyleCnt="7">
        <dgm:presLayoutVars>
          <dgm:bulletEnabled val="1"/>
        </dgm:presLayoutVars>
      </dgm:prSet>
      <dgm:spPr/>
      <dgm:t>
        <a:bodyPr/>
        <a:lstStyle/>
        <a:p/>
      </dgm:t>
    </dgm:pt>
    <dgm:pt modelId="{47D0DCD3-396F-4D34-99F2-491ADC9A822C}" type="pres">
      <dgm:prSet presAssocID="{2BF08CD4-7AA0-4CF7-96A3-BD43F5DE08E1}" presName="sibTrans"/>
      <dgm:spPr/>
      <dgm:t>
        <a:bodyPr/>
        <a:lstStyle/>
        <a:p/>
      </dgm:t>
    </dgm:pt>
    <dgm:pt modelId="{6B1C1D6F-C287-4E39-859A-5C1D72EC07FA}" type="pres">
      <dgm:prSet presAssocID="{087C5B07-E9CB-4B39-8095-2FC4C68CEDD7}" presName="node" presStyleLbl="node1" presStyleIdx="5" presStyleCnt="7">
        <dgm:presLayoutVars>
          <dgm:bulletEnabled val="1"/>
        </dgm:presLayoutVars>
      </dgm:prSet>
      <dgm:spPr/>
      <dgm:t>
        <a:bodyPr/>
        <a:lstStyle/>
        <a:p/>
      </dgm:t>
    </dgm:pt>
    <dgm:pt modelId="{CF305802-C5B3-41D3-8E0E-690B205E583D}" type="pres">
      <dgm:prSet presAssocID="{E0B961E5-2DDD-4467-946A-4F725BA4EAA0}" presName="sibTrans"/>
      <dgm:spPr/>
      <dgm:t>
        <a:bodyPr/>
        <a:lstStyle/>
        <a:p/>
      </dgm:t>
    </dgm:pt>
    <dgm:pt modelId="{8A4E93A6-27F7-4051-A9CA-B4C3AA1FD466}" type="pres">
      <dgm:prSet presAssocID="{0BA99EC4-A681-4FEA-AFF9-4111FD5285FA}" presName="node" presStyleLbl="node1" presStyleIdx="6" presStyleCnt="7">
        <dgm:presLayoutVars>
          <dgm:bulletEnabled val="1"/>
        </dgm:presLayoutVars>
      </dgm:prSet>
      <dgm:spPr/>
      <dgm:t>
        <a:bodyPr/>
        <a:lstStyle/>
        <a:p/>
      </dgm:t>
    </dgm:pt>
  </dgm:ptLst>
  <dgm:cxnLst>
    <dgm:cxn modelId="{B5D67B68-9DDE-46B9-8E5F-56031DD11193}" srcId="{3B69D650-CFD0-48E2-BEE1-92E03DD37F23}" destId="{AF2595EC-5C44-4675-94E5-6A76D9F127D1}" srcOrd="0" destOrd="0" parTransId="{C85D7778-2B7B-4857-A421-CD5CCBE8135B}" sibTransId="{E5283F15-2758-43D6-93A7-DEF9084EB25E}"/>
    <dgm:cxn modelId="{0835CC01-8C57-4228-8316-5BFF53ABEF6C}" srcId="{3B69D650-CFD0-48E2-BEE1-92E03DD37F23}" destId="{82F82672-0C73-47BF-B626-9976EE4B885E}" srcOrd="1" destOrd="0" parTransId="{CE05C09D-ADCA-4AEA-8431-36D0DA17D911}" sibTransId="{B7FFD0D7-628A-4F9A-B520-78849C2813F9}"/>
    <dgm:cxn modelId="{4011457A-9E7C-4947-A837-E77462C46DBB}" srcId="{3B69D650-CFD0-48E2-BEE1-92E03DD37F23}" destId="{91496200-9BD9-4ED2-B7E9-A681220C76D5}" srcOrd="2" destOrd="0" parTransId="{CE7A275D-985F-49BA-87F8-D0D3F0B81068}" sibTransId="{8C5A118F-3B44-4108-95A5-9F1BA7DB0663}"/>
    <dgm:cxn modelId="{2BA32904-469C-4DCD-AF7A-AC00BACF85BE}" srcId="{3B69D650-CFD0-48E2-BEE1-92E03DD37F23}" destId="{DDF5F066-FF48-4055-9404-016CC564D3FC}" srcOrd="3" destOrd="0" parTransId="{C99E3BBF-234A-4B00-925D-D6961DAE1358}" sibTransId="{F45B0EA7-9F17-417F-841A-81BBFCE63C17}"/>
    <dgm:cxn modelId="{2D92AB55-C1BB-42EE-B99B-64E66403677F}" srcId="{3B69D650-CFD0-48E2-BEE1-92E03DD37F23}" destId="{20CDF46F-9131-4F7B-988B-3B4BC5C74CA3}" srcOrd="4" destOrd="0" parTransId="{6C56E35E-E2EA-4BD3-B54F-2464AD207AFB}" sibTransId="{2BF08CD4-7AA0-4CF7-96A3-BD43F5DE08E1}"/>
    <dgm:cxn modelId="{77F1F470-EB3E-4306-B134-FC98E509112B}" srcId="{3B69D650-CFD0-48E2-BEE1-92E03DD37F23}" destId="{087C5B07-E9CB-4B39-8095-2FC4C68CEDD7}" srcOrd="5" destOrd="0" parTransId="{001782B1-172C-4AC8-8C1E-F405804CB300}" sibTransId="{E0B961E5-2DDD-4467-946A-4F725BA4EAA0}"/>
    <dgm:cxn modelId="{1841D834-C440-4DE2-A135-10FF278E360E}" srcId="{3B69D650-CFD0-48E2-BEE1-92E03DD37F23}" destId="{0BA99EC4-A681-4FEA-AFF9-4111FD5285FA}" srcOrd="6" destOrd="0" parTransId="{1680DA0C-F7D5-4E4F-BB73-EA3414FA1804}" sibTransId="{8D255807-7887-4631-AB06-98B704D51940}"/>
    <dgm:cxn modelId="{61D12D44-3A00-431F-824E-C10C8635429C}" type="presOf" srcId="{3B69D650-CFD0-48E2-BEE1-92E03DD37F23}" destId="{F1E16F6A-EEDF-4C9A-AFEF-4F172015E3A1}" srcOrd="0" destOrd="0" presId="urn:microsoft.com/office/officeart/2005/8/layout/default"/>
    <dgm:cxn modelId="{6DA96319-3003-4BD4-952F-974701308F29}" type="presParOf" srcId="{F1E16F6A-EEDF-4C9A-AFEF-4F172015E3A1}" destId="{D2F581BF-8DC3-46EB-8C76-BAFC881CA479}" srcOrd="0" destOrd="0" presId="urn:microsoft.com/office/officeart/2005/8/layout/default"/>
    <dgm:cxn modelId="{4C9F5474-D4FB-4FA8-A2F1-6C9426BCED30}" type="presOf" srcId="{AF2595EC-5C44-4675-94E5-6A76D9F127D1}" destId="{D2F581BF-8DC3-46EB-8C76-BAFC881CA479}" srcOrd="0" destOrd="0" presId="urn:microsoft.com/office/officeart/2005/8/layout/default"/>
    <dgm:cxn modelId="{6A165B8A-443B-4E66-82D3-909802CDF6D4}" type="presParOf" srcId="{F1E16F6A-EEDF-4C9A-AFEF-4F172015E3A1}" destId="{9F9CCDC7-316D-4E82-B328-416ECFCD1B5E}" srcOrd="1" destOrd="0" presId="urn:microsoft.com/office/officeart/2005/8/layout/default"/>
    <dgm:cxn modelId="{56280A32-0BF7-4371-91AD-A5A88D38D71B}" type="presParOf" srcId="{F1E16F6A-EEDF-4C9A-AFEF-4F172015E3A1}" destId="{3150ED6E-AFC8-4B53-8F1D-322E97BF1AF6}" srcOrd="2" destOrd="0" presId="urn:microsoft.com/office/officeart/2005/8/layout/default"/>
    <dgm:cxn modelId="{F489ABB8-6413-435F-9C6B-3983F4859B4E}" type="presOf" srcId="{82F82672-0C73-47BF-B626-9976EE4B885E}" destId="{3150ED6E-AFC8-4B53-8F1D-322E97BF1AF6}" srcOrd="0" destOrd="0" presId="urn:microsoft.com/office/officeart/2005/8/layout/default"/>
    <dgm:cxn modelId="{90A8DA68-7EDE-4D1A-AB87-31E049809258}" type="presParOf" srcId="{F1E16F6A-EEDF-4C9A-AFEF-4F172015E3A1}" destId="{EE12AD63-A38B-4D29-835D-89B670666FE4}" srcOrd="3" destOrd="0" presId="urn:microsoft.com/office/officeart/2005/8/layout/default"/>
    <dgm:cxn modelId="{7D8A9B84-8622-48DA-AA5F-F8184F5ADC99}" type="presParOf" srcId="{F1E16F6A-EEDF-4C9A-AFEF-4F172015E3A1}" destId="{555E0C05-007B-4386-B4C4-C2A4472A08DB}" srcOrd="4" destOrd="0" presId="urn:microsoft.com/office/officeart/2005/8/layout/default"/>
    <dgm:cxn modelId="{9CE7F96C-E8AD-4379-8031-5340DD491B15}" type="presOf" srcId="{91496200-9BD9-4ED2-B7E9-A681220C76D5}" destId="{555E0C05-007B-4386-B4C4-C2A4472A08DB}" srcOrd="0" destOrd="0" presId="urn:microsoft.com/office/officeart/2005/8/layout/default"/>
    <dgm:cxn modelId="{C48EEA1D-7311-4B5E-8000-CA6261824E3A}" type="presParOf" srcId="{F1E16F6A-EEDF-4C9A-AFEF-4F172015E3A1}" destId="{A5812C9C-2405-4062-85C6-6EEE8C25D4E6}" srcOrd="5" destOrd="0" presId="urn:microsoft.com/office/officeart/2005/8/layout/default"/>
    <dgm:cxn modelId="{95AE79DA-0067-42AE-B0C6-B3C9AD428E78}" type="presParOf" srcId="{F1E16F6A-EEDF-4C9A-AFEF-4F172015E3A1}" destId="{8388DE92-0C71-4DAC-9D92-BCB987FCF35A}" srcOrd="6" destOrd="0" presId="urn:microsoft.com/office/officeart/2005/8/layout/default"/>
    <dgm:cxn modelId="{4CC5E90B-B773-4AF1-BB62-1581260B6A66}" type="presOf" srcId="{DDF5F066-FF48-4055-9404-016CC564D3FC}" destId="{8388DE92-0C71-4DAC-9D92-BCB987FCF35A}" srcOrd="0" destOrd="0" presId="urn:microsoft.com/office/officeart/2005/8/layout/default"/>
    <dgm:cxn modelId="{58FD17B3-0CB0-4D43-8337-4A8149979366}" type="presParOf" srcId="{F1E16F6A-EEDF-4C9A-AFEF-4F172015E3A1}" destId="{2DE20379-6E07-450E-8C5A-6ACE2D2D9893}" srcOrd="7" destOrd="0" presId="urn:microsoft.com/office/officeart/2005/8/layout/default"/>
    <dgm:cxn modelId="{F525EA95-A913-4D04-85FC-ED38FD7A918F}" type="presParOf" srcId="{F1E16F6A-EEDF-4C9A-AFEF-4F172015E3A1}" destId="{C8FB97F1-AC20-4D5A-8A46-B8336BB8657F}" srcOrd="8" destOrd="0" presId="urn:microsoft.com/office/officeart/2005/8/layout/default"/>
    <dgm:cxn modelId="{D8CFAA3A-C982-45DE-8D2B-9019EBE1D06A}" type="presOf" srcId="{20CDF46F-9131-4F7B-988B-3B4BC5C74CA3}" destId="{C8FB97F1-AC20-4D5A-8A46-B8336BB8657F}" srcOrd="0" destOrd="0" presId="urn:microsoft.com/office/officeart/2005/8/layout/default"/>
    <dgm:cxn modelId="{56B4DFC7-EFEE-43A1-814A-A6AAFAD62F6C}" type="presParOf" srcId="{F1E16F6A-EEDF-4C9A-AFEF-4F172015E3A1}" destId="{47D0DCD3-396F-4D34-99F2-491ADC9A822C}" srcOrd="9" destOrd="0" presId="urn:microsoft.com/office/officeart/2005/8/layout/default"/>
    <dgm:cxn modelId="{90F64BE4-6D37-44FB-80B2-3603B74F18AE}" type="presParOf" srcId="{F1E16F6A-EEDF-4C9A-AFEF-4F172015E3A1}" destId="{6B1C1D6F-C287-4E39-859A-5C1D72EC07FA}" srcOrd="10" destOrd="0" presId="urn:microsoft.com/office/officeart/2005/8/layout/default"/>
    <dgm:cxn modelId="{464E5C2B-A7F9-46BD-B8F3-BE1337E2917F}" type="presOf" srcId="{087C5B07-E9CB-4B39-8095-2FC4C68CEDD7}" destId="{6B1C1D6F-C287-4E39-859A-5C1D72EC07FA}" srcOrd="0" destOrd="0" presId="urn:microsoft.com/office/officeart/2005/8/layout/default"/>
    <dgm:cxn modelId="{A8FE7D36-C51D-49A1-A9C6-87202DAFC4EF}" type="presParOf" srcId="{F1E16F6A-EEDF-4C9A-AFEF-4F172015E3A1}" destId="{CF305802-C5B3-41D3-8E0E-690B205E583D}" srcOrd="11" destOrd="0" presId="urn:microsoft.com/office/officeart/2005/8/layout/default"/>
    <dgm:cxn modelId="{A46DC9C1-4E18-4476-89F3-E855970AE742}" type="presParOf" srcId="{F1E16F6A-EEDF-4C9A-AFEF-4F172015E3A1}" destId="{8A4E93A6-27F7-4051-A9CA-B4C3AA1FD466}" srcOrd="12" destOrd="0" presId="urn:microsoft.com/office/officeart/2005/8/layout/default"/>
    <dgm:cxn modelId="{FCE00B6C-18DE-43FE-8710-A06ED341D271}" type="presOf" srcId="{0BA99EC4-A681-4FEA-AFF9-4111FD5285FA}" destId="{8A4E93A6-27F7-4051-A9CA-B4C3AA1FD466}"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9195FDF2-749F-4E3F-9959-CCCC1B19426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202B9B-BD87-40D7-A200-D69346042847}" type="parTrans" cxnId="{7A70D9AF-82E8-4EA7-AD87-8BC64E2EBB07}">
      <dgm:prSet/>
      <dgm:spPr/>
      <dgm:t>
        <a:bodyPr/>
        <a:lstStyle/>
        <a:p>
          <a:endParaRPr lang="en-US"/>
        </a:p>
      </dgm:t>
    </dgm:pt>
    <dgm:pt modelId="{1A964087-9448-4A1A-971D-BC5909AC6C43}">
      <dgm:prSet/>
      <dgm:spPr/>
      <dgm:t>
        <a:bodyPr/>
        <a:lstStyle/>
        <a:p>
          <a:r>
            <a:rPr lang="en-US" b="1"/>
            <a:t>Outreach and Recruitment </a:t>
          </a:r>
          <a:r>
            <a:rPr lang="en-US"/>
            <a:t>- People have to know what NFJP is offering exists, to see it as important to them, and to be willing to use it. What’s your message and who do you have to say it you?</a:t>
          </a:r>
        </a:p>
      </dgm:t>
    </dgm:pt>
    <dgm:pt modelId="{805AD2DB-A086-4D3F-8748-3B72A569702C}" type="sibTrans" cxnId="{7A70D9AF-82E8-4EA7-AD87-8BC64E2EBB07}">
      <dgm:prSet/>
      <dgm:spPr/>
      <dgm:t>
        <a:bodyPr/>
        <a:lstStyle/>
        <a:p>
          <a:endParaRPr lang="en-US"/>
        </a:p>
      </dgm:t>
    </dgm:pt>
    <dgm:pt modelId="{9CB99F59-620F-435B-B179-54A5B768A3C9}" type="parTrans" cxnId="{42015D25-C51C-4DC5-8929-E55FBB727977}">
      <dgm:prSet/>
      <dgm:spPr/>
      <dgm:t>
        <a:bodyPr/>
        <a:lstStyle/>
        <a:p>
          <a:endParaRPr lang="en-US"/>
        </a:p>
      </dgm:t>
    </dgm:pt>
    <dgm:pt modelId="{D4E32F52-3317-4463-84DF-B8803A290630}">
      <dgm:prSet/>
      <dgm:spPr/>
      <dgm:t>
        <a:bodyPr/>
        <a:lstStyle/>
        <a:p>
          <a:r>
            <a:rPr lang="en-US" b="1"/>
            <a:t>Program Design </a:t>
          </a:r>
          <a:r>
            <a:rPr lang="en-US"/>
            <a:t>- That doesn’t mean only physical access – being able to reach or get into a building, for instance – but informational and social access as well. Does our desired population have access to what we’re offering?</a:t>
          </a:r>
        </a:p>
      </dgm:t>
    </dgm:pt>
    <dgm:pt modelId="{E6F9AAE5-2160-451A-82F0-3100028BD56F}" type="sibTrans" cxnId="{42015D25-C51C-4DC5-8929-E55FBB727977}">
      <dgm:prSet/>
      <dgm:spPr/>
      <dgm:t>
        <a:bodyPr/>
        <a:lstStyle/>
        <a:p>
          <a:endParaRPr lang="en-US"/>
        </a:p>
      </dgm:t>
    </dgm:pt>
    <dgm:pt modelId="{544084D6-6D5B-4CD9-8DD0-1DE00E274D84}" type="parTrans" cxnId="{B078B084-2EEF-410D-BD40-94AA18C2F362}">
      <dgm:prSet/>
      <dgm:spPr/>
      <dgm:t>
        <a:bodyPr/>
        <a:lstStyle/>
        <a:p>
          <a:endParaRPr lang="en-US"/>
        </a:p>
      </dgm:t>
    </dgm:pt>
    <dgm:pt modelId="{D1940AE0-50B6-4B31-86E4-63C1F62E424E}">
      <dgm:prSet/>
      <dgm:spPr/>
      <dgm:t>
        <a:bodyPr/>
        <a:lstStyle/>
        <a:p>
          <a:r>
            <a:rPr lang="en-US" b="1"/>
            <a:t>Participant Eligibility Requirements </a:t>
          </a:r>
          <a:r>
            <a:rPr lang="en-US"/>
            <a:t>- How do our policies and biases create barriers and prevent or make it difficult to use NFJP services?</a:t>
          </a:r>
        </a:p>
      </dgm:t>
    </dgm:pt>
    <dgm:pt modelId="{DDF8A7A0-7859-4BFE-B729-9DDCC11CC496}" type="sibTrans" cxnId="{B078B084-2EEF-410D-BD40-94AA18C2F362}">
      <dgm:prSet/>
      <dgm:spPr/>
      <dgm:t>
        <a:bodyPr/>
        <a:lstStyle/>
        <a:p>
          <a:endParaRPr lang="en-US"/>
        </a:p>
      </dgm:t>
    </dgm:pt>
    <dgm:pt modelId="{346DE30B-847F-4BF6-BB04-3B8799889263}" type="parTrans" cxnId="{5AF28220-17F7-4667-823A-FC176F91CFF4}">
      <dgm:prSet/>
      <dgm:spPr/>
      <dgm:t>
        <a:bodyPr/>
        <a:lstStyle/>
        <a:p>
          <a:endParaRPr lang="en-US"/>
        </a:p>
      </dgm:t>
    </dgm:pt>
    <dgm:pt modelId="{67C3095A-D414-46E4-92EF-374DEC40C29E}">
      <dgm:prSet/>
      <dgm:spPr/>
      <dgm:t>
        <a:bodyPr/>
        <a:lstStyle/>
        <a:p>
          <a:r>
            <a:rPr lang="en-US" b="1"/>
            <a:t>Program Performance Targets </a:t>
          </a:r>
          <a:r>
            <a:rPr lang="en-US"/>
            <a:t>– Are our negotiated performance targets realistic keeping in mind our MSFW’s needs? Otherwise, many of them will be shut out, a situation both unfair and contrary to our goals.</a:t>
          </a:r>
        </a:p>
      </dgm:t>
    </dgm:pt>
    <dgm:pt modelId="{37310A82-356B-4665-A5D8-CE23E7366BEB}" type="sibTrans" cxnId="{5AF28220-17F7-4667-823A-FC176F91CFF4}">
      <dgm:prSet/>
      <dgm:spPr/>
      <dgm:t>
        <a:bodyPr/>
        <a:lstStyle/>
        <a:p>
          <a:endParaRPr lang="en-US"/>
        </a:p>
      </dgm:t>
    </dgm:pt>
    <dgm:pt modelId="{76C56366-1462-4252-B086-6A1E4D993332}" type="pres">
      <dgm:prSet presAssocID="{9195FDF2-749F-4E3F-9959-CCCC1B194264}" presName="root">
        <dgm:presLayoutVars>
          <dgm:dir/>
          <dgm:resizeHandles val="exact"/>
        </dgm:presLayoutVars>
      </dgm:prSet>
      <dgm:spPr/>
      <dgm:t>
        <a:bodyPr/>
        <a:lstStyle/>
        <a:p/>
      </dgm:t>
    </dgm:pt>
    <dgm:pt modelId="{8BC1043F-46D4-416C-851B-44996F7190BC}" type="pres">
      <dgm:prSet presAssocID="{1A964087-9448-4A1A-971D-BC5909AC6C43}" presName="compNode"/>
      <dgm:spPr/>
      <dgm:t>
        <a:bodyPr/>
        <a:lstStyle/>
        <a:p/>
      </dgm:t>
    </dgm:pt>
    <dgm:pt modelId="{5AFAEBDB-13CB-4536-995A-D12CEBF46F03}" type="pres">
      <dgm:prSet presAssocID="{1A964087-9448-4A1A-971D-BC5909AC6C43}" presName="bgRect" presStyleLbl="bgShp" presStyleCnt="4"/>
      <dgm:spPr/>
      <dgm:t>
        <a:bodyPr/>
        <a:lstStyle/>
        <a:p/>
      </dgm:t>
    </dgm:pt>
    <dgm:pt modelId="{E329D407-B2DE-4662-916C-FB8881DC5A10}" type="pres">
      <dgm:prSet presAssocID="{1A964087-9448-4A1A-971D-BC5909AC6C43}" presName="iconRect" presStyleLbl="node1" presStyleCnt="4"/>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t>
        <a:bodyPr/>
        <a:lstStyle/>
        <a:p/>
      </dgm:t>
      <dgm:extLst>
        <a:ext uri="{E40237B7-FDA0-4F09-8148-C483321AD2D9}">
          <dgm14:cNvPr xmlns:dgm14="http://schemas.microsoft.com/office/drawing/2010/diagram" id="0" name="" descr="Cheers"/>
        </a:ext>
      </dgm:extLst>
    </dgm:pt>
    <dgm:pt modelId="{B11C3D94-65E9-479B-BDCB-BBBB7DD342AE}" type="pres">
      <dgm:prSet presAssocID="{1A964087-9448-4A1A-971D-BC5909AC6C43}" presName="spaceRect"/>
      <dgm:spPr/>
      <dgm:t>
        <a:bodyPr/>
        <a:lstStyle/>
        <a:p/>
      </dgm:t>
    </dgm:pt>
    <dgm:pt modelId="{59D1DF7A-07B8-461E-B9C6-086CCD6D3E95}" type="pres">
      <dgm:prSet presAssocID="{1A964087-9448-4A1A-971D-BC5909AC6C43}" presName="parTx" presStyleLbl="revTx" presStyleCnt="4">
        <dgm:presLayoutVars>
          <dgm:chMax val="0"/>
          <dgm:chPref val="0"/>
        </dgm:presLayoutVars>
      </dgm:prSet>
      <dgm:spPr/>
      <dgm:t>
        <a:bodyPr/>
        <a:lstStyle/>
        <a:p/>
      </dgm:t>
    </dgm:pt>
    <dgm:pt modelId="{CA5D4646-356B-4102-A687-CC5425078710}" type="pres">
      <dgm:prSet presAssocID="{805AD2DB-A086-4D3F-8748-3B72A569702C}" presName="sibTrans"/>
      <dgm:spPr/>
      <dgm:t>
        <a:bodyPr/>
        <a:lstStyle/>
        <a:p/>
      </dgm:t>
    </dgm:pt>
    <dgm:pt modelId="{1AA6103D-A282-4256-8168-CA8ED55CEF62}" type="pres">
      <dgm:prSet presAssocID="{D4E32F52-3317-4463-84DF-B8803A290630}" presName="compNode"/>
      <dgm:spPr/>
      <dgm:t>
        <a:bodyPr/>
        <a:lstStyle/>
        <a:p/>
      </dgm:t>
    </dgm:pt>
    <dgm:pt modelId="{F16DBB08-47FA-4782-A065-4460F3E46421}" type="pres">
      <dgm:prSet presAssocID="{D4E32F52-3317-4463-84DF-B8803A290630}" presName="bgRect" presStyleLbl="bgShp" presStyleIdx="1" presStyleCnt="4"/>
      <dgm:spPr/>
      <dgm:t>
        <a:bodyPr/>
        <a:lstStyle/>
        <a:p/>
      </dgm:t>
    </dgm:pt>
    <dgm:pt modelId="{77E8A40F-45BF-46B5-AB00-1C56526DBE40}" type="pres">
      <dgm:prSet presAssocID="{D4E32F52-3317-4463-84DF-B8803A290630}" presName="iconRect" presStyleLbl="node1" presStyleIdx="1" presStyleCnt="4"/>
      <dgm:sp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t>
        <a:bodyPr/>
        <a:lstStyle/>
        <a:p/>
      </dgm:t>
      <dgm:extLst>
        <a:ext uri="{E40237B7-FDA0-4F09-8148-C483321AD2D9}">
          <dgm14:cNvPr xmlns:dgm14="http://schemas.microsoft.com/office/drawing/2010/diagram" id="0" name="" descr="Programmer"/>
        </a:ext>
      </dgm:extLst>
    </dgm:pt>
    <dgm:pt modelId="{2D7D156C-9AD8-4F10-843F-351AE1E40130}" type="pres">
      <dgm:prSet presAssocID="{D4E32F52-3317-4463-84DF-B8803A290630}" presName="spaceRect"/>
      <dgm:spPr/>
      <dgm:t>
        <a:bodyPr/>
        <a:lstStyle/>
        <a:p/>
      </dgm:t>
    </dgm:pt>
    <dgm:pt modelId="{3B69E4C1-0C6E-4891-9F0B-7D3CD113A7CA}" type="pres">
      <dgm:prSet presAssocID="{D4E32F52-3317-4463-84DF-B8803A290630}" presName="parTx" presStyleLbl="revTx" presStyleIdx="1" presStyleCnt="4">
        <dgm:presLayoutVars>
          <dgm:chMax val="0"/>
          <dgm:chPref val="0"/>
        </dgm:presLayoutVars>
      </dgm:prSet>
      <dgm:spPr/>
      <dgm:t>
        <a:bodyPr/>
        <a:lstStyle/>
        <a:p/>
      </dgm:t>
    </dgm:pt>
    <dgm:pt modelId="{75380363-00FF-4FDC-9F52-D18E96F26873}" type="pres">
      <dgm:prSet presAssocID="{E6F9AAE5-2160-451A-82F0-3100028BD56F}" presName="sibTrans"/>
      <dgm:spPr/>
      <dgm:t>
        <a:bodyPr/>
        <a:lstStyle/>
        <a:p/>
      </dgm:t>
    </dgm:pt>
    <dgm:pt modelId="{D96C6E01-849F-4137-88F2-D0080F5E2AA5}" type="pres">
      <dgm:prSet presAssocID="{D1940AE0-50B6-4B31-86E4-63C1F62E424E}" presName="compNode"/>
      <dgm:spPr/>
      <dgm:t>
        <a:bodyPr/>
        <a:lstStyle/>
        <a:p/>
      </dgm:t>
    </dgm:pt>
    <dgm:pt modelId="{457207C3-BA1B-42AF-9F7F-23C9A873AAFF}" type="pres">
      <dgm:prSet presAssocID="{D1940AE0-50B6-4B31-86E4-63C1F62E424E}" presName="bgRect" presStyleLbl="bgShp" presStyleIdx="2" presStyleCnt="4"/>
      <dgm:spPr>
        <a:solidFill>
          <a:schemeClr val="bg1">
            <a:lumMod val="50000"/>
          </a:schemeClr>
        </a:solidFill>
      </dgm:spPr>
      <dgm:t>
        <a:bodyPr/>
        <a:lstStyle/>
        <a:p/>
      </dgm:t>
    </dgm:pt>
    <dgm:pt modelId="{EA6E069D-E9C4-4FE8-B3F7-A7801E4BB6D0}" type="pres">
      <dgm:prSet presAssocID="{D1940AE0-50B6-4B31-86E4-63C1F62E424E}" presName="iconRect" presStyleLbl="node1" presStyleIdx="2" presStyleCnt="4"/>
      <dgm:spPr>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t>
        <a:bodyPr/>
        <a:lstStyle/>
        <a:p/>
      </dgm:t>
      <dgm:extLst>
        <a:ext uri="{E40237B7-FDA0-4F09-8148-C483321AD2D9}">
          <dgm14:cNvPr xmlns:dgm14="http://schemas.microsoft.com/office/drawing/2010/diagram" id="0" name="" descr="Help"/>
        </a:ext>
      </dgm:extLst>
    </dgm:pt>
    <dgm:pt modelId="{6600F554-8D35-45BD-B0F1-A6F9A5E24F2B}" type="pres">
      <dgm:prSet presAssocID="{D1940AE0-50B6-4B31-86E4-63C1F62E424E}" presName="spaceRect"/>
      <dgm:spPr/>
      <dgm:t>
        <a:bodyPr/>
        <a:lstStyle/>
        <a:p/>
      </dgm:t>
    </dgm:pt>
    <dgm:pt modelId="{4A411888-8E0E-416C-8661-CA64B4E72987}" type="pres">
      <dgm:prSet presAssocID="{D1940AE0-50B6-4B31-86E4-63C1F62E424E}" presName="parTx" presStyleLbl="revTx" presStyleIdx="2" presStyleCnt="4">
        <dgm:presLayoutVars>
          <dgm:chMax val="0"/>
          <dgm:chPref val="0"/>
        </dgm:presLayoutVars>
      </dgm:prSet>
      <dgm:spPr/>
      <dgm:t>
        <a:bodyPr/>
        <a:lstStyle/>
        <a:p/>
      </dgm:t>
    </dgm:pt>
    <dgm:pt modelId="{3E8ACEDE-5E31-49C2-8B5D-906EB87428DB}" type="pres">
      <dgm:prSet presAssocID="{DDF8A7A0-7859-4BFE-B729-9DDCC11CC496}" presName="sibTrans"/>
      <dgm:spPr/>
      <dgm:t>
        <a:bodyPr/>
        <a:lstStyle/>
        <a:p/>
      </dgm:t>
    </dgm:pt>
    <dgm:pt modelId="{E720EDCF-1E01-46D1-A9FA-74F8BDC644BF}" type="pres">
      <dgm:prSet presAssocID="{67C3095A-D414-46E4-92EF-374DEC40C29E}" presName="compNode"/>
      <dgm:spPr/>
      <dgm:t>
        <a:bodyPr/>
        <a:lstStyle/>
        <a:p/>
      </dgm:t>
    </dgm:pt>
    <dgm:pt modelId="{877F440E-62B9-445D-B3A5-85BBE18FA241}" type="pres">
      <dgm:prSet presAssocID="{67C3095A-D414-46E4-92EF-374DEC40C29E}" presName="bgRect" presStyleLbl="bgShp" presStyleIdx="3" presStyleCnt="4"/>
      <dgm:spPr>
        <a:solidFill>
          <a:schemeClr val="tx2"/>
        </a:solidFill>
      </dgm:spPr>
      <dgm:t>
        <a:bodyPr/>
        <a:lstStyle/>
        <a:p/>
      </dgm:t>
    </dgm:pt>
    <dgm:pt modelId="{47064B6A-48C3-4772-9258-E94981133FE5}" type="pres">
      <dgm:prSet presAssocID="{67C3095A-D414-46E4-92EF-374DEC40C29E}" presName="iconRect" presStyleLbl="node1" presStyleIdx="3" presStyleCnt="4"/>
      <dgm:spPr>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t>
        <a:bodyPr/>
        <a:lstStyle/>
        <a:p/>
      </dgm:t>
      <dgm:extLst>
        <a:ext uri="{E40237B7-FDA0-4F09-8148-C483321AD2D9}">
          <dgm14:cNvPr xmlns:dgm14="http://schemas.microsoft.com/office/drawing/2010/diagram" id="0" name="" descr="Bullseye"/>
        </a:ext>
      </dgm:extLst>
    </dgm:pt>
    <dgm:pt modelId="{B4726B00-B25E-4D34-8DDD-B4E959A3FCFC}" type="pres">
      <dgm:prSet presAssocID="{67C3095A-D414-46E4-92EF-374DEC40C29E}" presName="spaceRect"/>
      <dgm:spPr/>
      <dgm:t>
        <a:bodyPr/>
        <a:lstStyle/>
        <a:p/>
      </dgm:t>
    </dgm:pt>
    <dgm:pt modelId="{827D7A53-E3C5-4A36-A537-40D1973BDB1D}" type="pres">
      <dgm:prSet presAssocID="{67C3095A-D414-46E4-92EF-374DEC40C29E}" presName="parTx" presStyleLbl="revTx" presStyleIdx="3" presStyleCnt="4">
        <dgm:presLayoutVars>
          <dgm:chMax val="0"/>
          <dgm:chPref val="0"/>
        </dgm:presLayoutVars>
      </dgm:prSet>
      <dgm:spPr/>
      <dgm:t>
        <a:bodyPr/>
        <a:lstStyle/>
        <a:p/>
      </dgm:t>
    </dgm:pt>
  </dgm:ptLst>
  <dgm:cxnLst>
    <dgm:cxn modelId="{7A70D9AF-82E8-4EA7-AD87-8BC64E2EBB07}" srcId="{9195FDF2-749F-4E3F-9959-CCCC1B194264}" destId="{1A964087-9448-4A1A-971D-BC5909AC6C43}" srcOrd="0" destOrd="0" parTransId="{6E202B9B-BD87-40D7-A200-D69346042847}" sibTransId="{805AD2DB-A086-4D3F-8748-3B72A569702C}"/>
    <dgm:cxn modelId="{42015D25-C51C-4DC5-8929-E55FBB727977}" srcId="{9195FDF2-749F-4E3F-9959-CCCC1B194264}" destId="{D4E32F52-3317-4463-84DF-B8803A290630}" srcOrd="1" destOrd="0" parTransId="{9CB99F59-620F-435B-B179-54A5B768A3C9}" sibTransId="{E6F9AAE5-2160-451A-82F0-3100028BD56F}"/>
    <dgm:cxn modelId="{B078B084-2EEF-410D-BD40-94AA18C2F362}" srcId="{9195FDF2-749F-4E3F-9959-CCCC1B194264}" destId="{D1940AE0-50B6-4B31-86E4-63C1F62E424E}" srcOrd="2" destOrd="0" parTransId="{544084D6-6D5B-4CD9-8DD0-1DE00E274D84}" sibTransId="{DDF8A7A0-7859-4BFE-B729-9DDCC11CC496}"/>
    <dgm:cxn modelId="{5AF28220-17F7-4667-823A-FC176F91CFF4}" srcId="{9195FDF2-749F-4E3F-9959-CCCC1B194264}" destId="{67C3095A-D414-46E4-92EF-374DEC40C29E}" srcOrd="3" destOrd="0" parTransId="{346DE30B-847F-4BF6-BB04-3B8799889263}" sibTransId="{37310A82-356B-4665-A5D8-CE23E7366BEB}"/>
    <dgm:cxn modelId="{576850A0-DA2C-44B3-AC17-79E4769DA851}" type="presOf" srcId="{9195FDF2-749F-4E3F-9959-CCCC1B194264}" destId="{76C56366-1462-4252-B086-6A1E4D993332}" srcOrd="0" destOrd="0" presId="urn:microsoft.com/office/officeart/2018/2/layout/IconVerticalSolidList"/>
    <dgm:cxn modelId="{7A20C31C-DA5E-4B2E-9C07-61EB86743CEB}" type="presParOf" srcId="{76C56366-1462-4252-B086-6A1E4D993332}" destId="{8BC1043F-46D4-416C-851B-44996F7190BC}" srcOrd="0" destOrd="0" presId="urn:microsoft.com/office/officeart/2018/2/layout/IconVerticalSolidList"/>
    <dgm:cxn modelId="{9B1868ED-3C13-4CC0-93CB-A2130E3D542E}" type="presParOf" srcId="{8BC1043F-46D4-416C-851B-44996F7190BC}" destId="{5AFAEBDB-13CB-4536-995A-D12CEBF46F03}" srcOrd="0" destOrd="0" presId="urn:microsoft.com/office/officeart/2018/2/layout/IconVerticalSolidList"/>
    <dgm:cxn modelId="{0DE33DF8-D24A-415B-96F5-3F07CEC087D9}" type="presParOf" srcId="{8BC1043F-46D4-416C-851B-44996F7190BC}" destId="{E329D407-B2DE-4662-916C-FB8881DC5A10}" srcOrd="1" destOrd="0" presId="urn:microsoft.com/office/officeart/2018/2/layout/IconVerticalSolidList"/>
    <dgm:cxn modelId="{C0D11A1D-2478-4965-B1F2-535191F58F81}" type="presParOf" srcId="{8BC1043F-46D4-416C-851B-44996F7190BC}" destId="{B11C3D94-65E9-479B-BDCB-BBBB7DD342AE}" srcOrd="2" destOrd="0" presId="urn:microsoft.com/office/officeart/2018/2/layout/IconVerticalSolidList"/>
    <dgm:cxn modelId="{72AC696D-561D-4D71-993E-AFD1080FF1E0}" type="presParOf" srcId="{8BC1043F-46D4-416C-851B-44996F7190BC}" destId="{59D1DF7A-07B8-461E-B9C6-086CCD6D3E95}" srcOrd="3" destOrd="0" presId="urn:microsoft.com/office/officeart/2018/2/layout/IconVerticalSolidList"/>
    <dgm:cxn modelId="{4F0A4565-EC45-4A2E-8C33-A3E78CBC7D4C}" type="presOf" srcId="{1A964087-9448-4A1A-971D-BC5909AC6C43}" destId="{59D1DF7A-07B8-461E-B9C6-086CCD6D3E95}" srcOrd="0" destOrd="0" presId="urn:microsoft.com/office/officeart/2018/2/layout/IconVerticalSolidList"/>
    <dgm:cxn modelId="{E05E89C3-42AF-4C2D-9B0B-54BDC6362222}" type="presParOf" srcId="{76C56366-1462-4252-B086-6A1E4D993332}" destId="{CA5D4646-356B-4102-A687-CC5425078710}" srcOrd="1" destOrd="0" presId="urn:microsoft.com/office/officeart/2018/2/layout/IconVerticalSolidList"/>
    <dgm:cxn modelId="{1BCFADDA-F87F-4AE0-9683-A1B9529854C8}" type="presParOf" srcId="{76C56366-1462-4252-B086-6A1E4D993332}" destId="{1AA6103D-A282-4256-8168-CA8ED55CEF62}" srcOrd="2" destOrd="0" presId="urn:microsoft.com/office/officeart/2018/2/layout/IconVerticalSolidList"/>
    <dgm:cxn modelId="{168A4762-9624-4815-89E0-A3754F2223B7}" type="presParOf" srcId="{1AA6103D-A282-4256-8168-CA8ED55CEF62}" destId="{F16DBB08-47FA-4782-A065-4460F3E46421}" srcOrd="0" destOrd="0" presId="urn:microsoft.com/office/officeart/2018/2/layout/IconVerticalSolidList"/>
    <dgm:cxn modelId="{AB42EFC9-EDEC-485E-885B-1670E3754047}" type="presParOf" srcId="{1AA6103D-A282-4256-8168-CA8ED55CEF62}" destId="{77E8A40F-45BF-46B5-AB00-1C56526DBE40}" srcOrd="1" destOrd="0" presId="urn:microsoft.com/office/officeart/2018/2/layout/IconVerticalSolidList"/>
    <dgm:cxn modelId="{082FF911-9F35-47A3-8CC1-3B4DA12886D8}" type="presParOf" srcId="{1AA6103D-A282-4256-8168-CA8ED55CEF62}" destId="{2D7D156C-9AD8-4F10-843F-351AE1E40130}" srcOrd="2" destOrd="0" presId="urn:microsoft.com/office/officeart/2018/2/layout/IconVerticalSolidList"/>
    <dgm:cxn modelId="{812651D6-6EF8-4579-ACB6-59CBC35FDC10}" type="presParOf" srcId="{1AA6103D-A282-4256-8168-CA8ED55CEF62}" destId="{3B69E4C1-0C6E-4891-9F0B-7D3CD113A7CA}" srcOrd="3" destOrd="0" presId="urn:microsoft.com/office/officeart/2018/2/layout/IconVerticalSolidList"/>
    <dgm:cxn modelId="{AED03CC5-9B5A-4E14-B90B-2A0D12DA2924}" type="presOf" srcId="{D4E32F52-3317-4463-84DF-B8803A290630}" destId="{3B69E4C1-0C6E-4891-9F0B-7D3CD113A7CA}" srcOrd="0" destOrd="0" presId="urn:microsoft.com/office/officeart/2018/2/layout/IconVerticalSolidList"/>
    <dgm:cxn modelId="{704BBA08-515C-4485-8E9C-8278EADC919C}" type="presParOf" srcId="{76C56366-1462-4252-B086-6A1E4D993332}" destId="{75380363-00FF-4FDC-9F52-D18E96F26873}" srcOrd="3" destOrd="0" presId="urn:microsoft.com/office/officeart/2018/2/layout/IconVerticalSolidList"/>
    <dgm:cxn modelId="{BBC52E09-2B1C-4CDD-8939-71574EA6EB3F}" type="presParOf" srcId="{76C56366-1462-4252-B086-6A1E4D993332}" destId="{D96C6E01-849F-4137-88F2-D0080F5E2AA5}" srcOrd="4" destOrd="0" presId="urn:microsoft.com/office/officeart/2018/2/layout/IconVerticalSolidList"/>
    <dgm:cxn modelId="{04E8E887-2218-47A7-99E0-C9A869E156F7}" type="presParOf" srcId="{D96C6E01-849F-4137-88F2-D0080F5E2AA5}" destId="{457207C3-BA1B-42AF-9F7F-23C9A873AAFF}" srcOrd="0" destOrd="0" presId="urn:microsoft.com/office/officeart/2018/2/layout/IconVerticalSolidList"/>
    <dgm:cxn modelId="{5626F300-F829-4648-9B3D-5F84BF06CE71}" type="presParOf" srcId="{D96C6E01-849F-4137-88F2-D0080F5E2AA5}" destId="{EA6E069D-E9C4-4FE8-B3F7-A7801E4BB6D0}" srcOrd="1" destOrd="0" presId="urn:microsoft.com/office/officeart/2018/2/layout/IconVerticalSolidList"/>
    <dgm:cxn modelId="{61E5D4FA-9CA6-49B3-8242-6BC95CC6F295}" type="presParOf" srcId="{D96C6E01-849F-4137-88F2-D0080F5E2AA5}" destId="{6600F554-8D35-45BD-B0F1-A6F9A5E24F2B}" srcOrd="2" destOrd="0" presId="urn:microsoft.com/office/officeart/2018/2/layout/IconVerticalSolidList"/>
    <dgm:cxn modelId="{24C2F421-0FE2-4B45-8D6E-91CE84F43E73}" type="presParOf" srcId="{D96C6E01-849F-4137-88F2-D0080F5E2AA5}" destId="{4A411888-8E0E-416C-8661-CA64B4E72987}" srcOrd="3" destOrd="0" presId="urn:microsoft.com/office/officeart/2018/2/layout/IconVerticalSolidList"/>
    <dgm:cxn modelId="{A26140B9-24B5-41F4-B56F-9BC88B392015}" type="presOf" srcId="{D1940AE0-50B6-4B31-86E4-63C1F62E424E}" destId="{4A411888-8E0E-416C-8661-CA64B4E72987}" srcOrd="0" destOrd="0" presId="urn:microsoft.com/office/officeart/2018/2/layout/IconVerticalSolidList"/>
    <dgm:cxn modelId="{7740B1EE-9F73-4A1A-A01A-2546CBDACF20}" type="presParOf" srcId="{76C56366-1462-4252-B086-6A1E4D993332}" destId="{3E8ACEDE-5E31-49C2-8B5D-906EB87428DB}" srcOrd="5" destOrd="0" presId="urn:microsoft.com/office/officeart/2018/2/layout/IconVerticalSolidList"/>
    <dgm:cxn modelId="{BB09C885-627C-4C35-ABFA-047028678E06}" type="presParOf" srcId="{76C56366-1462-4252-B086-6A1E4D993332}" destId="{E720EDCF-1E01-46D1-A9FA-74F8BDC644BF}" srcOrd="6" destOrd="0" presId="urn:microsoft.com/office/officeart/2018/2/layout/IconVerticalSolidList"/>
    <dgm:cxn modelId="{1CB40F99-D430-4E53-AACC-C0EFB4356EAC}" type="presParOf" srcId="{E720EDCF-1E01-46D1-A9FA-74F8BDC644BF}" destId="{877F440E-62B9-445D-B3A5-85BBE18FA241}" srcOrd="0" destOrd="0" presId="urn:microsoft.com/office/officeart/2018/2/layout/IconVerticalSolidList"/>
    <dgm:cxn modelId="{B7D9B80C-E5AE-4DD9-8A86-6466F5E98D97}" type="presParOf" srcId="{E720EDCF-1E01-46D1-A9FA-74F8BDC644BF}" destId="{47064B6A-48C3-4772-9258-E94981133FE5}" srcOrd="1" destOrd="0" presId="urn:microsoft.com/office/officeart/2018/2/layout/IconVerticalSolidList"/>
    <dgm:cxn modelId="{08A16292-B9F6-4207-BFC4-0DCE10430C37}" type="presParOf" srcId="{E720EDCF-1E01-46D1-A9FA-74F8BDC644BF}" destId="{B4726B00-B25E-4D34-8DDD-B4E959A3FCFC}" srcOrd="2" destOrd="0" presId="urn:microsoft.com/office/officeart/2018/2/layout/IconVerticalSolidList"/>
    <dgm:cxn modelId="{70DFEF37-09C6-4186-A177-EB41735D4771}" type="presParOf" srcId="{E720EDCF-1E01-46D1-A9FA-74F8BDC644BF}" destId="{827D7A53-E3C5-4A36-A537-40D1973BDB1D}" srcOrd="3" destOrd="0" presId="urn:microsoft.com/office/officeart/2018/2/layout/IconVerticalSolidList"/>
    <dgm:cxn modelId="{67E727ED-DDBB-4BC3-A42B-5EEDCB012C1F}" type="presOf" srcId="{67C3095A-D414-46E4-92EF-374DEC40C29E}" destId="{827D7A53-E3C5-4A36-A537-40D1973BDB1D}" srcOrd="0"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687B4848-702C-42BA-A466-14C884543E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1A77F9-6BBF-4C31-954F-2690D6477499}" type="parTrans" cxnId="{55584E5E-2506-4FC8-95E2-FAA6941483CA}">
      <dgm:prSet/>
      <dgm:spPr/>
      <dgm:t>
        <a:bodyPr/>
        <a:lstStyle/>
        <a:p>
          <a:endParaRPr lang="en-US"/>
        </a:p>
      </dgm:t>
    </dgm:pt>
    <dgm:pt modelId="{84F6AC87-3F34-4944-A7CB-79EDAA0F57DB}">
      <dgm:prSet phldrT="[Text]"/>
      <dgm:spPr/>
      <dgm:t>
        <a:bodyPr/>
        <a:lstStyle/>
        <a:p>
          <a:pPr>
            <a:buClr>
              <a:srgbClr val="17406D"/>
            </a:buClr>
            <a:buFont typeface="Wingdings 3" panose="05040102010807070707" pitchFamily="18" charset="2"/>
            <a:buChar char=""/>
          </a:pPr>
          <a:r>
            <a:rPr lang="en-US" b="1"/>
            <a:t>Week 1: NFJP Grant Basics</a:t>
          </a:r>
          <a:endParaRPr lang="en-US"/>
        </a:p>
      </dgm:t>
    </dgm:pt>
    <dgm:pt modelId="{55411529-F474-4B32-838F-82E528355365}" type="parTrans" cxnId="{D3F5A7E4-7789-4CB5-AAC2-1717E440A39A}">
      <dgm:prSet/>
      <dgm:spPr/>
      <dgm:t>
        <a:bodyPr/>
        <a:lstStyle/>
        <a:p>
          <a:endParaRPr lang="en-US"/>
        </a:p>
      </dgm:t>
    </dgm:pt>
    <dgm:pt modelId="{6D1E332D-B955-4E8F-BC52-66E23B9D4F49}">
      <dgm:prSet/>
      <dgm:spPr/>
      <dgm:t>
        <a:bodyPr/>
        <a:lstStyle/>
        <a:p>
          <a:pPr>
            <a:buClr>
              <a:srgbClr val="9E1C30"/>
            </a:buClr>
            <a:buSzPts val="1200"/>
            <a:buFont typeface="Wingdings 3" panose="05040102010807070707" pitchFamily="18" charset="2"/>
            <a:buNone/>
          </a:pPr>
          <a:r>
            <a:rPr lang="en-US" b="0" u="sng">
              <a:solidFill>
                <a:schemeClr val="tx1"/>
              </a:solidFill>
            </a:rPr>
            <a:t>Day 1</a:t>
          </a:r>
          <a:r>
            <a:rPr lang="en-US" b="0">
              <a:solidFill>
                <a:schemeClr val="tx1"/>
              </a:solidFill>
            </a:rPr>
            <a:t>: New Grantee Orientation</a:t>
          </a:r>
        </a:p>
      </dgm:t>
    </dgm:pt>
    <dgm:pt modelId="{CB3D152C-F4BE-42F9-832E-8C50464882C1}" type="sibTrans" cxnId="{D3F5A7E4-7789-4CB5-AAC2-1717E440A39A}">
      <dgm:prSet/>
      <dgm:spPr/>
      <dgm:t>
        <a:bodyPr/>
        <a:lstStyle/>
        <a:p>
          <a:endParaRPr lang="en-US"/>
        </a:p>
      </dgm:t>
    </dgm:pt>
    <dgm:pt modelId="{AE6CA73E-E6CB-46A5-A3AC-6D993008BC34}" type="parTrans" cxnId="{38390135-FBF2-4BC8-A503-26E0F0D5687A}">
      <dgm:prSet/>
      <dgm:spPr/>
      <dgm:t>
        <a:bodyPr/>
        <a:lstStyle/>
        <a:p>
          <a:endParaRPr lang="en-US"/>
        </a:p>
      </dgm:t>
    </dgm:pt>
    <dgm:pt modelId="{18DEFE90-51D8-41C9-A261-593049625F09}">
      <dgm:prSet/>
      <dgm:spPr/>
      <dgm:t>
        <a:bodyPr/>
        <a:lstStyle/>
        <a:p>
          <a:pPr>
            <a:buClr>
              <a:srgbClr val="9E1C30"/>
            </a:buClr>
            <a:buSzPts val="1200"/>
            <a:buFont typeface="Wingdings 3" panose="05040102010807070707" pitchFamily="18" charset="2"/>
            <a:buNone/>
          </a:pPr>
          <a:r>
            <a:rPr lang="en-US" u="sng"/>
            <a:t>Day 2</a:t>
          </a:r>
          <a:r>
            <a:rPr lang="en-US"/>
            <a:t>: Grant Administration &amp; Operations</a:t>
          </a:r>
        </a:p>
      </dgm:t>
    </dgm:pt>
    <dgm:pt modelId="{35CE5A95-98CB-49F1-9D55-C9BF102B066E}" type="sibTrans" cxnId="{38390135-FBF2-4BC8-A503-26E0F0D5687A}">
      <dgm:prSet/>
      <dgm:spPr/>
      <dgm:t>
        <a:bodyPr/>
        <a:lstStyle/>
        <a:p>
          <a:endParaRPr lang="en-US"/>
        </a:p>
      </dgm:t>
    </dgm:pt>
    <dgm:pt modelId="{3DBAB3B3-3F0E-4606-8988-903F5B44CB25}" type="sibTrans" cxnId="{55584E5E-2506-4FC8-95E2-FAA6941483CA}">
      <dgm:prSet/>
      <dgm:spPr/>
      <dgm:t>
        <a:bodyPr/>
        <a:lstStyle/>
        <a:p>
          <a:endParaRPr lang="en-US"/>
        </a:p>
      </dgm:t>
    </dgm:pt>
    <dgm:pt modelId="{5595EDA3-1C16-4108-9129-EDBF254AF729}" type="parTrans" cxnId="{541BF6E6-FC55-496F-9AE2-58BEE3A05D29}">
      <dgm:prSet/>
      <dgm:spPr/>
      <dgm:t>
        <a:bodyPr/>
        <a:lstStyle/>
        <a:p>
          <a:endParaRPr lang="en-US"/>
        </a:p>
      </dgm:t>
    </dgm:pt>
    <dgm:pt modelId="{712A5D6D-DFFA-4640-8F0A-0ADB7D9EECAD}">
      <dgm:prSet/>
      <dgm:spPr/>
      <dgm:t>
        <a:bodyPr/>
        <a:lstStyle/>
        <a:p>
          <a:pPr>
            <a:buClr>
              <a:srgbClr val="17406D"/>
            </a:buClr>
            <a:buFont typeface="Wingdings 3" panose="05040102010807070707" pitchFamily="18" charset="2"/>
            <a:buChar char=""/>
          </a:pPr>
          <a:r>
            <a:rPr lang="en-US" b="1"/>
            <a:t>Week 2: NFJP Deep Dive</a:t>
          </a:r>
          <a:endParaRPr lang="en-US"/>
        </a:p>
      </dgm:t>
      <dgm:extLst>
        <a:ext uri="{E40237B7-FDA0-4F09-8148-C483321AD2D9}">
          <dgm14:cNvPr xmlns:dgm14="http://schemas.microsoft.com/office/drawing/2010/diagram" id="0" name="" descr="SmartArt listing of 3 upcoming webinars: Week 1: NFJP Grant Basics, Week 2: NFJP Deep Dive, and Week 3: Putting Everything Together"/>
        </a:ext>
      </dgm:extLst>
    </dgm:pt>
    <dgm:pt modelId="{354D653C-F94E-4AB4-9E3D-1289E2A11D3B}" type="parTrans" cxnId="{8680F803-2517-45C8-9926-92AFFBB7149B}">
      <dgm:prSet/>
      <dgm:spPr/>
      <dgm:t>
        <a:bodyPr/>
        <a:lstStyle/>
        <a:p>
          <a:endParaRPr lang="en-US"/>
        </a:p>
      </dgm:t>
    </dgm:pt>
    <dgm:pt modelId="{7EBAFD4E-749B-4B8A-AF70-4796B8F56E1C}">
      <dgm:prSet/>
      <dgm:spPr/>
      <dgm:t>
        <a:bodyPr/>
        <a:lstStyle/>
        <a:p>
          <a:pPr>
            <a:buClr>
              <a:srgbClr val="9E1C30"/>
            </a:buClr>
            <a:buSzPts val="1200"/>
            <a:buFont typeface="Wingdings 3" panose="05040102010807070707" pitchFamily="18" charset="2"/>
            <a:buNone/>
          </a:pPr>
          <a:r>
            <a:rPr lang="en-US" b="0" u="sng">
              <a:solidFill>
                <a:schemeClr val="tx1"/>
              </a:solidFill>
            </a:rPr>
            <a:t>Day 3</a:t>
          </a:r>
          <a:r>
            <a:rPr lang="en-US" b="0">
              <a:solidFill>
                <a:schemeClr val="tx1"/>
              </a:solidFill>
            </a:rPr>
            <a:t>: Understanding Your Customers: How Data Can Help </a:t>
          </a:r>
        </a:p>
      </dgm:t>
    </dgm:pt>
    <dgm:pt modelId="{75D9B3A2-A407-4564-A666-B71BCF0CE005}" type="sibTrans" cxnId="{8680F803-2517-45C8-9926-92AFFBB7149B}">
      <dgm:prSet/>
      <dgm:spPr/>
      <dgm:t>
        <a:bodyPr/>
        <a:lstStyle/>
        <a:p>
          <a:endParaRPr lang="en-US"/>
        </a:p>
      </dgm:t>
    </dgm:pt>
    <dgm:pt modelId="{C2EBCA5D-6CC7-4D1F-9C0F-2543787BA8C9}" type="parTrans" cxnId="{6E07FCAB-E2A8-40DC-9436-09ADEB71B9AA}">
      <dgm:prSet/>
      <dgm:spPr/>
      <dgm:t>
        <a:bodyPr/>
        <a:lstStyle/>
        <a:p>
          <a:endParaRPr lang="en-US"/>
        </a:p>
      </dgm:t>
    </dgm:pt>
    <dgm:pt modelId="{01BA676B-59CA-4C9E-BB10-1781105DDE1A}">
      <dgm:prSet/>
      <dgm:spPr/>
      <dgm:t>
        <a:bodyPr/>
        <a:lstStyle/>
        <a:p>
          <a:pPr>
            <a:buClr>
              <a:srgbClr val="9E1C30"/>
            </a:buClr>
            <a:buSzPts val="1200"/>
            <a:buFont typeface="Wingdings 3" panose="05040102010807070707" pitchFamily="18" charset="2"/>
            <a:buNone/>
          </a:pPr>
          <a:r>
            <a:rPr lang="en-US" b="1" u="sng">
              <a:solidFill>
                <a:schemeClr val="accent5"/>
              </a:solidFill>
            </a:rPr>
            <a:t>Day 4</a:t>
          </a:r>
          <a:r>
            <a:rPr lang="en-US" b="1">
              <a:solidFill>
                <a:schemeClr val="accent5"/>
              </a:solidFill>
            </a:rPr>
            <a:t>: Eligibility, Outreach, Recruitment, and Enrollment</a:t>
          </a:r>
        </a:p>
      </dgm:t>
    </dgm:pt>
    <dgm:pt modelId="{8E0D50E6-FFE6-4735-A1EE-B3AC321340EA}" type="sibTrans" cxnId="{6E07FCAB-E2A8-40DC-9436-09ADEB71B9AA}">
      <dgm:prSet/>
      <dgm:spPr/>
      <dgm:t>
        <a:bodyPr/>
        <a:lstStyle/>
        <a:p>
          <a:endParaRPr lang="en-US"/>
        </a:p>
      </dgm:t>
    </dgm:pt>
    <dgm:pt modelId="{C0C177B0-3B3E-49A3-9DBF-9927DF433FA7}" type="sibTrans" cxnId="{541BF6E6-FC55-496F-9AE2-58BEE3A05D29}">
      <dgm:prSet/>
      <dgm:spPr/>
      <dgm:t>
        <a:bodyPr/>
        <a:lstStyle/>
        <a:p>
          <a:endParaRPr lang="en-US"/>
        </a:p>
      </dgm:t>
    </dgm:pt>
    <dgm:pt modelId="{7C502C09-ED28-45E7-A411-CE83D7E6324B}" type="parTrans" cxnId="{004A5F07-2A41-44E3-A069-6BCF3A5FCFE9}">
      <dgm:prSet/>
      <dgm:spPr/>
      <dgm:t>
        <a:bodyPr/>
        <a:lstStyle/>
        <a:p>
          <a:endParaRPr lang="en-US"/>
        </a:p>
      </dgm:t>
    </dgm:pt>
    <dgm:pt modelId="{556FEB2D-B96E-465B-8188-38B75D6BF4DF}">
      <dgm:prSet/>
      <dgm:spPr/>
      <dgm:t>
        <a:bodyPr/>
        <a:lstStyle/>
        <a:p>
          <a:pPr>
            <a:buClr>
              <a:srgbClr val="17406D"/>
            </a:buClr>
            <a:buFont typeface="Wingdings 3" panose="05040102010807070707" pitchFamily="18" charset="2"/>
            <a:buChar char=""/>
          </a:pPr>
          <a:r>
            <a:rPr lang="en-US" b="1"/>
            <a:t>Week 3: Putting Everything Together</a:t>
          </a:r>
          <a:endParaRPr lang="en-US"/>
        </a:p>
      </dgm:t>
    </dgm:pt>
    <dgm:pt modelId="{7FE82C55-017F-4870-B089-0372446730D9}" type="parTrans" cxnId="{8604EB34-6C1C-4EC1-93CB-4FA04F399F46}">
      <dgm:prSet/>
      <dgm:spPr/>
      <dgm:t>
        <a:bodyPr/>
        <a:lstStyle/>
        <a:p>
          <a:endParaRPr lang="en-US"/>
        </a:p>
      </dgm:t>
    </dgm:pt>
    <dgm:pt modelId="{D29B9830-6F80-4406-BEAF-D2FF89659DA9}">
      <dgm:prSet/>
      <dgm:spPr/>
      <dgm:t>
        <a:bodyPr/>
        <a:lstStyle/>
        <a:p>
          <a:pPr>
            <a:buClr>
              <a:srgbClr val="9E1C30"/>
            </a:buClr>
            <a:buSzPts val="1200"/>
            <a:buFont typeface="Wingdings 3" panose="05040102010807070707" pitchFamily="18" charset="2"/>
            <a:buNone/>
          </a:pPr>
          <a:r>
            <a:rPr lang="en-US" u="sng"/>
            <a:t>Day 5</a:t>
          </a:r>
          <a:r>
            <a:rPr lang="en-US"/>
            <a:t>: Partnerships &amp; Service Delivery</a:t>
          </a:r>
        </a:p>
      </dgm:t>
    </dgm:pt>
    <dgm:pt modelId="{ABD23508-465E-45E2-8624-9423945F4F1A}" type="sibTrans" cxnId="{8604EB34-6C1C-4EC1-93CB-4FA04F399F46}">
      <dgm:prSet/>
      <dgm:spPr/>
      <dgm:t>
        <a:bodyPr/>
        <a:lstStyle/>
        <a:p>
          <a:endParaRPr lang="en-US"/>
        </a:p>
      </dgm:t>
    </dgm:pt>
    <dgm:pt modelId="{00EDEAD9-A9F5-4DE1-8724-F565DFE52E3F}" type="parTrans" cxnId="{46DABEF2-3712-4AAE-A08F-99C7CA16CE0E}">
      <dgm:prSet/>
      <dgm:spPr/>
      <dgm:t>
        <a:bodyPr/>
        <a:lstStyle/>
        <a:p>
          <a:endParaRPr lang="en-US"/>
        </a:p>
      </dgm:t>
    </dgm:pt>
    <dgm:pt modelId="{68DE0BF7-4F1C-4F45-BFF7-146753AE4133}">
      <dgm:prSet/>
      <dgm:spPr/>
      <dgm:t>
        <a:bodyPr/>
        <a:lstStyle/>
        <a:p>
          <a:pPr>
            <a:buClr>
              <a:srgbClr val="9E1C30"/>
            </a:buClr>
            <a:buSzPts val="1200"/>
            <a:buFont typeface="Wingdings 3" panose="05040102010807070707" pitchFamily="18" charset="2"/>
            <a:buNone/>
          </a:pPr>
          <a:r>
            <a:rPr lang="en-US" u="sng"/>
            <a:t>Day 6</a:t>
          </a:r>
          <a:r>
            <a:rPr lang="en-US"/>
            <a:t>: Grant Reporting Requirements </a:t>
          </a:r>
        </a:p>
      </dgm:t>
    </dgm:pt>
    <dgm:pt modelId="{B638F1BA-406D-47B2-9469-A271D40E748F}" type="sibTrans" cxnId="{46DABEF2-3712-4AAE-A08F-99C7CA16CE0E}">
      <dgm:prSet/>
      <dgm:spPr/>
      <dgm:t>
        <a:bodyPr/>
        <a:lstStyle/>
        <a:p>
          <a:endParaRPr lang="en-US"/>
        </a:p>
      </dgm:t>
    </dgm:pt>
    <dgm:pt modelId="{C6757E81-ACC7-4388-B2A3-1078D8B9E850}" type="parTrans" cxnId="{AEB56516-7B10-4126-B1CB-19E30AB51F81}">
      <dgm:prSet/>
      <dgm:spPr/>
      <dgm:t>
        <a:bodyPr/>
        <a:lstStyle/>
        <a:p/>
      </dgm:t>
    </dgm:pt>
    <dgm:pt modelId="{0B435691-8917-499C-9F2C-99B3C2C197E2}">
      <dgm:prSet/>
      <dgm:spPr/>
      <dgm:t>
        <a:bodyPr/>
        <a:lstStyle/>
        <a:p>
          <a:pPr>
            <a:buClr>
              <a:srgbClr val="9E1C30"/>
            </a:buClr>
            <a:buSzPts val="1200"/>
            <a:buFont typeface="Wingdings 3" panose="05040102010807070707" pitchFamily="18" charset="2"/>
            <a:buNone/>
          </a:pPr>
          <a:r>
            <a:rPr lang="en-US" u="sng"/>
            <a:t>Day 7</a:t>
          </a:r>
          <a:r>
            <a:rPr lang="en-US"/>
            <a:t>: NGO Debrief</a:t>
          </a:r>
        </a:p>
      </dgm:t>
    </dgm:pt>
    <dgm:pt modelId="{711A964E-E449-411C-AF3C-C84CD4404643}" type="sibTrans" cxnId="{AEB56516-7B10-4126-B1CB-19E30AB51F81}">
      <dgm:prSet/>
      <dgm:spPr/>
      <dgm:t>
        <a:bodyPr/>
        <a:lstStyle/>
        <a:p/>
      </dgm:t>
    </dgm:pt>
    <dgm:pt modelId="{EB6665BE-EBE2-4325-8AD1-C26580DC1040}" type="sibTrans" cxnId="{004A5F07-2A41-44E3-A069-6BCF3A5FCFE9}">
      <dgm:prSet/>
      <dgm:spPr/>
      <dgm:t>
        <a:bodyPr/>
        <a:lstStyle/>
        <a:p>
          <a:endParaRPr lang="en-US"/>
        </a:p>
      </dgm:t>
    </dgm:pt>
    <dgm:pt modelId="{10D83C31-F50C-419D-8288-4184A286E8A9}" type="pres">
      <dgm:prSet presAssocID="{687B4848-702C-42BA-A466-14C884543E2C}" presName="Name0">
        <dgm:presLayoutVars>
          <dgm:dir/>
          <dgm:animLvl val="lvl"/>
          <dgm:resizeHandles val="exact"/>
        </dgm:presLayoutVars>
      </dgm:prSet>
      <dgm:spPr/>
      <dgm:t>
        <a:bodyPr/>
        <a:lstStyle/>
        <a:p/>
      </dgm:t>
    </dgm:pt>
    <dgm:pt modelId="{8871DD20-3FC9-4888-B370-99E94B282A1D}" type="pres">
      <dgm:prSet presAssocID="{84F6AC87-3F34-4944-A7CB-79EDAA0F57DB}" presName="composite"/>
      <dgm:spPr/>
      <dgm:t>
        <a:bodyPr/>
        <a:lstStyle/>
        <a:p/>
      </dgm:t>
    </dgm:pt>
    <dgm:pt modelId="{8E5BDBAF-E66E-486A-8035-965041F5AD21}" type="pres">
      <dgm:prSet presAssocID="{84F6AC87-3F34-4944-A7CB-79EDAA0F57DB}" presName="parTx" presStyleLbl="alignNode1" presStyleCnt="3">
        <dgm:presLayoutVars>
          <dgm:chMax val="0"/>
          <dgm:chPref val="0"/>
          <dgm:bulletEnabled val="1"/>
        </dgm:presLayoutVars>
      </dgm:prSet>
      <dgm:spPr/>
      <dgm:t>
        <a:bodyPr/>
        <a:lstStyle/>
        <a:p/>
      </dgm:t>
    </dgm:pt>
    <dgm:pt modelId="{53E02C1C-6E91-42E8-A34C-9DA0BBF3B8B6}" type="pres">
      <dgm:prSet presAssocID="{84F6AC87-3F34-4944-A7CB-79EDAA0F57DB}" presName="desTx" presStyleLbl="alignAccFollowNode1" presStyleCnt="3">
        <dgm:presLayoutVars>
          <dgm:bulletEnabled val="1"/>
        </dgm:presLayoutVars>
      </dgm:prSet>
      <dgm:spPr/>
      <dgm:t>
        <a:bodyPr/>
        <a:lstStyle/>
        <a:p/>
      </dgm:t>
    </dgm:pt>
    <dgm:pt modelId="{28369A48-0CFF-4947-8D54-07011AF0F262}" type="pres">
      <dgm:prSet presAssocID="{3DBAB3B3-3F0E-4606-8988-903F5B44CB25}" presName="space"/>
      <dgm:spPr/>
      <dgm:t>
        <a:bodyPr/>
        <a:lstStyle/>
        <a:p/>
      </dgm:t>
    </dgm:pt>
    <dgm:pt modelId="{3CADB1B3-2338-4BF2-A96F-FA72433BE423}" type="pres">
      <dgm:prSet presAssocID="{712A5D6D-DFFA-4640-8F0A-0ADB7D9EECAD}" presName="composite"/>
      <dgm:spPr/>
      <dgm:t>
        <a:bodyPr/>
        <a:lstStyle/>
        <a:p/>
      </dgm:t>
    </dgm:pt>
    <dgm:pt modelId="{A4DF8931-4285-4620-8993-2900A6E3F65D}" type="pres">
      <dgm:prSet presAssocID="{712A5D6D-DFFA-4640-8F0A-0ADB7D9EECAD}" presName="parTx" presStyleLbl="alignNode1" presStyleIdx="1" presStyleCnt="3">
        <dgm:presLayoutVars>
          <dgm:chMax val="0"/>
          <dgm:chPref val="0"/>
          <dgm:bulletEnabled val="1"/>
        </dgm:presLayoutVars>
      </dgm:prSet>
      <dgm:spPr/>
      <dgm:t>
        <a:bodyPr/>
        <a:lstStyle/>
        <a:p/>
      </dgm:t>
    </dgm:pt>
    <dgm:pt modelId="{861C0FF4-21FB-4D77-BFC1-2AFB57EE2AFE}" type="pres">
      <dgm:prSet presAssocID="{712A5D6D-DFFA-4640-8F0A-0ADB7D9EECAD}" presName="desTx" presStyleLbl="alignAccFollowNode1" presStyleIdx="1" presStyleCnt="3">
        <dgm:presLayoutVars>
          <dgm:bulletEnabled val="1"/>
        </dgm:presLayoutVars>
      </dgm:prSet>
      <dgm:spPr/>
      <dgm:t>
        <a:bodyPr/>
        <a:lstStyle/>
        <a:p/>
      </dgm:t>
    </dgm:pt>
    <dgm:pt modelId="{ED845DCE-27D4-4BAF-BB5A-E863EDA59368}" type="pres">
      <dgm:prSet presAssocID="{C0C177B0-3B3E-49A3-9DBF-9927DF433FA7}" presName="space"/>
      <dgm:spPr/>
      <dgm:t>
        <a:bodyPr/>
        <a:lstStyle/>
        <a:p/>
      </dgm:t>
    </dgm:pt>
    <dgm:pt modelId="{D341FFC9-56BF-4506-8FC7-AFB9ACBA3B10}" type="pres">
      <dgm:prSet presAssocID="{556FEB2D-B96E-465B-8188-38B75D6BF4DF}" presName="composite"/>
      <dgm:spPr/>
      <dgm:t>
        <a:bodyPr/>
        <a:lstStyle/>
        <a:p/>
      </dgm:t>
    </dgm:pt>
    <dgm:pt modelId="{B4D8F880-09FB-405C-A41E-34CB4A6EDF92}" type="pres">
      <dgm:prSet presAssocID="{556FEB2D-B96E-465B-8188-38B75D6BF4DF}" presName="parTx" presStyleLbl="alignNode1" presStyleIdx="2" presStyleCnt="3">
        <dgm:presLayoutVars>
          <dgm:chMax val="0"/>
          <dgm:chPref val="0"/>
          <dgm:bulletEnabled val="1"/>
        </dgm:presLayoutVars>
      </dgm:prSet>
      <dgm:spPr/>
      <dgm:t>
        <a:bodyPr/>
        <a:lstStyle/>
        <a:p/>
      </dgm:t>
    </dgm:pt>
    <dgm:pt modelId="{A2123857-5556-42CF-AEA0-300EC4CB78B6}" type="pres">
      <dgm:prSet presAssocID="{556FEB2D-B96E-465B-8188-38B75D6BF4DF}" presName="desTx" presStyleLbl="alignAccFollowNode1" presStyleIdx="2" presStyleCnt="3">
        <dgm:presLayoutVars>
          <dgm:bulletEnabled val="1"/>
        </dgm:presLayoutVars>
      </dgm:prSet>
      <dgm:spPr/>
      <dgm:t>
        <a:bodyPr/>
        <a:lstStyle/>
        <a:p/>
      </dgm:t>
    </dgm:pt>
  </dgm:ptLst>
  <dgm:cxnLst>
    <dgm:cxn modelId="{55584E5E-2506-4FC8-95E2-FAA6941483CA}" srcId="{687B4848-702C-42BA-A466-14C884543E2C}" destId="{84F6AC87-3F34-4944-A7CB-79EDAA0F57DB}" srcOrd="0" destOrd="0" parTransId="{C11A77F9-6BBF-4C31-954F-2690D6477499}" sibTransId="{3DBAB3B3-3F0E-4606-8988-903F5B44CB25}"/>
    <dgm:cxn modelId="{D3F5A7E4-7789-4CB5-AAC2-1717E440A39A}" srcId="{84F6AC87-3F34-4944-A7CB-79EDAA0F57DB}" destId="{6D1E332D-B955-4E8F-BC52-66E23B9D4F49}" srcOrd="0" destOrd="0" parTransId="{55411529-F474-4B32-838F-82E528355365}" sibTransId="{CB3D152C-F4BE-42F9-832E-8C50464882C1}"/>
    <dgm:cxn modelId="{38390135-FBF2-4BC8-A503-26E0F0D5687A}" srcId="{84F6AC87-3F34-4944-A7CB-79EDAA0F57DB}" destId="{18DEFE90-51D8-41C9-A261-593049625F09}" srcOrd="1" destOrd="0" parTransId="{AE6CA73E-E6CB-46A5-A3AC-6D993008BC34}" sibTransId="{35CE5A95-98CB-49F1-9D55-C9BF102B066E}"/>
    <dgm:cxn modelId="{541BF6E6-FC55-496F-9AE2-58BEE3A05D29}" srcId="{687B4848-702C-42BA-A466-14C884543E2C}" destId="{712A5D6D-DFFA-4640-8F0A-0ADB7D9EECAD}" srcOrd="1" destOrd="0" parTransId="{5595EDA3-1C16-4108-9129-EDBF254AF729}" sibTransId="{C0C177B0-3B3E-49A3-9DBF-9927DF433FA7}"/>
    <dgm:cxn modelId="{8680F803-2517-45C8-9926-92AFFBB7149B}" srcId="{712A5D6D-DFFA-4640-8F0A-0ADB7D9EECAD}" destId="{7EBAFD4E-749B-4B8A-AF70-4796B8F56E1C}" srcOrd="0" destOrd="0" parTransId="{354D653C-F94E-4AB4-9E3D-1289E2A11D3B}" sibTransId="{75D9B3A2-A407-4564-A666-B71BCF0CE005}"/>
    <dgm:cxn modelId="{6E07FCAB-E2A8-40DC-9436-09ADEB71B9AA}" srcId="{712A5D6D-DFFA-4640-8F0A-0ADB7D9EECAD}" destId="{01BA676B-59CA-4C9E-BB10-1781105DDE1A}" srcOrd="1" destOrd="0" parTransId="{C2EBCA5D-6CC7-4D1F-9C0F-2543787BA8C9}" sibTransId="{8E0D50E6-FFE6-4735-A1EE-B3AC321340EA}"/>
    <dgm:cxn modelId="{004A5F07-2A41-44E3-A069-6BCF3A5FCFE9}" srcId="{687B4848-702C-42BA-A466-14C884543E2C}" destId="{556FEB2D-B96E-465B-8188-38B75D6BF4DF}" srcOrd="2" destOrd="0" parTransId="{7C502C09-ED28-45E7-A411-CE83D7E6324B}" sibTransId="{EB6665BE-EBE2-4325-8AD1-C26580DC1040}"/>
    <dgm:cxn modelId="{8604EB34-6C1C-4EC1-93CB-4FA04F399F46}" srcId="{556FEB2D-B96E-465B-8188-38B75D6BF4DF}" destId="{D29B9830-6F80-4406-BEAF-D2FF89659DA9}" srcOrd="0" destOrd="0" parTransId="{7FE82C55-017F-4870-B089-0372446730D9}" sibTransId="{ABD23508-465E-45E2-8624-9423945F4F1A}"/>
    <dgm:cxn modelId="{46DABEF2-3712-4AAE-A08F-99C7CA16CE0E}" srcId="{556FEB2D-B96E-465B-8188-38B75D6BF4DF}" destId="{68DE0BF7-4F1C-4F45-BFF7-146753AE4133}" srcOrd="1" destOrd="0" parTransId="{00EDEAD9-A9F5-4DE1-8724-F565DFE52E3F}" sibTransId="{B638F1BA-406D-47B2-9469-A271D40E748F}"/>
    <dgm:cxn modelId="{AEB56516-7B10-4126-B1CB-19E30AB51F81}" srcId="{556FEB2D-B96E-465B-8188-38B75D6BF4DF}" destId="{0B435691-8917-499C-9F2C-99B3C2C197E2}" srcOrd="2" destOrd="0" parTransId="{C6757E81-ACC7-4388-B2A3-1078D8B9E850}" sibTransId="{711A964E-E449-411C-AF3C-C84CD4404643}"/>
    <dgm:cxn modelId="{006593F7-B175-4F70-839A-081250F6BD67}" type="presOf" srcId="{687B4848-702C-42BA-A466-14C884543E2C}" destId="{10D83C31-F50C-419D-8288-4184A286E8A9}" srcOrd="0" destOrd="0" presId="urn:microsoft.com/office/officeart/2005/8/layout/hList1"/>
    <dgm:cxn modelId="{71C1338C-CB55-47C0-BEA2-FDD31A84DBCA}" type="presParOf" srcId="{10D83C31-F50C-419D-8288-4184A286E8A9}" destId="{8871DD20-3FC9-4888-B370-99E94B282A1D}" srcOrd="0" destOrd="0" presId="urn:microsoft.com/office/officeart/2005/8/layout/hList1"/>
    <dgm:cxn modelId="{0C02916E-7614-4596-B1A0-DBA5CF51AAE0}" type="presParOf" srcId="{8871DD20-3FC9-4888-B370-99E94B282A1D}" destId="{8E5BDBAF-E66E-486A-8035-965041F5AD21}" srcOrd="0" destOrd="0" presId="urn:microsoft.com/office/officeart/2005/8/layout/hList1"/>
    <dgm:cxn modelId="{A4607538-6DBA-46AD-927C-9AD8A4E68419}" type="presOf" srcId="{84F6AC87-3F34-4944-A7CB-79EDAA0F57DB}" destId="{8E5BDBAF-E66E-486A-8035-965041F5AD21}" srcOrd="0" destOrd="0" presId="urn:microsoft.com/office/officeart/2005/8/layout/hList1"/>
    <dgm:cxn modelId="{954277CC-D67E-4690-B94F-C9B8AF9272CA}" type="presParOf" srcId="{8871DD20-3FC9-4888-B370-99E94B282A1D}" destId="{53E02C1C-6E91-42E8-A34C-9DA0BBF3B8B6}" srcOrd="1" destOrd="0" presId="urn:microsoft.com/office/officeart/2005/8/layout/hList1"/>
    <dgm:cxn modelId="{35B929CB-0EBE-4309-BB17-A5041AFDEC45}" type="presOf" srcId="{6D1E332D-B955-4E8F-BC52-66E23B9D4F49}" destId="{53E02C1C-6E91-42E8-A34C-9DA0BBF3B8B6}" srcOrd="0" destOrd="0" presId="urn:microsoft.com/office/officeart/2005/8/layout/hList1"/>
    <dgm:cxn modelId="{08D1575E-586C-4200-8A13-353506319A9F}" type="presOf" srcId="{18DEFE90-51D8-41C9-A261-593049625F09}" destId="{53E02C1C-6E91-42E8-A34C-9DA0BBF3B8B6}" srcOrd="0" destOrd="1" presId="urn:microsoft.com/office/officeart/2005/8/layout/hList1"/>
    <dgm:cxn modelId="{06A607AA-C46A-487D-A74A-2F41617ED29B}" type="presParOf" srcId="{10D83C31-F50C-419D-8288-4184A286E8A9}" destId="{28369A48-0CFF-4947-8D54-07011AF0F262}" srcOrd="1" destOrd="0" presId="urn:microsoft.com/office/officeart/2005/8/layout/hList1"/>
    <dgm:cxn modelId="{0BB2EB3B-4CCA-4024-9504-44C5E03481CC}" type="presParOf" srcId="{10D83C31-F50C-419D-8288-4184A286E8A9}" destId="{3CADB1B3-2338-4BF2-A96F-FA72433BE423}" srcOrd="2" destOrd="0" presId="urn:microsoft.com/office/officeart/2005/8/layout/hList1"/>
    <dgm:cxn modelId="{173C8F85-B322-4A65-AC22-7030EAD10700}" type="presParOf" srcId="{3CADB1B3-2338-4BF2-A96F-FA72433BE423}" destId="{A4DF8931-4285-4620-8993-2900A6E3F65D}" srcOrd="0" destOrd="0" presId="urn:microsoft.com/office/officeart/2005/8/layout/hList1"/>
    <dgm:cxn modelId="{170A65D7-5740-4E6E-B004-E6BA1D5A7276}" type="presOf" srcId="{712A5D6D-DFFA-4640-8F0A-0ADB7D9EECAD}" destId="{A4DF8931-4285-4620-8993-2900A6E3F65D}" srcOrd="0" destOrd="0" presId="urn:microsoft.com/office/officeart/2005/8/layout/hList1"/>
    <dgm:cxn modelId="{41C80A0B-53F5-4AFD-9D5F-FCC61E75EF07}" type="presParOf" srcId="{3CADB1B3-2338-4BF2-A96F-FA72433BE423}" destId="{861C0FF4-21FB-4D77-BFC1-2AFB57EE2AFE}" srcOrd="1" destOrd="0" presId="urn:microsoft.com/office/officeart/2005/8/layout/hList1"/>
    <dgm:cxn modelId="{64A55CA2-6F43-41F5-8086-DEA168414843}" type="presOf" srcId="{7EBAFD4E-749B-4B8A-AF70-4796B8F56E1C}" destId="{861C0FF4-21FB-4D77-BFC1-2AFB57EE2AFE}" srcOrd="0" destOrd="0" presId="urn:microsoft.com/office/officeart/2005/8/layout/hList1"/>
    <dgm:cxn modelId="{D0EE8D5D-A67F-497C-BB53-38DE906FEE2D}" type="presOf" srcId="{01BA676B-59CA-4C9E-BB10-1781105DDE1A}" destId="{861C0FF4-21FB-4D77-BFC1-2AFB57EE2AFE}" srcOrd="0" destOrd="1" presId="urn:microsoft.com/office/officeart/2005/8/layout/hList1"/>
    <dgm:cxn modelId="{AD959983-688A-4EAD-B5AC-5FF5E565572A}" type="presParOf" srcId="{10D83C31-F50C-419D-8288-4184A286E8A9}" destId="{ED845DCE-27D4-4BAF-BB5A-E863EDA59368}" srcOrd="3" destOrd="0" presId="urn:microsoft.com/office/officeart/2005/8/layout/hList1"/>
    <dgm:cxn modelId="{2BF763CB-BB5B-4308-B850-F8BEBD726513}" type="presParOf" srcId="{10D83C31-F50C-419D-8288-4184A286E8A9}" destId="{D341FFC9-56BF-4506-8FC7-AFB9ACBA3B10}" srcOrd="4" destOrd="0" presId="urn:microsoft.com/office/officeart/2005/8/layout/hList1"/>
    <dgm:cxn modelId="{41BA3E0E-557D-4958-89C4-E7CAAA41177A}" type="presParOf" srcId="{D341FFC9-56BF-4506-8FC7-AFB9ACBA3B10}" destId="{B4D8F880-09FB-405C-A41E-34CB4A6EDF92}" srcOrd="0" destOrd="0" presId="urn:microsoft.com/office/officeart/2005/8/layout/hList1"/>
    <dgm:cxn modelId="{1719A66D-8D29-47B8-ADBC-2B545060E194}" type="presOf" srcId="{556FEB2D-B96E-465B-8188-38B75D6BF4DF}" destId="{B4D8F880-09FB-405C-A41E-34CB4A6EDF92}" srcOrd="0" destOrd="0" presId="urn:microsoft.com/office/officeart/2005/8/layout/hList1"/>
    <dgm:cxn modelId="{F695965B-1B9D-4F98-8B6F-E9507440F458}" type="presParOf" srcId="{D341FFC9-56BF-4506-8FC7-AFB9ACBA3B10}" destId="{A2123857-5556-42CF-AEA0-300EC4CB78B6}" srcOrd="1" destOrd="0" presId="urn:microsoft.com/office/officeart/2005/8/layout/hList1"/>
    <dgm:cxn modelId="{24EF42BC-5BF4-4C36-A2AF-F739ACFD3FBD}" type="presOf" srcId="{D29B9830-6F80-4406-BEAF-D2FF89659DA9}" destId="{A2123857-5556-42CF-AEA0-300EC4CB78B6}" srcOrd="0" destOrd="0" presId="urn:microsoft.com/office/officeart/2005/8/layout/hList1"/>
    <dgm:cxn modelId="{05A44DF7-850D-4057-B3A2-258AFB40CD2C}" type="presOf" srcId="{68DE0BF7-4F1C-4F45-BFF7-146753AE4133}" destId="{A2123857-5556-42CF-AEA0-300EC4CB78B6}" srcOrd="0" destOrd="1" presId="urn:microsoft.com/office/officeart/2005/8/layout/hList1"/>
    <dgm:cxn modelId="{266CD617-5EA2-4A32-B9B3-7CFF100746A6}" type="presOf" srcId="{0B435691-8917-499C-9F2C-99B3C2C197E2}" destId="{A2123857-5556-42CF-AEA0-300EC4CB78B6}" srcOrd="0" destOrd="2" presId="urn:microsoft.com/office/officeart/2005/8/layout/hList1"/>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D39FB918-02E6-41D7-9FCA-E819756C274A}">
      <dsp:nvSpPr>
        <dsp:cNvPr id="8" name=""/>
        <dsp:cNvSpPr/>
      </dsp:nvSpPr>
      <dsp:spPr>
        <a:xfrm>
          <a:off x="712957" y="346"/>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Women, Infants, and Children (WIC)</a:t>
          </a:r>
        </a:p>
      </dsp:txBody>
      <dsp:txXfrm>
        <a:off x="712957" y="346"/>
        <a:ext cx="2378420" cy="1427052"/>
      </dsp:txXfrm>
    </dsp:sp>
    <dsp:sp modelId="{41D42983-3735-4FBF-BE39-5C4A79D6AA1B}">
      <dsp:nvSpPr>
        <dsp:cNvPr id="9" name=""/>
        <dsp:cNvSpPr/>
      </dsp:nvSpPr>
      <dsp:spPr>
        <a:xfrm>
          <a:off x="3329219" y="346"/>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Housing Choice Voucher Program (Section 8)</a:t>
          </a:r>
        </a:p>
      </dsp:txBody>
      <dsp:txXfrm>
        <a:off x="3329219" y="346"/>
        <a:ext cx="2378420" cy="1427052"/>
      </dsp:txXfrm>
    </dsp:sp>
    <dsp:sp modelId="{257495E5-E840-4304-B35B-3778697D90C1}">
      <dsp:nvSpPr>
        <dsp:cNvPr id="10" name=""/>
        <dsp:cNvSpPr/>
      </dsp:nvSpPr>
      <dsp:spPr>
        <a:xfrm>
          <a:off x="5945482" y="346"/>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i="0" u="none" kern="1200"/>
            <a:t>Supplemental Nutrition Assistance Program (SNAP)</a:t>
          </a:r>
          <a:endParaRPr lang="en-US" sz="2200" b="0" kern="1200"/>
        </a:p>
      </dsp:txBody>
      <dsp:txXfrm>
        <a:off x="5945482" y="346"/>
        <a:ext cx="2378420" cy="1427052"/>
      </dsp:txXfrm>
    </dsp:sp>
    <dsp:sp modelId="{198CF465-5CED-45EB-ACC3-DC0C89C16456}">
      <dsp:nvSpPr>
        <dsp:cNvPr id="11" name=""/>
        <dsp:cNvSpPr/>
      </dsp:nvSpPr>
      <dsp:spPr>
        <a:xfrm>
          <a:off x="8561744" y="346"/>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Energy Assistance</a:t>
          </a:r>
        </a:p>
      </dsp:txBody>
      <dsp:txXfrm>
        <a:off x="8561744" y="346"/>
        <a:ext cx="2378420" cy="1427052"/>
      </dsp:txXfrm>
    </dsp:sp>
    <dsp:sp modelId="{678F8659-7EFF-408A-B930-AC62093A41D7}">
      <dsp:nvSpPr>
        <dsp:cNvPr id="12" name=""/>
        <dsp:cNvSpPr/>
      </dsp:nvSpPr>
      <dsp:spPr>
        <a:xfrm>
          <a:off x="712957" y="1665240"/>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Medical Assistance</a:t>
          </a:r>
        </a:p>
      </dsp:txBody>
      <dsp:txXfrm>
        <a:off x="712957" y="1665240"/>
        <a:ext cx="2378420" cy="1427052"/>
      </dsp:txXfrm>
    </dsp:sp>
    <dsp:sp modelId="{BC25E15C-07A6-4E23-97E8-1D1A02119A89}">
      <dsp:nvSpPr>
        <dsp:cNvPr id="13" name=""/>
        <dsp:cNvSpPr/>
      </dsp:nvSpPr>
      <dsp:spPr>
        <a:xfrm>
          <a:off x="3329219" y="1665240"/>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Temporary Assistance for Needy Families (TANF)</a:t>
          </a:r>
        </a:p>
      </dsp:txBody>
      <dsp:txXfrm>
        <a:off x="3329219" y="1665240"/>
        <a:ext cx="2378420" cy="1427052"/>
      </dsp:txXfrm>
    </dsp:sp>
    <dsp:sp modelId="{688503E5-A586-44E4-A20F-040343086850}">
      <dsp:nvSpPr>
        <dsp:cNvPr id="14" name=""/>
        <dsp:cNvSpPr/>
      </dsp:nvSpPr>
      <dsp:spPr>
        <a:xfrm>
          <a:off x="5945482" y="1665240"/>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General Assistance</a:t>
          </a:r>
        </a:p>
      </dsp:txBody>
      <dsp:txXfrm>
        <a:off x="5945482" y="1665240"/>
        <a:ext cx="2378420" cy="1427052"/>
      </dsp:txXfrm>
    </dsp:sp>
    <dsp:sp modelId="{D3D66656-DB46-475C-96EA-C7E0CABFE5B9}">
      <dsp:nvSpPr>
        <dsp:cNvPr id="15" name=""/>
        <dsp:cNvSpPr/>
      </dsp:nvSpPr>
      <dsp:spPr>
        <a:xfrm>
          <a:off x="8561744" y="1665240"/>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 Care Assistance</a:t>
          </a:r>
        </a:p>
      </dsp:txBody>
      <dsp:txXfrm>
        <a:off x="8561744" y="1665240"/>
        <a:ext cx="2378420" cy="1427052"/>
      </dsp:txXfrm>
    </dsp:sp>
    <dsp:sp modelId="{C43F2124-8E84-424F-9B9B-2159C44FE1D0}">
      <dsp:nvSpPr>
        <dsp:cNvPr id="16" name=""/>
        <dsp:cNvSpPr/>
      </dsp:nvSpPr>
      <dsp:spPr>
        <a:xfrm>
          <a:off x="2021088" y="3330134"/>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Disability Assistance</a:t>
          </a:r>
        </a:p>
      </dsp:txBody>
      <dsp:txXfrm>
        <a:off x="2021088" y="3330134"/>
        <a:ext cx="2378420" cy="1427052"/>
      </dsp:txXfrm>
    </dsp:sp>
    <dsp:sp modelId="{91B0831A-ED26-47A1-8400-0B16EB3BAF2E}">
      <dsp:nvSpPr>
        <dsp:cNvPr id="17" name=""/>
        <dsp:cNvSpPr/>
      </dsp:nvSpPr>
      <dsp:spPr>
        <a:xfrm>
          <a:off x="4637350" y="3330134"/>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Homeless Assistance </a:t>
          </a:r>
        </a:p>
      </dsp:txBody>
      <dsp:txXfrm>
        <a:off x="4637350" y="3330134"/>
        <a:ext cx="2378420" cy="1427052"/>
      </dsp:txXfrm>
    </dsp:sp>
    <dsp:sp modelId="{42971C35-F8C2-4B64-A8A1-E87FCBE8BD6A}">
      <dsp:nvSpPr>
        <dsp:cNvPr id="18" name=""/>
        <dsp:cNvSpPr/>
      </dsp:nvSpPr>
      <dsp:spPr>
        <a:xfrm>
          <a:off x="7253613" y="3330134"/>
          <a:ext cx="2378420" cy="1427052"/>
        </a:xfrm>
        <a:prstGeom prst="rect">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Community Development Block Grant Assistance</a:t>
          </a:r>
        </a:p>
      </dsp:txBody>
      <dsp:txXfrm>
        <a:off x="7253613" y="3330134"/>
        <a:ext cx="2378420" cy="1427052"/>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33AE9C90-C418-49B8-AD23-2ED45FFE50C2}">
      <dsp:nvSpPr>
        <dsp:cNvPr id="7" name=""/>
        <dsp:cNvSpPr/>
      </dsp:nvSpPr>
      <dsp:spPr>
        <a:xfrm>
          <a:off x="1385" y="868574"/>
          <a:ext cx="4862394" cy="308762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F9FE6935-16F3-4884-80D1-8509CDAEBD8D}">
      <dsp:nvSpPr>
        <dsp:cNvPr id="8" name=""/>
        <dsp:cNvSpPr/>
      </dsp:nvSpPr>
      <dsp:spPr>
        <a:xfrm>
          <a:off x="541651" y="1381827"/>
          <a:ext cx="4862394" cy="308762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Male NFJP Participants: </a:t>
          </a:r>
          <a:r>
            <a:rPr lang="en-US" sz="2000" kern="1200"/>
            <a:t>Male participants in any program or activity established under WIOA Title I or receiving any assistance or benefit under this title must not have violated section 3 of the Military Selective Service Act (50 U.S.C. App. 453) by not presenting and submitting to registration as required pursuant to such section (see WIOA Section 189(h)).</a:t>
          </a:r>
        </a:p>
      </dsp:txBody>
      <dsp:txXfrm>
        <a:off x="632084" y="1472260"/>
        <a:ext cx="4681527" cy="2906753"/>
      </dsp:txXfrm>
    </dsp:sp>
    <dsp:sp modelId="{575E6B6C-19D3-4057-BF92-66A3A108EAB8}">
      <dsp:nvSpPr>
        <dsp:cNvPr id="9" name=""/>
        <dsp:cNvSpPr/>
      </dsp:nvSpPr>
      <dsp:spPr>
        <a:xfrm>
          <a:off x="5944311" y="868574"/>
          <a:ext cx="4862394" cy="308762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0948CE8F-84C5-4D2B-A9FB-0DF6DCCA5B06}">
      <dsp:nvSpPr>
        <dsp:cNvPr id="10" name=""/>
        <dsp:cNvSpPr/>
      </dsp:nvSpPr>
      <dsp:spPr>
        <a:xfrm>
          <a:off x="6484577" y="1381827"/>
          <a:ext cx="4862394" cy="308762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Program participants may include individuals with employment authorization documents who have been granted relief under the Deferred Action for Childhood Arrivals (DACA). </a:t>
          </a:r>
        </a:p>
      </dsp:txBody>
      <dsp:txXfrm>
        <a:off x="6575010" y="1472260"/>
        <a:ext cx="4681527" cy="2906753"/>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D2F581BF-8DC3-46EB-8C76-BAFC881CA479}">
      <dsp:nvSpPr>
        <dsp:cNvPr id="6" name=""/>
        <dsp:cNvSpPr/>
      </dsp:nvSpPr>
      <dsp:spPr>
        <a:xfrm>
          <a:off x="962164" y="33"/>
          <a:ext cx="2995525" cy="1797315"/>
        </a:xfrm>
        <a:prstGeom prst="rect">
          <a:avLst/>
        </a:prstGeom>
        <a:gradFill rotWithShape="0">
          <a:gsLst>
            <a:gs pos="0">
              <a:schemeClr val="accent1">
                <a:shade val="80000"/>
                <a:hueOff val="0"/>
                <a:satOff val="0"/>
                <a:lumOff val="0"/>
                <a:alphaOff val="0"/>
              </a:schemeClr>
            </a:gs>
            <a:gs pos="90000">
              <a:schemeClr val="accent1">
                <a:shade val="80000"/>
                <a:hueOff val="0"/>
                <a:satOff val="0"/>
                <a:lumOff val="0"/>
                <a:alphaOff val="0"/>
                <a:shade val="100000"/>
              </a:schemeClr>
            </a:gs>
            <a:gs pos="100000">
              <a:schemeClr val="accent1">
                <a:shade val="80000"/>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Collaborate with partners (community college systems, American Job Centers, etc.)</a:t>
          </a:r>
        </a:p>
      </dsp:txBody>
      <dsp:txXfrm>
        <a:off x="962164" y="33"/>
        <a:ext cx="2995525" cy="1797315"/>
      </dsp:txXfrm>
    </dsp:sp>
    <dsp:sp modelId="{3150ED6E-AFC8-4B53-8F1D-322E97BF1AF6}">
      <dsp:nvSpPr>
        <dsp:cNvPr id="7" name=""/>
        <dsp:cNvSpPr/>
      </dsp:nvSpPr>
      <dsp:spPr>
        <a:xfrm>
          <a:off x="4257242" y="33"/>
          <a:ext cx="2995525" cy="1797315"/>
        </a:xfrm>
        <a:prstGeom prst="rect">
          <a:avLst/>
        </a:prstGeom>
        <a:gradFill rotWithShape="0">
          <a:gsLst>
            <a:gs pos="0">
              <a:schemeClr val="accent1">
                <a:shade val="80000"/>
                <a:hueOff val="46119"/>
                <a:satOff val="-5195"/>
                <a:lumOff val="6316"/>
                <a:alphaOff val="0"/>
              </a:schemeClr>
            </a:gs>
            <a:gs pos="90000">
              <a:schemeClr val="accent1">
                <a:shade val="80000"/>
                <a:hueOff val="46119"/>
                <a:satOff val="-5195"/>
                <a:lumOff val="6316"/>
                <a:alphaOff val="0"/>
                <a:shade val="100000"/>
              </a:schemeClr>
            </a:gs>
            <a:gs pos="100000">
              <a:schemeClr val="accent1">
                <a:shade val="80000"/>
                <a:hueOff val="46119"/>
                <a:satOff val="-5195"/>
                <a:lumOff val="6316"/>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SMAs</a:t>
          </a:r>
        </a:p>
      </dsp:txBody>
      <dsp:txXfrm>
        <a:off x="4257242" y="33"/>
        <a:ext cx="2995525" cy="1797315"/>
      </dsp:txXfrm>
    </dsp:sp>
    <dsp:sp modelId="{555E0C05-007B-4386-B4C4-C2A4472A08DB}">
      <dsp:nvSpPr>
        <dsp:cNvPr id="8" name=""/>
        <dsp:cNvSpPr/>
      </dsp:nvSpPr>
      <dsp:spPr>
        <a:xfrm>
          <a:off x="7552320" y="33"/>
          <a:ext cx="2995525" cy="1797315"/>
        </a:xfrm>
        <a:prstGeom prst="rect">
          <a:avLst/>
        </a:prstGeom>
        <a:gradFill rotWithShape="0">
          <a:gsLst>
            <a:gs pos="0">
              <a:schemeClr val="accent1">
                <a:shade val="80000"/>
                <a:hueOff val="92238"/>
                <a:satOff val="-10389"/>
                <a:lumOff val="12632"/>
                <a:alphaOff val="0"/>
              </a:schemeClr>
            </a:gs>
            <a:gs pos="90000">
              <a:schemeClr val="accent1">
                <a:shade val="80000"/>
                <a:hueOff val="92238"/>
                <a:satOff val="-10389"/>
                <a:lumOff val="12632"/>
                <a:alphaOff val="0"/>
                <a:shade val="100000"/>
              </a:schemeClr>
            </a:gs>
            <a:gs pos="100000">
              <a:schemeClr val="accent1">
                <a:shade val="80000"/>
                <a:hueOff val="92238"/>
                <a:satOff val="-10389"/>
                <a:lumOff val="12632"/>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Consulates</a:t>
          </a:r>
        </a:p>
      </dsp:txBody>
      <dsp:txXfrm>
        <a:off x="7552320" y="33"/>
        <a:ext cx="2995525" cy="1797315"/>
      </dsp:txXfrm>
    </dsp:sp>
    <dsp:sp modelId="{8388DE92-0C71-4DAC-9D92-BCB987FCF35A}">
      <dsp:nvSpPr>
        <dsp:cNvPr id="9" name=""/>
        <dsp:cNvSpPr/>
      </dsp:nvSpPr>
      <dsp:spPr>
        <a:xfrm>
          <a:off x="962164" y="2096900"/>
          <a:ext cx="2995525" cy="1797315"/>
        </a:xfrm>
        <a:prstGeom prst="rect">
          <a:avLst/>
        </a:prstGeom>
        <a:gradFill rotWithShape="0">
          <a:gsLst>
            <a:gs pos="0">
              <a:schemeClr val="accent1">
                <a:shade val="80000"/>
                <a:hueOff val="138357"/>
                <a:satOff val="-15584"/>
                <a:lumOff val="18948"/>
                <a:alphaOff val="0"/>
              </a:schemeClr>
            </a:gs>
            <a:gs pos="90000">
              <a:schemeClr val="accent1">
                <a:shade val="80000"/>
                <a:hueOff val="138357"/>
                <a:satOff val="-15584"/>
                <a:lumOff val="18948"/>
                <a:alphaOff val="0"/>
                <a:shade val="100000"/>
              </a:schemeClr>
            </a:gs>
            <a:gs pos="100000">
              <a:schemeClr val="accent1">
                <a:shade val="80000"/>
                <a:hueOff val="138357"/>
                <a:satOff val="-15584"/>
                <a:lumOff val="18948"/>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Employer engagement</a:t>
          </a:r>
        </a:p>
      </dsp:txBody>
      <dsp:txXfrm>
        <a:off x="962164" y="2096900"/>
        <a:ext cx="2995525" cy="1797315"/>
      </dsp:txXfrm>
    </dsp:sp>
    <dsp:sp modelId="{C8FB97F1-AC20-4D5A-8A46-B8336BB8657F}">
      <dsp:nvSpPr>
        <dsp:cNvPr id="10" name=""/>
        <dsp:cNvSpPr/>
      </dsp:nvSpPr>
      <dsp:spPr>
        <a:xfrm>
          <a:off x="4257242" y="2096900"/>
          <a:ext cx="2995525" cy="1797315"/>
        </a:xfrm>
        <a:prstGeom prst="rect">
          <a:avLst/>
        </a:prstGeom>
        <a:gradFill rotWithShape="0">
          <a:gsLst>
            <a:gs pos="0">
              <a:schemeClr val="accent1">
                <a:shade val="80000"/>
                <a:hueOff val="184476"/>
                <a:satOff val="-20779"/>
                <a:lumOff val="25264"/>
                <a:alphaOff val="0"/>
              </a:schemeClr>
            </a:gs>
            <a:gs pos="90000">
              <a:schemeClr val="accent1">
                <a:shade val="80000"/>
                <a:hueOff val="184476"/>
                <a:satOff val="-20779"/>
                <a:lumOff val="25264"/>
                <a:alphaOff val="0"/>
                <a:shade val="100000"/>
              </a:schemeClr>
            </a:gs>
            <a:gs pos="100000">
              <a:schemeClr val="accent1">
                <a:shade val="80000"/>
                <a:hueOff val="184476"/>
                <a:satOff val="-20779"/>
                <a:lumOff val="25264"/>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Employee advisory councils</a:t>
          </a:r>
        </a:p>
      </dsp:txBody>
      <dsp:txXfrm>
        <a:off x="4257242" y="2096900"/>
        <a:ext cx="2995525" cy="1797315"/>
      </dsp:txXfrm>
    </dsp:sp>
    <dsp:sp modelId="{6B1C1D6F-C287-4E39-859A-5C1D72EC07FA}">
      <dsp:nvSpPr>
        <dsp:cNvPr id="11" name=""/>
        <dsp:cNvSpPr/>
      </dsp:nvSpPr>
      <dsp:spPr>
        <a:xfrm>
          <a:off x="7552320" y="2096900"/>
          <a:ext cx="2995525" cy="1797315"/>
        </a:xfrm>
        <a:prstGeom prst="rect">
          <a:avLst/>
        </a:prstGeom>
        <a:gradFill rotWithShape="0">
          <a:gsLst>
            <a:gs pos="0">
              <a:schemeClr val="accent1">
                <a:shade val="80000"/>
                <a:hueOff val="230595"/>
                <a:satOff val="-25973"/>
                <a:lumOff val="31580"/>
                <a:alphaOff val="0"/>
              </a:schemeClr>
            </a:gs>
            <a:gs pos="90000">
              <a:schemeClr val="accent1">
                <a:shade val="80000"/>
                <a:hueOff val="230595"/>
                <a:satOff val="-25973"/>
                <a:lumOff val="31580"/>
                <a:alphaOff val="0"/>
                <a:shade val="100000"/>
              </a:schemeClr>
            </a:gs>
            <a:gs pos="100000">
              <a:schemeClr val="accent1">
                <a:shade val="80000"/>
                <a:hueOff val="230595"/>
                <a:satOff val="-25973"/>
                <a:lumOff val="3158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Migrant coalition groups</a:t>
          </a:r>
        </a:p>
      </dsp:txBody>
      <dsp:txXfrm>
        <a:off x="7552320" y="2096900"/>
        <a:ext cx="2995525" cy="1797315"/>
      </dsp:txXfrm>
    </dsp:sp>
    <dsp:sp modelId="{8A4E93A6-27F7-4051-A9CA-B4C3AA1FD466}">
      <dsp:nvSpPr>
        <dsp:cNvPr id="12" name=""/>
        <dsp:cNvSpPr/>
      </dsp:nvSpPr>
      <dsp:spPr>
        <a:xfrm>
          <a:off x="4257242" y="4193768"/>
          <a:ext cx="2995525" cy="1797315"/>
        </a:xfrm>
        <a:prstGeom prst="rect">
          <a:avLst/>
        </a:prstGeom>
        <a:gradFill rotWithShape="0">
          <a:gsLst>
            <a:gs pos="0">
              <a:schemeClr val="accent1">
                <a:shade val="80000"/>
                <a:hueOff val="276714"/>
                <a:satOff val="-31168"/>
                <a:lumOff val="37896"/>
                <a:alphaOff val="0"/>
              </a:schemeClr>
            </a:gs>
            <a:gs pos="90000">
              <a:schemeClr val="accent1">
                <a:shade val="80000"/>
                <a:hueOff val="276714"/>
                <a:satOff val="-31168"/>
                <a:lumOff val="37896"/>
                <a:alphaOff val="0"/>
                <a:shade val="100000"/>
              </a:schemeClr>
            </a:gs>
            <a:gs pos="100000">
              <a:schemeClr val="accent1">
                <a:shade val="80000"/>
                <a:hueOff val="276714"/>
                <a:satOff val="-31168"/>
                <a:lumOff val="37896"/>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Social media platforms/virtual outreach</a:t>
          </a:r>
        </a:p>
      </dsp:txBody>
      <dsp:txXfrm>
        <a:off x="4257242" y="4193768"/>
        <a:ext cx="2995525" cy="1797315"/>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5AFAEBDB-13CB-4536-995A-D12CEBF46F03}">
      <dsp:nvSpPr>
        <dsp:cNvPr id="7" name=""/>
        <dsp:cNvSpPr/>
      </dsp:nvSpPr>
      <dsp:spPr>
        <a:xfrm>
          <a:off x="0" y="2140"/>
          <a:ext cx="11407487" cy="10848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E329D407-B2DE-4662-916C-FB8881DC5A10}">
      <dsp:nvSpPr>
        <dsp:cNvPr id="8" name=""/>
        <dsp:cNvSpPr/>
      </dsp:nvSpPr>
      <dsp:spPr>
        <a:xfrm>
          <a:off x="328176" y="246238"/>
          <a:ext cx="596683" cy="596683"/>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59D1DF7A-07B8-461E-B9C6-086CCD6D3E95}">
      <dsp:nvSpPr>
        <dsp:cNvPr id="9" name=""/>
        <dsp:cNvSpPr/>
      </dsp:nvSpPr>
      <dsp:spPr>
        <a:xfrm>
          <a:off x="1253036" y="2140"/>
          <a:ext cx="10154450" cy="108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6" tIns="114816" rIns="114816" bIns="114816" numCol="1" spcCol="1270" anchor="ctr" anchorCtr="0">
          <a:noAutofit/>
        </a:bodyPr>
        <a:lstStyle/>
        <a:p>
          <a:pPr marL="0" lvl="0" indent="0" algn="l" defTabSz="889000">
            <a:lnSpc>
              <a:spcPct val="90000"/>
            </a:lnSpc>
            <a:spcBef>
              <a:spcPct val="0"/>
            </a:spcBef>
            <a:spcAft>
              <a:spcPct val="35000"/>
            </a:spcAft>
            <a:buNone/>
          </a:pPr>
          <a:r>
            <a:rPr lang="en-US" sz="2000" b="1" kern="1200"/>
            <a:t>Outreach and Recruitment </a:t>
          </a:r>
          <a:r>
            <a:rPr lang="en-US" sz="2000" kern="1200"/>
            <a:t>- People have to know what NFJP is offering exists, to see it as important to them, and to be willing to use it. What’s your message and who do you have to say it you?</a:t>
          </a:r>
        </a:p>
      </dsp:txBody>
      <dsp:txXfrm>
        <a:off x="1253036" y="2140"/>
        <a:ext cx="10154450" cy="1084879"/>
      </dsp:txXfrm>
    </dsp:sp>
    <dsp:sp modelId="{F16DBB08-47FA-4782-A065-4460F3E46421}">
      <dsp:nvSpPr>
        <dsp:cNvPr id="10" name=""/>
        <dsp:cNvSpPr/>
      </dsp:nvSpPr>
      <dsp:spPr>
        <a:xfrm>
          <a:off x="0" y="1358240"/>
          <a:ext cx="11407487" cy="10848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77E8A40F-45BF-46B5-AB00-1C56526DBE40}">
      <dsp:nvSpPr>
        <dsp:cNvPr id="11" name=""/>
        <dsp:cNvSpPr/>
      </dsp:nvSpPr>
      <dsp:spPr>
        <a:xfrm>
          <a:off x="328176" y="1602338"/>
          <a:ext cx="596683" cy="59668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3B69E4C1-0C6E-4891-9F0B-7D3CD113A7CA}">
      <dsp:nvSpPr>
        <dsp:cNvPr id="12" name=""/>
        <dsp:cNvSpPr/>
      </dsp:nvSpPr>
      <dsp:spPr>
        <a:xfrm>
          <a:off x="1253036" y="1358240"/>
          <a:ext cx="10154450" cy="108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6" tIns="114816" rIns="114816" bIns="114816" numCol="1" spcCol="1270" anchor="ctr" anchorCtr="0">
          <a:noAutofit/>
        </a:bodyPr>
        <a:lstStyle/>
        <a:p>
          <a:pPr marL="0" lvl="0" indent="0" algn="l" defTabSz="889000">
            <a:lnSpc>
              <a:spcPct val="90000"/>
            </a:lnSpc>
            <a:spcBef>
              <a:spcPct val="0"/>
            </a:spcBef>
            <a:spcAft>
              <a:spcPct val="35000"/>
            </a:spcAft>
            <a:buNone/>
          </a:pPr>
          <a:r>
            <a:rPr lang="en-US" sz="2000" b="1" kern="1200"/>
            <a:t>Program Design </a:t>
          </a:r>
          <a:r>
            <a:rPr lang="en-US" sz="2000" kern="1200"/>
            <a:t>- That doesn’t mean only physical access – being able to reach or get into a building, for instance – but informational and social access as well. Does our desired population have access to what we’re offering?</a:t>
          </a:r>
        </a:p>
      </dsp:txBody>
      <dsp:txXfrm>
        <a:off x="1253036" y="1358240"/>
        <a:ext cx="10154450" cy="1084879"/>
      </dsp:txXfrm>
    </dsp:sp>
    <dsp:sp modelId="{457207C3-BA1B-42AF-9F7F-23C9A873AAFF}">
      <dsp:nvSpPr>
        <dsp:cNvPr id="13" name=""/>
        <dsp:cNvSpPr/>
      </dsp:nvSpPr>
      <dsp:spPr>
        <a:xfrm>
          <a:off x="0" y="2714339"/>
          <a:ext cx="11407487" cy="1084879"/>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EA6E069D-E9C4-4FE8-B3F7-A7801E4BB6D0}">
      <dsp:nvSpPr>
        <dsp:cNvPr id="14" name=""/>
        <dsp:cNvSpPr/>
      </dsp:nvSpPr>
      <dsp:spPr>
        <a:xfrm>
          <a:off x="328176" y="2958437"/>
          <a:ext cx="596683" cy="59668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4A411888-8E0E-416C-8661-CA64B4E72987}">
      <dsp:nvSpPr>
        <dsp:cNvPr id="15" name=""/>
        <dsp:cNvSpPr/>
      </dsp:nvSpPr>
      <dsp:spPr>
        <a:xfrm>
          <a:off x="1253036" y="2714339"/>
          <a:ext cx="10154450" cy="108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6" tIns="114816" rIns="114816" bIns="114816" numCol="1" spcCol="1270" anchor="ctr" anchorCtr="0">
          <a:noAutofit/>
        </a:bodyPr>
        <a:lstStyle/>
        <a:p>
          <a:pPr marL="0" lvl="0" indent="0" algn="l" defTabSz="889000">
            <a:lnSpc>
              <a:spcPct val="90000"/>
            </a:lnSpc>
            <a:spcBef>
              <a:spcPct val="0"/>
            </a:spcBef>
            <a:spcAft>
              <a:spcPct val="35000"/>
            </a:spcAft>
            <a:buNone/>
          </a:pPr>
          <a:r>
            <a:rPr lang="en-US" sz="2000" b="1" kern="1200"/>
            <a:t>Participant Eligibility Requirements </a:t>
          </a:r>
          <a:r>
            <a:rPr lang="en-US" sz="2000" kern="1200"/>
            <a:t>- How do our policies and biases create barriers and prevent or make it difficult to use NFJP services?</a:t>
          </a:r>
        </a:p>
      </dsp:txBody>
      <dsp:txXfrm>
        <a:off x="1253036" y="2714339"/>
        <a:ext cx="10154450" cy="1084879"/>
      </dsp:txXfrm>
    </dsp:sp>
    <dsp:sp modelId="{877F440E-62B9-445D-B3A5-85BBE18FA241}">
      <dsp:nvSpPr>
        <dsp:cNvPr id="16" name=""/>
        <dsp:cNvSpPr/>
      </dsp:nvSpPr>
      <dsp:spPr>
        <a:xfrm>
          <a:off x="0" y="4070439"/>
          <a:ext cx="11407487" cy="1084879"/>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a:lstStyle/>
        <a:p/>
      </dsp:txBody>
    </dsp:sp>
    <dsp:sp modelId="{47064B6A-48C3-4772-9258-E94981133FE5}">
      <dsp:nvSpPr>
        <dsp:cNvPr id="17" name=""/>
        <dsp:cNvSpPr/>
      </dsp:nvSpPr>
      <dsp:spPr>
        <a:xfrm>
          <a:off x="328176" y="4314537"/>
          <a:ext cx="596683" cy="59668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27D7A53-E3C5-4A36-A537-40D1973BDB1D}">
      <dsp:nvSpPr>
        <dsp:cNvPr id="18" name=""/>
        <dsp:cNvSpPr/>
      </dsp:nvSpPr>
      <dsp:spPr>
        <a:xfrm>
          <a:off x="1253036" y="4070439"/>
          <a:ext cx="10154450" cy="108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16" tIns="114816" rIns="114816" bIns="114816" numCol="1" spcCol="1270" anchor="ctr" anchorCtr="0">
          <a:noAutofit/>
        </a:bodyPr>
        <a:lstStyle/>
        <a:p>
          <a:pPr marL="0" lvl="0" indent="0" algn="l" defTabSz="889000">
            <a:lnSpc>
              <a:spcPct val="90000"/>
            </a:lnSpc>
            <a:spcBef>
              <a:spcPct val="0"/>
            </a:spcBef>
            <a:spcAft>
              <a:spcPct val="35000"/>
            </a:spcAft>
            <a:buNone/>
          </a:pPr>
          <a:r>
            <a:rPr lang="en-US" sz="2000" b="1" kern="1200"/>
            <a:t>Program Performance Targets </a:t>
          </a:r>
          <a:r>
            <a:rPr lang="en-US" sz="2000" kern="1200"/>
            <a:t>– Are our negotiated performance targets realistic keeping in mind our MSFW’s needs? Otherwise, many of them will be shut out, a situation both unfair and contrary to our goals.</a:t>
          </a:r>
        </a:p>
      </dsp:txBody>
      <dsp:txXfrm>
        <a:off x="1253036" y="4070439"/>
        <a:ext cx="10154450" cy="1084879"/>
      </dsp:txXfrm>
    </dsp:sp>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8E5BDBAF-E66E-486A-8035-965041F5AD21}">
      <dsp:nvSpPr>
        <dsp:cNvPr id="7" name=""/>
        <dsp:cNvSpPr/>
      </dsp:nvSpPr>
      <dsp:spPr>
        <a:xfrm>
          <a:off x="3627" y="142904"/>
          <a:ext cx="3536368" cy="105245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Clr>
              <a:srgbClr val="17406D"/>
            </a:buClr>
            <a:buFont typeface="Wingdings 3" panose="05040102010807070707" pitchFamily="18" charset="2"/>
            <a:buNone/>
          </a:pPr>
          <a:r>
            <a:rPr lang="en-US" sz="2900" b="1" kern="1200"/>
            <a:t>Week 1: NFJP Grant Basics</a:t>
          </a:r>
          <a:endParaRPr lang="en-US" sz="2900" kern="1200"/>
        </a:p>
      </dsp:txBody>
      <dsp:txXfrm>
        <a:off x="3627" y="142904"/>
        <a:ext cx="3536368" cy="1052455"/>
      </dsp:txXfrm>
    </dsp:sp>
    <dsp:sp modelId="{53E02C1C-6E91-42E8-A34C-9DA0BBF3B8B6}">
      <dsp:nvSpPr>
        <dsp:cNvPr id="8" name=""/>
        <dsp:cNvSpPr/>
      </dsp:nvSpPr>
      <dsp:spPr>
        <a:xfrm>
          <a:off x="3627" y="1195359"/>
          <a:ext cx="3536368" cy="376133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b="0" u="sng" kern="1200">
              <a:solidFill>
                <a:schemeClr val="tx1"/>
              </a:solidFill>
            </a:rPr>
            <a:t>Day 1</a:t>
          </a:r>
          <a:r>
            <a:rPr lang="en-US" sz="2900" b="0" kern="1200">
              <a:solidFill>
                <a:schemeClr val="tx1"/>
              </a:solidFill>
            </a:rPr>
            <a:t>: New Grantee Orientation</a:t>
          </a:r>
        </a:p>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u="sng" kern="1200"/>
            <a:t>Day 2</a:t>
          </a:r>
          <a:r>
            <a:rPr lang="en-US" sz="2900" kern="1200"/>
            <a:t>: Grant Administration &amp; Operations</a:t>
          </a:r>
        </a:p>
      </dsp:txBody>
      <dsp:txXfrm>
        <a:off x="3627" y="1195359"/>
        <a:ext cx="3536368" cy="3761336"/>
      </dsp:txXfrm>
    </dsp:sp>
    <dsp:sp modelId="{A4DF8931-4285-4620-8993-2900A6E3F65D}">
      <dsp:nvSpPr>
        <dsp:cNvPr id="9" name=""/>
        <dsp:cNvSpPr/>
      </dsp:nvSpPr>
      <dsp:spPr>
        <a:xfrm>
          <a:off x="4035087" y="142904"/>
          <a:ext cx="3536368" cy="105245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Clr>
              <a:srgbClr val="17406D"/>
            </a:buClr>
            <a:buFont typeface="Wingdings 3" panose="05040102010807070707" pitchFamily="18" charset="2"/>
            <a:buNone/>
          </a:pPr>
          <a:r>
            <a:rPr lang="en-US" sz="2900" b="1" kern="1200"/>
            <a:t>Week 2: NFJP Deep Dive</a:t>
          </a:r>
          <a:endParaRPr lang="en-US" sz="2900" kern="1200"/>
        </a:p>
      </dsp:txBody>
      <dsp:txXfrm>
        <a:off x="4035087" y="142904"/>
        <a:ext cx="3536368" cy="1052455"/>
      </dsp:txXfrm>
    </dsp:sp>
    <dsp:sp modelId="{861C0FF4-21FB-4D77-BFC1-2AFB57EE2AFE}">
      <dsp:nvSpPr>
        <dsp:cNvPr id="10" name=""/>
        <dsp:cNvSpPr/>
      </dsp:nvSpPr>
      <dsp:spPr>
        <a:xfrm>
          <a:off x="4035087" y="1195359"/>
          <a:ext cx="3536368" cy="376133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b="0" u="sng" kern="1200">
              <a:solidFill>
                <a:schemeClr val="tx1"/>
              </a:solidFill>
            </a:rPr>
            <a:t>Day 3</a:t>
          </a:r>
          <a:r>
            <a:rPr lang="en-US" sz="2900" b="0" kern="1200">
              <a:solidFill>
                <a:schemeClr val="tx1"/>
              </a:solidFill>
            </a:rPr>
            <a:t>: Understanding Your Customers: How Data Can Help </a:t>
          </a:r>
        </a:p>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b="1" u="sng" kern="1200">
              <a:solidFill>
                <a:schemeClr val="accent5"/>
              </a:solidFill>
            </a:rPr>
            <a:t>Day 4</a:t>
          </a:r>
          <a:r>
            <a:rPr lang="en-US" sz="2900" b="1" kern="1200">
              <a:solidFill>
                <a:schemeClr val="accent5"/>
              </a:solidFill>
            </a:rPr>
            <a:t>: Eligibility, Outreach, Recruitment, and Enrollment</a:t>
          </a:r>
        </a:p>
      </dsp:txBody>
      <dsp:txXfrm>
        <a:off x="4035087" y="1195359"/>
        <a:ext cx="3536368" cy="3761336"/>
      </dsp:txXfrm>
    </dsp:sp>
    <dsp:sp modelId="{B4D8F880-09FB-405C-A41E-34CB4A6EDF92}">
      <dsp:nvSpPr>
        <dsp:cNvPr id="11" name=""/>
        <dsp:cNvSpPr/>
      </dsp:nvSpPr>
      <dsp:spPr>
        <a:xfrm>
          <a:off x="8066547" y="142904"/>
          <a:ext cx="3536368" cy="105245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Clr>
              <a:srgbClr val="17406D"/>
            </a:buClr>
            <a:buFont typeface="Wingdings 3" panose="05040102010807070707" pitchFamily="18" charset="2"/>
            <a:buNone/>
          </a:pPr>
          <a:r>
            <a:rPr lang="en-US" sz="2900" b="1" kern="1200"/>
            <a:t>Week 3: Putting Everything Together</a:t>
          </a:r>
          <a:endParaRPr lang="en-US" sz="2900" kern="1200"/>
        </a:p>
      </dsp:txBody>
      <dsp:txXfrm>
        <a:off x="8066547" y="142904"/>
        <a:ext cx="3536368" cy="1052455"/>
      </dsp:txXfrm>
    </dsp:sp>
    <dsp:sp modelId="{A2123857-5556-42CF-AEA0-300EC4CB78B6}">
      <dsp:nvSpPr>
        <dsp:cNvPr id="12" name=""/>
        <dsp:cNvSpPr/>
      </dsp:nvSpPr>
      <dsp:spPr>
        <a:xfrm>
          <a:off x="8066547" y="1195359"/>
          <a:ext cx="3536368" cy="376133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u="sng" kern="1200"/>
            <a:t>Day 5</a:t>
          </a:r>
          <a:r>
            <a:rPr lang="en-US" sz="2900" kern="1200"/>
            <a:t>: Partnerships &amp; Service Delivery</a:t>
          </a:r>
        </a:p>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u="sng" kern="1200"/>
            <a:t>Day 6</a:t>
          </a:r>
          <a:r>
            <a:rPr lang="en-US" sz="2900" kern="1200"/>
            <a:t>: Grant Reporting Requirements </a:t>
          </a:r>
        </a:p>
        <a:p>
          <a:pPr marL="285750" lvl="1" indent="-285750" algn="l" defTabSz="1289050">
            <a:lnSpc>
              <a:spcPct val="90000"/>
            </a:lnSpc>
            <a:spcBef>
              <a:spcPct val="0"/>
            </a:spcBef>
            <a:spcAft>
              <a:spcPct val="15000"/>
            </a:spcAft>
            <a:buClr>
              <a:srgbClr val="9E1C30"/>
            </a:buClr>
            <a:buSzPts val="1200"/>
            <a:buFont typeface="Wingdings 3" panose="05040102010807070707" pitchFamily="18" charset="2"/>
            <a:buNone/>
          </a:pPr>
          <a:r>
            <a:rPr lang="en-US" sz="2900" u="sng" kern="1200"/>
            <a:t>Day 7</a:t>
          </a:r>
          <a:r>
            <a:rPr lang="en-US" sz="2900" kern="1200"/>
            <a:t>: NGO Debrief</a:t>
          </a:r>
        </a:p>
      </dsp:txBody>
      <dsp:txXfrm>
        <a:off x="8066547" y="1195359"/>
        <a:ext cx="3536368" cy="3761336"/>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r:blip="">
            <dgm:adjLst/>
          </dgm:shape>
          <dgm:presOf/>
          <dgm:constrLst>
            <dgm:constr type="bendDist" for="des" ptType="parTrans" refType="sp" fact="0.5"/>
          </dgm:constrLst>
          <dgm:ruleLst/>
          <dgm:layoutNode name="composite">
            <dgm:alg type="composite"/>
            <dgm:shape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type="roundRect" r:blip="">
                <dgm:adjLst>
                  <dgm:adj idx="1" val="0.1"/>
                </dgm:adjLst>
              </dgm:shape>
              <dgm:presOf/>
              <dgm:constrLst/>
              <dgm:ruleLst/>
            </dgm:layoutNode>
            <dgm:layoutNode name="text" styleLbl="fgAcc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dgm:constrLst>
                    <dgm:constr type="begPad"/>
                    <dgm:constr type="endPad"/>
                  </dgm:constrLst>
                  <dgm:ruleLst/>
                </dgm:layoutNode>
              </dgm:forEach>
              <dgm:forEach name="Name11" axis="self" ptType="node">
                <dgm:layoutNode name="hierRoot2">
                  <dgm:alg type="hierRoot"/>
                  <dgm:shape r:blip="">
                    <dgm:adjLst/>
                  </dgm:shape>
                  <dgm:presOf/>
                  <dgm:constrLst>
                    <dgm:constr type="bendDist" for="des" ptType="parTrans" refType="sp" fact="0.5"/>
                  </dgm:constrLst>
                  <dgm:ruleLst/>
                  <dgm:layoutNode name="composite2">
                    <dgm:alg type="composite"/>
                    <dgm:shape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type="roundRect" r:blip="">
                        <dgm:adjLst>
                          <dgm:adj idx="1" val="0.1"/>
                        </dgm:adjLst>
                      </dgm:shape>
                      <dgm:presOf/>
                      <dgm:constrLst/>
                      <dgm:ruleLst/>
                    </dgm:layoutNode>
                    <dgm:layoutNode name="text2" styleLbl="fgAcc2">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dgm:constrLst>
                            <dgm:constr type="begPad"/>
                            <dgm:constr type="endPad"/>
                          </dgm:constrLst>
                          <dgm:ruleLst/>
                        </dgm:layoutNode>
                      </dgm:forEach>
                      <dgm:forEach name="Name18" axis="self" ptType="node">
                        <dgm:layoutNode name="hierRoot3">
                          <dgm:alg type="hierRoot"/>
                          <dgm:shape r:blip="">
                            <dgm:adjLst/>
                          </dgm:shape>
                          <dgm:presOf/>
                          <dgm:constrLst>
                            <dgm:constr type="bendDist" for="des" ptType="parTrans" refType="sp" fact="0.5"/>
                          </dgm:constrLst>
                          <dgm:ruleLst/>
                          <dgm:layoutNode name="composite3">
                            <dgm:alg type="composite"/>
                            <dgm:shape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type="roundRect" r:blip="">
                                <dgm:adjLst>
                                  <dgm:adj idx="1" val="0.1"/>
                                </dgm:adjLst>
                              </dgm:shape>
                              <dgm:presOf/>
                              <dgm:constrLst/>
                              <dgm:ruleLst/>
                            </dgm:layoutNode>
                            <dgm:layoutNode name="text3" styleLbl="fgAcc3">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dgm:constrLst>
                                    <dgm:constr type="begPad"/>
                                    <dgm:constr type="endPad"/>
                                  </dgm:constrLst>
                                  <dgm:ruleLst/>
                                </dgm:layoutNode>
                              </dgm:forEach>
                              <dgm:forEach name="Name27" axis="self" ptType="node">
                                <dgm:layoutNode name="hierRoot4">
                                  <dgm:alg type="hierRoot"/>
                                  <dgm:shape r:blip="">
                                    <dgm:adjLst/>
                                  </dgm:shape>
                                  <dgm:presOf/>
                                  <dgm:constrLst>
                                    <dgm:constr type="bendDist" for="des" ptType="parTrans" refType="sp" fact="0.5"/>
                                  </dgm:constrLst>
                                  <dgm:ruleLst/>
                                  <dgm:layoutNode name="composite4">
                                    <dgm:alg type="composite"/>
                                    <dgm:shape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type="roundRect" r:blip="">
                                        <dgm:adjLst>
                                          <dgm:adj idx="1" val="0.1"/>
                                        </dgm:adjLst>
                                      </dgm:shape>
                                      <dgm:presOf/>
                                      <dgm:constrLst/>
                                      <dgm:ruleLst/>
                                    </dgm:layoutNode>
                                    <dgm:layoutNode name="text4" styleLbl="fgAcc4">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dgm:ruleLst>
    <dgm:forEach name="Name8" axis="ch" ptType="node">
      <dgm:layoutNode name="compNode">
        <dgm:alg type="composite"/>
        <dgm:shape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dgm:ruleLst>
        <dgm:layoutNode name="bgRect" styleLbl="bgShp">
          <dgm:alg type="sp"/>
          <dgm:shape type="roundRect" r:blip="">
            <dgm:adjLst>
              <dgm:adj idx="1" val="0.1"/>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type="rect" r:blip="">
            <dgm:adjLst/>
          </dgm:shape>
          <dgm:presOf axis="self" ptType="node"/>
          <dgm:constrLst>
            <dgm:constr type="lMarg" refType="h" fact="0.3"/>
            <dgm:constr type="rMarg" refType="h" fact="0.3"/>
            <dgm:constr type="tMarg" refType="h" fact="0.3"/>
            <dgm:constr type="bMarg" refType="h" fact="0.3"/>
          </dgm:constrLst>
          <dgm:ruleLst>
            <dgm:rule type="primFontSz" val="14"/>
            <dgm:rule type="h" val="INF"/>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dgm:ruleLst>
            </dgm:layoutNode>
          </dgm:if>
          <dgm:else name="Name14"/>
        </dgm:choose>
      </dgm:layoutNode>
      <dgm:forEach name="Name15" axis="followSib" ptType="sibTrans" cnt="1">
        <dgm:layoutNode name="sibTrans">
          <dgm:alg type="sp"/>
          <dgm:shape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511719124"/>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554504702"/>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429146880"/>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51469386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795387620"/>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1138480511"/>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221870190"/>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345615022"/>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719713778"/>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8473643"/>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883069041"/>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189219929"/>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217685042"/>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327809782"/>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007612695"/>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285037647"/>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345848059"/>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4250975590"/>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B53A61-F5C0-45DD-8CD7-72D39AF608AF}" type="slidenum">
              <a:rPr lang="es-PE" smtClean="0"/>
              <a:t>26</a:t>
            </a:fld>
            <a:endParaRPr lang="es-PE"/>
          </a:p>
        </p:txBody>
      </p:sp>
    </p:spTree>
    <p:extLst>
      <p:ext uri="{BB962C8B-B14F-4D97-AF65-F5344CB8AC3E}">
        <p14:creationId xmlns:p14="http://schemas.microsoft.com/office/powerpoint/2010/main" val="3544104712"/>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688309041"/>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924" y="4344773"/>
            <a:ext cx="5599253" cy="4477233"/>
          </a:xfrm>
        </p:spPr>
        <p:txBody>
          <a:bodyPr/>
          <a:lstStyle/>
          <a:p>
            <a:endParaRPr lang="en-US" sz="180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262683246"/>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a:p>
          <a:p>
            <a:pPr marL="0" indent="0">
              <a:buFont typeface="Arial" panose="020b0604020202020204" pitchFamily="34" charset="0"/>
              <a:buNone/>
            </a:pPr>
            <a:endParaRPr lang="en-US"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60094177"/>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770365129"/>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a:p>
          <a:p>
            <a:pPr marL="0" indent="0">
              <a:buFont typeface="Arial" panose="020b0604020202020204" pitchFamily="34" charset="0"/>
              <a:buNone/>
            </a:pPr>
            <a:endParaRPr lang="en-US"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174305894"/>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0B53A61-F5C0-45DD-8CD7-72D39AF608A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025149"/>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0B53A61-F5C0-45DD-8CD7-72D39AF608A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514955"/>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s-P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0B53A61-F5C0-45DD-8CD7-72D39AF608A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958860"/>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848288006"/>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159707577"/>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612575412"/>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689" y="4400550"/>
            <a:ext cx="6076708" cy="4430934"/>
          </a:xfrm>
        </p:spPr>
        <p:txBody>
          <a:bodyPr/>
          <a:lstStyle/>
          <a:p>
            <a:endParaRPr lang="en-US" sz="110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1477864916"/>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113" y="4400550"/>
            <a:ext cx="6146157" cy="4465658"/>
          </a:xfrm>
        </p:spPr>
        <p:txBody>
          <a:bodyPr/>
          <a:lstStyle/>
          <a:p>
            <a:endParaRPr lang="en-US" sz="105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1914306668"/>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184061352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307414212"/>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2995082160"/>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11836364"/>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616044741"/>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00B53A61-F5C0-45DD-8CD7-72D39AF608AF}" type="slidenum">
              <a:rPr lang="es-PE" smtClean="0"/>
              <a:t>44</a:t>
            </a:fld>
            <a:endParaRPr lang="es-PE"/>
          </a:p>
        </p:txBody>
      </p:sp>
    </p:spTree>
    <p:extLst>
      <p:ext uri="{BB962C8B-B14F-4D97-AF65-F5344CB8AC3E}">
        <p14:creationId xmlns:p14="http://schemas.microsoft.com/office/powerpoint/2010/main" val="1774737993"/>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00B53A61-F5C0-45DD-8CD7-72D39AF608AF}" type="slidenum">
              <a:rPr lang="es-PE" smtClean="0"/>
              <a:t>45</a:t>
            </a:fld>
            <a:endParaRPr lang="es-PE"/>
          </a:p>
        </p:txBody>
      </p:sp>
    </p:spTree>
    <p:extLst>
      <p:ext uri="{BB962C8B-B14F-4D97-AF65-F5344CB8AC3E}">
        <p14:creationId xmlns:p14="http://schemas.microsoft.com/office/powerpoint/2010/main" val="3925698785"/>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t>46</a:t>
            </a:fld>
            <a:endParaRPr lang="en-US"/>
          </a:p>
        </p:txBody>
      </p:sp>
    </p:spTree>
    <p:extLst>
      <p:ext uri="{BB962C8B-B14F-4D97-AF65-F5344CB8AC3E}">
        <p14:creationId xmlns:p14="http://schemas.microsoft.com/office/powerpoint/2010/main" val="3463504058"/>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00B53A61-F5C0-45DD-8CD7-72D39AF608AF}" type="slidenum">
              <a:rPr lang="es-PE" smtClean="0"/>
              <a:t>47</a:t>
            </a:fld>
            <a:endParaRPr lang="es-PE"/>
          </a:p>
        </p:txBody>
      </p:sp>
    </p:spTree>
    <p:extLst>
      <p:ext uri="{BB962C8B-B14F-4D97-AF65-F5344CB8AC3E}">
        <p14:creationId xmlns:p14="http://schemas.microsoft.com/office/powerpoint/2010/main" val="2262543826"/>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00B53A61-F5C0-45DD-8CD7-72D39AF608AF}" type="slidenum">
              <a:rPr lang="es-PE" smtClean="0"/>
              <a:t>48</a:t>
            </a:fld>
            <a:endParaRPr lang="es-PE"/>
          </a:p>
        </p:txBody>
      </p:sp>
    </p:spTree>
    <p:extLst>
      <p:ext uri="{BB962C8B-B14F-4D97-AF65-F5344CB8AC3E}">
        <p14:creationId xmlns:p14="http://schemas.microsoft.com/office/powerpoint/2010/main" val="3630517308"/>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433087154"/>
      </p:ext>
    </p:extLst>
  </p:cSld>
  <p:clrMapOvr>
    <a:masterClrMapping/>
  </p:clrMapOvr>
</p:notes>
</file>

<file path=ppt/notesSlides/notesSlide4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1578131774"/>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4159618550"/>
      </p:ext>
    </p:extLst>
  </p:cSld>
  <p:clrMapOvr>
    <a:masterClrMapping/>
  </p:clrMapOvr>
</p:notes>
</file>

<file path=ppt/notesSlides/notesSlide5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s-PE"/>
          </a:p>
        </p:txBody>
      </p:sp>
      <p:sp>
        <p:nvSpPr>
          <p:cNvPr id="4" name="Slide Number Placeholder 3"/>
          <p:cNvSpPr>
            <a:spLocks noGrp="1"/>
          </p:cNvSpPr>
          <p:nvPr>
            <p:ph type="sldNum" sz="quarter" idx="10"/>
          </p:nvPr>
        </p:nvSpPr>
        <p:spPr/>
        <p:txBody>
          <a:bodyPr/>
          <a:lstStyle/>
          <a:p>
            <a:fld id="{17C97589-81B3-48A3-8226-3514F3374294}" type="slidenum">
              <a:rPr lang="en-US" smtClean="0"/>
              <a:t>51</a:t>
            </a:fld>
            <a:endParaRPr lang="en-US"/>
          </a:p>
        </p:txBody>
      </p:sp>
    </p:spTree>
    <p:extLst>
      <p:ext uri="{BB962C8B-B14F-4D97-AF65-F5344CB8AC3E}">
        <p14:creationId xmlns:p14="http://schemas.microsoft.com/office/powerpoint/2010/main" val="3351428216"/>
      </p:ext>
    </p:extLst>
  </p:cSld>
  <p:clrMapOvr>
    <a:masterClrMapping/>
  </p:clrMapOvr>
</p:notes>
</file>

<file path=ppt/notesSlides/notesSlide5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2371500834"/>
      </p:ext>
    </p:extLst>
  </p:cSld>
  <p:clrMapOvr>
    <a:masterClrMapping/>
  </p:clrMapOvr>
</p:notes>
</file>

<file path=ppt/notesSlides/notesSlide5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837" y="4400550"/>
            <a:ext cx="6180881" cy="3600450"/>
          </a:xfrm>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3259770608"/>
      </p:ext>
    </p:extLst>
  </p:cSld>
  <p:clrMapOvr>
    <a:masterClrMapping/>
  </p:clrMapOvr>
</p:notes>
</file>

<file path=ppt/notesSlides/notesSlide5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54</a:t>
            </a:fld>
            <a:endParaRPr lang="en-US"/>
          </a:p>
        </p:txBody>
      </p:sp>
    </p:spTree>
    <p:extLst>
      <p:ext uri="{BB962C8B-B14F-4D97-AF65-F5344CB8AC3E}">
        <p14:creationId xmlns:p14="http://schemas.microsoft.com/office/powerpoint/2010/main" val="2366600231"/>
      </p:ext>
    </p:extLst>
  </p:cSld>
  <p:clrMapOvr>
    <a:masterClrMapping/>
  </p:clrMapOvr>
</p:notes>
</file>

<file path=ppt/notesSlides/notesSlide5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A1333A-1E02-400C-857E-BE3279933A14}" type="slidenum">
              <a:rPr lang="en-US" smtClean="0"/>
              <a:t>55</a:t>
            </a:fld>
            <a:endParaRPr lang="en-US"/>
          </a:p>
        </p:txBody>
      </p:sp>
    </p:spTree>
    <p:extLst>
      <p:ext uri="{BB962C8B-B14F-4D97-AF65-F5344CB8AC3E}">
        <p14:creationId xmlns:p14="http://schemas.microsoft.com/office/powerpoint/2010/main" val="894532879"/>
      </p:ext>
    </p:extLst>
  </p:cSld>
  <p:clrMapOvr>
    <a:masterClrMapping/>
  </p:clrMapOvr>
</p:notes>
</file>

<file path=ppt/notesSlides/notesSlide5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t>56</a:t>
            </a:fld>
            <a:endParaRPr lang="en-US"/>
          </a:p>
        </p:txBody>
      </p:sp>
    </p:spTree>
    <p:extLst>
      <p:ext uri="{BB962C8B-B14F-4D97-AF65-F5344CB8AC3E}">
        <p14:creationId xmlns:p14="http://schemas.microsoft.com/office/powerpoint/2010/main" val="2364945528"/>
      </p:ext>
    </p:extLst>
  </p:cSld>
  <p:clrMapOvr>
    <a:masterClrMapping/>
  </p:clrMapOvr>
</p:notes>
</file>

<file path=ppt/notesSlides/notesSlide5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57</a:t>
            </a:fld>
            <a:endParaRPr lang="en-US"/>
          </a:p>
        </p:txBody>
      </p:sp>
    </p:spTree>
    <p:extLst>
      <p:ext uri="{BB962C8B-B14F-4D97-AF65-F5344CB8AC3E}">
        <p14:creationId xmlns:p14="http://schemas.microsoft.com/office/powerpoint/2010/main" val="709611056"/>
      </p:ext>
    </p:extLst>
  </p:cSld>
  <p:clrMapOvr>
    <a:masterClrMapping/>
  </p:clrMapOvr>
</p:notes>
</file>

<file path=ppt/notesSlides/notesSlide5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t>58</a:t>
            </a:fld>
            <a:endParaRPr lang="en-US"/>
          </a:p>
        </p:txBody>
      </p:sp>
    </p:spTree>
    <p:extLst>
      <p:ext uri="{BB962C8B-B14F-4D97-AF65-F5344CB8AC3E}">
        <p14:creationId xmlns:p14="http://schemas.microsoft.com/office/powerpoint/2010/main" val="43915125"/>
      </p:ext>
    </p:extLst>
  </p:cSld>
  <p:clrMapOvr>
    <a:masterClrMapping/>
  </p:clrMapOvr>
</p:notes>
</file>

<file path=ppt/notesSlides/notesSlide5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a:p>
        </p:txBody>
      </p:sp>
      <p:sp>
        <p:nvSpPr>
          <p:cNvPr id="4" name="Slide Number Placeholder 3"/>
          <p:cNvSpPr>
            <a:spLocks noGrp="1"/>
          </p:cNvSpPr>
          <p:nvPr>
            <p:ph type="sldNum" sz="quarter" idx="10"/>
          </p:nvPr>
        </p:nvSpPr>
        <p:spPr/>
        <p:txBody>
          <a:bodyPr/>
          <a:lstStyle/>
          <a:p>
            <a:fld id="{00B53A61-F5C0-45DD-8CD7-72D39AF608AF}" type="slidenum">
              <a:rPr lang="es-PE" smtClean="0"/>
              <a:t>59</a:t>
            </a:fld>
            <a:endParaRPr lang="es-PE"/>
          </a:p>
        </p:txBody>
      </p:sp>
    </p:spTree>
    <p:extLst>
      <p:ext uri="{BB962C8B-B14F-4D97-AF65-F5344CB8AC3E}">
        <p14:creationId xmlns:p14="http://schemas.microsoft.com/office/powerpoint/2010/main" val="3293053606"/>
      </p:ext>
    </p:extLst>
  </p:cSld>
  <p:clrMapOvr>
    <a:masterClrMapping/>
  </p:clrMapOvr>
</p:notes>
</file>

<file path=ppt/notesSlides/notesSlide5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60</a:t>
            </a:fld>
            <a:endParaRPr lang="en-US"/>
          </a:p>
        </p:txBody>
      </p:sp>
    </p:spTree>
    <p:extLst>
      <p:ext uri="{BB962C8B-B14F-4D97-AF65-F5344CB8AC3E}">
        <p14:creationId xmlns:p14="http://schemas.microsoft.com/office/powerpoint/2010/main" val="308585991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275400329"/>
      </p:ext>
    </p:extLst>
  </p:cSld>
  <p:clrMapOvr>
    <a:masterClrMapping/>
  </p:clrMapOvr>
</p:notes>
</file>

<file path=ppt/notesSlides/notesSlide6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61</a:t>
            </a:fld>
            <a:endParaRPr lang="en-US"/>
          </a:p>
        </p:txBody>
      </p:sp>
    </p:spTree>
    <p:extLst>
      <p:ext uri="{BB962C8B-B14F-4D97-AF65-F5344CB8AC3E}">
        <p14:creationId xmlns:p14="http://schemas.microsoft.com/office/powerpoint/2010/main" val="4271112871"/>
      </p:ext>
    </p:extLst>
  </p:cSld>
  <p:clrMapOvr>
    <a:masterClrMapping/>
  </p:clrMapOvr>
</p:notes>
</file>

<file path=ppt/notesSlides/notesSlide6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62</a:t>
            </a:fld>
            <a:endParaRPr lang="en-US"/>
          </a:p>
        </p:txBody>
      </p:sp>
    </p:spTree>
    <p:extLst>
      <p:ext uri="{BB962C8B-B14F-4D97-AF65-F5344CB8AC3E}">
        <p14:creationId xmlns:p14="http://schemas.microsoft.com/office/powerpoint/2010/main" val="3674336569"/>
      </p:ext>
    </p:extLst>
  </p:cSld>
  <p:clrMapOvr>
    <a:masterClrMapping/>
  </p:clrMapOvr>
</p:notes>
</file>

<file path=ppt/notesSlides/notesSlide6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63</a:t>
            </a:fld>
            <a:endParaRPr lang="en-US"/>
          </a:p>
        </p:txBody>
      </p:sp>
    </p:spTree>
    <p:extLst>
      <p:ext uri="{BB962C8B-B14F-4D97-AF65-F5344CB8AC3E}">
        <p14:creationId xmlns:p14="http://schemas.microsoft.com/office/powerpoint/2010/main" val="773654298"/>
      </p:ext>
    </p:extLst>
  </p:cSld>
  <p:clrMapOvr>
    <a:masterClrMapping/>
  </p:clrMapOvr>
</p:notes>
</file>

<file path=ppt/notesSlides/notesSlide6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64</a:t>
            </a:fld>
            <a:endParaRPr lang="en-US"/>
          </a:p>
        </p:txBody>
      </p:sp>
    </p:spTree>
    <p:extLst>
      <p:ext uri="{BB962C8B-B14F-4D97-AF65-F5344CB8AC3E}">
        <p14:creationId xmlns:p14="http://schemas.microsoft.com/office/powerpoint/2010/main" val="635140993"/>
      </p:ext>
    </p:extLst>
  </p:cSld>
  <p:clrMapOvr>
    <a:masterClrMapping/>
  </p:clrMapOvr>
</p:notes>
</file>

<file path=ppt/notesSlides/notesSlide6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65</a:t>
            </a:fld>
            <a:endParaRPr lang="en-US"/>
          </a:p>
        </p:txBody>
      </p:sp>
    </p:spTree>
    <p:extLst>
      <p:ext uri="{BB962C8B-B14F-4D97-AF65-F5344CB8AC3E}">
        <p14:creationId xmlns:p14="http://schemas.microsoft.com/office/powerpoint/2010/main" val="19175649"/>
      </p:ext>
    </p:extLst>
  </p:cSld>
  <p:clrMapOvr>
    <a:masterClrMapping/>
  </p:clrMapOvr>
</p:notes>
</file>

<file path=ppt/notesSlides/notesSlide6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66</a:t>
            </a:fld>
            <a:endParaRPr lang="en-US"/>
          </a:p>
        </p:txBody>
      </p:sp>
    </p:spTree>
    <p:extLst>
      <p:ext uri="{BB962C8B-B14F-4D97-AF65-F5344CB8AC3E}">
        <p14:creationId xmlns:p14="http://schemas.microsoft.com/office/powerpoint/2010/main" val="248324546"/>
      </p:ext>
    </p:extLst>
  </p:cSld>
  <p:clrMapOvr>
    <a:masterClrMapping/>
  </p:clrMapOvr>
</p:notes>
</file>

<file path=ppt/notesSlides/notesSlide6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67</a:t>
            </a:fld>
            <a:endParaRPr lang="en-US"/>
          </a:p>
        </p:txBody>
      </p:sp>
    </p:spTree>
    <p:extLst>
      <p:ext uri="{BB962C8B-B14F-4D97-AF65-F5344CB8AC3E}">
        <p14:creationId xmlns:p14="http://schemas.microsoft.com/office/powerpoint/2010/main" val="495703261"/>
      </p:ext>
    </p:extLst>
  </p:cSld>
  <p:clrMapOvr>
    <a:masterClrMapping/>
  </p:clrMapOvr>
</p:notes>
</file>

<file path=ppt/notesSlides/notesSlide6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69</a:t>
            </a:fld>
            <a:endParaRPr lang="en-US"/>
          </a:p>
        </p:txBody>
      </p:sp>
    </p:spTree>
    <p:extLst>
      <p:ext uri="{BB962C8B-B14F-4D97-AF65-F5344CB8AC3E}">
        <p14:creationId xmlns:p14="http://schemas.microsoft.com/office/powerpoint/2010/main" val="3574026667"/>
      </p:ext>
    </p:extLst>
  </p:cSld>
  <p:clrMapOvr>
    <a:masterClrMapping/>
  </p:clrMapOvr>
</p:notes>
</file>

<file path=ppt/notesSlides/notesSlide6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70</a:t>
            </a:fld>
            <a:endParaRPr lang="en-US"/>
          </a:p>
        </p:txBody>
      </p:sp>
    </p:spTree>
    <p:extLst>
      <p:ext uri="{BB962C8B-B14F-4D97-AF65-F5344CB8AC3E}">
        <p14:creationId xmlns:p14="http://schemas.microsoft.com/office/powerpoint/2010/main" val="2831319433"/>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3891995870"/>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389398374"/>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34146818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emf"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10.wdp"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sv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13.svg" /><Relationship Id="rId3" Type="http://schemas.openxmlformats.org/officeDocument/2006/relationships/image" Target="../media/image5.emf" /><Relationship Id="rId4"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png" /><Relationship Id="rId3" Type="http://schemas.openxmlformats.org/officeDocument/2006/relationships/image" Target="../media/image16.svg" /><Relationship Id="rId4"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image" Target="../media/image19.svg"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0.png" /><Relationship Id="rId2" Type="http://schemas.openxmlformats.org/officeDocument/2006/relationships/image" Target="../media/image21.svg" /><Relationship Id="rId3"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2.png" /><Relationship Id="rId10" Type="http://schemas.openxmlformats.org/officeDocument/2006/relationships/image" Target="../media/image5.emf" /><Relationship Id="rId11" Type="http://schemas.openxmlformats.org/officeDocument/2006/relationships/tags" Target="../tags/tag50.xml" /><Relationship Id="rId12" Type="http://schemas.openxmlformats.org/officeDocument/2006/relationships/image" Target="../media/image7.png" /><Relationship Id="rId13" Type="http://schemas.microsoft.com/office/2007/relationships/hdphoto" Target="../media/image26.wdp" /><Relationship Id="rId14" Type="http://schemas.openxmlformats.org/officeDocument/2006/relationships/tags" Target="../tags/tag51.xml" /><Relationship Id="rId15" Type="http://schemas.openxmlformats.org/officeDocument/2006/relationships/tags" Target="../tags/tag52.xml" /><Relationship Id="rId16" Type="http://schemas.openxmlformats.org/officeDocument/2006/relationships/tags" Target="../tags/tag53.xml" /><Relationship Id="rId17" Type="http://schemas.openxmlformats.org/officeDocument/2006/relationships/tags" Target="../tags/tag54.xml" /><Relationship Id="rId18" Type="http://schemas.openxmlformats.org/officeDocument/2006/relationships/tags" Target="../tags/tag55.xml" /><Relationship Id="rId19" Type="http://schemas.openxmlformats.org/officeDocument/2006/relationships/slideMaster" Target="../slideMasters/slideMaster2.xml" /><Relationship Id="rId2" Type="http://schemas.openxmlformats.org/officeDocument/2006/relationships/image" Target="../media/image23.svg" /><Relationship Id="rId3" Type="http://schemas.openxmlformats.org/officeDocument/2006/relationships/tags" Target="../tags/tag45.xml" /><Relationship Id="rId4" Type="http://schemas.openxmlformats.org/officeDocument/2006/relationships/image" Target="../media/image24.png" /><Relationship Id="rId5" Type="http://schemas.openxmlformats.org/officeDocument/2006/relationships/image" Target="../media/image25.svg" /><Relationship Id="rId6" Type="http://schemas.openxmlformats.org/officeDocument/2006/relationships/tags" Target="../tags/tag46.xml" /><Relationship Id="rId7" Type="http://schemas.openxmlformats.org/officeDocument/2006/relationships/tags" Target="../tags/tag47.xml" /><Relationship Id="rId8" Type="http://schemas.openxmlformats.org/officeDocument/2006/relationships/tags" Target="../tags/tag48.xml" /><Relationship Id="rId9" Type="http://schemas.openxmlformats.org/officeDocument/2006/relationships/tags" Target="../tags/tag49.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7.png" /><Relationship Id="rId2" Type="http://schemas.openxmlformats.org/officeDocument/2006/relationships/image" Target="../media/image28.svg" /><Relationship Id="rId3" Type="http://schemas.openxmlformats.org/officeDocument/2006/relationships/tags" Target="../tags/tag56.xml" /><Relationship Id="rId4" Type="http://schemas.openxmlformats.org/officeDocument/2006/relationships/tags" Target="../tags/tag57.xml" /><Relationship Id="rId5" Type="http://schemas.openxmlformats.org/officeDocument/2006/relationships/tags" Target="../tags/tag58.xml" /><Relationship Id="rId6" Type="http://schemas.openxmlformats.org/officeDocument/2006/relationships/tags" Target="../tags/tag59.xml" /><Relationship Id="rId7" Type="http://schemas.openxmlformats.org/officeDocument/2006/relationships/tags" Target="../tags/tag60.xml" /><Relationship Id="rId8" Type="http://schemas.openxmlformats.org/officeDocument/2006/relationships/tags" Target="../tags/tag61.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slideMaster" Target="../slideMasters/slideMaster2.xml" /><Relationship Id="rId2" Type="http://schemas.openxmlformats.org/officeDocument/2006/relationships/image" Target="../media/image29.svg"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image" Target="../media/image5.emf" /><Relationship Id="rId9" Type="http://schemas.openxmlformats.org/officeDocument/2006/relationships/tags" Target="../tags/tag67.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image" Target="../media/image5.emf" /><Relationship Id="rId11" Type="http://schemas.openxmlformats.org/officeDocument/2006/relationships/tags" Target="../tags/tag73.xml" /><Relationship Id="rId12" Type="http://schemas.openxmlformats.org/officeDocument/2006/relationships/tags" Target="../tags/tag74.xml" /><Relationship Id="rId13" Type="http://schemas.openxmlformats.org/officeDocument/2006/relationships/slideMaster" Target="../slideMasters/slideMaster2.xml" /><Relationship Id="rId2" Type="http://schemas.openxmlformats.org/officeDocument/2006/relationships/image" Target="../media/image30.svg" /><Relationship Id="rId3" Type="http://schemas.openxmlformats.org/officeDocument/2006/relationships/tags" Target="../tags/tag68.xml" /><Relationship Id="rId4" Type="http://schemas.openxmlformats.org/officeDocument/2006/relationships/tags" Target="../tags/tag69.xml" /><Relationship Id="rId5" Type="http://schemas.openxmlformats.org/officeDocument/2006/relationships/tags" Target="../tags/tag70.xml" /><Relationship Id="rId6" Type="http://schemas.openxmlformats.org/officeDocument/2006/relationships/tags" Target="../tags/tag71.xml" /><Relationship Id="rId7" Type="http://schemas.openxmlformats.org/officeDocument/2006/relationships/tags" Target="../tags/tag72.xml" /><Relationship Id="rId8" Type="http://schemas.openxmlformats.org/officeDocument/2006/relationships/image" Target="../media/image3.png" /><Relationship Id="rId9" Type="http://schemas.openxmlformats.org/officeDocument/2006/relationships/image" Target="../media/image4.png"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75.xml" /><Relationship Id="rId10" Type="http://schemas.openxmlformats.org/officeDocument/2006/relationships/tags" Target="../tags/tag81.xml" /><Relationship Id="rId11" Type="http://schemas.openxmlformats.org/officeDocument/2006/relationships/tags" Target="../tags/tag82.xml" /><Relationship Id="rId12" Type="http://schemas.openxmlformats.org/officeDocument/2006/relationships/tags" Target="../tags/tag83.xml" /><Relationship Id="rId13" Type="http://schemas.openxmlformats.org/officeDocument/2006/relationships/slideMaster" Target="../slideMasters/slideMaster2.xml" /><Relationship Id="rId2" Type="http://schemas.openxmlformats.org/officeDocument/2006/relationships/image" Target="../media/image1.png" /><Relationship Id="rId3" Type="http://schemas.openxmlformats.org/officeDocument/2006/relationships/image" Target="../media/image31.svg"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image" Target="../media/image5.emf" /><Relationship Id="rId8" Type="http://schemas.openxmlformats.org/officeDocument/2006/relationships/tags" Target="../tags/tag79.xml" /><Relationship Id="rId9" Type="http://schemas.openxmlformats.org/officeDocument/2006/relationships/tags" Target="../tags/tag80.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84.xml" /><Relationship Id="rId2" Type="http://schemas.openxmlformats.org/officeDocument/2006/relationships/tags" Target="../tags/tag85.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93.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tags" Target="../tags/tag99.xml" /><Relationship Id="rId8"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32.svg"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tags" Target="../tags/tag103.xml" /><Relationship Id="rId7" Type="http://schemas.openxmlformats.org/officeDocument/2006/relationships/tags" Target="../tags/tag104.xml" /><Relationship Id="rId8"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4.png" /><Relationship Id="rId10" Type="http://schemas.openxmlformats.org/officeDocument/2006/relationships/slideMaster" Target="../slideMasters/slideMaster2.xml" /><Relationship Id="rId2" Type="http://schemas.openxmlformats.org/officeDocument/2006/relationships/tags" Target="../tags/tag105.xml" /><Relationship Id="rId3" Type="http://schemas.openxmlformats.org/officeDocument/2006/relationships/image" Target="../media/image15.png" /><Relationship Id="rId4" Type="http://schemas.openxmlformats.org/officeDocument/2006/relationships/image" Target="../media/image33.svg" /><Relationship Id="rId5" Type="http://schemas.openxmlformats.org/officeDocument/2006/relationships/tags" Target="../tags/tag106.xml" /><Relationship Id="rId6" Type="http://schemas.openxmlformats.org/officeDocument/2006/relationships/tags" Target="../tags/tag107.xml" /><Relationship Id="rId7" Type="http://schemas.openxmlformats.org/officeDocument/2006/relationships/tags" Target="../tags/tag108.xml" /><Relationship Id="rId8" Type="http://schemas.openxmlformats.org/officeDocument/2006/relationships/tags" Target="../tags/tag109.xml" /><Relationship Id="rId9" Type="http://schemas.openxmlformats.org/officeDocument/2006/relationships/tags" Target="../tags/tag110.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7.png" /><Relationship Id="rId2" Type="http://schemas.microsoft.com/office/2007/relationships/hdphoto" Target="../media/image34.wdp" /><Relationship Id="rId3" Type="http://schemas.openxmlformats.org/officeDocument/2006/relationships/image" Target="../media/image5.emf" /><Relationship Id="rId4"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11.xml" /><Relationship Id="rId10" Type="http://schemas.openxmlformats.org/officeDocument/2006/relationships/tags" Target="../tags/tag117.xml" /><Relationship Id="rId11" Type="http://schemas.openxmlformats.org/officeDocument/2006/relationships/tags" Target="../tags/tag118.xml" /><Relationship Id="rId12" Type="http://schemas.openxmlformats.org/officeDocument/2006/relationships/slideMaster" Target="../slideMasters/slideMaster2.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image" Target="../media/image7.png" /><Relationship Id="rId5" Type="http://schemas.microsoft.com/office/2007/relationships/hdphoto" Target="../media/image35.wdp" /><Relationship Id="rId6" Type="http://schemas.openxmlformats.org/officeDocument/2006/relationships/tags" Target="../tags/tag114.xml" /><Relationship Id="rId7" Type="http://schemas.openxmlformats.org/officeDocument/2006/relationships/image" Target="../media/image5.emf" /><Relationship Id="rId8" Type="http://schemas.openxmlformats.org/officeDocument/2006/relationships/tags" Target="../tags/tag115.xml" /><Relationship Id="rId9" Type="http://schemas.openxmlformats.org/officeDocument/2006/relationships/tags" Target="../tags/tag116.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37.png" /><Relationship Id="rId2" Type="http://schemas.openxmlformats.org/officeDocument/2006/relationships/image" Target="../media/image38.svg" /><Relationship Id="rId3"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5.xml" /><Relationship Id="rId10" Type="http://schemas.openxmlformats.org/officeDocument/2006/relationships/tags" Target="../tags/tag11.xml" /><Relationship Id="rId11" Type="http://schemas.openxmlformats.org/officeDocument/2006/relationships/tags" Target="../tags/tag12.xml" /><Relationship Id="rId12" Type="http://schemas.openxmlformats.org/officeDocument/2006/relationships/tags" Target="../tags/tag13.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6.svg" /><Relationship Id="rId4" Type="http://schemas.openxmlformats.org/officeDocument/2006/relationships/tags" Target="../tags/tag6.xml" /><Relationship Id="rId5" Type="http://schemas.openxmlformats.org/officeDocument/2006/relationships/tags" Target="../tags/tag7.xml" /><Relationship Id="rId6" Type="http://schemas.openxmlformats.org/officeDocument/2006/relationships/tags" Target="../tags/tag8.xml" /><Relationship Id="rId7" Type="http://schemas.openxmlformats.org/officeDocument/2006/relationships/image" Target="../media/image5.emf" /><Relationship Id="rId8" Type="http://schemas.openxmlformats.org/officeDocument/2006/relationships/tags" Target="../tags/tag9.xml" /><Relationship Id="rId9" Type="http://schemas.openxmlformats.org/officeDocument/2006/relationships/tags" Target="../tags/tag10.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37.png" /><Relationship Id="rId10" Type="http://schemas.openxmlformats.org/officeDocument/2006/relationships/tags" Target="../tags/tag140.xml" /><Relationship Id="rId11" Type="http://schemas.openxmlformats.org/officeDocument/2006/relationships/slideMaster" Target="../slideMasters/slideMaster3.xml" /><Relationship Id="rId2" Type="http://schemas.openxmlformats.org/officeDocument/2006/relationships/image" Target="../media/image39.svg"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 Id="rId6" Type="http://schemas.openxmlformats.org/officeDocument/2006/relationships/tags" Target="../tags/tag136.xml" /><Relationship Id="rId7" Type="http://schemas.openxmlformats.org/officeDocument/2006/relationships/tags" Target="../tags/tag137.xml" /><Relationship Id="rId8" Type="http://schemas.openxmlformats.org/officeDocument/2006/relationships/tags" Target="../tags/tag138.xml" /><Relationship Id="rId9" Type="http://schemas.openxmlformats.org/officeDocument/2006/relationships/tags" Target="../tags/tag139.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7.png" /><Relationship Id="rId2" Type="http://schemas.openxmlformats.org/officeDocument/2006/relationships/image" Target="../media/image40.svg" /><Relationship Id="rId3"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41.png" /><Relationship Id="rId2" Type="http://schemas.openxmlformats.org/officeDocument/2006/relationships/image" Target="../media/image42.svg" /><Relationship Id="rId3"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tags" Target="../tags/tag15.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tags" Target="../tags/tag18.xml" /><Relationship Id="rId6"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png" /><Relationship Id="rId2" Type="http://schemas.microsoft.com/office/2007/relationships/hdphoto" Target="../media/image8.wdp" /><Relationship Id="rId3" Type="http://schemas.openxmlformats.org/officeDocument/2006/relationships/image" Target="../media/image5.emf"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9.wdp"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endParaRPr lang="en-US"/>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5"/>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ave the Date">
    <p:spTree>
      <p:nvGrpSpPr>
        <p:cNvPr id="1" name=""/>
        <p:cNvGrpSpPr/>
        <p:nvPr/>
      </p:nvGrpSpPr>
      <p:grpSpPr>
        <a:xfrm>
          <a:off x="0" y="0"/>
          <a: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7267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32373660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093421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bjectives">
    <p:spTree>
      <p:nvGrpSpPr>
        <p:cNvPr id="1" name=""/>
        <p:cNvGrpSpPr/>
        <p:nvPr/>
      </p:nvGrpSpPr>
      <p:grpSpPr>
        <a:xfrm>
          <a:off x="0" y="0"/>
          <a: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6"/>
            </p:custDataLst>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egal Language">
    <p:spTree>
      <p:nvGrpSpPr>
        <p:cNvPr id="1" name=""/>
        <p:cNvGrpSpPr/>
        <p:nvPr/>
      </p:nvGrpSpPr>
      <p:grpSpPr>
        <a:xfrm>
          <a:off x="0" y="0"/>
          <a: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ries Se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10"/>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14"/>
            </p:custDataLst>
          </p:nvPr>
        </p:nvPicPr>
        <p:blipFill>
          <a:blip r:embed="rId12">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15"/>
            </p:custDataLst>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custDataLst>
              <p:tags r:id="rId16"/>
            </p:custDataLst>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custDataLst>
              <p:tags r:id="rId17"/>
            </p:custDataLst>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8"/>
            </p:custDataLst>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Resources">
    <p:spTree>
      <p:nvGrpSpPr>
        <p:cNvPr id="1" name=""/>
        <p:cNvGrpSpPr/>
        <p:nvPr/>
      </p:nvGrpSpPr>
      <p:grpSpPr>
        <a:xfrm>
          <a:off x="0" y="0"/>
          <a: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custDataLst>
              <p:tags r:id="rId6"/>
            </p:custDataLst>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4"/>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5"/>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6"/>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7"/>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9"/>
            </p:custDataLst>
          </p:nvPr>
        </p:nvPicPr>
        <p:blipFill>
          <a:blip r:embed="rId8"/>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4"/>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5"/>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6"/>
            </p:custDataLst>
          </p:nvPr>
        </p:nvSpPr>
        <p:spPr>
          <a:xfrm>
            <a:off x="1908175" y="5833156"/>
            <a:ext cx="2743200" cy="365125"/>
          </a:xfrm>
          <a:prstGeom prst="rect">
            <a:avLst/>
          </a:prstGeom>
        </p:spPr>
        <p:txBody>
          <a:bodyPr/>
          <a:lstStyle>
            <a:lvl1pPr algn="ctr">
              <a:defRPr sz="2000">
                <a:solidFill>
                  <a:schemeClr val="bg1"/>
                </a:solidFill>
              </a:defRPr>
            </a:lvl1pPr>
          </a:lstStyle>
          <a:p>
            <a:endParaRPr lang="en-US"/>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7"/>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11"/>
            </p:custDataLst>
          </p:nvPr>
        </p:nvPicPr>
        <p:blipFill>
          <a:blip r:embed="rId10"/>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12"/>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0390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4"/>
              </p:custDataLst>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5"/>
              </p:custDataLst>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6"/>
              </p:custDataLst>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9"/>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10"/>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11"/>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12"/>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0405697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662573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21238630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5"/>
            </p:custDataLst>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custDataLst>
              <p:tags r:id="rId6"/>
            </p:custDataLst>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1130948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ave the Date">
    <p:spTree>
      <p:nvGrpSpPr>
        <p:cNvPr id="1" name=""/>
        <p:cNvGrpSpPr/>
        <p:nvPr/>
      </p:nvGrpSpPr>
      <p:grpSpPr>
        <a:xfrm>
          <a:off x="0" y="0"/>
          <a: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6"/>
            </p:custDataLst>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3925269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403175754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1">
            <a:alphaModFix amt="70000"/>
            <a:extLst>
              <a:ext uri="{BEBA8EAE-BF5A-486C-A8C5-ECC9F3942E4B}">
                <a14:imgProps xmlns:a14="http://schemas.microsoft.com/office/drawing/2010/main">
                  <a14:imgLayer r:embed="rId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56766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ock left">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alphaModFix amt="70000"/>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9"/>
            </p:custDataLst>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0"/>
            </p:custDataLst>
          </p:nvPr>
        </p:nvSpPr>
        <p:spPr/>
        <p:txBody>
          <a:bodyPr/>
          <a:lstStyle/>
          <a:p>
            <a:endParaRPr lang="en-US"/>
          </a:p>
        </p:txBody>
      </p:sp>
      <p:sp>
        <p:nvSpPr>
          <p:cNvPr id="2" name="TextBox 1">
            <a:extLst>
              <a:ext uri="{FF2B5EF4-FFF2-40B4-BE49-F238E27FC236}">
                <a16:creationId xmlns:a16="http://schemas.microsoft.com/office/drawing/2014/main" id="{CD5922A5-5882-4478-8999-2A14ED845311}"/>
              </a:ext>
            </a:extLst>
          </p:cNvPr>
          <p:cNvSpPr txBox="1"/>
          <p:nvPr userDrawn="1">
            <p:custDataLst>
              <p:tags r:id="rId11"/>
            </p:custDataLst>
          </p:nvPr>
        </p:nvSpPr>
        <p:spPr>
          <a:xfrm>
            <a:off x="0" y="0"/>
            <a:ext cx="4009292" cy="6858000"/>
          </a:xfrm>
          <a:prstGeom prst="rect">
            <a:avLst/>
          </a:prstGeom>
          <a:solidFill>
            <a:schemeClr val="accent2"/>
          </a:solidFill>
          <a:effectLst>
            <a:outerShdw blurRad="63500" sx="102000" sy="102000" algn="ctr" rotWithShape="0">
              <a:prstClr val="black">
                <a:alpha val="40000"/>
              </a:prstClr>
            </a:outerShdw>
          </a:effectLst>
        </p:spPr>
        <p:txBody>
          <a:bodyPr wrap="square" rtlCol="0" anchor="ctr" anchorCtr="0">
            <a:noAutofit/>
          </a:bodyPr>
          <a:lstStyle/>
          <a:p>
            <a:pPr algn="ctr"/>
            <a:endParaRPr lang="en-US" sz="5400" b="1">
              <a:solidFill>
                <a:schemeClr val="bg1"/>
              </a:solidFill>
            </a:endParaRPr>
          </a:p>
        </p:txBody>
      </p:sp>
    </p:spTree>
    <p:extLst>
      <p:ext uri="{BB962C8B-B14F-4D97-AF65-F5344CB8AC3E}">
        <p14:creationId xmlns:p14="http://schemas.microsoft.com/office/powerpoint/2010/main" val="370385720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4"/>
              </p:custDataLst>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5"/>
              </p:custDataLst>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6"/>
              </p:custDataLst>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9"/>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10"/>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11"/>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12"/>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2)">
    <p:spTree>
      <p:nvGrpSpPr>
        <p:cNvPr id="1" name=""/>
        <p:cNvGrpSpPr/>
        <p:nvPr/>
      </p:nvGrpSpPr>
      <p:grpSpPr>
        <a:xfrm>
          <a:off x="0" y="0"/>
          <a: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3)">
    <p:spTree>
      <p:nvGrpSpPr>
        <p:cNvPr id="1" name=""/>
        <p:cNvGrpSpPr/>
        <p:nvPr/>
      </p:nvGrpSpPr>
      <p:grpSpPr>
        <a:xfrm>
          <a:off x="0" y="0"/>
          <a: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act">
    <p:spTree>
      <p:nvGrpSpPr>
        <p:cNvPr id="1" name=""/>
        <p:cNvGrpSpPr/>
        <p:nvPr/>
      </p:nvGrpSpPr>
      <p:grpSpPr>
        <a:xfrm>
          <a:off x="0" y="0"/>
          <a: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custDataLst>
              <p:tags r:id="rId3"/>
            </p:custDataLst>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custDataLst>
              <p:tags r:id="rId4"/>
            </p:custDataLst>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5"/>
            </p:custDataLst>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custDataLst>
              <p:tags r:id="rId6"/>
            </p:custDataLst>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1">
            <a:alphaModFix amt="70000"/>
            <a:extLst>
              <a:ext uri="{BEBA8EAE-BF5A-486C-A8C5-ECC9F3942E4B}">
                <a14:imgProps xmlns:a14="http://schemas.microsoft.com/office/drawing/2010/main">
                  <a14:imgLayer r:embed="rId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ags" Target="../tags/tag26.xml" /><Relationship Id="rId15" Type="http://schemas.openxmlformats.org/officeDocument/2006/relationships/tags" Target="../tags/tag27.xml" /><Relationship Id="rId16" Type="http://schemas.openxmlformats.org/officeDocument/2006/relationships/tags" Target="../tags/tag28.xml" /><Relationship Id="rId17" Type="http://schemas.openxmlformats.org/officeDocument/2006/relationships/tags" Target="../tags/tag29.xml" /><Relationship Id="rId18" Type="http://schemas.openxmlformats.org/officeDocument/2006/relationships/tags" Target="../tags/tag30.xml" /><Relationship Id="rId19" Type="http://schemas.openxmlformats.org/officeDocument/2006/relationships/tags" Target="../tags/tag31.xml" /><Relationship Id="rId2" Type="http://schemas.openxmlformats.org/officeDocument/2006/relationships/slideLayout" Target="../slideLayouts/slideLayout2.xml" /><Relationship Id="rId20" Type="http://schemas.openxmlformats.org/officeDocument/2006/relationships/tags" Target="../tags/tag32.xml" /><Relationship Id="rId21" Type="http://schemas.openxmlformats.org/officeDocument/2006/relationships/tags" Target="../tags/tag33.xml" /><Relationship Id="rId22" Type="http://schemas.openxmlformats.org/officeDocument/2006/relationships/image" Target="../media/image5.emf" /><Relationship Id="rId23" Type="http://schemas.openxmlformats.org/officeDocument/2006/relationships/tags" Target="../tags/tag34.xml" /><Relationship Id="rId24" Type="http://schemas.openxmlformats.org/officeDocument/2006/relationships/image" Target="../media/image7.png" /><Relationship Id="rId25" Type="http://schemas.microsoft.com/office/2007/relationships/hdphoto" Target="../media/image17.wdp" /><Relationship Id="rId26" Type="http://schemas.openxmlformats.org/officeDocument/2006/relationships/tags" Target="../tags/tag35.xml" /><Relationship Id="rId27" Type="http://schemas.openxmlformats.org/officeDocument/2006/relationships/tags" Target="../tags/tag36.xml" /><Relationship Id="rId28" Type="http://schemas.openxmlformats.org/officeDocument/2006/relationships/tags" Target="../tags/tag37.xml" /><Relationship Id="rId29" Type="http://schemas.openxmlformats.org/officeDocument/2006/relationships/tags" Target="../tags/tag38.xml" /><Relationship Id="rId3" Type="http://schemas.openxmlformats.org/officeDocument/2006/relationships/slideLayout" Target="../slideLayouts/slideLayout3.xml" /><Relationship Id="rId30" Type="http://schemas.openxmlformats.org/officeDocument/2006/relationships/tags" Target="../tags/tag39.xml" /><Relationship Id="rId31"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slideLayout" Target="../slideLayouts/slideLayout25.xml" /><Relationship Id="rId13" Type="http://schemas.openxmlformats.org/officeDocument/2006/relationships/slideLayout" Target="../slideLayouts/slideLayout26.xml" /><Relationship Id="rId14" Type="http://schemas.openxmlformats.org/officeDocument/2006/relationships/slideLayout" Target="../slideLayouts/slideLayout27.xml" /><Relationship Id="rId15" Type="http://schemas.openxmlformats.org/officeDocument/2006/relationships/slideLayout" Target="../slideLayouts/slideLayout28.xml" /><Relationship Id="rId16" Type="http://schemas.openxmlformats.org/officeDocument/2006/relationships/image" Target="../media/image7.png" /><Relationship Id="rId17" Type="http://schemas.microsoft.com/office/2007/relationships/hdphoto" Target="../media/image36.wdp" /><Relationship Id="rId18" Type="http://schemas.openxmlformats.org/officeDocument/2006/relationships/tags" Target="../tags/tag119.xml" /><Relationship Id="rId19" Type="http://schemas.openxmlformats.org/officeDocument/2006/relationships/image" Target="../media/image5.emf" /><Relationship Id="rId2" Type="http://schemas.openxmlformats.org/officeDocument/2006/relationships/slideLayout" Target="../slideLayouts/slideLayout15.xml" /><Relationship Id="rId20" Type="http://schemas.openxmlformats.org/officeDocument/2006/relationships/tags" Target="../tags/tag120.xml" /><Relationship Id="rId21" Type="http://schemas.openxmlformats.org/officeDocument/2006/relationships/tags" Target="../tags/tag121.xml" /><Relationship Id="rId22" Type="http://schemas.openxmlformats.org/officeDocument/2006/relationships/tags" Target="../tags/tag122.xml" /><Relationship Id="rId23" Type="http://schemas.openxmlformats.org/officeDocument/2006/relationships/tags" Target="../tags/tag123.xml" /><Relationship Id="rId24" Type="http://schemas.openxmlformats.org/officeDocument/2006/relationships/tags" Target="../tags/tag124.xml" /><Relationship Id="rId25" Type="http://schemas.openxmlformats.org/officeDocument/2006/relationships/tags" Target="../tags/tag125.xml" /><Relationship Id="rId26" Type="http://schemas.openxmlformats.org/officeDocument/2006/relationships/tags" Target="../tags/tag126.xml" /><Relationship Id="rId27" Type="http://schemas.openxmlformats.org/officeDocument/2006/relationships/tags" Target="../tags/tag127.xml" /><Relationship Id="rId28" Type="http://schemas.openxmlformats.org/officeDocument/2006/relationships/tags" Target="../tags/tag128.xml" /><Relationship Id="rId29" Type="http://schemas.openxmlformats.org/officeDocument/2006/relationships/tags" Target="../tags/tag129.xml" /><Relationship Id="rId3" Type="http://schemas.openxmlformats.org/officeDocument/2006/relationships/slideLayout" Target="../slideLayouts/slideLayout16.xml" /><Relationship Id="rId30" Type="http://schemas.openxmlformats.org/officeDocument/2006/relationships/tags" Target="../tags/tag130.xml" /><Relationship Id="rId31" Type="http://schemas.openxmlformats.org/officeDocument/2006/relationships/tags" Target="../tags/tag131.xml" /><Relationship Id="rId32" Type="http://schemas.openxmlformats.org/officeDocument/2006/relationships/tags" Target="../tags/tag132.xml" /><Relationship Id="rId33" Type="http://schemas.openxmlformats.org/officeDocument/2006/relationships/theme" Target="../theme/theme2.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143.xml" /><Relationship Id="rId11" Type="http://schemas.openxmlformats.org/officeDocument/2006/relationships/tags" Target="../tags/tag144.xml" /><Relationship Id="rId12" Type="http://schemas.openxmlformats.org/officeDocument/2006/relationships/tags" Target="../tags/tag145.xml" /><Relationship Id="rId13" Type="http://schemas.openxmlformats.org/officeDocument/2006/relationships/tags" Target="../tags/tag146.xml" /><Relationship Id="rId14" Type="http://schemas.openxmlformats.org/officeDocument/2006/relationships/tags" Target="../tags/tag147.xml" /><Relationship Id="rId15" Type="http://schemas.openxmlformats.org/officeDocument/2006/relationships/tags" Target="../tags/tag148.xml" /><Relationship Id="rId16" Type="http://schemas.openxmlformats.org/officeDocument/2006/relationships/tags" Target="../tags/tag149.xml" /><Relationship Id="rId17" Type="http://schemas.openxmlformats.org/officeDocument/2006/relationships/tags" Target="../tags/tag150.xml" /><Relationship Id="rId18" Type="http://schemas.openxmlformats.org/officeDocument/2006/relationships/tags" Target="../tags/tag151.xml" /><Relationship Id="rId19" Type="http://schemas.openxmlformats.org/officeDocument/2006/relationships/tags" Target="../tags/tag152.xml" /><Relationship Id="rId2" Type="http://schemas.openxmlformats.org/officeDocument/2006/relationships/slideLayout" Target="../slideLayouts/slideLayout30.xml" /><Relationship Id="rId20" Type="http://schemas.openxmlformats.org/officeDocument/2006/relationships/tags" Target="../tags/tag153.xml" /><Relationship Id="rId21" Type="http://schemas.openxmlformats.org/officeDocument/2006/relationships/tags" Target="../tags/tag154.xml" /><Relationship Id="rId22" Type="http://schemas.openxmlformats.org/officeDocument/2006/relationships/theme" Target="../theme/theme3.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image" Target="../media/image5.emf" /><Relationship Id="rId6" Type="http://schemas.openxmlformats.org/officeDocument/2006/relationships/tags" Target="../tags/tag141.xml" /><Relationship Id="rId7" Type="http://schemas.openxmlformats.org/officeDocument/2006/relationships/image" Target="../media/image7.png" /><Relationship Id="rId8" Type="http://schemas.microsoft.com/office/2007/relationships/hdphoto" Target="../media/image43.wdp" /><Relationship Id="rId9" Type="http://schemas.openxmlformats.org/officeDocument/2006/relationships/tags" Target="../tags/tag14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4"/>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5"/>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3"/>
            </p:custDataLst>
          </p:nvPr>
        </p:nvPicPr>
        <p:blipFill>
          <a:blip r:embed="rId2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6"/>
            </p:custDataLst>
          </p:nvPr>
        </p:nvPicPr>
        <p:blipFill>
          <a:blip r:embed="rId24">
            <a:alphaModFix amt="70000"/>
            <a:extLst>
              <a:ext uri="{BEBA8EAE-BF5A-486C-A8C5-ECC9F3942E4B}">
                <a14:imgProps xmlns:a14="http://schemas.microsoft.com/office/drawing/2010/main">
                  <a14:imgLayer r:embed="rId2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7"/>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8"/>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9"/>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30"/>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 id="2147483715" r:id="rId12"/>
    <p:sldLayoutId id="2147483716" r:id="rId13"/>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8"/>
            </p:custDataLst>
          </p:nvPr>
        </p:nvPicPr>
        <p:blipFill>
          <a:blip r:embed="rId16">
            <a:alphaModFix amt="70000"/>
            <a:extLst>
              <a:ext uri="{BEBA8EAE-BF5A-486C-A8C5-ECC9F3942E4B}">
                <a14:imgProps xmlns:a14="http://schemas.microsoft.com/office/drawing/2010/main">
                  <a14:imgLayer r:embed="rId1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0"/>
            </p:custDataLst>
          </p:nvPr>
        </p:nvPicPr>
        <p:blipFill>
          <a:blip r:embed="rId19"/>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21"/>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24"/>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25"/>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6"/>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7"/>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8"/>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9"/>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30"/>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31"/>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32"/>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0"/>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1"/>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2"/>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3"/>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4"/>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8"/>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9"/>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0"/>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1"/>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xml" /><Relationship Id="rId3" Type="http://schemas.openxmlformats.org/officeDocument/2006/relationships/tags" Target="../tags/tag155.xml" /><Relationship Id="rId4" Type="http://schemas.openxmlformats.org/officeDocument/2006/relationships/tags" Target="../tags/tag156.xml" /><Relationship Id="rId5" Type="http://schemas.openxmlformats.org/officeDocument/2006/relationships/tags" Target="../tags/tag157.xml" /><Relationship Id="rId6" Type="http://schemas.openxmlformats.org/officeDocument/2006/relationships/tags" Target="../tags/tag15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hyperlink" Target="https://wdr.doleta.gov/directives/attach/TEGL/TEGL_18-16_acc.pdf" TargetMode="External" /><Relationship Id="rId11" Type="http://schemas.openxmlformats.org/officeDocument/2006/relationships/tags" Target="../tags/tag207.xml" /><Relationship Id="rId2" Type="http://schemas.openxmlformats.org/officeDocument/2006/relationships/notesSlide" Target="../notesSlides/notesSlide10.xml" /><Relationship Id="rId3" Type="http://schemas.openxmlformats.org/officeDocument/2006/relationships/tags" Target="../tags/tag200.xml" /><Relationship Id="rId4" Type="http://schemas.openxmlformats.org/officeDocument/2006/relationships/tags" Target="../tags/tag201.xml" /><Relationship Id="rId5" Type="http://schemas.openxmlformats.org/officeDocument/2006/relationships/tags" Target="../tags/tag202.xml" /><Relationship Id="rId6" Type="http://schemas.openxmlformats.org/officeDocument/2006/relationships/tags" Target="../tags/tag203.xml" /><Relationship Id="rId7" Type="http://schemas.openxmlformats.org/officeDocument/2006/relationships/tags" Target="../tags/tag204.xml" /><Relationship Id="rId8" Type="http://schemas.openxmlformats.org/officeDocument/2006/relationships/tags" Target="../tags/tag205.xml" /><Relationship Id="rId9" Type="http://schemas.openxmlformats.org/officeDocument/2006/relationships/tags" Target="../tags/tag20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hyperlink" Target="https://wdr.doleta.gov/directives/attach/TEGL/TEGL_18-16_acc.pdf" TargetMode="External" /><Relationship Id="rId11" Type="http://schemas.openxmlformats.org/officeDocument/2006/relationships/tags" Target="../tags/tag215.xml" /><Relationship Id="rId12" Type="http://schemas.openxmlformats.org/officeDocument/2006/relationships/hyperlink" Target="https://www.govinfo.gov/content/pkg/PLAW-113publ128/pdf/PLAW-113publ128.pdf" TargetMode="External" /><Relationship Id="rId13" Type="http://schemas.openxmlformats.org/officeDocument/2006/relationships/tags" Target="../tags/tag216.xml" /><Relationship Id="rId2" Type="http://schemas.openxmlformats.org/officeDocument/2006/relationships/notesSlide" Target="../notesSlides/notesSlide11.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 Id="rId6" Type="http://schemas.openxmlformats.org/officeDocument/2006/relationships/tags" Target="../tags/tag211.xml" /><Relationship Id="rId7" Type="http://schemas.openxmlformats.org/officeDocument/2006/relationships/tags" Target="../tags/tag212.xml" /><Relationship Id="rId8" Type="http://schemas.openxmlformats.org/officeDocument/2006/relationships/tags" Target="../tags/tag213.xml" /><Relationship Id="rId9" Type="http://schemas.openxmlformats.org/officeDocument/2006/relationships/tags" Target="../tags/tag21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hyperlink" Target="https://wdr.doleta.gov/directives/attach/TEGL/TEGL_18-16_acc.pdf" TargetMode="External" /><Relationship Id="rId11" Type="http://schemas.openxmlformats.org/officeDocument/2006/relationships/tags" Target="../tags/tag224.xml" /><Relationship Id="rId2" Type="http://schemas.openxmlformats.org/officeDocument/2006/relationships/notesSlide" Target="../notesSlides/notesSlide12.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tags" Target="../tags/tag220.xml" /><Relationship Id="rId7" Type="http://schemas.openxmlformats.org/officeDocument/2006/relationships/tags" Target="../tags/tag221.xml" /><Relationship Id="rId8" Type="http://schemas.openxmlformats.org/officeDocument/2006/relationships/tags" Target="../tags/tag222.xml" /><Relationship Id="rId9" Type="http://schemas.openxmlformats.org/officeDocument/2006/relationships/tags" Target="../tags/tag22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 Id="rId6" Type="http://schemas.openxmlformats.org/officeDocument/2006/relationships/tags" Target="../tags/tag22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tags" Target="../tags/tag234.xml" /><Relationship Id="rId2" Type="http://schemas.openxmlformats.org/officeDocument/2006/relationships/notesSlide" Target="../notesSlides/notesSlide14.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hyperlink" Target="https://www.govinfo.gov/content/pkg/PLAW-113publ128/pdf/PLAW-113publ128.pdf" TargetMode="External" /><Relationship Id="rId8" Type="http://schemas.openxmlformats.org/officeDocument/2006/relationships/tags" Target="../tags/tag233.xml" /><Relationship Id="rId9" Type="http://schemas.openxmlformats.org/officeDocument/2006/relationships/hyperlink" Target="https://wdr.doleta.gov/directives/corr_doc.cfm?DOCN=3435"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237.xml" /><Relationship Id="rId11" Type="http://schemas.openxmlformats.org/officeDocument/2006/relationships/tags" Target="../tags/tag238.xml" /><Relationship Id="rId2" Type="http://schemas.openxmlformats.org/officeDocument/2006/relationships/notesSlide" Target="../notesSlides/notesSlide15.xml" /><Relationship Id="rId3" Type="http://schemas.openxmlformats.org/officeDocument/2006/relationships/tags" Target="../tags/tag235.xml" /><Relationship Id="rId4" Type="http://schemas.openxmlformats.org/officeDocument/2006/relationships/tags" Target="../tags/tag236.xml" /><Relationship Id="rId5" Type="http://schemas.microsoft.com/office/2007/relationships/diagramDrawing" Target="../diagrams/drawing1.xml" /><Relationship Id="rId6" Type="http://schemas.openxmlformats.org/officeDocument/2006/relationships/diagramData" Target="../diagrams/data1.xml" /><Relationship Id="rId7" Type="http://schemas.openxmlformats.org/officeDocument/2006/relationships/diagramLayout" Target="../diagrams/layout1.xml" /><Relationship Id="rId8" Type="http://schemas.openxmlformats.org/officeDocument/2006/relationships/diagramQuickStyle" Target="../diagrams/quickStyle1.xml" /><Relationship Id="rId9" Type="http://schemas.openxmlformats.org/officeDocument/2006/relationships/diagramColors" Target="../diagrams/colors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6.x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tags" Target="../tags/tag241.xml" /><Relationship Id="rId6" Type="http://schemas.openxmlformats.org/officeDocument/2006/relationships/tags" Target="../tags/tag242.xml" /><Relationship Id="rId7" Type="http://schemas.openxmlformats.org/officeDocument/2006/relationships/hyperlink" Target="https://www.doleta.gov/llsil/" TargetMode="External" /><Relationship Id="rId8" Type="http://schemas.openxmlformats.org/officeDocument/2006/relationships/tags" Target="../tags/tag24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image" Target="../media/image48.jpeg" /><Relationship Id="rId6" Type="http://schemas.openxmlformats.org/officeDocument/2006/relationships/tags" Target="../tags/tag246.xml" /><Relationship Id="rId7" Type="http://schemas.openxmlformats.org/officeDocument/2006/relationships/tags" Target="../tags/tag247.xml" /><Relationship Id="rId8" Type="http://schemas.openxmlformats.org/officeDocument/2006/relationships/tags" Target="../tags/tag24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hyperlink" Target="https://www.govinfo.gov/content/pkg/PLAW-113publ128/pdf/PLAW-113publ128.pdf" TargetMode="External" /><Relationship Id="rId11" Type="http://schemas.openxmlformats.org/officeDocument/2006/relationships/tags" Target="../tags/tag255.xml" /><Relationship Id="rId12" Type="http://schemas.openxmlformats.org/officeDocument/2006/relationships/hyperlink" Target="https://wdr.doleta.gov/directives/corr_doc.cfm?DOCN=3435" TargetMode="External" /><Relationship Id="rId13" Type="http://schemas.openxmlformats.org/officeDocument/2006/relationships/tags" Target="../tags/tag256.xml" /><Relationship Id="rId2" Type="http://schemas.openxmlformats.org/officeDocument/2006/relationships/notesSlide" Target="../notesSlides/notesSlide18.xml" /><Relationship Id="rId3" Type="http://schemas.openxmlformats.org/officeDocument/2006/relationships/tags" Target="../tags/tag249.xml" /><Relationship Id="rId4" Type="http://schemas.openxmlformats.org/officeDocument/2006/relationships/image" Target="../media/image49.jpeg" /><Relationship Id="rId5" Type="http://schemas.openxmlformats.org/officeDocument/2006/relationships/tags" Target="../tags/tag250.xml" /><Relationship Id="rId6" Type="http://schemas.openxmlformats.org/officeDocument/2006/relationships/tags" Target="../tags/tag251.xml" /><Relationship Id="rId7" Type="http://schemas.openxmlformats.org/officeDocument/2006/relationships/tags" Target="../tags/tag252.xml" /><Relationship Id="rId8" Type="http://schemas.openxmlformats.org/officeDocument/2006/relationships/tags" Target="../tags/tag253.xml" /><Relationship Id="rId9" Type="http://schemas.openxmlformats.org/officeDocument/2006/relationships/tags" Target="../tags/tag25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tags" Target="../tags/tag262.xml" /><Relationship Id="rId13" Type="http://schemas.openxmlformats.org/officeDocument/2006/relationships/tags" Target="../tags/tag263.xml" /><Relationship Id="rId14" Type="http://schemas.openxmlformats.org/officeDocument/2006/relationships/tags" Target="../tags/tag264.xml" /><Relationship Id="rId15" Type="http://schemas.openxmlformats.org/officeDocument/2006/relationships/tags" Target="../tags/tag265.xml" /><Relationship Id="rId16" Type="http://schemas.openxmlformats.org/officeDocument/2006/relationships/tags" Target="../tags/tag266.xml" /><Relationship Id="rId17" Type="http://schemas.openxmlformats.org/officeDocument/2006/relationships/tags" Target="../tags/tag267.xml" /><Relationship Id="rId2" Type="http://schemas.openxmlformats.org/officeDocument/2006/relationships/notesSlide" Target="../notesSlides/notesSlide19.xml" /><Relationship Id="rId3" Type="http://schemas.openxmlformats.org/officeDocument/2006/relationships/tags" Target="../tags/tag257.xml" /><Relationship Id="rId4" Type="http://schemas.openxmlformats.org/officeDocument/2006/relationships/tags" Target="../tags/tag258.xml" /><Relationship Id="rId5" Type="http://schemas.openxmlformats.org/officeDocument/2006/relationships/tags" Target="../tags/tag259.xml" /><Relationship Id="rId6" Type="http://schemas.openxmlformats.org/officeDocument/2006/relationships/image" Target="../media/image50.png" /><Relationship Id="rId7" Type="http://schemas.openxmlformats.org/officeDocument/2006/relationships/image" Target="../media/image51.png" /><Relationship Id="rId8" Type="http://schemas.microsoft.com/office/2007/relationships/hdphoto" Target="../media/image52.wdp" /><Relationship Id="rId9" Type="http://schemas.openxmlformats.org/officeDocument/2006/relationships/image" Target="../media/image5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45.jpeg" /><Relationship Id="rId11" Type="http://schemas.openxmlformats.org/officeDocument/2006/relationships/tags" Target="../tags/tag165.xml" /><Relationship Id="rId12" Type="http://schemas.openxmlformats.org/officeDocument/2006/relationships/tags" Target="../tags/tag166.xml" /><Relationship Id="rId2" Type="http://schemas.openxmlformats.org/officeDocument/2006/relationships/notesSlide" Target="../notesSlides/notesSlide2.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tags" Target="../tags/tag162.xml" /><Relationship Id="rId7" Type="http://schemas.openxmlformats.org/officeDocument/2006/relationships/tags" Target="../tags/tag163.xml" /><Relationship Id="rId8" Type="http://schemas.openxmlformats.org/officeDocument/2006/relationships/image" Target="../media/image44.png" /><Relationship Id="rId9" Type="http://schemas.openxmlformats.org/officeDocument/2006/relationships/tags" Target="../tags/tag1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tags" Target="../tags/tag273.xml" /><Relationship Id="rId2" Type="http://schemas.openxmlformats.org/officeDocument/2006/relationships/notesSlide" Target="../notesSlides/notesSlide20.xml" /><Relationship Id="rId3" Type="http://schemas.openxmlformats.org/officeDocument/2006/relationships/tags" Target="../tags/tag268.xml" /><Relationship Id="rId4" Type="http://schemas.openxmlformats.org/officeDocument/2006/relationships/tags" Target="../tags/tag269.xml" /><Relationship Id="rId5" Type="http://schemas.openxmlformats.org/officeDocument/2006/relationships/tags" Target="../tags/tag270.xml" /><Relationship Id="rId6" Type="http://schemas.openxmlformats.org/officeDocument/2006/relationships/tags" Target="../tags/tag271.xml" /><Relationship Id="rId7" Type="http://schemas.openxmlformats.org/officeDocument/2006/relationships/hyperlink" Target="https://www.govinfo.gov/content/pkg/PLAW-113publ128/pdf/PLAW-113publ128.pdf" TargetMode="External" /><Relationship Id="rId8" Type="http://schemas.openxmlformats.org/officeDocument/2006/relationships/tags" Target="../tags/tag272.xml" /><Relationship Id="rId9" Type="http://schemas.openxmlformats.org/officeDocument/2006/relationships/hyperlink" Target="https://wdr.doleta.gov/directives/corr_doc.cfm?DOCN=3435"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tags" Target="../tags/tag279.xml" /><Relationship Id="rId2" Type="http://schemas.openxmlformats.org/officeDocument/2006/relationships/notesSlide" Target="../notesSlides/notesSlide21.xml" /><Relationship Id="rId3" Type="http://schemas.openxmlformats.org/officeDocument/2006/relationships/tags" Target="../tags/tag274.xml" /><Relationship Id="rId4" Type="http://schemas.openxmlformats.org/officeDocument/2006/relationships/tags" Target="../tags/tag275.xml" /><Relationship Id="rId5" Type="http://schemas.openxmlformats.org/officeDocument/2006/relationships/tags" Target="../tags/tag276.xml" /><Relationship Id="rId6" Type="http://schemas.openxmlformats.org/officeDocument/2006/relationships/tags" Target="../tags/tag277.xml" /><Relationship Id="rId7" Type="http://schemas.openxmlformats.org/officeDocument/2006/relationships/hyperlink" Target="https://www.govinfo.gov/content/pkg/PLAW-113publ128/pdf/PLAW-113publ128.pdf" TargetMode="External" /><Relationship Id="rId8" Type="http://schemas.openxmlformats.org/officeDocument/2006/relationships/tags" Target="../tags/tag278.xml" /><Relationship Id="rId9" Type="http://schemas.openxmlformats.org/officeDocument/2006/relationships/hyperlink" Target="https://wdr.doleta.gov/directives/corr_doc.cfm?DOCN=3435"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tags" Target="../tags/tag285.xml" /><Relationship Id="rId2" Type="http://schemas.openxmlformats.org/officeDocument/2006/relationships/notesSlide" Target="../notesSlides/notesSlide22.xml" /><Relationship Id="rId3" Type="http://schemas.openxmlformats.org/officeDocument/2006/relationships/tags" Target="../tags/tag280.xml" /><Relationship Id="rId4" Type="http://schemas.openxmlformats.org/officeDocument/2006/relationships/tags" Target="../tags/tag281.xml" /><Relationship Id="rId5" Type="http://schemas.openxmlformats.org/officeDocument/2006/relationships/tags" Target="../tags/tag282.xml" /><Relationship Id="rId6" Type="http://schemas.openxmlformats.org/officeDocument/2006/relationships/tags" Target="../tags/tag283.xml" /><Relationship Id="rId7" Type="http://schemas.openxmlformats.org/officeDocument/2006/relationships/hyperlink" Target="https://www.govinfo.gov/content/pkg/PLAW-113publ128/pdf/PLAW-113publ128.pdf" TargetMode="External" /><Relationship Id="rId8" Type="http://schemas.openxmlformats.org/officeDocument/2006/relationships/tags" Target="../tags/tag284.xml" /><Relationship Id="rId9" Type="http://schemas.openxmlformats.org/officeDocument/2006/relationships/hyperlink" Target="https://wdr.doleta.gov/directives/corr_doc.cfm?DOCN=3435"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tags" Target="../tags/tag286.xml" /><Relationship Id="rId4" Type="http://schemas.openxmlformats.org/officeDocument/2006/relationships/image" Target="../media/image54.jpeg" /><Relationship Id="rId5" Type="http://schemas.openxmlformats.org/officeDocument/2006/relationships/tags" Target="../tags/tag287.xml" /><Relationship Id="rId6" Type="http://schemas.openxmlformats.org/officeDocument/2006/relationships/tags" Target="../tags/tag288.xml" /><Relationship Id="rId7" Type="http://schemas.openxmlformats.org/officeDocument/2006/relationships/tags" Target="../tags/tag289.xml" /><Relationship Id="rId8" Type="http://schemas.openxmlformats.org/officeDocument/2006/relationships/tags" Target="../tags/tag29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tags" Target="../tags/tag291.xml" /><Relationship Id="rId4" Type="http://schemas.openxmlformats.org/officeDocument/2006/relationships/tags" Target="../tags/tag292.xml" /><Relationship Id="rId5" Type="http://schemas.openxmlformats.org/officeDocument/2006/relationships/tags" Target="../tags/tag293.xml" /><Relationship Id="rId6" Type="http://schemas.openxmlformats.org/officeDocument/2006/relationships/tags" Target="../tags/tag29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image" Target="../media/image55.png" /><Relationship Id="rId6" Type="http://schemas.openxmlformats.org/officeDocument/2006/relationships/image" Target="../media/image56.svg" /><Relationship Id="rId7" Type="http://schemas.openxmlformats.org/officeDocument/2006/relationships/tags" Target="../tags/tag297.xml" /><Relationship Id="rId8" Type="http://schemas.openxmlformats.org/officeDocument/2006/relationships/tags" Target="../tags/tag298.xml" /><Relationship Id="rId9" Type="http://schemas.openxmlformats.org/officeDocument/2006/relationships/tags" Target="../tags/tag29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302.xml" /><Relationship Id="rId11" Type="http://schemas.openxmlformats.org/officeDocument/2006/relationships/tags" Target="../tags/tag303.xml" /><Relationship Id="rId2" Type="http://schemas.openxmlformats.org/officeDocument/2006/relationships/notesSlide" Target="../notesSlides/notesSlide26.xml" /><Relationship Id="rId3" Type="http://schemas.openxmlformats.org/officeDocument/2006/relationships/tags" Target="../tags/tag300.xml" /><Relationship Id="rId4" Type="http://schemas.openxmlformats.org/officeDocument/2006/relationships/tags" Target="../tags/tag301.xml" /><Relationship Id="rId5" Type="http://schemas.microsoft.com/office/2007/relationships/diagramDrawing" Target="../diagrams/drawing2.xml" /><Relationship Id="rId6" Type="http://schemas.openxmlformats.org/officeDocument/2006/relationships/diagramData" Target="../diagrams/data2.xml" /><Relationship Id="rId7" Type="http://schemas.openxmlformats.org/officeDocument/2006/relationships/diagramLayout" Target="../diagrams/layout2.xml" /><Relationship Id="rId8" Type="http://schemas.openxmlformats.org/officeDocument/2006/relationships/diagramQuickStyle" Target="../diagrams/quickStyle2.xml" /><Relationship Id="rId9" Type="http://schemas.openxmlformats.org/officeDocument/2006/relationships/diagramColors" Target="../diagrams/colors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310.xml" /><Relationship Id="rId2" Type="http://schemas.openxmlformats.org/officeDocument/2006/relationships/notesSlide" Target="../notesSlides/notesSlide27.xml" /><Relationship Id="rId3" Type="http://schemas.openxmlformats.org/officeDocument/2006/relationships/tags" Target="../tags/tag304.xml" /><Relationship Id="rId4" Type="http://schemas.openxmlformats.org/officeDocument/2006/relationships/tags" Target="../tags/tag305.xml" /><Relationship Id="rId5" Type="http://schemas.openxmlformats.org/officeDocument/2006/relationships/tags" Target="../tags/tag306.xml" /><Relationship Id="rId6" Type="http://schemas.openxmlformats.org/officeDocument/2006/relationships/tags" Target="../tags/tag307.xml" /><Relationship Id="rId7" Type="http://schemas.openxmlformats.org/officeDocument/2006/relationships/tags" Target="../tags/tag308.xml" /><Relationship Id="rId8" Type="http://schemas.openxmlformats.org/officeDocument/2006/relationships/hyperlink" Target="https://wdr.doleta.gov/directives/attach/TEGL/TEGL_18-16_acc.pdf" TargetMode="External" /><Relationship Id="rId9" Type="http://schemas.openxmlformats.org/officeDocument/2006/relationships/tags" Target="../tags/tag30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8.xml" /><Relationship Id="rId3" Type="http://schemas.openxmlformats.org/officeDocument/2006/relationships/tags" Target="../tags/tag311.xml" /><Relationship Id="rId4" Type="http://schemas.openxmlformats.org/officeDocument/2006/relationships/tags" Target="../tags/tag312.xml" /><Relationship Id="rId5" Type="http://schemas.openxmlformats.org/officeDocument/2006/relationships/tags" Target="../tags/tag313.xml" /><Relationship Id="rId6" Type="http://schemas.openxmlformats.org/officeDocument/2006/relationships/tags" Target="../tags/tag314.xml" /><Relationship Id="rId7" Type="http://schemas.openxmlformats.org/officeDocument/2006/relationships/tags" Target="../tags/tag315.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319.xml" /><Relationship Id="rId11" Type="http://schemas.openxmlformats.org/officeDocument/2006/relationships/tags" Target="../tags/tag320.xml" /><Relationship Id="rId12" Type="http://schemas.openxmlformats.org/officeDocument/2006/relationships/tags" Target="../tags/tag321.xml" /><Relationship Id="rId13" Type="http://schemas.openxmlformats.org/officeDocument/2006/relationships/tags" Target="../tags/tag322.xml" /><Relationship Id="rId14" Type="http://schemas.openxmlformats.org/officeDocument/2006/relationships/tags" Target="../tags/tag323.xml" /><Relationship Id="rId15" Type="http://schemas.openxmlformats.org/officeDocument/2006/relationships/tags" Target="../tags/tag324.xml" /><Relationship Id="rId2" Type="http://schemas.openxmlformats.org/officeDocument/2006/relationships/notesSlide" Target="../notesSlides/notesSlide29.xml" /><Relationship Id="rId3" Type="http://schemas.openxmlformats.org/officeDocument/2006/relationships/tags" Target="../tags/tag316.xml" /><Relationship Id="rId4" Type="http://schemas.openxmlformats.org/officeDocument/2006/relationships/tags" Target="../tags/tag317.xml" /><Relationship Id="rId5" Type="http://schemas.openxmlformats.org/officeDocument/2006/relationships/image" Target="../media/image50.png" /><Relationship Id="rId6" Type="http://schemas.openxmlformats.org/officeDocument/2006/relationships/image" Target="../media/image51.png" /><Relationship Id="rId7" Type="http://schemas.microsoft.com/office/2007/relationships/hdphoto" Target="../media/image57.wdp" /><Relationship Id="rId8" Type="http://schemas.openxmlformats.org/officeDocument/2006/relationships/image" Target="../media/image53.jpeg" /><Relationship Id="rId9" Type="http://schemas.openxmlformats.org/officeDocument/2006/relationships/tags" Target="../tags/tag31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tags" Target="../tags/tag170.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328.xml" /><Relationship Id="rId11" Type="http://schemas.openxmlformats.org/officeDocument/2006/relationships/tags" Target="../tags/tag329.xml" /><Relationship Id="rId12" Type="http://schemas.openxmlformats.org/officeDocument/2006/relationships/tags" Target="../tags/tag330.xml" /><Relationship Id="rId13" Type="http://schemas.openxmlformats.org/officeDocument/2006/relationships/tags" Target="../tags/tag331.xml" /><Relationship Id="rId14" Type="http://schemas.openxmlformats.org/officeDocument/2006/relationships/tags" Target="../tags/tag332.xml" /><Relationship Id="rId15" Type="http://schemas.openxmlformats.org/officeDocument/2006/relationships/tags" Target="../tags/tag333.xml" /><Relationship Id="rId16" Type="http://schemas.openxmlformats.org/officeDocument/2006/relationships/tags" Target="../tags/tag334.xml" /><Relationship Id="rId17" Type="http://schemas.openxmlformats.org/officeDocument/2006/relationships/tags" Target="../tags/tag335.xml" /><Relationship Id="rId18" Type="http://schemas.openxmlformats.org/officeDocument/2006/relationships/tags" Target="../tags/tag336.xml" /><Relationship Id="rId19" Type="http://schemas.openxmlformats.org/officeDocument/2006/relationships/tags" Target="../tags/tag337.xml" /><Relationship Id="rId2" Type="http://schemas.openxmlformats.org/officeDocument/2006/relationships/notesSlide" Target="../notesSlides/notesSlide30.xml" /><Relationship Id="rId20" Type="http://schemas.openxmlformats.org/officeDocument/2006/relationships/tags" Target="../tags/tag338.xml" /><Relationship Id="rId3" Type="http://schemas.openxmlformats.org/officeDocument/2006/relationships/tags" Target="../tags/tag325.xml" /><Relationship Id="rId4" Type="http://schemas.openxmlformats.org/officeDocument/2006/relationships/tags" Target="../tags/tag326.xml" /><Relationship Id="rId5" Type="http://schemas.openxmlformats.org/officeDocument/2006/relationships/tags" Target="../tags/tag327.xml" /><Relationship Id="rId6" Type="http://schemas.openxmlformats.org/officeDocument/2006/relationships/image" Target="../media/image50.png" /><Relationship Id="rId7" Type="http://schemas.openxmlformats.org/officeDocument/2006/relationships/image" Target="../media/image51.png" /><Relationship Id="rId8" Type="http://schemas.microsoft.com/office/2007/relationships/hdphoto" Target="../media/image58.wdp" /><Relationship Id="rId9" Type="http://schemas.openxmlformats.org/officeDocument/2006/relationships/image" Target="../media/image5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31.xml" /><Relationship Id="rId3" Type="http://schemas.openxmlformats.org/officeDocument/2006/relationships/tags" Target="../tags/tag339.xml" /><Relationship Id="rId4" Type="http://schemas.openxmlformats.org/officeDocument/2006/relationships/tags" Target="../tags/tag340.xml" /><Relationship Id="rId5" Type="http://schemas.openxmlformats.org/officeDocument/2006/relationships/tags" Target="../tags/tag341.xml" /><Relationship Id="rId6" Type="http://schemas.openxmlformats.org/officeDocument/2006/relationships/tags" Target="../tags/tag342.xml" /><Relationship Id="rId7" Type="http://schemas.openxmlformats.org/officeDocument/2006/relationships/tags" Target="../tags/tag34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32.xml" /><Relationship Id="rId3" Type="http://schemas.openxmlformats.org/officeDocument/2006/relationships/tags" Target="../tags/tag344.xml" /><Relationship Id="rId4" Type="http://schemas.openxmlformats.org/officeDocument/2006/relationships/tags" Target="../tags/tag345.xml" /><Relationship Id="rId5" Type="http://schemas.openxmlformats.org/officeDocument/2006/relationships/tags" Target="../tags/tag346.xml" /><Relationship Id="rId6" Type="http://schemas.openxmlformats.org/officeDocument/2006/relationships/tags" Target="../tags/tag347.xml" /><Relationship Id="rId7" Type="http://schemas.openxmlformats.org/officeDocument/2006/relationships/tags" Target="../tags/tag34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33.xml" /><Relationship Id="rId3" Type="http://schemas.openxmlformats.org/officeDocument/2006/relationships/tags" Target="../tags/tag349.xml" /><Relationship Id="rId4" Type="http://schemas.openxmlformats.org/officeDocument/2006/relationships/tags" Target="../tags/tag350.xml" /><Relationship Id="rId5" Type="http://schemas.openxmlformats.org/officeDocument/2006/relationships/tags" Target="../tags/tag351.xml" /><Relationship Id="rId6" Type="http://schemas.openxmlformats.org/officeDocument/2006/relationships/tags" Target="../tags/tag352.xml" /><Relationship Id="rId7" Type="http://schemas.openxmlformats.org/officeDocument/2006/relationships/tags" Target="../tags/tag35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34.xml" /><Relationship Id="rId3" Type="http://schemas.openxmlformats.org/officeDocument/2006/relationships/tags" Target="../tags/tag354.xml" /><Relationship Id="rId4" Type="http://schemas.openxmlformats.org/officeDocument/2006/relationships/tags" Target="../tags/tag355.xml" /><Relationship Id="rId5" Type="http://schemas.openxmlformats.org/officeDocument/2006/relationships/tags" Target="../tags/tag356.xml" /><Relationship Id="rId6" Type="http://schemas.openxmlformats.org/officeDocument/2006/relationships/tags" Target="../tags/tag357.xml" /><Relationship Id="rId7" Type="http://schemas.openxmlformats.org/officeDocument/2006/relationships/hyperlink" Target="https://wdr.doleta.gov/directives/attach/TEGL/TEGL_18-16_acc.pdf" TargetMode="External" /><Relationship Id="rId8" Type="http://schemas.openxmlformats.org/officeDocument/2006/relationships/tags" Target="../tags/tag35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364.xml" /><Relationship Id="rId11" Type="http://schemas.openxmlformats.org/officeDocument/2006/relationships/hyperlink" Target="https://wdr.doleta.gov/directives/attach/TEGL/TEGL_18-16_acc.pdf" TargetMode="External" /><Relationship Id="rId12" Type="http://schemas.openxmlformats.org/officeDocument/2006/relationships/tags" Target="../tags/tag365.xml" /><Relationship Id="rId13" Type="http://schemas.openxmlformats.org/officeDocument/2006/relationships/hyperlink" Target="https://wdr.doleta.gov/directives/corr_doc.cfm?DOCN=5352" TargetMode="External" /><Relationship Id="rId14" Type="http://schemas.openxmlformats.org/officeDocument/2006/relationships/tags" Target="../tags/tag366.xml" /><Relationship Id="rId2" Type="http://schemas.openxmlformats.org/officeDocument/2006/relationships/notesSlide" Target="../notesSlides/notesSlide35.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 Id="rId7" Type="http://schemas.openxmlformats.org/officeDocument/2006/relationships/hyperlink" Target="https://www.congress.gov/113/bills/hr803/BILLS-113hr803enr.pdf" TargetMode="External" /><Relationship Id="rId8" Type="http://schemas.openxmlformats.org/officeDocument/2006/relationships/tags" Target="../tags/tag363.xml" /><Relationship Id="rId9" Type="http://schemas.openxmlformats.org/officeDocument/2006/relationships/hyperlink" Target="https://www.gpo.gov/fdsys/pkg/FR-2016-08-19/pdf/2016-15975.pdf" TargetMode="Externa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367.xml" /><Relationship Id="rId3" Type="http://schemas.openxmlformats.org/officeDocument/2006/relationships/tags" Target="../tags/tag368.xml" /><Relationship Id="rId4" Type="http://schemas.openxmlformats.org/officeDocument/2006/relationships/tags" Target="../tags/tag369.xml" /><Relationship Id="rId5" Type="http://schemas.openxmlformats.org/officeDocument/2006/relationships/tags" Target="../tags/tag37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6.xml" /><Relationship Id="rId3" Type="http://schemas.openxmlformats.org/officeDocument/2006/relationships/tags" Target="../tags/tag371.xml" /><Relationship Id="rId4" Type="http://schemas.openxmlformats.org/officeDocument/2006/relationships/tags" Target="../tags/tag372.xml" /><Relationship Id="rId5" Type="http://schemas.openxmlformats.org/officeDocument/2006/relationships/tags" Target="../tags/tag37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37.xml" /><Relationship Id="rId3" Type="http://schemas.openxmlformats.org/officeDocument/2006/relationships/tags" Target="../tags/tag374.xml" /><Relationship Id="rId4" Type="http://schemas.openxmlformats.org/officeDocument/2006/relationships/tags" Target="../tags/tag375.xml" /><Relationship Id="rId5" Type="http://schemas.openxmlformats.org/officeDocument/2006/relationships/tags" Target="../tags/tag376.xml" /><Relationship Id="rId6" Type="http://schemas.openxmlformats.org/officeDocument/2006/relationships/tags" Target="../tags/tag377.xml" /><Relationship Id="rId7" Type="http://schemas.openxmlformats.org/officeDocument/2006/relationships/tags" Target="../tags/tag37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8.xml" /><Relationship Id="rId3" Type="http://schemas.openxmlformats.org/officeDocument/2006/relationships/tags" Target="../tags/tag379.xml" /><Relationship Id="rId4" Type="http://schemas.openxmlformats.org/officeDocument/2006/relationships/tags" Target="../tags/tag380.xml" /><Relationship Id="rId5" Type="http://schemas.openxmlformats.org/officeDocument/2006/relationships/image" Target="../media/image59.jpeg" /><Relationship Id="rId6" Type="http://schemas.openxmlformats.org/officeDocument/2006/relationships/tags" Target="../tags/tag381.xml" /><Relationship Id="rId7" Type="http://schemas.openxmlformats.org/officeDocument/2006/relationships/tags" Target="../tags/tag382.xml" /><Relationship Id="rId8" Type="http://schemas.openxmlformats.org/officeDocument/2006/relationships/tags" Target="../tags/tag38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 Id="rId3" Type="http://schemas.openxmlformats.org/officeDocument/2006/relationships/tags" Target="../tags/tag171.xml" /><Relationship Id="rId4" Type="http://schemas.openxmlformats.org/officeDocument/2006/relationships/tags" Target="../tags/tag172.xml" /><Relationship Id="rId5" Type="http://schemas.openxmlformats.org/officeDocument/2006/relationships/tags" Target="../tags/tag173.xml" /><Relationship Id="rId6" Type="http://schemas.openxmlformats.org/officeDocument/2006/relationships/tags" Target="../tags/tag17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86.xml" /><Relationship Id="rId11" Type="http://schemas.openxmlformats.org/officeDocument/2006/relationships/tags" Target="../tags/tag387.xml" /><Relationship Id="rId2" Type="http://schemas.openxmlformats.org/officeDocument/2006/relationships/notesSlide" Target="../notesSlides/notesSlide39.xml" /><Relationship Id="rId3" Type="http://schemas.openxmlformats.org/officeDocument/2006/relationships/tags" Target="../tags/tag384.xml" /><Relationship Id="rId4" Type="http://schemas.openxmlformats.org/officeDocument/2006/relationships/tags" Target="../tags/tag385.xml" /><Relationship Id="rId5" Type="http://schemas.microsoft.com/office/2007/relationships/diagramDrawing" Target="../diagrams/drawing3.xml" /><Relationship Id="rId6" Type="http://schemas.openxmlformats.org/officeDocument/2006/relationships/diagramData" Target="../diagrams/data3.xml" /><Relationship Id="rId7" Type="http://schemas.openxmlformats.org/officeDocument/2006/relationships/diagramLayout" Target="../diagrams/layout3.xml" /><Relationship Id="rId8" Type="http://schemas.openxmlformats.org/officeDocument/2006/relationships/diagramQuickStyle" Target="../diagrams/quickStyle3.xml" /><Relationship Id="rId9" Type="http://schemas.openxmlformats.org/officeDocument/2006/relationships/diagramColors" Target="../diagrams/colors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40.xml" /><Relationship Id="rId3" Type="http://schemas.openxmlformats.org/officeDocument/2006/relationships/tags" Target="../tags/tag388.xml" /><Relationship Id="rId4" Type="http://schemas.openxmlformats.org/officeDocument/2006/relationships/tags" Target="../tags/tag389.xml" /><Relationship Id="rId5" Type="http://schemas.openxmlformats.org/officeDocument/2006/relationships/tags" Target="../tags/tag390.xml" /><Relationship Id="rId6" Type="http://schemas.openxmlformats.org/officeDocument/2006/relationships/image" Target="../media/image60.jpeg" /><Relationship Id="rId7" Type="http://schemas.openxmlformats.org/officeDocument/2006/relationships/tags" Target="../tags/tag391.xml" /><Relationship Id="rId8" Type="http://schemas.openxmlformats.org/officeDocument/2006/relationships/tags" Target="../tags/tag392.xml" /><Relationship Id="rId9" Type="http://schemas.openxmlformats.org/officeDocument/2006/relationships/tags" Target="../tags/tag39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41.xml" /><Relationship Id="rId3" Type="http://schemas.openxmlformats.org/officeDocument/2006/relationships/tags" Target="../tags/tag394.xml" /><Relationship Id="rId4" Type="http://schemas.openxmlformats.org/officeDocument/2006/relationships/tags" Target="../tags/tag395.xml" /><Relationship Id="rId5" Type="http://schemas.openxmlformats.org/officeDocument/2006/relationships/tags" Target="../tags/tag396.xml" /><Relationship Id="rId6" Type="http://schemas.openxmlformats.org/officeDocument/2006/relationships/tags" Target="../tags/tag397.xml" /><Relationship Id="rId7" Type="http://schemas.openxmlformats.org/officeDocument/2006/relationships/tags" Target="../tags/tag398.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hyperlink" Target="https://farmworker.workforcegps.org/resources/2014/06/09/20/25/Create_Effective_Outreach_Strategies_for_Farmworkers" TargetMode="External" /><Relationship Id="rId11" Type="http://schemas.openxmlformats.org/officeDocument/2006/relationships/tags" Target="../tags/tag406.xml" /><Relationship Id="rId12" Type="http://schemas.openxmlformats.org/officeDocument/2006/relationships/hyperlink" Target="https://lmi.workforcegps.org/resources/2015/06/18/11/27/Outreach_Referral_Strategies_Improve_Service_Levels_and_Capacity" TargetMode="External" /><Relationship Id="rId13" Type="http://schemas.openxmlformats.org/officeDocument/2006/relationships/tags" Target="../tags/tag407.xml" /><Relationship Id="rId2" Type="http://schemas.openxmlformats.org/officeDocument/2006/relationships/notesSlide" Target="../notesSlides/notesSlide42.xml" /><Relationship Id="rId3" Type="http://schemas.openxmlformats.org/officeDocument/2006/relationships/tags" Target="../tags/tag399.xml" /><Relationship Id="rId4" Type="http://schemas.openxmlformats.org/officeDocument/2006/relationships/tags" Target="../tags/tag400.xml" /><Relationship Id="rId5" Type="http://schemas.openxmlformats.org/officeDocument/2006/relationships/tags" Target="../tags/tag401.xml" /><Relationship Id="rId6" Type="http://schemas.openxmlformats.org/officeDocument/2006/relationships/tags" Target="../tags/tag402.xml" /><Relationship Id="rId7" Type="http://schemas.openxmlformats.org/officeDocument/2006/relationships/tags" Target="../tags/tag403.xml" /><Relationship Id="rId8" Type="http://schemas.openxmlformats.org/officeDocument/2006/relationships/tags" Target="../tags/tag404.xml" /><Relationship Id="rId9" Type="http://schemas.openxmlformats.org/officeDocument/2006/relationships/tags" Target="../tags/tag405.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43.xml" /><Relationship Id="rId3" Type="http://schemas.openxmlformats.org/officeDocument/2006/relationships/tags" Target="../tags/tag408.xml" /><Relationship Id="rId4" Type="http://schemas.openxmlformats.org/officeDocument/2006/relationships/image" Target="../media/image61.jpeg" /><Relationship Id="rId5" Type="http://schemas.openxmlformats.org/officeDocument/2006/relationships/tags" Target="../tags/tag409.xml" /><Relationship Id="rId6" Type="http://schemas.openxmlformats.org/officeDocument/2006/relationships/tags" Target="../tags/tag410.xml" /><Relationship Id="rId7" Type="http://schemas.openxmlformats.org/officeDocument/2006/relationships/tags" Target="../tags/tag411.xml" /><Relationship Id="rId8" Type="http://schemas.openxmlformats.org/officeDocument/2006/relationships/tags" Target="../tags/tag41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4.xml" /><Relationship Id="rId3" Type="http://schemas.openxmlformats.org/officeDocument/2006/relationships/tags" Target="../tags/tag413.xml" /><Relationship Id="rId4" Type="http://schemas.openxmlformats.org/officeDocument/2006/relationships/tags" Target="../tags/tag414.xml" /><Relationship Id="rId5" Type="http://schemas.openxmlformats.org/officeDocument/2006/relationships/tags" Target="../tags/tag415.xml" /><Relationship Id="rId6" Type="http://schemas.openxmlformats.org/officeDocument/2006/relationships/tags" Target="../tags/tag416.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5.xml" /><Relationship Id="rId3" Type="http://schemas.openxmlformats.org/officeDocument/2006/relationships/tags" Target="../tags/tag417.xml" /><Relationship Id="rId4" Type="http://schemas.openxmlformats.org/officeDocument/2006/relationships/tags" Target="../tags/tag418.xml" /><Relationship Id="rId5" Type="http://schemas.openxmlformats.org/officeDocument/2006/relationships/image" Target="../media/image62.jpeg" /><Relationship Id="rId6" Type="http://schemas.openxmlformats.org/officeDocument/2006/relationships/tags" Target="../tags/tag419.xml" /><Relationship Id="rId7" Type="http://schemas.openxmlformats.org/officeDocument/2006/relationships/tags" Target="../tags/tag420.xml" /><Relationship Id="rId8" Type="http://schemas.openxmlformats.org/officeDocument/2006/relationships/tags" Target="../tags/tag42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6.xml" /><Relationship Id="rId3" Type="http://schemas.openxmlformats.org/officeDocument/2006/relationships/tags" Target="../tags/tag422.xml" /><Relationship Id="rId4" Type="http://schemas.openxmlformats.org/officeDocument/2006/relationships/tags" Target="../tags/tag423.xml" /><Relationship Id="rId5" Type="http://schemas.openxmlformats.org/officeDocument/2006/relationships/tags" Target="../tags/tag424.xml" /><Relationship Id="rId6" Type="http://schemas.openxmlformats.org/officeDocument/2006/relationships/tags" Target="../tags/tag425.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7.xml" /><Relationship Id="rId3" Type="http://schemas.openxmlformats.org/officeDocument/2006/relationships/tags" Target="../tags/tag426.xml" /><Relationship Id="rId4" Type="http://schemas.openxmlformats.org/officeDocument/2006/relationships/tags" Target="../tags/tag427.xml" /><Relationship Id="rId5" Type="http://schemas.openxmlformats.org/officeDocument/2006/relationships/tags" Target="../tags/tag428.xml" /><Relationship Id="rId6" Type="http://schemas.openxmlformats.org/officeDocument/2006/relationships/tags" Target="../tags/tag429.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432.xml" /><Relationship Id="rId11" Type="http://schemas.openxmlformats.org/officeDocument/2006/relationships/tags" Target="../tags/tag433.xml" /><Relationship Id="rId2" Type="http://schemas.openxmlformats.org/officeDocument/2006/relationships/notesSlide" Target="../notesSlides/notesSlide48.xml" /><Relationship Id="rId3" Type="http://schemas.openxmlformats.org/officeDocument/2006/relationships/tags" Target="../tags/tag430.xml" /><Relationship Id="rId4" Type="http://schemas.openxmlformats.org/officeDocument/2006/relationships/tags" Target="../tags/tag431.xml" /><Relationship Id="rId5" Type="http://schemas.microsoft.com/office/2007/relationships/diagramDrawing" Target="../diagrams/drawing4.xml" /><Relationship Id="rId6" Type="http://schemas.openxmlformats.org/officeDocument/2006/relationships/diagramData" Target="../diagrams/data4.xml" /><Relationship Id="rId7" Type="http://schemas.openxmlformats.org/officeDocument/2006/relationships/diagramLayout" Target="../diagrams/layout4.xml" /><Relationship Id="rId8" Type="http://schemas.openxmlformats.org/officeDocument/2006/relationships/diagramQuickStyle" Target="../diagrams/quickStyle4.xml" /><Relationship Id="rId9" Type="http://schemas.openxmlformats.org/officeDocument/2006/relationships/diagramColors" Target="../diagrams/colors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5.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image" Target="../media/image46.jpeg" /><Relationship Id="rId6" Type="http://schemas.openxmlformats.org/officeDocument/2006/relationships/tags" Target="../tags/tag177.xml" /><Relationship Id="rId7" Type="http://schemas.openxmlformats.org/officeDocument/2006/relationships/tags" Target="../tags/tag178.xml" /><Relationship Id="rId8" Type="http://schemas.openxmlformats.org/officeDocument/2006/relationships/tags" Target="../tags/tag179.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49.xml" /><Relationship Id="rId3" Type="http://schemas.openxmlformats.org/officeDocument/2006/relationships/tags" Target="../tags/tag434.xml" /><Relationship Id="rId4" Type="http://schemas.openxmlformats.org/officeDocument/2006/relationships/tags" Target="../tags/tag435.xml" /><Relationship Id="rId5" Type="http://schemas.openxmlformats.org/officeDocument/2006/relationships/tags" Target="../tags/tag436.xml" /><Relationship Id="rId6" Type="http://schemas.openxmlformats.org/officeDocument/2006/relationships/tags" Target="../tags/tag437.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442.xml" /><Relationship Id="rId11" Type="http://schemas.openxmlformats.org/officeDocument/2006/relationships/tags" Target="../tags/tag443.xml" /><Relationship Id="rId12" Type="http://schemas.openxmlformats.org/officeDocument/2006/relationships/tags" Target="../tags/tag444.xml" /><Relationship Id="rId13" Type="http://schemas.openxmlformats.org/officeDocument/2006/relationships/hyperlink" Target="https://ion.workforcegps.org/" TargetMode="External" /><Relationship Id="rId14" Type="http://schemas.openxmlformats.org/officeDocument/2006/relationships/tags" Target="../tags/tag445.xml" /><Relationship Id="rId15" Type="http://schemas.openxmlformats.org/officeDocument/2006/relationships/hyperlink" Target="http://www.doleta.gov/Farmworker/html/NFJP.cfm" TargetMode="External" /><Relationship Id="rId16" Type="http://schemas.openxmlformats.org/officeDocument/2006/relationships/tags" Target="../tags/tag446.xml" /><Relationship Id="rId17" Type="http://schemas.openxmlformats.org/officeDocument/2006/relationships/hyperlink" Target="https://afop.org/" TargetMode="External" /><Relationship Id="rId18" Type="http://schemas.openxmlformats.org/officeDocument/2006/relationships/tags" Target="../tags/tag447.xml" /><Relationship Id="rId2" Type="http://schemas.openxmlformats.org/officeDocument/2006/relationships/notesSlide" Target="../notesSlides/notesSlide50.xml" /><Relationship Id="rId3" Type="http://schemas.openxmlformats.org/officeDocument/2006/relationships/tags" Target="../tags/tag438.xml" /><Relationship Id="rId4" Type="http://schemas.openxmlformats.org/officeDocument/2006/relationships/tags" Target="../tags/tag439.xml" /><Relationship Id="rId5" Type="http://schemas.openxmlformats.org/officeDocument/2006/relationships/image" Target="../media/image75.png" /><Relationship Id="rId6" Type="http://schemas.openxmlformats.org/officeDocument/2006/relationships/tags" Target="../tags/tag440.xml" /><Relationship Id="rId7" Type="http://schemas.openxmlformats.org/officeDocument/2006/relationships/image" Target="../media/image76.png" /><Relationship Id="rId8" Type="http://schemas.openxmlformats.org/officeDocument/2006/relationships/tags" Target="../tags/tag441.xml" /><Relationship Id="rId9" Type="http://schemas.openxmlformats.org/officeDocument/2006/relationships/image" Target="../media/image77.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51.xml" /><Relationship Id="rId3" Type="http://schemas.openxmlformats.org/officeDocument/2006/relationships/tags" Target="../tags/tag448.xml" /><Relationship Id="rId4" Type="http://schemas.openxmlformats.org/officeDocument/2006/relationships/tags" Target="../tags/tag449.xml" /><Relationship Id="rId5" Type="http://schemas.openxmlformats.org/officeDocument/2006/relationships/tags" Target="../tags/tag450.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456.xml" /><Relationship Id="rId2" Type="http://schemas.openxmlformats.org/officeDocument/2006/relationships/notesSlide" Target="../notesSlides/notesSlide52.xml" /><Relationship Id="rId3" Type="http://schemas.openxmlformats.org/officeDocument/2006/relationships/tags" Target="../tags/tag451.xml" /><Relationship Id="rId4" Type="http://schemas.openxmlformats.org/officeDocument/2006/relationships/tags" Target="../tags/tag452.xml" /><Relationship Id="rId5" Type="http://schemas.openxmlformats.org/officeDocument/2006/relationships/tags" Target="../tags/tag453.xml" /><Relationship Id="rId6" Type="http://schemas.openxmlformats.org/officeDocument/2006/relationships/tags" Target="../tags/tag454.xml" /><Relationship Id="rId7" Type="http://schemas.openxmlformats.org/officeDocument/2006/relationships/hyperlink" Target="https://wdr.doleta.gov/directives/corr_doc.cfm?docn=9155" TargetMode="External" /><Relationship Id="rId8" Type="http://schemas.openxmlformats.org/officeDocument/2006/relationships/tags" Target="../tags/tag455.xml" /><Relationship Id="rId9" Type="http://schemas.openxmlformats.org/officeDocument/2006/relationships/hyperlink" Target="https://doleta.gov/performance/reporting/tools_datavalidation.cfm" TargetMode="Externa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3.xml" /><Relationship Id="rId3" Type="http://schemas.openxmlformats.org/officeDocument/2006/relationships/tags" Target="../tags/tag457.xml" /><Relationship Id="rId4" Type="http://schemas.openxmlformats.org/officeDocument/2006/relationships/tags" Target="../tags/tag458.xml" /><Relationship Id="rId5" Type="http://schemas.openxmlformats.org/officeDocument/2006/relationships/tags" Target="../tags/tag459.xml" /><Relationship Id="rId6" Type="http://schemas.openxmlformats.org/officeDocument/2006/relationships/tags" Target="../tags/tag460.xml" /><Relationship Id="rId7" Type="http://schemas.openxmlformats.org/officeDocument/2006/relationships/hyperlink" Target="https://wdr.doleta.gov/directives/corr_doc.cfm?docn=9155" TargetMode="External" /><Relationship Id="rId8" Type="http://schemas.openxmlformats.org/officeDocument/2006/relationships/tags" Target="../tags/tag461.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4.xml" /><Relationship Id="rId3" Type="http://schemas.openxmlformats.org/officeDocument/2006/relationships/tags" Target="../tags/tag462.xml" /><Relationship Id="rId4" Type="http://schemas.openxmlformats.org/officeDocument/2006/relationships/tags" Target="../tags/tag463.xml" /><Relationship Id="rId5" Type="http://schemas.openxmlformats.org/officeDocument/2006/relationships/tags" Target="../tags/tag464.xml" /><Relationship Id="rId6" Type="http://schemas.openxmlformats.org/officeDocument/2006/relationships/tags" Target="../tags/tag46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5.xml" /><Relationship Id="rId3" Type="http://schemas.openxmlformats.org/officeDocument/2006/relationships/tags" Target="../tags/tag466.xml" /><Relationship Id="rId4" Type="http://schemas.openxmlformats.org/officeDocument/2006/relationships/tags" Target="../tags/tag467.xml" /><Relationship Id="rId5" Type="http://schemas.openxmlformats.org/officeDocument/2006/relationships/tags" Target="../tags/tag468.xml" /><Relationship Id="rId6" Type="http://schemas.openxmlformats.org/officeDocument/2006/relationships/tags" Target="../tags/tag469.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6.xml" /><Relationship Id="rId3" Type="http://schemas.openxmlformats.org/officeDocument/2006/relationships/tags" Target="../tags/tag470.xml" /><Relationship Id="rId4" Type="http://schemas.openxmlformats.org/officeDocument/2006/relationships/tags" Target="../tags/tag471.xml" /><Relationship Id="rId5" Type="http://schemas.openxmlformats.org/officeDocument/2006/relationships/tags" Target="../tags/tag472.xml" /><Relationship Id="rId6" Type="http://schemas.openxmlformats.org/officeDocument/2006/relationships/tags" Target="../tags/tag47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7.xml" /><Relationship Id="rId3" Type="http://schemas.openxmlformats.org/officeDocument/2006/relationships/tags" Target="../tags/tag474.xml" /><Relationship Id="rId4" Type="http://schemas.openxmlformats.org/officeDocument/2006/relationships/tags" Target="../tags/tag475.xml" /><Relationship Id="rId5" Type="http://schemas.openxmlformats.org/officeDocument/2006/relationships/tags" Target="../tags/tag476.xml" /><Relationship Id="rId6" Type="http://schemas.openxmlformats.org/officeDocument/2006/relationships/tags" Target="../tags/tag477.xml" /><Relationship Id="rId7" Type="http://schemas.openxmlformats.org/officeDocument/2006/relationships/hyperlink" Target="https://wdr.doleta.gov/directives/attach/TEGL/TEGL_10-16_Attachment_7.pdf" TargetMode="External" /><Relationship Id="rId8" Type="http://schemas.openxmlformats.org/officeDocument/2006/relationships/tags" Target="../tags/tag47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8.xml" /><Relationship Id="rId3" Type="http://schemas.openxmlformats.org/officeDocument/2006/relationships/tags" Target="../tags/tag479.xml" /><Relationship Id="rId4" Type="http://schemas.openxmlformats.org/officeDocument/2006/relationships/tags" Target="../tags/tag480.xml" /><Relationship Id="rId5" Type="http://schemas.openxmlformats.org/officeDocument/2006/relationships/tags" Target="../tags/tag481.xml" /><Relationship Id="rId6" Type="http://schemas.openxmlformats.org/officeDocument/2006/relationships/tags" Target="../tags/tag48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6.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tags" Target="../tags/tag182.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9.xml" /><Relationship Id="rId3" Type="http://schemas.openxmlformats.org/officeDocument/2006/relationships/tags" Target="../tags/tag483.xml" /><Relationship Id="rId4" Type="http://schemas.openxmlformats.org/officeDocument/2006/relationships/tags" Target="../tags/tag484.xml" /><Relationship Id="rId5" Type="http://schemas.openxmlformats.org/officeDocument/2006/relationships/tags" Target="../tags/tag485.xml" /><Relationship Id="rId6" Type="http://schemas.openxmlformats.org/officeDocument/2006/relationships/tags" Target="../tags/tag486.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0.xml" /><Relationship Id="rId3" Type="http://schemas.openxmlformats.org/officeDocument/2006/relationships/tags" Target="../tags/tag487.xml" /><Relationship Id="rId4" Type="http://schemas.openxmlformats.org/officeDocument/2006/relationships/tags" Target="../tags/tag488.xml" /><Relationship Id="rId5" Type="http://schemas.openxmlformats.org/officeDocument/2006/relationships/tags" Target="../tags/tag489.xml" /><Relationship Id="rId6" Type="http://schemas.openxmlformats.org/officeDocument/2006/relationships/tags" Target="../tags/tag490.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1.xml" /><Relationship Id="rId3" Type="http://schemas.openxmlformats.org/officeDocument/2006/relationships/tags" Target="../tags/tag491.xml" /><Relationship Id="rId4" Type="http://schemas.openxmlformats.org/officeDocument/2006/relationships/tags" Target="../tags/tag492.xml" /><Relationship Id="rId5" Type="http://schemas.openxmlformats.org/officeDocument/2006/relationships/tags" Target="../tags/tag493.xml" /><Relationship Id="rId6" Type="http://schemas.openxmlformats.org/officeDocument/2006/relationships/tags" Target="../tags/tag494.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2.xml" /><Relationship Id="rId3" Type="http://schemas.openxmlformats.org/officeDocument/2006/relationships/tags" Target="../tags/tag495.xml" /><Relationship Id="rId4" Type="http://schemas.openxmlformats.org/officeDocument/2006/relationships/tags" Target="../tags/tag496.xml" /><Relationship Id="rId5" Type="http://schemas.openxmlformats.org/officeDocument/2006/relationships/image" Target="../media/image78.jpeg" /><Relationship Id="rId6" Type="http://schemas.openxmlformats.org/officeDocument/2006/relationships/tags" Target="../tags/tag497.xml" /><Relationship Id="rId7" Type="http://schemas.openxmlformats.org/officeDocument/2006/relationships/tags" Target="../tags/tag498.xml" /><Relationship Id="rId8" Type="http://schemas.openxmlformats.org/officeDocument/2006/relationships/tags" Target="../tags/tag499.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3.xml" /><Relationship Id="rId3" Type="http://schemas.openxmlformats.org/officeDocument/2006/relationships/tags" Target="../tags/tag500.xml" /><Relationship Id="rId4" Type="http://schemas.openxmlformats.org/officeDocument/2006/relationships/tags" Target="../tags/tag501.xml" /><Relationship Id="rId5" Type="http://schemas.openxmlformats.org/officeDocument/2006/relationships/tags" Target="../tags/tag50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tags" Target="../tags/tag505.xml" /><Relationship Id="rId11" Type="http://schemas.openxmlformats.org/officeDocument/2006/relationships/tags" Target="../tags/tag506.xml" /><Relationship Id="rId2" Type="http://schemas.openxmlformats.org/officeDocument/2006/relationships/notesSlide" Target="../notesSlides/notesSlide64.xml" /><Relationship Id="rId3" Type="http://schemas.openxmlformats.org/officeDocument/2006/relationships/tags" Target="../tags/tag503.xml" /><Relationship Id="rId4" Type="http://schemas.openxmlformats.org/officeDocument/2006/relationships/tags" Target="../tags/tag504.xml" /><Relationship Id="rId5" Type="http://schemas.microsoft.com/office/2007/relationships/diagramDrawing" Target="../diagrams/drawing5.xml" /><Relationship Id="rId6" Type="http://schemas.openxmlformats.org/officeDocument/2006/relationships/diagramData" Target="../diagrams/data5.xml" /><Relationship Id="rId7" Type="http://schemas.openxmlformats.org/officeDocument/2006/relationships/diagramLayout" Target="../diagrams/layout5.xml" /><Relationship Id="rId8" Type="http://schemas.openxmlformats.org/officeDocument/2006/relationships/diagramQuickStyle" Target="../diagrams/quickStyle5.xml" /><Relationship Id="rId9" Type="http://schemas.openxmlformats.org/officeDocument/2006/relationships/diagramColors" Target="../diagrams/colors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12.xml" /><Relationship Id="rId11" Type="http://schemas.openxmlformats.org/officeDocument/2006/relationships/hyperlink" Target="https://farmworker.workforcegps.org/resources/2019/08/06/19/45/Business-Engagement-Technical-Assistance-Tool-for-the-National-Farmworker-Jobs-Program-NFJP" TargetMode="External" /><Relationship Id="rId12" Type="http://schemas.openxmlformats.org/officeDocument/2006/relationships/tags" Target="../tags/tag513.xml" /><Relationship Id="rId13" Type="http://schemas.openxmlformats.org/officeDocument/2006/relationships/tags" Target="../tags/tag514.xml" /><Relationship Id="rId14" Type="http://schemas.openxmlformats.org/officeDocument/2006/relationships/hyperlink" Target="https://farmworker.workforcegps.org/resources/2016/10/06/11/02/Sample-MOU-Florida-NFJP-and-SMA" TargetMode="External" /><Relationship Id="rId15" Type="http://schemas.openxmlformats.org/officeDocument/2006/relationships/tags" Target="../tags/tag515.xml" /><Relationship Id="rId16" Type="http://schemas.openxmlformats.org/officeDocument/2006/relationships/hyperlink" Target="https://businessengagement.workforcegps.org/" TargetMode="External" /><Relationship Id="rId17" Type="http://schemas.openxmlformats.org/officeDocument/2006/relationships/tags" Target="../tags/tag516.xml" /><Relationship Id="rId18" Type="http://schemas.openxmlformats.org/officeDocument/2006/relationships/hyperlink" Target="https://businessengagement.workforcegps.org/resources/2015/04/16/12/21/Business-Engagement-Strategy-Checklist" TargetMode="External" /><Relationship Id="rId19" Type="http://schemas.openxmlformats.org/officeDocument/2006/relationships/tags" Target="../tags/tag517.xml" /><Relationship Id="rId2" Type="http://schemas.openxmlformats.org/officeDocument/2006/relationships/notesSlide" Target="../notesSlides/notesSlide65.xml" /><Relationship Id="rId20" Type="http://schemas.openxmlformats.org/officeDocument/2006/relationships/hyperlink" Target="https://businessengagement.workforcegps.org/resources/2018/06/11/16/56/Business-Engagement-Self-Assessment-Tool" TargetMode="External" /><Relationship Id="rId21" Type="http://schemas.openxmlformats.org/officeDocument/2006/relationships/tags" Target="../tags/tag518.xml" /><Relationship Id="rId3" Type="http://schemas.openxmlformats.org/officeDocument/2006/relationships/tags" Target="../tags/tag507.xml" /><Relationship Id="rId4" Type="http://schemas.openxmlformats.org/officeDocument/2006/relationships/tags" Target="../tags/tag508.xml" /><Relationship Id="rId5" Type="http://schemas.openxmlformats.org/officeDocument/2006/relationships/tags" Target="../tags/tag509.xml" /><Relationship Id="rId6" Type="http://schemas.openxmlformats.org/officeDocument/2006/relationships/tags" Target="../tags/tag510.xml" /><Relationship Id="rId7" Type="http://schemas.openxmlformats.org/officeDocument/2006/relationships/hyperlink" Target="https://ion.workforcegps.org/resources/2017/03/23/13/30/Sample_MOU_Infrastructure_Costs_Toolkit" TargetMode="External" /><Relationship Id="rId8" Type="http://schemas.openxmlformats.org/officeDocument/2006/relationships/tags" Target="../tags/tag511.xml" /><Relationship Id="rId9" Type="http://schemas.openxmlformats.org/officeDocument/2006/relationships/hyperlink" Target="https://farmworker.workforcegps.org/resources/2016/03/03/16/20/NFJP_Business_Partnerships_Video" TargetMode="Externa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25.xml" /><Relationship Id="rId11" Type="http://schemas.openxmlformats.org/officeDocument/2006/relationships/hyperlink" Target="https://wdr.doleta.gov/directives/attach/TEGL/TEGL_18-16_acc.pdf" TargetMode="External" /><Relationship Id="rId12" Type="http://schemas.openxmlformats.org/officeDocument/2006/relationships/tags" Target="../tags/tag526.xml" /><Relationship Id="rId13" Type="http://schemas.openxmlformats.org/officeDocument/2006/relationships/hyperlink" Target="https://farmworker.workforcegps.org/" TargetMode="External" /><Relationship Id="rId14" Type="http://schemas.openxmlformats.org/officeDocument/2006/relationships/tags" Target="../tags/tag527.xml" /><Relationship Id="rId15" Type="http://schemas.openxmlformats.org/officeDocument/2006/relationships/hyperlink" Target="https://www.congress.gov/113/bills/hr803/BILLS-113hr803enr.pdf" TargetMode="External" /><Relationship Id="rId16" Type="http://schemas.openxmlformats.org/officeDocument/2006/relationships/tags" Target="../tags/tag528.xml" /><Relationship Id="rId17" Type="http://schemas.openxmlformats.org/officeDocument/2006/relationships/hyperlink" Target="https://www.gpo.gov/fdsys/pkg/FR-2016-08-19/pdf/2016-15975.pdf" TargetMode="External" /><Relationship Id="rId18" Type="http://schemas.openxmlformats.org/officeDocument/2006/relationships/tags" Target="../tags/tag529.xml" /><Relationship Id="rId19" Type="http://schemas.openxmlformats.org/officeDocument/2006/relationships/hyperlink" Target="https://wdr.doleta.gov/directives/corr_doc.cfm?DOCN=5352" TargetMode="External" /><Relationship Id="rId2" Type="http://schemas.openxmlformats.org/officeDocument/2006/relationships/notesSlide" Target="../notesSlides/notesSlide66.xml" /><Relationship Id="rId20" Type="http://schemas.openxmlformats.org/officeDocument/2006/relationships/tags" Target="../tags/tag530.xml" /><Relationship Id="rId3" Type="http://schemas.openxmlformats.org/officeDocument/2006/relationships/tags" Target="../tags/tag519.xml" /><Relationship Id="rId4" Type="http://schemas.openxmlformats.org/officeDocument/2006/relationships/tags" Target="../tags/tag520.xml" /><Relationship Id="rId5" Type="http://schemas.openxmlformats.org/officeDocument/2006/relationships/tags" Target="../tags/tag521.xml" /><Relationship Id="rId6" Type="http://schemas.openxmlformats.org/officeDocument/2006/relationships/tags" Target="../tags/tag522.xml" /><Relationship Id="rId7" Type="http://schemas.openxmlformats.org/officeDocument/2006/relationships/tags" Target="../tags/tag523.xml" /><Relationship Id="rId8" Type="http://schemas.openxmlformats.org/officeDocument/2006/relationships/hyperlink" Target="https://www.dol.gov/sites/dolgov/files/ETA/grants/pdfs/National_Farmworker_Jobs_Program_FOA-ETA-20-08.pdf" TargetMode="External" /><Relationship Id="rId9" Type="http://schemas.openxmlformats.org/officeDocument/2006/relationships/tags" Target="../tags/tag524.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tags" Target="../tags/tag531.xml" /><Relationship Id="rId3" Type="http://schemas.openxmlformats.org/officeDocument/2006/relationships/tags" Target="../tags/tag532.xml" /><Relationship Id="rId4" Type="http://schemas.openxmlformats.org/officeDocument/2006/relationships/tags" Target="../tags/tag533.xml" /><Relationship Id="rId5" Type="http://schemas.openxmlformats.org/officeDocument/2006/relationships/tags" Target="../tags/tag53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67.xml" /><Relationship Id="rId3" Type="http://schemas.openxmlformats.org/officeDocument/2006/relationships/tags" Target="../tags/tag535.xml" /><Relationship Id="rId4" Type="http://schemas.openxmlformats.org/officeDocument/2006/relationships/tags" Target="../tags/tag536.xml" /><Relationship Id="rId5" Type="http://schemas.openxmlformats.org/officeDocument/2006/relationships/tags" Target="../tags/tag537.xml" /><Relationship Id="rId6" Type="http://schemas.openxmlformats.org/officeDocument/2006/relationships/tags" Target="../tags/tag53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hyperlink" Target="https://www.dol.gov/sites/dolgov/files/ETA/grants/pdfs/National_Farmworker_Jobs_Program_FOA-ETA-20-08.pdf" TargetMode="External" /><Relationship Id="rId11" Type="http://schemas.openxmlformats.org/officeDocument/2006/relationships/tags" Target="../tags/tag189.xml" /><Relationship Id="rId2" Type="http://schemas.openxmlformats.org/officeDocument/2006/relationships/notesSlide" Target="../notesSlides/notesSlide7.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 Id="rId6" Type="http://schemas.openxmlformats.org/officeDocument/2006/relationships/tags" Target="../tags/tag186.xml" /><Relationship Id="rId7" Type="http://schemas.openxmlformats.org/officeDocument/2006/relationships/image" Target="../media/image47.jpeg" /><Relationship Id="rId8" Type="http://schemas.openxmlformats.org/officeDocument/2006/relationships/tags" Target="../tags/tag187.xml" /><Relationship Id="rId9" Type="http://schemas.openxmlformats.org/officeDocument/2006/relationships/tags" Target="../tags/tag188.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8.xml" /><Relationship Id="rId3" Type="http://schemas.openxmlformats.org/officeDocument/2006/relationships/tags" Target="../tags/tag539.xml" /><Relationship Id="rId4" Type="http://schemas.openxmlformats.org/officeDocument/2006/relationships/tags" Target="../tags/tag540.xml" /><Relationship Id="rId5" Type="http://schemas.openxmlformats.org/officeDocument/2006/relationships/tags" Target="../tags/tag541.xml" /><Relationship Id="rId6" Type="http://schemas.openxmlformats.org/officeDocument/2006/relationships/tags" Target="../tags/tag542.xml" /><Relationship Id="rId7" Type="http://schemas.openxmlformats.org/officeDocument/2006/relationships/hyperlink" Target="https://farmworker.workforcegps.org/" TargetMode="External" /><Relationship Id="rId8" Type="http://schemas.openxmlformats.org/officeDocument/2006/relationships/tags" Target="../tags/tag54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8.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tags" Target="../tags/tag19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195.xml" /><Relationship Id="rId4" Type="http://schemas.openxmlformats.org/officeDocument/2006/relationships/tags" Target="../tags/tag196.xml" /><Relationship Id="rId5" Type="http://schemas.openxmlformats.org/officeDocument/2006/relationships/tags" Target="../tags/tag197.xml" /><Relationship Id="rId6" Type="http://schemas.openxmlformats.org/officeDocument/2006/relationships/tags" Target="../tags/tag198.xml" /><Relationship Id="rId7" Type="http://schemas.openxmlformats.org/officeDocument/2006/relationships/hyperlink" Target="https://wdr.doleta.gov/directives/attach/TEGL/TEGL_18-16_acc.pdf" TargetMode="External" /><Relationship Id="rId8" Type="http://schemas.openxmlformats.org/officeDocument/2006/relationships/tags" Target="../tags/tag19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3"/>
            </p:custDataLst>
          </p:nvPr>
        </p:nvSpPr>
        <p:spPr/>
        <p:txBody>
          <a:bodyPr/>
          <a:lstStyle/>
          <a:p>
            <a:r>
              <a:rPr lang="en-US"/>
              <a:t>Eligibility, Outreach &amp; Recruitment, Enrollment</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custDataLst>
              <p:tags r:id="rId4"/>
            </p:custDataLst>
          </p:nvPr>
        </p:nvSpPr>
        <p:spPr/>
        <p:txBody>
          <a:bodyPr/>
          <a:lstStyle/>
          <a:p>
            <a:r>
              <a:rPr lang="en-US"/>
              <a:t>Day 4</a:t>
            </a:r>
          </a:p>
        </p:txBody>
      </p:sp>
      <p:sp>
        <p:nvSpPr>
          <p:cNvPr id="4" name="Date Placeholder 8">
            <a:extLst>
              <a:ext uri="{FF2B5EF4-FFF2-40B4-BE49-F238E27FC236}">
                <a16:creationId xmlns:a16="http://schemas.microsoft.com/office/drawing/2014/main" id="{ABFB6573-24A8-40D6-AA8F-F473EE57573A}"/>
              </a:ext>
            </a:extLst>
          </p:cNvPr>
          <p:cNvSpPr>
            <a:spLocks noGrp="1"/>
          </p:cNvSpPr>
          <p:nvPr>
            <p:ph type="dt" sz="half" idx="10"/>
            <p:custDataLst>
              <p:tags r:id="rId5"/>
            </p:custDataLst>
          </p:nvPr>
        </p:nvSpPr>
        <p:spPr>
          <a:xfrm>
            <a:off x="1908175" y="5833156"/>
            <a:ext cx="2743200" cy="365125"/>
          </a:xfrm>
        </p:spPr>
        <p:txBody>
          <a:bodyPr/>
          <a:lstStyle/>
          <a:p>
            <a:r>
              <a:rPr lang="en-US"/>
              <a:t>October 2020</a:t>
            </a:r>
          </a:p>
        </p:txBody>
      </p:sp>
    </p:spTree>
    <p:custDataLst>
      <p:tags r:id="rId6"/>
    </p:custDataLst>
    <p:extLst>
      <p:ext uri="{BB962C8B-B14F-4D97-AF65-F5344CB8AC3E}">
        <p14:creationId xmlns:p14="http://schemas.microsoft.com/office/powerpoint/2010/main" val="266355295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57638"/>
            <a:ext cx="11081334" cy="786384"/>
          </a:xfrm>
        </p:spPr>
        <p:txBody>
          <a:bodyPr/>
          <a:lstStyle/>
          <a:p>
            <a:r>
              <a:rPr lang="en-US"/>
              <a:t>Eligible Seasonal Farmworker</a:t>
            </a:r>
          </a:p>
        </p:txBody>
      </p:sp>
      <p:sp>
        <p:nvSpPr>
          <p:cNvPr id="7" name="Text Placeholder 6">
            <a:extLst>
              <a:ext uri="{FF2B5EF4-FFF2-40B4-BE49-F238E27FC236}">
                <a16:creationId xmlns:a16="http://schemas.microsoft.com/office/drawing/2014/main" id="{FF495FB9-7148-4A4B-A4C9-495EDE6F9574}"/>
              </a:ext>
            </a:extLst>
          </p:cNvPr>
          <p:cNvSpPr>
            <a:spLocks noGrp="1"/>
          </p:cNvSpPr>
          <p:nvPr>
            <p:ph type="body" idx="1"/>
            <p:custDataLst>
              <p:tags r:id="rId4"/>
            </p:custDataLst>
          </p:nvPr>
        </p:nvSpPr>
        <p:spPr/>
        <p:txBody>
          <a:bodyPr/>
          <a:lstStyle/>
          <a:p>
            <a:r>
              <a:rPr lang="en-US"/>
              <a:t>Definition</a:t>
            </a:r>
          </a:p>
        </p:txBody>
      </p:sp>
      <p:sp>
        <p:nvSpPr>
          <p:cNvPr id="4" name="Content Placeholder 3"/>
          <p:cNvSpPr>
            <a:spLocks noGrp="1"/>
          </p:cNvSpPr>
          <p:nvPr>
            <p:ph sz="half" idx="2"/>
            <p:custDataLst>
              <p:tags r:id="rId5"/>
            </p:custDataLst>
          </p:nvPr>
        </p:nvSpPr>
        <p:spPr/>
        <p:txBody>
          <a:bodyPr>
            <a:normAutofit lnSpcReduction="10000"/>
          </a:bodyPr>
          <a:lstStyle/>
          <a:p>
            <a:pPr marL="0" indent="0">
              <a:buNone/>
            </a:pPr>
            <a:r>
              <a:rPr lang="en-US" sz="2800">
                <a:solidFill>
                  <a:srgbClr val="2C5261"/>
                </a:solidFill>
              </a:rPr>
              <a:t>A </a:t>
            </a:r>
            <a:r>
              <a:rPr lang="en-US" sz="2800" b="1">
                <a:solidFill>
                  <a:srgbClr val="2C5261"/>
                </a:solidFill>
              </a:rPr>
              <a:t>low-income individual </a:t>
            </a:r>
            <a:r>
              <a:rPr lang="en-US" sz="2800">
                <a:solidFill>
                  <a:srgbClr val="2C5261"/>
                </a:solidFill>
              </a:rPr>
              <a:t>who for </a:t>
            </a:r>
            <a:r>
              <a:rPr lang="en-US" sz="2800" b="1">
                <a:solidFill>
                  <a:srgbClr val="2C5261"/>
                </a:solidFill>
              </a:rPr>
              <a:t>12 consecutive months out of the 24 months prior</a:t>
            </a:r>
            <a:r>
              <a:rPr lang="en-US" sz="2800">
                <a:solidFill>
                  <a:srgbClr val="2C5261"/>
                </a:solidFill>
              </a:rPr>
              <a:t> to application for the program involved, has been </a:t>
            </a:r>
            <a:r>
              <a:rPr lang="en-US" sz="2800" b="1">
                <a:solidFill>
                  <a:srgbClr val="2C5261"/>
                </a:solidFill>
              </a:rPr>
              <a:t>primarily employed </a:t>
            </a:r>
            <a:r>
              <a:rPr lang="en-US" sz="2800">
                <a:solidFill>
                  <a:srgbClr val="2C5261"/>
                </a:solidFill>
              </a:rPr>
              <a:t>in </a:t>
            </a:r>
            <a:r>
              <a:rPr lang="en-US" sz="2800" b="1">
                <a:solidFill>
                  <a:srgbClr val="2C5261"/>
                </a:solidFill>
              </a:rPr>
              <a:t>agricultural or fish farming labor </a:t>
            </a:r>
            <a:r>
              <a:rPr lang="en-US" sz="2800">
                <a:solidFill>
                  <a:srgbClr val="2C5261"/>
                </a:solidFill>
              </a:rPr>
              <a:t>that is characterized by chronic unemployment or underemployment, and faces multiple barriers to economic self-sufficiency. </a:t>
            </a:r>
          </a:p>
        </p:txBody>
      </p:sp>
      <p:sp>
        <p:nvSpPr>
          <p:cNvPr id="8" name="Text Placeholder 7">
            <a:extLst>
              <a:ext uri="{FF2B5EF4-FFF2-40B4-BE49-F238E27FC236}">
                <a16:creationId xmlns:a16="http://schemas.microsoft.com/office/drawing/2014/main" id="{39E6AC28-CE06-4174-AA37-CD13912F2ACC}"/>
              </a:ext>
            </a:extLst>
          </p:cNvPr>
          <p:cNvSpPr>
            <a:spLocks noGrp="1"/>
          </p:cNvSpPr>
          <p:nvPr>
            <p:ph type="body" sz="quarter" idx="3"/>
            <p:custDataLst>
              <p:tags r:id="rId6"/>
            </p:custDataLst>
          </p:nvPr>
        </p:nvSpPr>
        <p:spPr/>
        <p:txBody>
          <a:bodyPr/>
          <a:lstStyle/>
          <a:p>
            <a:r>
              <a:rPr lang="en-US"/>
              <a:t>Checklist</a:t>
            </a:r>
          </a:p>
        </p:txBody>
      </p:sp>
      <p:sp>
        <p:nvSpPr>
          <p:cNvPr id="9" name="Content Placeholder 8">
            <a:extLst>
              <a:ext uri="{FF2B5EF4-FFF2-40B4-BE49-F238E27FC236}">
                <a16:creationId xmlns:a16="http://schemas.microsoft.com/office/drawing/2014/main" id="{DBA36F40-E60F-4CF4-A1E2-AF31C56E331C}"/>
              </a:ext>
            </a:extLst>
          </p:cNvPr>
          <p:cNvSpPr>
            <a:spLocks noGrp="1"/>
          </p:cNvSpPr>
          <p:nvPr>
            <p:ph sz="quarter" idx="4"/>
            <p:custDataLst>
              <p:tags r:id="rId7"/>
            </p:custDataLst>
          </p:nvPr>
        </p:nvSpPr>
        <p:spPr/>
        <p:txBody>
          <a:bodyPr/>
          <a:lstStyle/>
          <a:p>
            <a:pPr marL="576263" indent="-576263">
              <a:buFont typeface="Wingdings" panose="05000000000000000000" pitchFamily="2" charset="2"/>
              <a:buChar char="q"/>
            </a:pPr>
            <a:r>
              <a:rPr lang="en-US" sz="3200"/>
              <a:t>Low Income</a:t>
            </a:r>
          </a:p>
          <a:p>
            <a:pPr marL="576263" indent="-576263">
              <a:buFont typeface="Wingdings" panose="05000000000000000000" pitchFamily="2" charset="2"/>
              <a:buChar char="q"/>
            </a:pPr>
            <a:r>
              <a:rPr lang="en-US" sz="3200"/>
              <a:t>Primarily employed in farmwork</a:t>
            </a:r>
          </a:p>
          <a:p>
            <a:pPr marL="576263" indent="-576263">
              <a:buFont typeface="Wingdings" panose="05000000000000000000" pitchFamily="2" charset="2"/>
              <a:buChar char="q"/>
            </a:pPr>
            <a:r>
              <a:rPr lang="en-US" sz="3200"/>
              <a:t>For 12 consecutive months out of 24 months before application</a:t>
            </a:r>
          </a:p>
          <a:p>
            <a:pPr marL="0" indent="0">
              <a:buNone/>
            </a:pPr>
            <a:r>
              <a:rPr lang="en-US" sz="2800" i="1"/>
              <a:t>See </a:t>
            </a:r>
            <a:r>
              <a:rPr lang="en-US" sz="2800" i="1">
                <a:hlinkClick/>
              </a:rPr>
              <a:t>TEGL 18-16</a:t>
            </a:r>
            <a:r>
              <a:rPr lang="en-US" sz="2800" i="1"/>
              <a:t>, Section 6(A)</a:t>
            </a:r>
          </a:p>
        </p:txBody>
      </p:sp>
      <p:sp>
        <p:nvSpPr>
          <p:cNvPr id="2" name="Slide Number Placeholder 1"/>
          <p:cNvSpPr>
            <a:spLocks noGrp="1"/>
          </p:cNvSpPr>
          <p:nvPr>
            <p:ph type="sldNum" sz="quarter" idx="12"/>
            <p:custDataLst>
              <p:tags r:id="rId8"/>
            </p:custDataLst>
          </p:nvPr>
        </p:nvSpPr>
        <p:spPr/>
        <p:txBody>
          <a:bodyPr/>
          <a:lstStyle/>
          <a:p>
            <a:fld id="{158B7785-F6D6-45F8-833E-07BD84680091}" type="slidenum">
              <a:rPr lang="en-US" smtClean="0"/>
              <a:t>10</a:t>
            </a:fld>
            <a:endParaRPr lang="en-US"/>
          </a:p>
        </p:txBody>
      </p:sp>
      <p:sp>
        <p:nvSpPr>
          <p:cNvPr id="10" name="New shape"/>
          <p:cNvSpPr/>
          <p:nvPr>
            <p:custDataLst>
              <p:tags r:id="rId9"/>
            </p:custDataLst>
          </p:nvPr>
        </p:nvSpPr>
        <p:spPr>
          <a:xfrm>
            <a:off x="6844665" y="5484532"/>
            <a:ext cx="17780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1"/>
    </p:custDataLst>
    <p:extLst>
      <p:ext uri="{BB962C8B-B14F-4D97-AF65-F5344CB8AC3E}">
        <p14:creationId xmlns:p14="http://schemas.microsoft.com/office/powerpoint/2010/main" val="24325615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57638"/>
            <a:ext cx="11081334" cy="786384"/>
          </a:xfrm>
        </p:spPr>
        <p:txBody>
          <a:bodyPr/>
          <a:lstStyle/>
          <a:p>
            <a:r>
              <a:rPr lang="en-US"/>
              <a:t>Eligible Migrant Farmworker</a:t>
            </a:r>
          </a:p>
        </p:txBody>
      </p:sp>
      <p:sp>
        <p:nvSpPr>
          <p:cNvPr id="7" name="Text Placeholder 6">
            <a:extLst>
              <a:ext uri="{FF2B5EF4-FFF2-40B4-BE49-F238E27FC236}">
                <a16:creationId xmlns:a16="http://schemas.microsoft.com/office/drawing/2014/main" id="{FF495FB9-7148-4A4B-A4C9-495EDE6F9574}"/>
              </a:ext>
            </a:extLst>
          </p:cNvPr>
          <p:cNvSpPr>
            <a:spLocks noGrp="1"/>
          </p:cNvSpPr>
          <p:nvPr>
            <p:ph type="body" idx="1"/>
            <p:custDataLst>
              <p:tags r:id="rId4"/>
            </p:custDataLst>
          </p:nvPr>
        </p:nvSpPr>
        <p:spPr/>
        <p:txBody>
          <a:bodyPr/>
          <a:lstStyle/>
          <a:p>
            <a:r>
              <a:rPr lang="en-US"/>
              <a:t>Definition</a:t>
            </a:r>
          </a:p>
        </p:txBody>
      </p:sp>
      <p:sp>
        <p:nvSpPr>
          <p:cNvPr id="4" name="Content Placeholder 3"/>
          <p:cNvSpPr>
            <a:spLocks noGrp="1"/>
          </p:cNvSpPr>
          <p:nvPr>
            <p:ph sz="half" idx="2"/>
            <p:custDataLst>
              <p:tags r:id="rId5"/>
            </p:custDataLst>
          </p:nvPr>
        </p:nvSpPr>
        <p:spPr/>
        <p:txBody>
          <a:bodyPr>
            <a:normAutofit/>
          </a:bodyPr>
          <a:lstStyle/>
          <a:p>
            <a:pPr marL="0" indent="0">
              <a:buNone/>
            </a:pPr>
            <a:r>
              <a:rPr lang="en-US" sz="2800">
                <a:solidFill>
                  <a:srgbClr val="2C5261"/>
                </a:solidFill>
              </a:rPr>
              <a:t>An eligible seasonal farmworker whose agricultural labor requires travel to a job site such that the farmworker is unable to return to a permanent place of residence within the same day.</a:t>
            </a:r>
          </a:p>
        </p:txBody>
      </p:sp>
      <p:sp>
        <p:nvSpPr>
          <p:cNvPr id="8" name="Text Placeholder 7">
            <a:extLst>
              <a:ext uri="{FF2B5EF4-FFF2-40B4-BE49-F238E27FC236}">
                <a16:creationId xmlns:a16="http://schemas.microsoft.com/office/drawing/2014/main" id="{39E6AC28-CE06-4174-AA37-CD13912F2ACC}"/>
              </a:ext>
            </a:extLst>
          </p:cNvPr>
          <p:cNvSpPr>
            <a:spLocks noGrp="1"/>
          </p:cNvSpPr>
          <p:nvPr>
            <p:ph type="body" sz="quarter" idx="3"/>
            <p:custDataLst>
              <p:tags r:id="rId6"/>
            </p:custDataLst>
          </p:nvPr>
        </p:nvSpPr>
        <p:spPr/>
        <p:txBody>
          <a:bodyPr/>
          <a:lstStyle/>
          <a:p>
            <a:r>
              <a:rPr lang="en-US"/>
              <a:t>Checklist</a:t>
            </a:r>
          </a:p>
        </p:txBody>
      </p:sp>
      <p:sp>
        <p:nvSpPr>
          <p:cNvPr id="9" name="Content Placeholder 8">
            <a:extLst>
              <a:ext uri="{FF2B5EF4-FFF2-40B4-BE49-F238E27FC236}">
                <a16:creationId xmlns:a16="http://schemas.microsoft.com/office/drawing/2014/main" id="{DBA36F40-E60F-4CF4-A1E2-AF31C56E331C}"/>
              </a:ext>
            </a:extLst>
          </p:cNvPr>
          <p:cNvSpPr>
            <a:spLocks noGrp="1"/>
          </p:cNvSpPr>
          <p:nvPr>
            <p:ph sz="quarter" idx="4"/>
            <p:custDataLst>
              <p:tags r:id="rId7"/>
            </p:custDataLst>
          </p:nvPr>
        </p:nvSpPr>
        <p:spPr/>
        <p:txBody>
          <a:bodyPr/>
          <a:lstStyle/>
          <a:p>
            <a:pPr marL="576263" indent="-576263">
              <a:buFont typeface="Wingdings" panose="05000000000000000000" pitchFamily="2" charset="2"/>
              <a:buChar char="q"/>
            </a:pPr>
            <a:r>
              <a:rPr lang="en-US" sz="3200"/>
              <a:t>Meets definition of eligible seasonal farmworker</a:t>
            </a:r>
          </a:p>
          <a:p>
            <a:pPr marL="576263" indent="-576263">
              <a:buFont typeface="Wingdings" panose="05000000000000000000" pitchFamily="2" charset="2"/>
              <a:buChar char="q"/>
            </a:pPr>
            <a:r>
              <a:rPr lang="en-US" sz="3200"/>
              <a:t>Farmwork requires that they cannot return home in same day</a:t>
            </a:r>
          </a:p>
          <a:p>
            <a:pPr marL="0" indent="0">
              <a:spcBef>
                <a:spcPts val="3000"/>
              </a:spcBef>
              <a:buNone/>
            </a:pPr>
            <a:r>
              <a:rPr lang="en-US" sz="2800" i="1"/>
              <a:t>See </a:t>
            </a:r>
            <a:r>
              <a:rPr lang="en-US" sz="2800" i="1">
                <a:hlinkClick/>
              </a:rPr>
              <a:t>TEGL 18-16</a:t>
            </a:r>
            <a:r>
              <a:rPr lang="en-US" sz="2800" i="1"/>
              <a:t>, Section 6(B) and </a:t>
            </a:r>
            <a:r>
              <a:rPr lang="en-US" sz="2800" i="1">
                <a:hlinkClick/>
              </a:rPr>
              <a:t>WIOA</a:t>
            </a:r>
            <a:r>
              <a:rPr lang="en-US" sz="2800" i="1"/>
              <a:t> Section 167(i)(2)</a:t>
            </a:r>
          </a:p>
        </p:txBody>
      </p:sp>
      <p:sp>
        <p:nvSpPr>
          <p:cNvPr id="2" name="Slide Number Placeholder 1"/>
          <p:cNvSpPr>
            <a:spLocks noGrp="1"/>
          </p:cNvSpPr>
          <p:nvPr>
            <p:ph type="sldNum" sz="quarter" idx="12"/>
            <p:custDataLst>
              <p:tags r:id="rId8"/>
            </p:custDataLst>
          </p:nvPr>
        </p:nvSpPr>
        <p:spPr/>
        <p:txBody>
          <a:bodyPr/>
          <a:lstStyle/>
          <a:p>
            <a:fld id="{158B7785-F6D6-45F8-833E-07BD84680091}" type="slidenum">
              <a:rPr lang="en-US" smtClean="0"/>
              <a:t>11</a:t>
            </a:fld>
            <a:endParaRPr lang="en-US"/>
          </a:p>
        </p:txBody>
      </p:sp>
      <p:sp>
        <p:nvSpPr>
          <p:cNvPr id="10" name="New shape"/>
          <p:cNvSpPr/>
          <p:nvPr>
            <p:custDataLst>
              <p:tags r:id="rId9"/>
            </p:custDataLst>
          </p:nvPr>
        </p:nvSpPr>
        <p:spPr>
          <a:xfrm>
            <a:off x="6844665" y="4945036"/>
            <a:ext cx="17780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
        <p:nvSpPr>
          <p:cNvPr id="11" name="New shape"/>
          <p:cNvSpPr/>
          <p:nvPr>
            <p:custDataLst>
              <p:tags r:id="rId11"/>
            </p:custDataLst>
          </p:nvPr>
        </p:nvSpPr>
        <p:spPr>
          <a:xfrm>
            <a:off x="6263640" y="5371756"/>
            <a:ext cx="711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Tree>
    <p:custDataLst>
      <p:tags r:id="rId13"/>
    </p:custDataLst>
    <p:extLst>
      <p:ext uri="{BB962C8B-B14F-4D97-AF65-F5344CB8AC3E}">
        <p14:creationId xmlns:p14="http://schemas.microsoft.com/office/powerpoint/2010/main" val="14763981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57638"/>
            <a:ext cx="11081334" cy="786384"/>
          </a:xfrm>
        </p:spPr>
        <p:txBody>
          <a:bodyPr/>
          <a:lstStyle/>
          <a:p>
            <a:r>
              <a:rPr lang="en-US"/>
              <a:t>Eligible Migrant and Seasonal Farmworker – YOUTH </a:t>
            </a:r>
          </a:p>
        </p:txBody>
      </p:sp>
      <p:sp>
        <p:nvSpPr>
          <p:cNvPr id="7" name="Text Placeholder 6">
            <a:extLst>
              <a:ext uri="{FF2B5EF4-FFF2-40B4-BE49-F238E27FC236}">
                <a16:creationId xmlns:a16="http://schemas.microsoft.com/office/drawing/2014/main" id="{FF495FB9-7148-4A4B-A4C9-495EDE6F9574}"/>
              </a:ext>
            </a:extLst>
          </p:cNvPr>
          <p:cNvSpPr>
            <a:spLocks noGrp="1"/>
          </p:cNvSpPr>
          <p:nvPr>
            <p:ph type="body" idx="1"/>
            <p:custDataLst>
              <p:tags r:id="rId4"/>
            </p:custDataLst>
          </p:nvPr>
        </p:nvSpPr>
        <p:spPr/>
        <p:txBody>
          <a:bodyPr/>
          <a:lstStyle/>
          <a:p>
            <a:r>
              <a:rPr lang="en-US"/>
              <a:t>Definition</a:t>
            </a:r>
          </a:p>
        </p:txBody>
      </p:sp>
      <p:sp>
        <p:nvSpPr>
          <p:cNvPr id="4" name="Content Placeholder 3"/>
          <p:cNvSpPr>
            <a:spLocks noGrp="1"/>
          </p:cNvSpPr>
          <p:nvPr>
            <p:ph sz="half" idx="2"/>
            <p:custDataLst>
              <p:tags r:id="rId5"/>
            </p:custDataLst>
          </p:nvPr>
        </p:nvSpPr>
        <p:spPr/>
        <p:txBody>
          <a:bodyPr>
            <a:normAutofit/>
          </a:bodyPr>
          <a:lstStyle/>
          <a:p>
            <a:pPr marL="0" indent="0">
              <a:buNone/>
            </a:pPr>
            <a:r>
              <a:rPr lang="en-US" sz="2800">
                <a:solidFill>
                  <a:srgbClr val="2C5261"/>
                </a:solidFill>
              </a:rPr>
              <a:t>An eligible MSFW aged 14-24 who is individually eligible or a dependent of an eligible MSFW.</a:t>
            </a:r>
            <a:endParaRPr lang="en-US" i="1">
              <a:solidFill>
                <a:schemeClr val="accent5"/>
              </a:solidFill>
            </a:endParaRPr>
          </a:p>
          <a:p>
            <a:pPr marL="0" indent="0">
              <a:spcBef>
                <a:spcPts val="4200"/>
              </a:spcBef>
              <a:buNone/>
            </a:pPr>
            <a:r>
              <a:rPr lang="en-US" i="1">
                <a:solidFill>
                  <a:schemeClr val="accent5"/>
                </a:solidFill>
              </a:rPr>
              <a:t>Note: Individuals aged 18-24 may be enrolled as either MSFW adults or MSFW youth, but not in both categories.</a:t>
            </a:r>
          </a:p>
          <a:p>
            <a:pPr marL="0" indent="0">
              <a:buNone/>
            </a:pPr>
            <a:r>
              <a:rPr lang="en-US" sz="2400" i="1"/>
              <a:t>See </a:t>
            </a:r>
            <a:r>
              <a:rPr lang="en-US" sz="2400" i="1">
                <a:hlinkClick/>
              </a:rPr>
              <a:t>TEGL 18-16</a:t>
            </a:r>
            <a:r>
              <a:rPr lang="en-US" sz="2400" i="1"/>
              <a:t>, Section 6(C)</a:t>
            </a:r>
          </a:p>
        </p:txBody>
      </p:sp>
      <p:sp>
        <p:nvSpPr>
          <p:cNvPr id="8" name="Text Placeholder 7">
            <a:extLst>
              <a:ext uri="{FF2B5EF4-FFF2-40B4-BE49-F238E27FC236}">
                <a16:creationId xmlns:a16="http://schemas.microsoft.com/office/drawing/2014/main" id="{39E6AC28-CE06-4174-AA37-CD13912F2ACC}"/>
              </a:ext>
            </a:extLst>
          </p:cNvPr>
          <p:cNvSpPr>
            <a:spLocks noGrp="1"/>
          </p:cNvSpPr>
          <p:nvPr>
            <p:ph type="body" sz="quarter" idx="3"/>
            <p:custDataLst>
              <p:tags r:id="rId6"/>
            </p:custDataLst>
          </p:nvPr>
        </p:nvSpPr>
        <p:spPr/>
        <p:txBody>
          <a:bodyPr/>
          <a:lstStyle/>
          <a:p>
            <a:r>
              <a:rPr lang="en-US"/>
              <a:t>Checklist</a:t>
            </a:r>
          </a:p>
        </p:txBody>
      </p:sp>
      <p:sp>
        <p:nvSpPr>
          <p:cNvPr id="9" name="Content Placeholder 8">
            <a:extLst>
              <a:ext uri="{FF2B5EF4-FFF2-40B4-BE49-F238E27FC236}">
                <a16:creationId xmlns:a16="http://schemas.microsoft.com/office/drawing/2014/main" id="{DBA36F40-E60F-4CF4-A1E2-AF31C56E331C}"/>
              </a:ext>
            </a:extLst>
          </p:cNvPr>
          <p:cNvSpPr>
            <a:spLocks noGrp="1"/>
          </p:cNvSpPr>
          <p:nvPr>
            <p:ph sz="quarter" idx="4"/>
            <p:custDataLst>
              <p:tags r:id="rId7"/>
            </p:custDataLst>
          </p:nvPr>
        </p:nvSpPr>
        <p:spPr/>
        <p:txBody>
          <a:bodyPr/>
          <a:lstStyle/>
          <a:p>
            <a:pPr marL="576263" indent="-576263">
              <a:buFont typeface="Wingdings" panose="05000000000000000000" pitchFamily="2" charset="2"/>
              <a:buChar char="q"/>
            </a:pPr>
            <a:r>
              <a:rPr lang="en-US" sz="2800"/>
              <a:t>Meets definition of eligible MSFW</a:t>
            </a:r>
          </a:p>
          <a:p>
            <a:pPr marL="576263" indent="-576263">
              <a:buFont typeface="Wingdings" panose="05000000000000000000" pitchFamily="2" charset="2"/>
              <a:buChar char="q"/>
            </a:pPr>
            <a:r>
              <a:rPr lang="en-US" sz="2800"/>
              <a:t>Is between 14-24</a:t>
            </a:r>
          </a:p>
          <a:p>
            <a:pPr marL="0" indent="0" algn="ctr">
              <a:buNone/>
            </a:pPr>
            <a:r>
              <a:rPr lang="en-US" sz="2800" b="1"/>
              <a:t>AND EITHER</a:t>
            </a:r>
          </a:p>
          <a:p>
            <a:pPr marL="576263" indent="-576263">
              <a:buFont typeface="Wingdings" panose="05000000000000000000" pitchFamily="2" charset="2"/>
              <a:buChar char="q"/>
            </a:pPr>
            <a:r>
              <a:rPr lang="en-US" sz="2800"/>
              <a:t>Independently meets the eligibility criteria, </a:t>
            </a:r>
            <a:r>
              <a:rPr lang="en-US" sz="2800" b="1"/>
              <a:t>or</a:t>
            </a:r>
          </a:p>
          <a:p>
            <a:pPr marL="576263" indent="-576263">
              <a:buFont typeface="Wingdings" panose="05000000000000000000" pitchFamily="2" charset="2"/>
              <a:buChar char="q"/>
            </a:pPr>
            <a:r>
              <a:rPr lang="en-US" sz="2800"/>
              <a:t>Is a dependent of an eligible MSFW</a:t>
            </a:r>
          </a:p>
        </p:txBody>
      </p:sp>
      <p:sp>
        <p:nvSpPr>
          <p:cNvPr id="2" name="Slide Number Placeholder 1"/>
          <p:cNvSpPr>
            <a:spLocks noGrp="1"/>
          </p:cNvSpPr>
          <p:nvPr>
            <p:ph type="sldNum" sz="quarter" idx="12"/>
            <p:custDataLst>
              <p:tags r:id="rId8"/>
            </p:custDataLst>
          </p:nvPr>
        </p:nvSpPr>
        <p:spPr/>
        <p:txBody>
          <a:bodyPr/>
          <a:lstStyle/>
          <a:p>
            <a:fld id="{158B7785-F6D6-45F8-833E-07BD84680091}" type="slidenum">
              <a:rPr lang="en-US" smtClean="0"/>
              <a:t>12</a:t>
            </a:fld>
            <a:endParaRPr lang="en-US"/>
          </a:p>
        </p:txBody>
      </p:sp>
      <p:sp>
        <p:nvSpPr>
          <p:cNvPr id="10" name="New shape"/>
          <p:cNvSpPr/>
          <p:nvPr>
            <p:custDataLst>
              <p:tags r:id="rId9"/>
            </p:custDataLst>
          </p:nvPr>
        </p:nvSpPr>
        <p:spPr>
          <a:xfrm>
            <a:off x="1395781" y="5041902"/>
            <a:ext cx="1524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1"/>
    </p:custDataLst>
    <p:extLst>
      <p:ext uri="{BB962C8B-B14F-4D97-AF65-F5344CB8AC3E}">
        <p14:creationId xmlns:p14="http://schemas.microsoft.com/office/powerpoint/2010/main" val="320079907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08CEC20B-3F5E-4A89-BA1A-246BB0E18DDF}"/>
              </a:ext>
            </a:extLst>
          </p:cNvPr>
          <p:cNvSpPr>
            <a:spLocks noGrp="1"/>
          </p:cNvSpPr>
          <p:nvPr>
            <p:ph type="title"/>
            <p:custDataLst>
              <p:tags r:id="rId3"/>
            </p:custDataLst>
          </p:nvPr>
        </p:nvSpPr>
        <p:spPr>
          <a:xfrm>
            <a:off x="805866" y="57638"/>
            <a:ext cx="11081334" cy="786384"/>
          </a:xfrm>
        </p:spPr>
        <p:txBody>
          <a:bodyPr/>
          <a:lstStyle/>
          <a:p>
            <a:r>
              <a:rPr lang="en-US"/>
              <a:t>Low-Income – Categories</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1"/>
            <p:custDataLst>
              <p:tags r:id="rId4"/>
            </p:custDataLst>
          </p:nvPr>
        </p:nvSpPr>
        <p:spPr>
          <a:xfrm>
            <a:off x="805866" y="1137446"/>
            <a:ext cx="11231734" cy="5218904"/>
          </a:xfrm>
        </p:spPr>
        <p:txBody>
          <a:bodyPr>
            <a:normAutofit fontScale="92500"/>
          </a:bodyPr>
          <a:lstStyle/>
          <a:p>
            <a:r>
              <a:rPr lang="en-US"/>
              <a:t>There are several ways for an individual to meet the low-income definition.  </a:t>
            </a:r>
          </a:p>
          <a:p>
            <a:r>
              <a:rPr lang="en-US"/>
              <a:t>A person only needs to meet </a:t>
            </a:r>
            <a:r>
              <a:rPr lang="en-US" b="1" u="sng"/>
              <a:t>one</a:t>
            </a:r>
            <a:r>
              <a:rPr lang="en-US"/>
              <a:t> of the following categories:</a:t>
            </a:r>
          </a:p>
          <a:p>
            <a:pPr lvl="1"/>
            <a:r>
              <a:rPr lang="en-US" b="1">
                <a:solidFill>
                  <a:schemeClr val="accent5"/>
                </a:solidFill>
              </a:rPr>
              <a:t>Category 1</a:t>
            </a:r>
            <a:r>
              <a:rPr lang="en-US"/>
              <a:t> – Receives, or in the past 6 months has received, or is a member of a family that is receiving or in the past 6 months has received SNAP, TANF, SSI, other benefits.</a:t>
            </a:r>
          </a:p>
          <a:p>
            <a:pPr lvl="1"/>
            <a:r>
              <a:rPr lang="en-US" b="1">
                <a:solidFill>
                  <a:schemeClr val="accent5"/>
                </a:solidFill>
              </a:rPr>
              <a:t>Category 2</a:t>
            </a:r>
            <a:r>
              <a:rPr lang="en-US"/>
              <a:t> – Is in a family with total family income that does not exceed the higher of the poverty line or seventy percent of the LLSIL.</a:t>
            </a:r>
          </a:p>
          <a:p>
            <a:pPr lvl="1"/>
            <a:r>
              <a:rPr lang="en-US" b="1">
                <a:solidFill>
                  <a:schemeClr val="accent5"/>
                </a:solidFill>
              </a:rPr>
              <a:t>Category 3</a:t>
            </a:r>
            <a:r>
              <a:rPr lang="en-US"/>
              <a:t> – Is a homeless individual or a homeless child or youth.</a:t>
            </a:r>
          </a:p>
          <a:p>
            <a:pPr lvl="1"/>
            <a:r>
              <a:rPr lang="en-US" b="1">
                <a:solidFill>
                  <a:schemeClr val="accent5"/>
                </a:solidFill>
              </a:rPr>
              <a:t>Category 4</a:t>
            </a:r>
            <a:r>
              <a:rPr lang="en-US"/>
              <a:t> – Receives or is eligible to receive a free or reduced-price lunch. </a:t>
            </a:r>
          </a:p>
          <a:p>
            <a:pPr lvl="1"/>
            <a:r>
              <a:rPr lang="en-US" b="1">
                <a:solidFill>
                  <a:schemeClr val="accent5"/>
                </a:solidFill>
              </a:rPr>
              <a:t>Category 5</a:t>
            </a:r>
            <a:r>
              <a:rPr lang="en-US"/>
              <a:t> – Is a foster child on behalf of whom State or local government payments are made.</a:t>
            </a:r>
          </a:p>
          <a:p>
            <a:pPr lvl="1"/>
            <a:r>
              <a:rPr lang="en-US" b="1">
                <a:solidFill>
                  <a:schemeClr val="accent5"/>
                </a:solidFill>
              </a:rPr>
              <a:t>Category 6</a:t>
            </a:r>
            <a:r>
              <a:rPr lang="en-US"/>
              <a:t> – Is an individual with a disability whose own income meets the income requirement, but who is a member of a family whose income does not meet the requirement. </a:t>
            </a:r>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13</a:t>
            </a:fld>
            <a:endParaRPr lang="en-US"/>
          </a:p>
        </p:txBody>
      </p:sp>
    </p:spTree>
    <p:custDataLst>
      <p:tags r:id="rId6"/>
    </p:custDataLst>
    <p:extLst>
      <p:ext uri="{BB962C8B-B14F-4D97-AF65-F5344CB8AC3E}">
        <p14:creationId xmlns:p14="http://schemas.microsoft.com/office/powerpoint/2010/main" val="92364437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5C909F3A-F743-4FE1-8FF6-7F5907907ED9}"/>
              </a:ext>
            </a:extLst>
          </p:cNvPr>
          <p:cNvSpPr>
            <a:spLocks noGrp="1"/>
          </p:cNvSpPr>
          <p:nvPr>
            <p:ph type="title" idx="4294967295"/>
            <p:custDataLst>
              <p:tags r:id="rId3"/>
            </p:custDataLst>
          </p:nvPr>
        </p:nvSpPr>
        <p:spPr>
          <a:xfrm>
            <a:off x="0" y="3035300"/>
            <a:ext cx="3962400" cy="787400"/>
          </a:xfrm>
        </p:spPr>
        <p:txBody>
          <a:bodyPr>
            <a:noAutofit/>
          </a:bodyPr>
          <a:lstStyle/>
          <a:p>
            <a:pPr algn="ctr"/>
            <a:r>
              <a:rPr lang="en-US" sz="4000">
                <a:solidFill>
                  <a:schemeClr val="bg1"/>
                </a:solidFill>
                <a:ea typeface="+mn-ea"/>
                <a:cs typeface="+mn-cs"/>
              </a:rPr>
              <a:t>Category 1</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4294967295"/>
            <p:custDataLst>
              <p:tags r:id="rId4"/>
            </p:custDataLst>
          </p:nvPr>
        </p:nvSpPr>
        <p:spPr>
          <a:xfrm>
            <a:off x="4260215" y="254000"/>
            <a:ext cx="7794625" cy="5978525"/>
          </a:xfrm>
        </p:spPr>
        <p:txBody>
          <a:bodyPr anchor="ctr" anchorCtr="0">
            <a:normAutofit lnSpcReduction="10000"/>
          </a:bodyPr>
          <a:lstStyle/>
          <a:p>
            <a:r>
              <a:rPr lang="en-US" sz="3000"/>
              <a:t>Receives, or in the past 6 months has received, or is a member of a family that is receiving or in the past 6 months has received:</a:t>
            </a:r>
          </a:p>
          <a:p>
            <a:pPr lvl="1"/>
            <a:r>
              <a:rPr lang="en-US"/>
              <a:t>Assistance through the supplemental nutrition assistance program (SNAP) established under the Food and Nutrition Act of 2008 (7 U.S.C. 2011 et seq.); </a:t>
            </a:r>
          </a:p>
          <a:p>
            <a:pPr lvl="1"/>
            <a:r>
              <a:rPr lang="en-US"/>
              <a:t>The program of block grants to States for temporary assistance for needy families program (TANF) under part A of title IV of the Social Security Act (42 U.S.C. 601 et seq.); or </a:t>
            </a:r>
          </a:p>
          <a:p>
            <a:pPr lvl="1"/>
            <a:r>
              <a:rPr lang="en-US"/>
              <a:t>The supplemental security income (SSI) program established under title XVI of the Social Security Act (42 U.S.C. 1381 et seq.); or </a:t>
            </a:r>
          </a:p>
          <a:p>
            <a:pPr lvl="1"/>
            <a:r>
              <a:rPr lang="en-US"/>
              <a:t>State or local income-based public assistance.</a:t>
            </a:r>
          </a:p>
          <a:p>
            <a:pPr marL="0" indent="0">
              <a:spcBef>
                <a:spcPts val="3000"/>
              </a:spcBef>
              <a:buNone/>
            </a:pPr>
            <a:r>
              <a:rPr lang="en-US" sz="2000" i="1"/>
              <a:t>             Low-Income is defined in </a:t>
            </a:r>
            <a:r>
              <a:rPr lang="en-US" sz="2000" i="1">
                <a:hlinkClick/>
              </a:rPr>
              <a:t>WIOA</a:t>
            </a:r>
            <a:r>
              <a:rPr lang="en-US" sz="2000" i="1"/>
              <a:t>, Section 3(36)(A) and </a:t>
            </a:r>
            <a:r>
              <a:rPr lang="en-US" sz="2000" i="1">
                <a:hlinkClick/>
              </a:rPr>
              <a:t>TEGL 18-16</a:t>
            </a:r>
            <a:endParaRPr lang="en-US" sz="2000" i="1"/>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14</a:t>
            </a:fld>
            <a:endParaRPr lang="en-US"/>
          </a:p>
        </p:txBody>
      </p:sp>
      <p:sp>
        <p:nvSpPr>
          <p:cNvPr id="5" name="New shape"/>
          <p:cNvSpPr/>
          <p:nvPr>
            <p:custDataLst>
              <p:tags r:id="rId6"/>
            </p:custDataLst>
          </p:nvPr>
        </p:nvSpPr>
        <p:spPr>
          <a:xfrm>
            <a:off x="7685405" y="5764619"/>
            <a:ext cx="508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10557242" y="5764619"/>
            <a:ext cx="1270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379821632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657276" y="114788"/>
            <a:ext cx="11500434" cy="786384"/>
          </a:xfrm>
        </p:spPr>
        <p:txBody>
          <a:bodyPr>
            <a:noAutofit/>
          </a:bodyPr>
          <a:lstStyle/>
          <a:p>
            <a:r>
              <a:rPr lang="en-US"/>
              <a:t>Possible State or Local Income-Based Public Assistance to Consider</a:t>
            </a:r>
          </a:p>
        </p:txBody>
      </p:sp>
      <p:graphicFrame>
        <p:nvGraphicFramePr>
          <p:cNvPr id="6" name="Content Placeholder 2" descr="SmartArt listing examples of potential state and local income-based public assistance you may consider">
            <a:extLst>
              <a:ext uri="{FF2B5EF4-FFF2-40B4-BE49-F238E27FC236}">
                <a16:creationId xmlns:a16="http://schemas.microsoft.com/office/drawing/2014/main" id="{97EF38DD-2B12-42EE-8DD9-845D00D52429}"/>
              </a:ext>
            </a:extLst>
          </p:cNvPr>
          <p:cNvGraphicFramePr/>
          <p:nvPr>
            <p:custDataLst>
              <p:tags r:id="rId4"/>
            </p:custDataLst>
            <p:extLst>
              <p:ext uri="{D42A27DB-BD31-4B8C-83A1-F6EECF244321}">
                <p14:modId xmlns:p14="http://schemas.microsoft.com/office/powerpoint/2010/main" val="1906499353"/>
              </p:ext>
            </p:extLst>
          </p:nvPr>
        </p:nvGraphicFramePr>
        <p:xfrm>
          <a:off x="234078" y="1232449"/>
          <a:ext cx="11653122" cy="4757533"/>
        </p:xfrm>
        <a:graphic>
          <a:graphicData uri="http://schemas.openxmlformats.org/drawingml/2006/diagram">
            <dgm:relIds xmlns:dgm="http://schemas.openxmlformats.org/drawingml/2006/diagram" r:dm="rId6" r:lo="rId7" r:qs="rId8" r:cs="rId9"/>
          </a:graphicData>
        </a:graphic>
      </p:graphicFrame>
      <p:sp>
        <p:nvSpPr>
          <p:cNvPr id="2" name="Slide Number Placeholder 1"/>
          <p:cNvSpPr>
            <a:spLocks noGrp="1"/>
          </p:cNvSpPr>
          <p:nvPr>
            <p:ph type="sldNum" sz="quarter" idx="12"/>
            <p:custDataLst>
              <p:tags r:id="rId10"/>
            </p:custDataLst>
          </p:nvPr>
        </p:nvSpPr>
        <p:spPr/>
        <p:txBody>
          <a:bodyPr/>
          <a:lstStyle/>
          <a:p>
            <a:fld id="{158B7785-F6D6-45F8-833E-07BD84680091}" type="slidenum">
              <a:rPr lang="en-US" smtClean="0"/>
              <a:t>15</a:t>
            </a:fld>
            <a:endParaRPr lang="en-US"/>
          </a:p>
        </p:txBody>
      </p:sp>
    </p:spTree>
    <p:custDataLst>
      <p:tags r:id="rId11"/>
    </p:custDataLst>
    <p:extLst>
      <p:ext uri="{BB962C8B-B14F-4D97-AF65-F5344CB8AC3E}">
        <p14:creationId xmlns:p14="http://schemas.microsoft.com/office/powerpoint/2010/main" val="46918926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F79E7FD9-E392-48F1-A99A-17AFBCC9C3D9}"/>
              </a:ext>
            </a:extLst>
          </p:cNvPr>
          <p:cNvSpPr>
            <a:spLocks noGrp="1"/>
          </p:cNvSpPr>
          <p:nvPr>
            <p:ph type="title" idx="4294967295"/>
            <p:custDataLst>
              <p:tags r:id="rId3"/>
            </p:custDataLst>
          </p:nvPr>
        </p:nvSpPr>
        <p:spPr>
          <a:xfrm>
            <a:off x="12192" y="3035300"/>
            <a:ext cx="3962400" cy="787400"/>
          </a:xfrm>
        </p:spPr>
        <p:txBody>
          <a:bodyPr>
            <a:noAutofit/>
          </a:bodyPr>
          <a:lstStyle/>
          <a:p>
            <a:pPr algn="ctr"/>
            <a:r>
              <a:rPr lang="en-US" sz="4000">
                <a:solidFill>
                  <a:schemeClr val="bg1"/>
                </a:solidFill>
                <a:ea typeface="+mn-ea"/>
                <a:cs typeface="+mn-cs"/>
              </a:rPr>
              <a:t>Category 2</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4294967295"/>
            <p:custDataLst>
              <p:tags r:id="rId4"/>
            </p:custDataLst>
          </p:nvPr>
        </p:nvSpPr>
        <p:spPr>
          <a:xfrm>
            <a:off x="4248785" y="254000"/>
            <a:ext cx="7794625" cy="5880100"/>
          </a:xfrm>
        </p:spPr>
        <p:txBody>
          <a:bodyPr anchor="ctr" anchorCtr="0">
            <a:normAutofit/>
          </a:bodyPr>
          <a:lstStyle/>
          <a:p>
            <a:r>
              <a:rPr lang="en-US" sz="3000"/>
              <a:t>Is in a family with total family income that does not exceed the higher of:</a:t>
            </a:r>
          </a:p>
          <a:p>
            <a:pPr lvl="1"/>
            <a:r>
              <a:rPr lang="en-US" sz="2800"/>
              <a:t>The poverty line; or</a:t>
            </a:r>
          </a:p>
          <a:p>
            <a:pPr lvl="1"/>
            <a:r>
              <a:rPr lang="en-US" sz="2800"/>
              <a:t>Seventy percent of the Lower Living Standard Income Level </a:t>
            </a:r>
          </a:p>
          <a:p>
            <a:pPr marL="0" indent="0" algn="r">
              <a:spcBef>
                <a:spcPts val="6000"/>
              </a:spcBef>
              <a:buNone/>
            </a:pPr>
            <a:r>
              <a:rPr lang="en-US" sz="2400" i="1"/>
              <a:t>Lower Living Standard Income Level (LLSIL) can be found at </a:t>
            </a:r>
            <a:r>
              <a:rPr lang="en-US" sz="2400" i="1">
                <a:hlinkClick/>
              </a:rPr>
              <a:t>https://www.doleta.gov/llsil/</a:t>
            </a:r>
            <a:r>
              <a:rPr lang="en-US" sz="2400" i="1"/>
              <a:t> </a:t>
            </a:r>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16</a:t>
            </a:fld>
            <a:endParaRPr lang="en-US"/>
          </a:p>
        </p:txBody>
      </p:sp>
      <p:sp>
        <p:nvSpPr>
          <p:cNvPr id="5" name="New shape"/>
          <p:cNvSpPr/>
          <p:nvPr>
            <p:custDataLst>
              <p:tags r:id="rId6"/>
            </p:custDataLst>
          </p:nvPr>
        </p:nvSpPr>
        <p:spPr>
          <a:xfrm>
            <a:off x="8356927" y="4723089"/>
            <a:ext cx="44196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409037041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783006" y="69068"/>
            <a:ext cx="11081334" cy="786384"/>
          </a:xfrm>
        </p:spPr>
        <p:txBody>
          <a:bodyPr/>
          <a:lstStyle/>
          <a:p>
            <a:r>
              <a:rPr lang="en-US"/>
              <a:t>Income – Sources  </a:t>
            </a:r>
          </a:p>
        </p:txBody>
      </p:sp>
      <p:sp>
        <p:nvSpPr>
          <p:cNvPr id="4" name="Content Placeholder 3"/>
          <p:cNvSpPr>
            <a:spLocks noGrp="1"/>
          </p:cNvSpPr>
          <p:nvPr>
            <p:ph sz="half" idx="1"/>
            <p:custDataLst>
              <p:tags r:id="rId4"/>
            </p:custDataLst>
          </p:nvPr>
        </p:nvSpPr>
        <p:spPr/>
        <p:txBody>
          <a:bodyPr>
            <a:normAutofit/>
          </a:bodyPr>
          <a:lstStyle/>
          <a:p>
            <a:r>
              <a:rPr lang="en-US" sz="3000"/>
              <a:t>Income includes more than salary, other sources include:</a:t>
            </a:r>
          </a:p>
          <a:p>
            <a:pPr lvl="1"/>
            <a:r>
              <a:rPr lang="en-US" sz="2800"/>
              <a:t>Unemployment compensation, </a:t>
            </a:r>
          </a:p>
          <a:p>
            <a:pPr lvl="1"/>
            <a:r>
              <a:rPr lang="en-US" sz="2800"/>
              <a:t>Old-age survivors insurance benefits, </a:t>
            </a:r>
          </a:p>
          <a:p>
            <a:pPr lvl="1"/>
            <a:r>
              <a:rPr lang="en-US" sz="2800"/>
              <a:t>Child support payments</a:t>
            </a:r>
          </a:p>
        </p:txBody>
      </p:sp>
      <p:pic>
        <p:nvPicPr>
          <p:cNvPr id="2050" name="Picture 2">
            <a:extLst>
              <a:ext uri="{FF2B5EF4-FFF2-40B4-BE49-F238E27FC236}">
                <a16:creationId xmlns:a16="http://schemas.microsoft.com/office/drawing/2014/main" id="{8FACC30B-0BAA-44BB-A03C-EC5289325A17}"/>
              </a:ex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5996139" y="1232696"/>
            <a:ext cx="5715000" cy="42862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custDataLst>
              <p:tags r:id="rId7"/>
            </p:custDataLst>
          </p:nvPr>
        </p:nvSpPr>
        <p:spPr/>
        <p:txBody>
          <a:bodyPr/>
          <a:lstStyle/>
          <a:p>
            <a:fld id="{158B7785-F6D6-45F8-833E-07BD84680091}" type="slidenum">
              <a:rPr lang="en-US" smtClean="0"/>
              <a:t>17</a:t>
            </a:fld>
            <a:endParaRPr lang="en-US"/>
          </a:p>
        </p:txBody>
      </p:sp>
    </p:spTree>
    <p:custDataLst>
      <p:tags r:id="rId8"/>
    </p:custDataLst>
    <p:extLst>
      <p:ext uri="{BB962C8B-B14F-4D97-AF65-F5344CB8AC3E}">
        <p14:creationId xmlns:p14="http://schemas.microsoft.com/office/powerpoint/2010/main" val="254951133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6C37C662-59E6-4289-8136-744388654A64}"/>
              </a:ext>
            </a:extLst>
          </p:cNvPr>
          <p:cNvSpPr>
            <a:spLocks noGrp="1"/>
          </p:cNvSpPr>
          <p:nvPr>
            <p:ph type="title"/>
            <p:custDataLst>
              <p:tags r:id="rId3"/>
            </p:custDataLst>
          </p:nvPr>
        </p:nvSpPr>
        <p:spPr>
          <a:xfrm>
            <a:off x="805866" y="69068"/>
            <a:ext cx="11081334" cy="786384"/>
          </a:xfrm>
        </p:spPr>
        <p:txBody>
          <a:bodyPr/>
          <a:lstStyle/>
          <a:p>
            <a:r>
              <a:rPr lang="en-US"/>
              <a:t>Family – Low Income Definition</a:t>
            </a:r>
          </a:p>
        </p:txBody>
      </p:sp>
      <p:pic>
        <p:nvPicPr>
          <p:cNvPr id="3074" name="Picture 2">
            <a:extLst>
              <a:ext uri="{FF2B5EF4-FFF2-40B4-BE49-F238E27FC236}">
                <a16:creationId xmlns:a16="http://schemas.microsoft.com/office/drawing/2014/main" id="{97E0F8F8-F7ED-46E6-AE22-B227FC89E68F}"/>
              </a:ext>
              <a:ext uri="{C183D7F6-B498-43B3-948B-1728B52AA6E4}">
                <adec:decorative xmlns:adec="http://schemas.microsoft.com/office/drawing/2017/decorative" val="1"/>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368300" y="1342309"/>
            <a:ext cx="5715000" cy="38119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9F58D37-538E-498B-A40D-906015DF1BB6}"/>
              </a:ext>
            </a:extLst>
          </p:cNvPr>
          <p:cNvSpPr>
            <a:spLocks noGrp="1"/>
          </p:cNvSpPr>
          <p:nvPr>
            <p:ph sz="half" idx="1"/>
            <p:custDataLst>
              <p:tags r:id="rId6"/>
            </p:custDataLst>
          </p:nvPr>
        </p:nvSpPr>
        <p:spPr>
          <a:xfrm>
            <a:off x="571500" y="5315712"/>
            <a:ext cx="5181600" cy="897828"/>
          </a:xfrm>
        </p:spPr>
        <p:txBody>
          <a:bodyPr/>
          <a:lstStyle/>
          <a:p>
            <a:pPr marL="0" indent="0">
              <a:buNone/>
            </a:pPr>
            <a:r>
              <a:rPr lang="en-US" sz="2000" i="1"/>
              <a:t>Low-Income is defined in </a:t>
            </a:r>
            <a:r>
              <a:rPr lang="en-US" sz="2000" i="1">
                <a:hlinkClick/>
              </a:rPr>
              <a:t>WIOA</a:t>
            </a:r>
            <a:r>
              <a:rPr lang="en-US" sz="2000" i="1"/>
              <a:t>, Section 3(36)(A) and </a:t>
            </a:r>
            <a:r>
              <a:rPr lang="en-US" sz="2000" i="1">
                <a:hlinkClick/>
              </a:rPr>
              <a:t>TEGL 18-16</a:t>
            </a:r>
            <a:endParaRPr lang="en-US" sz="2000" i="1"/>
          </a:p>
          <a:p>
            <a:endParaRPr lang="en-US" sz="2000"/>
          </a:p>
        </p:txBody>
      </p:sp>
      <p:sp>
        <p:nvSpPr>
          <p:cNvPr id="5" name="Content Placeholder 4">
            <a:extLst>
              <a:ext uri="{FF2B5EF4-FFF2-40B4-BE49-F238E27FC236}">
                <a16:creationId xmlns:a16="http://schemas.microsoft.com/office/drawing/2014/main" id="{B4335102-52C4-4308-94D9-8E6662DFF687}"/>
              </a:ext>
            </a:extLst>
          </p:cNvPr>
          <p:cNvSpPr>
            <a:spLocks noGrp="1"/>
          </p:cNvSpPr>
          <p:nvPr>
            <p:ph sz="half" idx="2"/>
            <p:custDataLst>
              <p:tags r:id="rId7"/>
            </p:custDataLst>
          </p:nvPr>
        </p:nvSpPr>
        <p:spPr>
          <a:xfrm>
            <a:off x="6294120" y="1161144"/>
            <a:ext cx="5181600" cy="5015820"/>
          </a:xfrm>
        </p:spPr>
        <p:txBody>
          <a:bodyPr/>
          <a:lstStyle/>
          <a:p>
            <a:pPr marL="0" indent="0">
              <a:buNone/>
            </a:pPr>
            <a:r>
              <a:rPr lang="en-US"/>
              <a:t>What is a “family” for purposes of low-income status determination?</a:t>
            </a:r>
          </a:p>
          <a:p>
            <a:r>
              <a:rPr lang="en-US" sz="2400"/>
              <a:t>Two or more persons related by blood, marriage, or decree of court, who are living in a single residence, and are included in one or more of the following categories:</a:t>
            </a:r>
          </a:p>
          <a:p>
            <a:pPr lvl="1"/>
            <a:r>
              <a:rPr lang="en-US" sz="2200"/>
              <a:t>A married couple and dependent children,</a:t>
            </a:r>
          </a:p>
          <a:p>
            <a:pPr lvl="1"/>
            <a:r>
              <a:rPr lang="en-US" sz="2200"/>
              <a:t>A parent or guardian and dependent children, or</a:t>
            </a:r>
          </a:p>
          <a:p>
            <a:pPr lvl="1"/>
            <a:r>
              <a:rPr lang="en-US" sz="2200"/>
              <a:t>A married couple.</a:t>
            </a:r>
            <a:endParaRPr lang="en-US"/>
          </a:p>
        </p:txBody>
      </p:sp>
      <p:sp>
        <p:nvSpPr>
          <p:cNvPr id="2" name="Slide Number Placeholder 1">
            <a:extLst>
              <a:ext uri="{FF2B5EF4-FFF2-40B4-BE49-F238E27FC236}">
                <a16:creationId xmlns:a16="http://schemas.microsoft.com/office/drawing/2014/main" id="{FAA0AE0C-F895-4FCC-A54E-4CBAAF74BD7A}"/>
              </a:ext>
            </a:extLst>
          </p:cNvPr>
          <p:cNvSpPr>
            <a:spLocks noGrp="1"/>
          </p:cNvSpPr>
          <p:nvPr>
            <p:ph type="sldNum" sz="quarter" idx="12"/>
            <p:custDataLst>
              <p:tags r:id="rId8"/>
            </p:custDataLst>
          </p:nvPr>
        </p:nvSpPr>
        <p:spPr/>
        <p:txBody>
          <a:bodyPr/>
          <a:lstStyle/>
          <a:p>
            <a:fld id="{158B7785-F6D6-45F8-833E-07BD84680091}" type="slidenum">
              <a:rPr lang="en-US" smtClean="0"/>
              <a:t>18</a:t>
            </a:fld>
            <a:endParaRPr lang="en-US"/>
          </a:p>
        </p:txBody>
      </p:sp>
      <p:sp>
        <p:nvSpPr>
          <p:cNvPr id="3075" name="New shape"/>
          <p:cNvSpPr/>
          <p:nvPr>
            <p:custDataLst>
              <p:tags r:id="rId9"/>
            </p:custDataLst>
          </p:nvPr>
        </p:nvSpPr>
        <p:spPr>
          <a:xfrm>
            <a:off x="3248779" y="5349545"/>
            <a:ext cx="508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
        <p:nvSpPr>
          <p:cNvPr id="3076" name="New shape"/>
          <p:cNvSpPr/>
          <p:nvPr>
            <p:custDataLst>
              <p:tags r:id="rId11"/>
            </p:custDataLst>
          </p:nvPr>
        </p:nvSpPr>
        <p:spPr>
          <a:xfrm>
            <a:off x="1110615" y="5654345"/>
            <a:ext cx="1270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Tree>
    <p:custDataLst>
      <p:tags r:id="rId13"/>
    </p:custDataLst>
    <p:extLst>
      <p:ext uri="{BB962C8B-B14F-4D97-AF65-F5344CB8AC3E}">
        <p14:creationId xmlns:p14="http://schemas.microsoft.com/office/powerpoint/2010/main" val="363114343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105644"/>
            <a:ext cx="11081334" cy="786384"/>
          </a:xfrm>
        </p:spPr>
        <p:txBody>
          <a:bodyPr/>
          <a:lstStyle/>
          <a:p>
            <a:r>
              <a:rPr lang="en-US"/>
              <a:t>Family Size EXAMPLE</a:t>
            </a:r>
          </a:p>
        </p:txBody>
      </p:sp>
      <p:sp>
        <p:nvSpPr>
          <p:cNvPr id="9" name="Rectangle 8"/>
          <p:cNvSpPr/>
          <p:nvPr>
            <p:custDataLst>
              <p:tags r:id="rId4"/>
            </p:custDataLst>
          </p:nvPr>
        </p:nvSpPr>
        <p:spPr>
          <a:xfrm>
            <a:off x="293805" y="1610672"/>
            <a:ext cx="3489095" cy="2831544"/>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a:solidFill>
                  <a:schemeClr val="accent5"/>
                </a:solidFill>
                <a:latin typeface="Calibri" panose="020f0502020204030204" pitchFamily="34" charset="0"/>
              </a:rPr>
              <a:t>Jimmy, a seasonal farmworker, seeks NFJP services. </a:t>
            </a:r>
          </a:p>
          <a:p>
            <a:pPr marL="342900" indent="-342900">
              <a:spcBef>
                <a:spcPts val="600"/>
              </a:spcBef>
              <a:buFont typeface="Arial" panose="020b0604020202020204" pitchFamily="34" charset="0"/>
              <a:buChar char="•"/>
            </a:pPr>
            <a:r>
              <a:rPr lang="en-US" sz="2400">
                <a:solidFill>
                  <a:schemeClr val="accent5"/>
                </a:solidFill>
                <a:latin typeface="Calibri" panose="020f0502020204030204" pitchFamily="34" charset="0"/>
              </a:rPr>
              <a:t>Lives with his girlfriend and his two children. </a:t>
            </a:r>
          </a:p>
          <a:p>
            <a:pPr marL="342900" indent="-342900">
              <a:spcBef>
                <a:spcPts val="600"/>
              </a:spcBef>
              <a:buFont typeface="Arial" panose="020b0604020202020204" pitchFamily="34" charset="0"/>
              <a:buChar char="•"/>
            </a:pPr>
            <a:r>
              <a:rPr lang="en-US" sz="2400">
                <a:solidFill>
                  <a:schemeClr val="accent5"/>
                </a:solidFill>
                <a:latin typeface="Calibri" panose="020f0502020204030204" pitchFamily="34" charset="0"/>
              </a:rPr>
              <a:t>Jimmy and his girlfriend are not married. </a:t>
            </a:r>
            <a:endParaRPr lang="en-US" sz="2400">
              <a:solidFill>
                <a:schemeClr val="accent5"/>
              </a:solidFill>
            </a:endParaRPr>
          </a:p>
        </p:txBody>
      </p:sp>
      <p:grpSp>
        <p:nvGrpSpPr>
          <p:cNvPr id="32" name="Group 31" descr="sample family figures">
            <a:extLst>
              <a:ext uri="{FF2B5EF4-FFF2-40B4-BE49-F238E27FC236}">
                <a16:creationId xmlns:a16="http://schemas.microsoft.com/office/drawing/2014/main" id="{0A416CE1-4D47-4CD5-AB04-F94F00F3B5A3}"/>
              </a:ext>
            </a:extLst>
          </p:cNvPr>
          <p:cNvGrpSpPr/>
          <p:nvPr>
            <p:custDataLst>
              <p:tags r:id="rId5"/>
            </p:custDataLst>
          </p:nvPr>
        </p:nvGrpSpPr>
        <p:grpSpPr>
          <a:xfrm>
            <a:off x="3215983" y="890300"/>
            <a:ext cx="5458631" cy="4956955"/>
            <a:chOff x="3215983" y="890300"/>
            <a:chExt cx="5458631" cy="4956955"/>
          </a:xfrm>
        </p:grpSpPr>
        <p:grpSp>
          <p:nvGrpSpPr>
            <p:cNvPr id="7" name="Group 6"/>
            <p:cNvGrpSpPr/>
            <p:nvPr/>
          </p:nvGrpSpPr>
          <p:grpSpPr>
            <a:xfrm>
              <a:off x="4243733" y="890300"/>
              <a:ext cx="3870503" cy="4956955"/>
              <a:chOff x="2999874" y="1524000"/>
              <a:chExt cx="5903494" cy="3866147"/>
            </a:xfrm>
          </p:grpSpPr>
          <p:sp>
            <p:nvSpPr>
              <p:cNvPr id="5" name="Rectangle 4"/>
              <p:cNvSpPr/>
              <p:nvPr/>
            </p:nvSpPr>
            <p:spPr>
              <a:xfrm>
                <a:off x="3304673" y="2647700"/>
                <a:ext cx="5358064" cy="2742447"/>
              </a:xfrm>
              <a:prstGeom prst="rect">
                <a:avLst/>
              </a:prstGeom>
              <a:noFill/>
              <a:ln w="762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999874" y="1524000"/>
                <a:ext cx="5903494" cy="1123700"/>
              </a:xfrm>
              <a:prstGeom prst="triangle">
                <a:avLst>
                  <a:gd name="adj" fmla="val 5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6"/>
            <a:srcRect l="9190" t="16467" r="63603" b="12556"/>
            <a:stretch>
              <a:fillRect/>
            </a:stretch>
          </p:blipFill>
          <p:spPr>
            <a:xfrm>
              <a:off x="5201772" y="2537113"/>
              <a:ext cx="604186" cy="1697475"/>
            </a:xfrm>
            <a:prstGeom prst="rect">
              <a:avLst/>
            </a:prstGeom>
          </p:spPr>
        </p:pic>
        <p:pic>
          <p:nvPicPr>
            <p:cNvPr id="1026" name="Picture 2" descr="https://image.shutterstock.com/image-vector/stick-figure-iconssymbol-family-260nw-107827724.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429" b="90357" l="52308" r="97308"/>
                      </a14:imgEffect>
                    </a14:imgLayer>
                  </a14:imgProps>
                </a:ext>
                <a:ext uri="{28A0092B-C50C-407E-A947-70E740481C1C}">
                  <a14:useLocalDpi xmlns:a14="http://schemas.microsoft.com/office/drawing/2010/main" val="0"/>
                </a:ext>
              </a:extLst>
            </a:blip>
            <a:srcRect l="54256" t="17091" r="9468" b="14939"/>
            <a:stretch>
              <a:fillRect/>
            </a:stretch>
          </p:blipFill>
          <p:spPr bwMode="auto">
            <a:xfrm>
              <a:off x="6564162" y="2452020"/>
              <a:ext cx="918757" cy="1853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9">
              <a:extLst>
                <a:ext uri="{28A0092B-C50C-407E-A947-70E740481C1C}">
                  <a14:useLocalDpi xmlns:a14="http://schemas.microsoft.com/office/drawing/2010/main" val="0"/>
                </a:ext>
              </a:extLst>
            </a:blip>
            <a:srcRect l="56132" t="46652" r="24937"/>
            <a:stretch>
              <a:fillRect/>
            </a:stretch>
          </p:blipFill>
          <p:spPr bwMode="auto">
            <a:xfrm>
              <a:off x="5617216" y="4426918"/>
              <a:ext cx="477502" cy="110297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custDataLst>
                <p:tags r:id="rId10"/>
              </p:custDataLst>
            </p:nvPr>
          </p:nvSpPr>
          <p:spPr>
            <a:xfrm>
              <a:off x="5459452" y="4170420"/>
              <a:ext cx="744456" cy="1612667"/>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custDataLst>
                <p:tags r:id="rId11"/>
              </p:custDataLst>
            </p:nvPr>
          </p:nvSpPr>
          <p:spPr>
            <a:xfrm rot="-2820000">
              <a:off x="4393997" y="2249570"/>
              <a:ext cx="161357" cy="2517386"/>
            </a:xfrm>
            <a:prstGeom prst="downArrow">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024" name="Group 1023"/>
            <p:cNvGrpSpPr/>
            <p:nvPr/>
          </p:nvGrpSpPr>
          <p:grpSpPr>
            <a:xfrm>
              <a:off x="6495486" y="896045"/>
              <a:ext cx="2179128" cy="510276"/>
              <a:chOff x="6666174" y="896045"/>
              <a:chExt cx="2179128" cy="510276"/>
            </a:xfrm>
          </p:grpSpPr>
          <p:sp>
            <p:nvSpPr>
              <p:cNvPr id="30" name="Down Arrow 29"/>
              <p:cNvSpPr/>
              <p:nvPr/>
            </p:nvSpPr>
            <p:spPr>
              <a:xfrm rot="3960000">
                <a:off x="7049947" y="819555"/>
                <a:ext cx="202993" cy="970539"/>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603958" y="896045"/>
                <a:ext cx="1241344" cy="369332"/>
              </a:xfrm>
              <a:prstGeom prst="rect">
                <a:avLst/>
              </a:prstGeom>
              <a:noFill/>
            </p:spPr>
            <p:txBody>
              <a:bodyPr wrap="square" rtlCol="0">
                <a:spAutoFit/>
              </a:bodyPr>
              <a:lstStyle/>
              <a:p>
                <a:r>
                  <a:rPr lang="en-US"/>
                  <a:t>Uncle Bob</a:t>
                </a:r>
              </a:p>
            </p:txBody>
          </p:sp>
        </p:grpSp>
        <p:pic>
          <p:nvPicPr>
            <p:cNvPr id="4" name="Picture 4" descr="Related image">
              <a:extLst>
                <a:ext uri="{FF2B5EF4-FFF2-40B4-BE49-F238E27FC236}">
                  <a16:creationId xmlns:a16="http://schemas.microsoft.com/office/drawing/2014/main" id="{1BEDB8FB-A40B-4578-8CB6-2B85D454E1CB}"/>
                </a:ext>
              </a:extLst>
            </p:cNvPr>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56132" t="46652" r="24937"/>
            <a:stretch>
              <a:fillRect/>
            </a:stretch>
          </p:blipFill>
          <p:spPr bwMode="auto">
            <a:xfrm>
              <a:off x="6010940" y="1265377"/>
              <a:ext cx="394600" cy="91148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BB46486-8C95-4A17-8BD5-0C5E49B0B54D}"/>
                </a:ext>
              </a:extLst>
            </p:cNvPr>
            <p:cNvGrpSpPr/>
            <p:nvPr/>
          </p:nvGrpSpPr>
          <p:grpSpPr>
            <a:xfrm>
              <a:off x="6564161" y="4460126"/>
              <a:ext cx="371015" cy="1226495"/>
              <a:chOff x="3200239" y="4371558"/>
              <a:chExt cx="604186" cy="1697475"/>
            </a:xfrm>
          </p:grpSpPr>
          <p:pic>
            <p:nvPicPr>
              <p:cNvPr id="10" name="Picture 9">
                <a:extLst>
                  <a:ext uri="{FF2B5EF4-FFF2-40B4-BE49-F238E27FC236}">
                    <a16:creationId xmlns:a16="http://schemas.microsoft.com/office/drawing/2014/main" id="{F31BFADF-D717-4BFD-8FF8-B0056B0F17E7}"/>
                  </a:ext>
                </a:extLst>
              </p:cNvPr>
              <p:cNvPicPr>
                <a:picLocks noChangeAspect="1"/>
              </p:cNvPicPr>
              <p:nvPr/>
            </p:nvPicPr>
            <p:blipFill>
              <a:blip r:embed="rId6"/>
              <a:srcRect l="9190" t="16467" r="63603" b="12556"/>
              <a:stretch>
                <a:fillRect/>
              </a:stretch>
            </p:blipFill>
            <p:spPr>
              <a:xfrm>
                <a:off x="3200239" y="4371558"/>
                <a:ext cx="604186" cy="1697475"/>
              </a:xfrm>
              <a:prstGeom prst="rect">
                <a:avLst/>
              </a:prstGeom>
            </p:spPr>
          </p:pic>
          <p:sp>
            <p:nvSpPr>
              <p:cNvPr id="11" name="Isosceles Triangle 10">
                <a:extLst>
                  <a:ext uri="{FF2B5EF4-FFF2-40B4-BE49-F238E27FC236}">
                    <a16:creationId xmlns:a16="http://schemas.microsoft.com/office/drawing/2014/main" id="{ED129E84-52A4-49BE-AFB8-3339AC6E4843}"/>
                  </a:ext>
                </a:extLst>
              </p:cNvPr>
              <p:cNvSpPr/>
              <p:nvPr/>
            </p:nvSpPr>
            <p:spPr>
              <a:xfrm>
                <a:off x="3282092" y="5127436"/>
                <a:ext cx="441333" cy="504910"/>
              </a:xfrm>
              <a:prstGeom prst="triangle">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custDataLst>
                <p:tags r:id="rId12"/>
              </p:custDataLst>
            </p:nvPr>
          </p:nvSpPr>
          <p:spPr>
            <a:xfrm>
              <a:off x="4812632" y="2438400"/>
              <a:ext cx="2823410" cy="3313838"/>
            </a:xfrm>
            <a:custGeom>
              <a:gdLst>
                <a:gd name="connsiteX0" fmla="*/ 1187115 w 2823410"/>
                <a:gd name="connsiteY0" fmla="*/ 16042 h 3313838"/>
                <a:gd name="connsiteX1" fmla="*/ 818147 w 2823410"/>
                <a:gd name="connsiteY1" fmla="*/ 0 h 3313838"/>
                <a:gd name="connsiteX2" fmla="*/ 256673 w 2823410"/>
                <a:gd name="connsiteY2" fmla="*/ 16042 h 3313838"/>
                <a:gd name="connsiteX3" fmla="*/ 208547 w 2823410"/>
                <a:gd name="connsiteY3" fmla="*/ 32084 h 3313838"/>
                <a:gd name="connsiteX4" fmla="*/ 160421 w 2823410"/>
                <a:gd name="connsiteY4" fmla="*/ 64168 h 3313838"/>
                <a:gd name="connsiteX5" fmla="*/ 144379 w 2823410"/>
                <a:gd name="connsiteY5" fmla="*/ 112295 h 3313838"/>
                <a:gd name="connsiteX6" fmla="*/ 96252 w 2823410"/>
                <a:gd name="connsiteY6" fmla="*/ 208547 h 3313838"/>
                <a:gd name="connsiteX7" fmla="*/ 64168 w 2823410"/>
                <a:gd name="connsiteY7" fmla="*/ 689811 h 3313838"/>
                <a:gd name="connsiteX8" fmla="*/ 32084 w 2823410"/>
                <a:gd name="connsiteY8" fmla="*/ 898358 h 3313838"/>
                <a:gd name="connsiteX9" fmla="*/ 0 w 2823410"/>
                <a:gd name="connsiteY9" fmla="*/ 1058779 h 3313838"/>
                <a:gd name="connsiteX10" fmla="*/ 16042 w 2823410"/>
                <a:gd name="connsiteY10" fmla="*/ 1524000 h 3313838"/>
                <a:gd name="connsiteX11" fmla="*/ 32084 w 2823410"/>
                <a:gd name="connsiteY11" fmla="*/ 1620253 h 3313838"/>
                <a:gd name="connsiteX12" fmla="*/ 80210 w 2823410"/>
                <a:gd name="connsiteY12" fmla="*/ 1892968 h 3313838"/>
                <a:gd name="connsiteX13" fmla="*/ 96252 w 2823410"/>
                <a:gd name="connsiteY13" fmla="*/ 2053389 h 3313838"/>
                <a:gd name="connsiteX14" fmla="*/ 128336 w 2823410"/>
                <a:gd name="connsiteY14" fmla="*/ 2181726 h 3313838"/>
                <a:gd name="connsiteX15" fmla="*/ 144379 w 2823410"/>
                <a:gd name="connsiteY15" fmla="*/ 2374232 h 3313838"/>
                <a:gd name="connsiteX16" fmla="*/ 160421 w 2823410"/>
                <a:gd name="connsiteY16" fmla="*/ 2422358 h 3313838"/>
                <a:gd name="connsiteX17" fmla="*/ 208547 w 2823410"/>
                <a:gd name="connsiteY17" fmla="*/ 2582779 h 3313838"/>
                <a:gd name="connsiteX18" fmla="*/ 240631 w 2823410"/>
                <a:gd name="connsiteY18" fmla="*/ 2662989 h 3313838"/>
                <a:gd name="connsiteX19" fmla="*/ 256673 w 2823410"/>
                <a:gd name="connsiteY19" fmla="*/ 2727158 h 3313838"/>
                <a:gd name="connsiteX20" fmla="*/ 336884 w 2823410"/>
                <a:gd name="connsiteY20" fmla="*/ 2823411 h 3313838"/>
                <a:gd name="connsiteX21" fmla="*/ 368968 w 2823410"/>
                <a:gd name="connsiteY21" fmla="*/ 2871537 h 3313838"/>
                <a:gd name="connsiteX22" fmla="*/ 385010 w 2823410"/>
                <a:gd name="connsiteY22" fmla="*/ 2919663 h 3313838"/>
                <a:gd name="connsiteX23" fmla="*/ 433136 w 2823410"/>
                <a:gd name="connsiteY23" fmla="*/ 2935705 h 3313838"/>
                <a:gd name="connsiteX24" fmla="*/ 497305 w 2823410"/>
                <a:gd name="connsiteY24" fmla="*/ 3031958 h 3313838"/>
                <a:gd name="connsiteX25" fmla="*/ 529389 w 2823410"/>
                <a:gd name="connsiteY25" fmla="*/ 3080084 h 3313838"/>
                <a:gd name="connsiteX26" fmla="*/ 625642 w 2823410"/>
                <a:gd name="connsiteY26" fmla="*/ 3160295 h 3313838"/>
                <a:gd name="connsiteX27" fmla="*/ 689810 w 2823410"/>
                <a:gd name="connsiteY27" fmla="*/ 3176337 h 3313838"/>
                <a:gd name="connsiteX28" fmla="*/ 737936 w 2823410"/>
                <a:gd name="connsiteY28" fmla="*/ 3208421 h 3313838"/>
                <a:gd name="connsiteX29" fmla="*/ 770021 w 2823410"/>
                <a:gd name="connsiteY29" fmla="*/ 3240505 h 3313838"/>
                <a:gd name="connsiteX30" fmla="*/ 898357 w 2823410"/>
                <a:gd name="connsiteY30" fmla="*/ 3272589 h 3313838"/>
                <a:gd name="connsiteX31" fmla="*/ 1556084 w 2823410"/>
                <a:gd name="connsiteY31" fmla="*/ 3304674 h 3313838"/>
                <a:gd name="connsiteX32" fmla="*/ 1860884 w 2823410"/>
                <a:gd name="connsiteY32" fmla="*/ 3288632 h 3313838"/>
                <a:gd name="connsiteX33" fmla="*/ 1909010 w 2823410"/>
                <a:gd name="connsiteY33" fmla="*/ 3272589 h 3313838"/>
                <a:gd name="connsiteX34" fmla="*/ 2149642 w 2823410"/>
                <a:gd name="connsiteY34" fmla="*/ 3256547 h 3313838"/>
                <a:gd name="connsiteX35" fmla="*/ 2277979 w 2823410"/>
                <a:gd name="connsiteY35" fmla="*/ 3240505 h 3313838"/>
                <a:gd name="connsiteX36" fmla="*/ 2326105 w 2823410"/>
                <a:gd name="connsiteY36" fmla="*/ 3224463 h 3313838"/>
                <a:gd name="connsiteX37" fmla="*/ 2534652 w 2823410"/>
                <a:gd name="connsiteY37" fmla="*/ 3192379 h 3313838"/>
                <a:gd name="connsiteX38" fmla="*/ 2598821 w 2823410"/>
                <a:gd name="connsiteY38" fmla="*/ 3176337 h 3313838"/>
                <a:gd name="connsiteX39" fmla="*/ 2646947 w 2823410"/>
                <a:gd name="connsiteY39" fmla="*/ 3144253 h 3313838"/>
                <a:gd name="connsiteX40" fmla="*/ 2679031 w 2823410"/>
                <a:gd name="connsiteY40" fmla="*/ 3031958 h 3313838"/>
                <a:gd name="connsiteX41" fmla="*/ 2727157 w 2823410"/>
                <a:gd name="connsiteY41" fmla="*/ 2999874 h 3313838"/>
                <a:gd name="connsiteX42" fmla="*/ 2775284 w 2823410"/>
                <a:gd name="connsiteY42" fmla="*/ 2855495 h 3313838"/>
                <a:gd name="connsiteX43" fmla="*/ 2807368 w 2823410"/>
                <a:gd name="connsiteY43" fmla="*/ 2695074 h 3313838"/>
                <a:gd name="connsiteX44" fmla="*/ 2823410 w 2823410"/>
                <a:gd name="connsiteY44" fmla="*/ 2646947 h 3313838"/>
                <a:gd name="connsiteX45" fmla="*/ 2807368 w 2823410"/>
                <a:gd name="connsiteY45" fmla="*/ 2326105 h 3313838"/>
                <a:gd name="connsiteX46" fmla="*/ 2791326 w 2823410"/>
                <a:gd name="connsiteY46" fmla="*/ 2277979 h 3313838"/>
                <a:gd name="connsiteX47" fmla="*/ 2727157 w 2823410"/>
                <a:gd name="connsiteY47" fmla="*/ 2181726 h 3313838"/>
                <a:gd name="connsiteX48" fmla="*/ 2679031 w 2823410"/>
                <a:gd name="connsiteY48" fmla="*/ 2149642 h 3313838"/>
                <a:gd name="connsiteX49" fmla="*/ 2566736 w 2823410"/>
                <a:gd name="connsiteY49" fmla="*/ 2037347 h 3313838"/>
                <a:gd name="connsiteX50" fmla="*/ 2374231 w 2823410"/>
                <a:gd name="connsiteY50" fmla="*/ 1892968 h 3313838"/>
                <a:gd name="connsiteX51" fmla="*/ 2326105 w 2823410"/>
                <a:gd name="connsiteY51" fmla="*/ 1876926 h 3313838"/>
                <a:gd name="connsiteX52" fmla="*/ 1860884 w 2823410"/>
                <a:gd name="connsiteY52" fmla="*/ 1860884 h 3313838"/>
                <a:gd name="connsiteX53" fmla="*/ 1764631 w 2823410"/>
                <a:gd name="connsiteY53" fmla="*/ 1764632 h 3313838"/>
                <a:gd name="connsiteX54" fmla="*/ 1668379 w 2823410"/>
                <a:gd name="connsiteY54" fmla="*/ 1636295 h 3313838"/>
                <a:gd name="connsiteX55" fmla="*/ 1620252 w 2823410"/>
                <a:gd name="connsiteY55" fmla="*/ 1524000 h 3313838"/>
                <a:gd name="connsiteX56" fmla="*/ 1572126 w 2823410"/>
                <a:gd name="connsiteY56" fmla="*/ 1427747 h 3313838"/>
                <a:gd name="connsiteX57" fmla="*/ 1540042 w 2823410"/>
                <a:gd name="connsiteY57" fmla="*/ 1283368 h 3313838"/>
                <a:gd name="connsiteX58" fmla="*/ 1524000 w 2823410"/>
                <a:gd name="connsiteY58" fmla="*/ 1219200 h 3313838"/>
                <a:gd name="connsiteX59" fmla="*/ 1507957 w 2823410"/>
                <a:gd name="connsiteY59" fmla="*/ 1122947 h 3313838"/>
                <a:gd name="connsiteX60" fmla="*/ 1491915 w 2823410"/>
                <a:gd name="connsiteY60" fmla="*/ 1058779 h 3313838"/>
                <a:gd name="connsiteX61" fmla="*/ 1459831 w 2823410"/>
                <a:gd name="connsiteY61" fmla="*/ 962526 h 3313838"/>
                <a:gd name="connsiteX62" fmla="*/ 1427747 w 2823410"/>
                <a:gd name="connsiteY62" fmla="*/ 818147 h 3313838"/>
                <a:gd name="connsiteX63" fmla="*/ 1395663 w 2823410"/>
                <a:gd name="connsiteY63" fmla="*/ 770021 h 3313838"/>
                <a:gd name="connsiteX64" fmla="*/ 1347536 w 2823410"/>
                <a:gd name="connsiteY64" fmla="*/ 657726 h 3313838"/>
                <a:gd name="connsiteX65" fmla="*/ 1315452 w 2823410"/>
                <a:gd name="connsiteY65" fmla="*/ 545432 h 3313838"/>
                <a:gd name="connsiteX66" fmla="*/ 1283368 w 2823410"/>
                <a:gd name="connsiteY66" fmla="*/ 465221 h 3313838"/>
                <a:gd name="connsiteX67" fmla="*/ 1267326 w 2823410"/>
                <a:gd name="connsiteY67" fmla="*/ 417095 h 3313838"/>
                <a:gd name="connsiteX68" fmla="*/ 1251284 w 2823410"/>
                <a:gd name="connsiteY68" fmla="*/ 320842 h 3313838"/>
                <a:gd name="connsiteX69" fmla="*/ 1219200 w 2823410"/>
                <a:gd name="connsiteY69" fmla="*/ 64168 h 3313838"/>
                <a:gd name="connsiteX70" fmla="*/ 1187115 w 2823410"/>
                <a:gd name="connsiteY70" fmla="*/ 16042 h 3313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23410" h="3313838">
                  <a:moveTo>
                    <a:pt x="1187115" y="16042"/>
                  </a:moveTo>
                  <a:cubicBezTo>
                    <a:pt x="1120273" y="5347"/>
                    <a:pt x="941253" y="0"/>
                    <a:pt x="818147" y="0"/>
                  </a:cubicBezTo>
                  <a:cubicBezTo>
                    <a:pt x="630913" y="0"/>
                    <a:pt x="443649" y="6201"/>
                    <a:pt x="256673" y="16042"/>
                  </a:cubicBezTo>
                  <a:cubicBezTo>
                    <a:pt x="239787" y="16931"/>
                    <a:pt x="223672" y="24522"/>
                    <a:pt x="208547" y="32084"/>
                  </a:cubicBezTo>
                  <a:cubicBezTo>
                    <a:pt x="191302" y="40706"/>
                    <a:pt x="176463" y="53473"/>
                    <a:pt x="160421" y="64168"/>
                  </a:cubicBezTo>
                  <a:cubicBezTo>
                    <a:pt x="155074" y="80210"/>
                    <a:pt x="151941" y="97170"/>
                    <a:pt x="144379" y="112295"/>
                  </a:cubicBezTo>
                  <a:cubicBezTo>
                    <a:pt x="82181" y="236690"/>
                    <a:pt x="136575" y="87578"/>
                    <a:pt x="96252" y="208547"/>
                  </a:cubicBezTo>
                  <a:cubicBezTo>
                    <a:pt x="68202" y="909814"/>
                    <a:pt x="108674" y="422776"/>
                    <a:pt x="64168" y="689811"/>
                  </a:cubicBezTo>
                  <a:cubicBezTo>
                    <a:pt x="52605" y="759188"/>
                    <a:pt x="44135" y="829065"/>
                    <a:pt x="32084" y="898358"/>
                  </a:cubicBezTo>
                  <a:cubicBezTo>
                    <a:pt x="22740" y="952084"/>
                    <a:pt x="0" y="1058779"/>
                    <a:pt x="0" y="1058779"/>
                  </a:cubicBezTo>
                  <a:cubicBezTo>
                    <a:pt x="5347" y="1213853"/>
                    <a:pt x="7190" y="1369087"/>
                    <a:pt x="16042" y="1524000"/>
                  </a:cubicBezTo>
                  <a:cubicBezTo>
                    <a:pt x="17898" y="1556474"/>
                    <a:pt x="28284" y="1587949"/>
                    <a:pt x="32084" y="1620253"/>
                  </a:cubicBezTo>
                  <a:cubicBezTo>
                    <a:pt x="59871" y="1856447"/>
                    <a:pt x="24476" y="1725767"/>
                    <a:pt x="80210" y="1892968"/>
                  </a:cubicBezTo>
                  <a:cubicBezTo>
                    <a:pt x="85557" y="1946442"/>
                    <a:pt x="87417" y="2000380"/>
                    <a:pt x="96252" y="2053389"/>
                  </a:cubicBezTo>
                  <a:cubicBezTo>
                    <a:pt x="103501" y="2096885"/>
                    <a:pt x="128336" y="2181726"/>
                    <a:pt x="128336" y="2181726"/>
                  </a:cubicBezTo>
                  <a:cubicBezTo>
                    <a:pt x="133684" y="2245895"/>
                    <a:pt x="135869" y="2310406"/>
                    <a:pt x="144379" y="2374232"/>
                  </a:cubicBezTo>
                  <a:cubicBezTo>
                    <a:pt x="146614" y="2390993"/>
                    <a:pt x="155776" y="2406099"/>
                    <a:pt x="160421" y="2422358"/>
                  </a:cubicBezTo>
                  <a:cubicBezTo>
                    <a:pt x="184056" y="2505082"/>
                    <a:pt x="170425" y="2487475"/>
                    <a:pt x="208547" y="2582779"/>
                  </a:cubicBezTo>
                  <a:cubicBezTo>
                    <a:pt x="219242" y="2609516"/>
                    <a:pt x="231525" y="2635670"/>
                    <a:pt x="240631" y="2662989"/>
                  </a:cubicBezTo>
                  <a:cubicBezTo>
                    <a:pt x="247603" y="2683906"/>
                    <a:pt x="246813" y="2707438"/>
                    <a:pt x="256673" y="2727158"/>
                  </a:cubicBezTo>
                  <a:cubicBezTo>
                    <a:pt x="293071" y="2799953"/>
                    <a:pt x="297663" y="2774384"/>
                    <a:pt x="336884" y="2823411"/>
                  </a:cubicBezTo>
                  <a:cubicBezTo>
                    <a:pt x="348928" y="2838466"/>
                    <a:pt x="360346" y="2854292"/>
                    <a:pt x="368968" y="2871537"/>
                  </a:cubicBezTo>
                  <a:cubicBezTo>
                    <a:pt x="376530" y="2886662"/>
                    <a:pt x="373053" y="2907706"/>
                    <a:pt x="385010" y="2919663"/>
                  </a:cubicBezTo>
                  <a:cubicBezTo>
                    <a:pt x="396967" y="2931620"/>
                    <a:pt x="417094" y="2930358"/>
                    <a:pt x="433136" y="2935705"/>
                  </a:cubicBezTo>
                  <a:cubicBezTo>
                    <a:pt x="461330" y="3020283"/>
                    <a:pt x="430545" y="2951846"/>
                    <a:pt x="497305" y="3031958"/>
                  </a:cubicBezTo>
                  <a:cubicBezTo>
                    <a:pt x="509648" y="3046769"/>
                    <a:pt x="517046" y="3065273"/>
                    <a:pt x="529389" y="3080084"/>
                  </a:cubicBezTo>
                  <a:cubicBezTo>
                    <a:pt x="550805" y="3105783"/>
                    <a:pt x="592923" y="3146273"/>
                    <a:pt x="625642" y="3160295"/>
                  </a:cubicBezTo>
                  <a:cubicBezTo>
                    <a:pt x="645907" y="3168980"/>
                    <a:pt x="668421" y="3170990"/>
                    <a:pt x="689810" y="3176337"/>
                  </a:cubicBezTo>
                  <a:cubicBezTo>
                    <a:pt x="705852" y="3187032"/>
                    <a:pt x="722881" y="3196377"/>
                    <a:pt x="737936" y="3208421"/>
                  </a:cubicBezTo>
                  <a:cubicBezTo>
                    <a:pt x="749747" y="3217869"/>
                    <a:pt x="755978" y="3234888"/>
                    <a:pt x="770021" y="3240505"/>
                  </a:cubicBezTo>
                  <a:cubicBezTo>
                    <a:pt x="810962" y="3256881"/>
                    <a:pt x="856525" y="3258644"/>
                    <a:pt x="898357" y="3272589"/>
                  </a:cubicBezTo>
                  <a:cubicBezTo>
                    <a:pt x="1139322" y="3352914"/>
                    <a:pt x="929580" y="3288187"/>
                    <a:pt x="1556084" y="3304674"/>
                  </a:cubicBezTo>
                  <a:cubicBezTo>
                    <a:pt x="1657684" y="3299327"/>
                    <a:pt x="1759561" y="3297843"/>
                    <a:pt x="1860884" y="3288632"/>
                  </a:cubicBezTo>
                  <a:cubicBezTo>
                    <a:pt x="1877724" y="3287101"/>
                    <a:pt x="1892204" y="3274456"/>
                    <a:pt x="1909010" y="3272589"/>
                  </a:cubicBezTo>
                  <a:cubicBezTo>
                    <a:pt x="1988907" y="3263711"/>
                    <a:pt x="2069555" y="3263511"/>
                    <a:pt x="2149642" y="3256547"/>
                  </a:cubicBezTo>
                  <a:cubicBezTo>
                    <a:pt x="2192592" y="3252812"/>
                    <a:pt x="2235200" y="3245852"/>
                    <a:pt x="2277979" y="3240505"/>
                  </a:cubicBezTo>
                  <a:cubicBezTo>
                    <a:pt x="2294021" y="3235158"/>
                    <a:pt x="2309598" y="3228131"/>
                    <a:pt x="2326105" y="3224463"/>
                  </a:cubicBezTo>
                  <a:cubicBezTo>
                    <a:pt x="2395884" y="3208957"/>
                    <a:pt x="2464290" y="3205172"/>
                    <a:pt x="2534652" y="3192379"/>
                  </a:cubicBezTo>
                  <a:cubicBezTo>
                    <a:pt x="2556344" y="3188435"/>
                    <a:pt x="2577431" y="3181684"/>
                    <a:pt x="2598821" y="3176337"/>
                  </a:cubicBezTo>
                  <a:cubicBezTo>
                    <a:pt x="2614863" y="3165642"/>
                    <a:pt x="2634903" y="3159308"/>
                    <a:pt x="2646947" y="3144253"/>
                  </a:cubicBezTo>
                  <a:cubicBezTo>
                    <a:pt x="2663354" y="3123745"/>
                    <a:pt x="2667503" y="3049251"/>
                    <a:pt x="2679031" y="3031958"/>
                  </a:cubicBezTo>
                  <a:cubicBezTo>
                    <a:pt x="2689726" y="3015916"/>
                    <a:pt x="2711115" y="3010569"/>
                    <a:pt x="2727157" y="2999874"/>
                  </a:cubicBezTo>
                  <a:cubicBezTo>
                    <a:pt x="2765592" y="2769277"/>
                    <a:pt x="2713764" y="2999044"/>
                    <a:pt x="2775284" y="2855495"/>
                  </a:cubicBezTo>
                  <a:cubicBezTo>
                    <a:pt x="2790035" y="2821076"/>
                    <a:pt x="2801244" y="2722633"/>
                    <a:pt x="2807368" y="2695074"/>
                  </a:cubicBezTo>
                  <a:cubicBezTo>
                    <a:pt x="2811036" y="2678567"/>
                    <a:pt x="2818063" y="2662989"/>
                    <a:pt x="2823410" y="2646947"/>
                  </a:cubicBezTo>
                  <a:cubicBezTo>
                    <a:pt x="2818063" y="2540000"/>
                    <a:pt x="2816644" y="2432783"/>
                    <a:pt x="2807368" y="2326105"/>
                  </a:cubicBezTo>
                  <a:cubicBezTo>
                    <a:pt x="2805903" y="2309259"/>
                    <a:pt x="2797987" y="2293522"/>
                    <a:pt x="2791326" y="2277979"/>
                  </a:cubicBezTo>
                  <a:cubicBezTo>
                    <a:pt x="2771027" y="2230615"/>
                    <a:pt x="2764420" y="2211536"/>
                    <a:pt x="2727157" y="2181726"/>
                  </a:cubicBezTo>
                  <a:cubicBezTo>
                    <a:pt x="2712102" y="2169682"/>
                    <a:pt x="2693362" y="2162540"/>
                    <a:pt x="2679031" y="2149642"/>
                  </a:cubicBezTo>
                  <a:cubicBezTo>
                    <a:pt x="2639684" y="2114229"/>
                    <a:pt x="2604168" y="2074779"/>
                    <a:pt x="2566736" y="2037347"/>
                  </a:cubicBezTo>
                  <a:cubicBezTo>
                    <a:pt x="2507293" y="1977904"/>
                    <a:pt x="2460849" y="1921841"/>
                    <a:pt x="2374231" y="1892968"/>
                  </a:cubicBezTo>
                  <a:cubicBezTo>
                    <a:pt x="2358189" y="1887621"/>
                    <a:pt x="2342982" y="1877981"/>
                    <a:pt x="2326105" y="1876926"/>
                  </a:cubicBezTo>
                  <a:cubicBezTo>
                    <a:pt x="2171241" y="1867247"/>
                    <a:pt x="2015958" y="1866231"/>
                    <a:pt x="1860884" y="1860884"/>
                  </a:cubicBezTo>
                  <a:lnTo>
                    <a:pt x="1764631" y="1764632"/>
                  </a:lnTo>
                  <a:cubicBezTo>
                    <a:pt x="1726627" y="1726628"/>
                    <a:pt x="1686517" y="1690707"/>
                    <a:pt x="1668379" y="1636295"/>
                  </a:cubicBezTo>
                  <a:cubicBezTo>
                    <a:pt x="1630753" y="1523423"/>
                    <a:pt x="1679725" y="1662771"/>
                    <a:pt x="1620252" y="1524000"/>
                  </a:cubicBezTo>
                  <a:cubicBezTo>
                    <a:pt x="1580401" y="1431015"/>
                    <a:pt x="1633785" y="1520237"/>
                    <a:pt x="1572126" y="1427747"/>
                  </a:cubicBezTo>
                  <a:cubicBezTo>
                    <a:pt x="1533003" y="1271256"/>
                    <a:pt x="1580774" y="1466662"/>
                    <a:pt x="1540042" y="1283368"/>
                  </a:cubicBezTo>
                  <a:cubicBezTo>
                    <a:pt x="1535259" y="1261845"/>
                    <a:pt x="1528324" y="1240819"/>
                    <a:pt x="1524000" y="1219200"/>
                  </a:cubicBezTo>
                  <a:cubicBezTo>
                    <a:pt x="1517621" y="1187305"/>
                    <a:pt x="1514336" y="1154842"/>
                    <a:pt x="1507957" y="1122947"/>
                  </a:cubicBezTo>
                  <a:cubicBezTo>
                    <a:pt x="1503633" y="1101328"/>
                    <a:pt x="1498250" y="1079897"/>
                    <a:pt x="1491915" y="1058779"/>
                  </a:cubicBezTo>
                  <a:cubicBezTo>
                    <a:pt x="1482197" y="1026385"/>
                    <a:pt x="1466464" y="995689"/>
                    <a:pt x="1459831" y="962526"/>
                  </a:cubicBezTo>
                  <a:cubicBezTo>
                    <a:pt x="1456976" y="948252"/>
                    <a:pt x="1436242" y="837969"/>
                    <a:pt x="1427747" y="818147"/>
                  </a:cubicBezTo>
                  <a:cubicBezTo>
                    <a:pt x="1420152" y="800426"/>
                    <a:pt x="1406358" y="786063"/>
                    <a:pt x="1395663" y="770021"/>
                  </a:cubicBezTo>
                  <a:cubicBezTo>
                    <a:pt x="1362276" y="636474"/>
                    <a:pt x="1402929" y="768512"/>
                    <a:pt x="1347536" y="657726"/>
                  </a:cubicBezTo>
                  <a:cubicBezTo>
                    <a:pt x="1332087" y="626829"/>
                    <a:pt x="1325731" y="576270"/>
                    <a:pt x="1315452" y="545432"/>
                  </a:cubicBezTo>
                  <a:cubicBezTo>
                    <a:pt x="1306346" y="518113"/>
                    <a:pt x="1293479" y="492184"/>
                    <a:pt x="1283368" y="465221"/>
                  </a:cubicBezTo>
                  <a:cubicBezTo>
                    <a:pt x="1277431" y="449388"/>
                    <a:pt x="1272673" y="433137"/>
                    <a:pt x="1267326" y="417095"/>
                  </a:cubicBezTo>
                  <a:cubicBezTo>
                    <a:pt x="1261979" y="385011"/>
                    <a:pt x="1254689" y="353190"/>
                    <a:pt x="1251284" y="320842"/>
                  </a:cubicBezTo>
                  <a:cubicBezTo>
                    <a:pt x="1236495" y="180350"/>
                    <a:pt x="1256671" y="157843"/>
                    <a:pt x="1219200" y="64168"/>
                  </a:cubicBezTo>
                  <a:cubicBezTo>
                    <a:pt x="1214759" y="53066"/>
                    <a:pt x="1253957" y="26737"/>
                    <a:pt x="1187115" y="16042"/>
                  </a:cubicBez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grpSp>
        <p:nvGrpSpPr>
          <p:cNvPr id="29" name="Group 28" descr="parentheses with arrow to sample family figures">
            <a:extLst>
              <a:ext uri="{FF2B5EF4-FFF2-40B4-BE49-F238E27FC236}">
                <a16:creationId xmlns:a16="http://schemas.microsoft.com/office/drawing/2014/main" id="{95FF597D-844C-4BE4-8947-C425F355BDAC}"/>
              </a:ext>
            </a:extLst>
          </p:cNvPr>
          <p:cNvGrpSpPr/>
          <p:nvPr>
            <p:custDataLst>
              <p:tags r:id="rId13"/>
            </p:custDataLst>
          </p:nvPr>
        </p:nvGrpSpPr>
        <p:grpSpPr>
          <a:xfrm>
            <a:off x="7567382" y="1014725"/>
            <a:ext cx="1895337" cy="5651170"/>
            <a:chOff x="7567382" y="1014725"/>
            <a:chExt cx="1895337" cy="5651170"/>
          </a:xfrm>
        </p:grpSpPr>
        <p:cxnSp>
          <p:nvCxnSpPr>
            <p:cNvPr id="21" name="Straight Connector 20"/>
            <p:cNvCxnSpPr/>
            <p:nvPr/>
          </p:nvCxnSpPr>
          <p:spPr>
            <a:xfrm flipV="1">
              <a:off x="7567382" y="4305942"/>
              <a:ext cx="1368397" cy="4104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0F6D08DC-0444-4B6E-86C2-A44A854E48B2}"/>
                </a:ext>
                <a:ext uri="{C183D7F6-B498-43B3-948B-1728B52AA6E4}">
                  <adec:decorative xmlns:adec="http://schemas.microsoft.com/office/drawing/2017/decorative" val="1"/>
                </a:ext>
              </a:extLst>
            </p:cNvPr>
            <p:cNvSpPr/>
            <p:nvPr>
              <p:custDataLst>
                <p:tags r:id="rId14"/>
              </p:custDataLst>
            </p:nvPr>
          </p:nvSpPr>
          <p:spPr>
            <a:xfrm>
              <a:off x="8935779" y="1014725"/>
              <a:ext cx="526940" cy="565117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TextBox 18"/>
          <p:cNvSpPr txBox="1"/>
          <p:nvPr>
            <p:custDataLst>
              <p:tags r:id="rId15"/>
            </p:custDataLst>
          </p:nvPr>
        </p:nvSpPr>
        <p:spPr>
          <a:xfrm>
            <a:off x="9018066" y="1070305"/>
            <a:ext cx="2708677" cy="5047536"/>
          </a:xfrm>
          <a:prstGeom prst="rect">
            <a:avLst/>
          </a:prstGeom>
          <a:noFill/>
        </p:spPr>
        <p:txBody>
          <a:bodyPr wrap="square" rtlCol="0">
            <a:spAutoFit/>
          </a:bodyPr>
          <a:lstStyle/>
          <a:p>
            <a:r>
              <a:rPr lang="en-US" sz="2400">
                <a:solidFill>
                  <a:schemeClr val="accent1"/>
                </a:solidFill>
              </a:rPr>
              <a:t>The farmworker with his two children are counted as a family of three and are considered a family for NFJP low-income determination.</a:t>
            </a:r>
          </a:p>
          <a:p>
            <a:pPr>
              <a:spcBef>
                <a:spcPts val="1200"/>
              </a:spcBef>
            </a:pPr>
            <a:r>
              <a:rPr lang="en-US" sz="2400">
                <a:solidFill>
                  <a:schemeClr val="accent1"/>
                </a:solidFill>
              </a:rPr>
              <a:t>His father’s girlfriend's income is not included in the family income  calculation.</a:t>
            </a:r>
          </a:p>
        </p:txBody>
      </p:sp>
      <p:sp>
        <p:nvSpPr>
          <p:cNvPr id="2" name="Slide Number Placeholder 1"/>
          <p:cNvSpPr>
            <a:spLocks noGrp="1"/>
          </p:cNvSpPr>
          <p:nvPr>
            <p:ph type="sldNum" sz="quarter" idx="12"/>
            <p:custDataLst>
              <p:tags r:id="rId16"/>
            </p:custDataLst>
          </p:nvPr>
        </p:nvSpPr>
        <p:spPr/>
        <p:txBody>
          <a:bodyPr/>
          <a:lstStyle/>
          <a:p>
            <a:fld id="{158B7785-F6D6-45F8-833E-07BD84680091}" type="slidenum">
              <a:rPr lang="en-US" smtClean="0"/>
              <a:t>19</a:t>
            </a:fld>
            <a:endParaRPr lang="en-US"/>
          </a:p>
        </p:txBody>
      </p:sp>
    </p:spTree>
    <p:custDataLst>
      <p:tags r:id="rId17"/>
    </p:custDataLst>
    <p:extLst>
      <p:ext uri="{BB962C8B-B14F-4D97-AF65-F5344CB8AC3E}">
        <p14:creationId xmlns:p14="http://schemas.microsoft.com/office/powerpoint/2010/main" val="293925334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12DEEE36-3A3A-419A-A245-7558AC78AAD2}"/>
              </a:ext>
            </a:extLst>
          </p:cNvPr>
          <p:cNvSpPr>
            <a:spLocks noGrp="1"/>
          </p:cNvSpPr>
          <p:nvPr>
            <p:ph type="sldNum" sz="quarter" idx="12"/>
            <p:custDataLst>
              <p:tags r:id="rId3"/>
            </p:custDataLst>
          </p:nvPr>
        </p:nvSpPr>
        <p:spPr/>
        <p:txBody>
          <a:bodyPr/>
          <a:lstStyle/>
          <a:p>
            <a:fld id="{158B7785-F6D6-45F8-833E-07BD84680091}" type="slidenum">
              <a:rPr lang="en-US" smtClean="0"/>
              <a:t>2</a:t>
            </a:fld>
            <a:endParaRPr lang="en-US"/>
          </a:p>
        </p:txBody>
      </p:sp>
      <p:sp>
        <p:nvSpPr>
          <p:cNvPr id="3" name="Title 2">
            <a:extLst>
              <a:ext uri="{FF2B5EF4-FFF2-40B4-BE49-F238E27FC236}">
                <a16:creationId xmlns:a16="http://schemas.microsoft.com/office/drawing/2014/main" id="{5C984D8B-6C90-477E-A6F2-8D6D9B4FB674}"/>
              </a:ext>
            </a:extLst>
          </p:cNvPr>
          <p:cNvSpPr>
            <a:spLocks noGrp="1"/>
          </p:cNvSpPr>
          <p:nvPr>
            <p:ph type="title"/>
            <p:custDataLst>
              <p:tags r:id="rId4"/>
            </p:custDataLst>
          </p:nvPr>
        </p:nvSpPr>
        <p:spPr/>
        <p:txBody>
          <a:bodyPr>
            <a:normAutofit/>
          </a:bodyPr>
          <a:lstStyle/>
          <a:p>
            <a:r>
              <a:rPr lang="en-US" sz="3200"/>
              <a:t>Today’s Speakers</a:t>
            </a:r>
          </a:p>
        </p:txBody>
      </p:sp>
      <p:sp>
        <p:nvSpPr>
          <p:cNvPr id="11" name="Content Placeholder 4">
            <a:extLst>
              <a:ext uri="{FF2B5EF4-FFF2-40B4-BE49-F238E27FC236}">
                <a16:creationId xmlns:a16="http://schemas.microsoft.com/office/drawing/2014/main" id="{F09EFD8A-C13F-4600-AA63-2706AFD14121}"/>
              </a:ext>
            </a:extLst>
          </p:cNvPr>
          <p:cNvSpPr>
            <a:spLocks noGrp="1"/>
          </p:cNvSpPr>
          <p:nvPr>
            <p:ph sz="half" idx="2"/>
            <p:custDataLst>
              <p:tags r:id="rId5"/>
            </p:custDataLst>
          </p:nvPr>
        </p:nvSpPr>
        <p:spPr/>
        <p:txBody>
          <a:bodyPr/>
          <a:lstStyle/>
          <a:p>
            <a:r>
              <a:rPr lang="en-US"/>
              <a:t>Laura Ibañez </a:t>
            </a:r>
          </a:p>
          <a:p>
            <a:pPr lvl="1"/>
            <a:r>
              <a:rPr lang="en-US" sz="2400" b="1"/>
              <a:t>Unit Chief</a:t>
            </a:r>
          </a:p>
          <a:p>
            <a:pPr lvl="1"/>
            <a:r>
              <a:rPr lang="en-US" sz="2400" b="1"/>
              <a:t>Specialty National Programs</a:t>
            </a:r>
          </a:p>
        </p:txBody>
      </p:sp>
      <p:sp>
        <p:nvSpPr>
          <p:cNvPr id="4" name="Picture Placeholder 3">
            <a:extLst>
              <a:ext uri="{FF2B5EF4-FFF2-40B4-BE49-F238E27FC236}">
                <a16:creationId xmlns:a16="http://schemas.microsoft.com/office/drawing/2014/main" id="{BA67B5A7-A5EA-48FC-8F26-90A16D92179A}"/>
              </a:ext>
            </a:extLst>
          </p:cNvPr>
          <p:cNvSpPr>
            <a:spLocks noGrp="1"/>
          </p:cNvSpPr>
          <p:nvPr>
            <p:ph type="pic" sz="quarter" idx="14"/>
            <p:custDataLst>
              <p:tags r:id="rId6"/>
            </p:custDataLst>
          </p:nvPr>
        </p:nvSpPr>
        <p:spPr/>
        <p:txBody>
          <a:bodyPr/>
          <a:lstStyle/>
          <a:p/>
        </p:txBody>
      </p:sp>
      <p:sp>
        <p:nvSpPr>
          <p:cNvPr id="8" name="Content Placeholder 7">
            <a:extLst>
              <a:ext uri="{FF2B5EF4-FFF2-40B4-BE49-F238E27FC236}">
                <a16:creationId xmlns:a16="http://schemas.microsoft.com/office/drawing/2014/main" id="{33C20937-1995-4291-B578-A10C2E588D73}"/>
              </a:ext>
            </a:extLst>
          </p:cNvPr>
          <p:cNvSpPr>
            <a:spLocks noGrp="1"/>
          </p:cNvSpPr>
          <p:nvPr>
            <p:ph sz="half" idx="1"/>
            <p:custDataLst>
              <p:tags r:id="rId7"/>
            </p:custDataLst>
          </p:nvPr>
        </p:nvSpPr>
        <p:spPr/>
        <p:txBody>
          <a:bodyPr/>
          <a:lstStyle/>
          <a:p>
            <a:pPr lvl="0">
              <a:buClr>
                <a:srgbClr val="7A232F"/>
              </a:buClr>
            </a:pPr>
            <a:r>
              <a:rPr lang="en-US">
                <a:solidFill>
                  <a:srgbClr val="9E1C30"/>
                </a:solidFill>
              </a:rPr>
              <a:t>Laura Tramontana</a:t>
            </a:r>
          </a:p>
          <a:p>
            <a:pPr lvl="1">
              <a:buClr>
                <a:srgbClr val="005A7C"/>
              </a:buClr>
            </a:pPr>
            <a:r>
              <a:rPr lang="en-US" sz="2400" b="1">
                <a:solidFill>
                  <a:srgbClr val="F3F4F4">
                    <a:lumMod val="25000"/>
                  </a:srgbClr>
                </a:solidFill>
              </a:rPr>
              <a:t>Acting National Monitor Advocate            Specialty National Programs</a:t>
            </a:r>
          </a:p>
        </p:txBody>
      </p:sp>
      <p:pic>
        <p:nvPicPr>
          <p:cNvPr id="5" name="Picture 4" descr="photo of Laura Ibanez"/>
          <p:cNvPicPr>
            <a:picLocks noChangeAspect="1"/>
          </p:cNvPicPr>
          <p:nvPr>
            <p:custDataLst>
              <p:tags r:id="rId9"/>
            </p:custDataLst>
          </p:nvPr>
        </p:nvPicPr>
        <p:blipFill>
          <a:blip r:embed="rId8"/>
          <a:srcRect l="6527" t="6221" r="17538" b="0"/>
          <a:stretch>
            <a:fillRect/>
          </a:stretch>
        </p:blipFill>
        <p:spPr>
          <a:xfrm>
            <a:off x="1435681" y="1303451"/>
            <a:ext cx="2368296" cy="2263482"/>
          </a:xfrm>
          <a:prstGeom prst="round2DiagRect">
            <a:avLst>
              <a:gd name="adj1" fmla="val 16667"/>
              <a:gd name="adj2" fmla="val 0"/>
            </a:avLst>
          </a:prstGeom>
          <a:ln w="88900" cap="sq">
            <a:solidFill>
              <a:srgbClr val="FFFFFF"/>
            </a:solidFill>
            <a:miter lim="800000"/>
          </a:ln>
          <a:effectLst/>
        </p:spPr>
      </p:pic>
      <p:pic>
        <p:nvPicPr>
          <p:cNvPr id="12" name="Picture Placeholder 9" descr="photo of Laura Tramontana">
            <a:extLst>
              <a:ext uri="{FF2B5EF4-FFF2-40B4-BE49-F238E27FC236}">
                <a16:creationId xmlns:a16="http://schemas.microsoft.com/office/drawing/2014/main" id="{56574FD9-8446-4D42-8CB6-4CE86288B19E}"/>
              </a:ext>
            </a:extLst>
          </p:cNvPr>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a:off x="1553029" y="3832448"/>
            <a:ext cx="2133600" cy="2133600"/>
          </a:xfrm>
          <a:prstGeom prst="round2DiagRect">
            <a:avLst/>
          </a:prstGeom>
          <a:solidFill>
            <a:srgbClr val="F3F4F4"/>
          </a:solidFill>
          <a:ln>
            <a:solidFill>
              <a:schemeClr val="accent4"/>
            </a:solidFill>
          </a:ln>
        </p:spPr>
      </p:pic>
    </p:spTree>
    <p:custDataLst>
      <p:tags r:id="rId12"/>
    </p:custDataLst>
    <p:extLst>
      <p:ext uri="{BB962C8B-B14F-4D97-AF65-F5344CB8AC3E}">
        <p14:creationId xmlns:p14="http://schemas.microsoft.com/office/powerpoint/2010/main" val="24923245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8A9B47C7-64A6-412C-BE73-0EC4256B03EC}"/>
              </a:ext>
            </a:extLst>
          </p:cNvPr>
          <p:cNvSpPr>
            <a:spLocks noGrp="1"/>
          </p:cNvSpPr>
          <p:nvPr>
            <p:ph type="title" idx="4294967295"/>
            <p:custDataLst>
              <p:tags r:id="rId3"/>
            </p:custDataLst>
          </p:nvPr>
        </p:nvSpPr>
        <p:spPr>
          <a:xfrm>
            <a:off x="0" y="2849563"/>
            <a:ext cx="3998976" cy="785812"/>
          </a:xfrm>
        </p:spPr>
        <p:txBody>
          <a:bodyPr>
            <a:noAutofit/>
          </a:bodyPr>
          <a:lstStyle/>
          <a:p>
            <a:pPr algn="ctr"/>
            <a:r>
              <a:rPr lang="en-US" sz="4000">
                <a:solidFill>
                  <a:schemeClr val="bg1"/>
                </a:solidFill>
                <a:ea typeface="+mn-ea"/>
                <a:cs typeface="+mn-cs"/>
              </a:rPr>
              <a:t>Category 3</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4294967295"/>
            <p:custDataLst>
              <p:tags r:id="rId4"/>
            </p:custDataLst>
          </p:nvPr>
        </p:nvSpPr>
        <p:spPr>
          <a:xfrm>
            <a:off x="4232275" y="254000"/>
            <a:ext cx="7902575" cy="5978525"/>
          </a:xfrm>
        </p:spPr>
        <p:txBody>
          <a:bodyPr anchor="ctr" anchorCtr="0">
            <a:normAutofit/>
          </a:bodyPr>
          <a:lstStyle/>
          <a:p>
            <a:r>
              <a:rPr lang="en-US" sz="3000"/>
              <a:t>Is a homeless individual (as defined in Section 41403(6) of the Violence Against Women Act of 1994 (42 U.S.C. 14043e–2(6))</a:t>
            </a:r>
          </a:p>
          <a:p>
            <a:pPr marL="0" indent="0">
              <a:buNone/>
            </a:pPr>
            <a:r>
              <a:rPr lang="en-US" sz="3000" b="1">
                <a:solidFill>
                  <a:schemeClr val="accent5"/>
                </a:solidFill>
              </a:rPr>
              <a:t>OR</a:t>
            </a:r>
          </a:p>
          <a:p>
            <a:r>
              <a:rPr lang="en-US" sz="3000"/>
              <a:t>Is a homeless child or youth (as defined under Section 725(2) of the McKinney-Vento Homeless Assistance Act (42 U.S.C. 11434a(2))</a:t>
            </a:r>
          </a:p>
          <a:p>
            <a:pPr marL="0" indent="0" algn="r">
              <a:spcBef>
                <a:spcPts val="4200"/>
              </a:spcBef>
              <a:buNone/>
            </a:pPr>
            <a:r>
              <a:rPr lang="en-US" sz="2300" i="1"/>
              <a:t>Low-Income is defined in </a:t>
            </a:r>
            <a:r>
              <a:rPr lang="en-US" sz="2300" i="1">
                <a:hlinkClick/>
              </a:rPr>
              <a:t>WIOA</a:t>
            </a:r>
            <a:r>
              <a:rPr lang="en-US" sz="2300" i="1"/>
              <a:t>, Section 3(36)(A) and </a:t>
            </a:r>
            <a:r>
              <a:rPr lang="en-US" sz="2300" i="1">
                <a:hlinkClick/>
              </a:rPr>
              <a:t>TEGL 18-16</a:t>
            </a:r>
            <a:endParaRPr lang="en-US" sz="2300" i="1"/>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20</a:t>
            </a:fld>
            <a:endParaRPr lang="en-US"/>
          </a:p>
        </p:txBody>
      </p:sp>
      <p:sp>
        <p:nvSpPr>
          <p:cNvPr id="5" name="New shape"/>
          <p:cNvSpPr/>
          <p:nvPr>
            <p:custDataLst>
              <p:tags r:id="rId6"/>
            </p:custDataLst>
          </p:nvPr>
        </p:nvSpPr>
        <p:spPr>
          <a:xfrm>
            <a:off x="7402199" y="5078585"/>
            <a:ext cx="584200" cy="2921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10706716" y="5078585"/>
            <a:ext cx="1460500" cy="2921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339249198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5E7ECE93-B93D-46AA-B7E4-22F1B155421D}"/>
              </a:ext>
            </a:extLst>
          </p:cNvPr>
          <p:cNvSpPr>
            <a:spLocks noGrp="1"/>
          </p:cNvSpPr>
          <p:nvPr>
            <p:ph type="title" idx="4294967295"/>
            <p:custDataLst>
              <p:tags r:id="rId3"/>
            </p:custDataLst>
          </p:nvPr>
        </p:nvSpPr>
        <p:spPr>
          <a:xfrm>
            <a:off x="0" y="3035300"/>
            <a:ext cx="3974592" cy="787400"/>
          </a:xfrm>
        </p:spPr>
        <p:txBody>
          <a:bodyPr>
            <a:noAutofit/>
          </a:bodyPr>
          <a:lstStyle/>
          <a:p>
            <a:pPr algn="ctr"/>
            <a:r>
              <a:rPr lang="en-US" sz="4000">
                <a:solidFill>
                  <a:schemeClr val="bg1"/>
                </a:solidFill>
                <a:ea typeface="+mn-ea"/>
                <a:cs typeface="+mn-cs"/>
              </a:rPr>
              <a:t>Category 4</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4294967295"/>
            <p:custDataLst>
              <p:tags r:id="rId4"/>
            </p:custDataLst>
          </p:nvPr>
        </p:nvSpPr>
        <p:spPr>
          <a:xfrm>
            <a:off x="4317365" y="254000"/>
            <a:ext cx="7794625" cy="5978525"/>
          </a:xfrm>
        </p:spPr>
        <p:txBody>
          <a:bodyPr anchor="ctr" anchorCtr="0">
            <a:normAutofit/>
          </a:bodyPr>
          <a:lstStyle/>
          <a:p>
            <a:r>
              <a:rPr lang="en-US" sz="3000"/>
              <a:t>Receives or is eligible to receive a free or reduced-price lunch under the Richard B. Russell National School Lunch Act (42 U.S.C. 1751 et seq.)</a:t>
            </a:r>
          </a:p>
          <a:p>
            <a:pPr lvl="1"/>
            <a:r>
              <a:rPr lang="en-US" i="1">
                <a:solidFill>
                  <a:schemeClr val="accent1"/>
                </a:solidFill>
              </a:rPr>
              <a:t>NOTE:  The applicant does not have to receive or use the lunch benefit, they only need to be </a:t>
            </a:r>
            <a:r>
              <a:rPr lang="en-US" b="1" i="1" u="sng">
                <a:solidFill>
                  <a:schemeClr val="accent1"/>
                </a:solidFill>
              </a:rPr>
              <a:t>eligible</a:t>
            </a:r>
            <a:r>
              <a:rPr lang="en-US" i="1">
                <a:solidFill>
                  <a:schemeClr val="accent1"/>
                </a:solidFill>
              </a:rPr>
              <a:t> to receive it.</a:t>
            </a:r>
          </a:p>
          <a:p>
            <a:pPr lvl="1"/>
            <a:r>
              <a:rPr lang="en-US" i="1">
                <a:solidFill>
                  <a:schemeClr val="accent1"/>
                </a:solidFill>
              </a:rPr>
              <a:t>NOTE:  Some school districts provide lunch benefit to all students regardless of actual income.  In those cases, grantees need to document that the individual would be eligible based on their actual family income.</a:t>
            </a:r>
          </a:p>
          <a:p>
            <a:pPr marL="682625" lvl="1" indent="0">
              <a:spcBef>
                <a:spcPts val="2400"/>
              </a:spcBef>
              <a:buNone/>
            </a:pPr>
            <a:r>
              <a:rPr lang="en-US" sz="2000" i="1"/>
              <a:t>Low-Income is defined in </a:t>
            </a:r>
            <a:r>
              <a:rPr lang="en-US" sz="2000" i="1">
                <a:hlinkClick/>
              </a:rPr>
              <a:t>WIOA</a:t>
            </a:r>
            <a:r>
              <a:rPr lang="en-US" sz="2000" i="1"/>
              <a:t>, Section 3(36)(A) and </a:t>
            </a:r>
            <a:r>
              <a:rPr lang="en-US" sz="2000" i="1">
                <a:hlinkClick/>
              </a:rPr>
              <a:t>TEGL 18-16</a:t>
            </a:r>
            <a:endParaRPr lang="en-US" sz="2000" i="1"/>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21</a:t>
            </a:fld>
            <a:endParaRPr lang="en-US"/>
          </a:p>
        </p:txBody>
      </p:sp>
      <p:sp>
        <p:nvSpPr>
          <p:cNvPr id="5" name="New shape"/>
          <p:cNvSpPr/>
          <p:nvPr>
            <p:custDataLst>
              <p:tags r:id="rId6"/>
            </p:custDataLst>
          </p:nvPr>
        </p:nvSpPr>
        <p:spPr>
          <a:xfrm>
            <a:off x="6994644" y="5425427"/>
            <a:ext cx="508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9866481" y="5425427"/>
            <a:ext cx="1270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172036384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E64243FF-6699-4D42-B9BD-2FCB3E159207}"/>
              </a:ext>
            </a:extLst>
          </p:cNvPr>
          <p:cNvSpPr>
            <a:spLocks noGrp="1"/>
          </p:cNvSpPr>
          <p:nvPr>
            <p:ph type="title" idx="4294967295"/>
            <p:custDataLst>
              <p:tags r:id="rId3"/>
            </p:custDataLst>
          </p:nvPr>
        </p:nvSpPr>
        <p:spPr>
          <a:xfrm>
            <a:off x="0" y="2455863"/>
            <a:ext cx="3986784" cy="2357437"/>
          </a:xfrm>
        </p:spPr>
        <p:txBody>
          <a:bodyPr>
            <a:noAutofit/>
          </a:bodyPr>
          <a:lstStyle/>
          <a:p>
            <a:pPr algn="ctr"/>
            <a:r>
              <a:rPr lang="en-US" sz="4000">
                <a:solidFill>
                  <a:schemeClr val="bg1"/>
                </a:solidFill>
                <a:ea typeface="+mn-ea"/>
                <a:cs typeface="+mn-cs"/>
              </a:rPr>
              <a:t>Categories 5 &amp; 6</a:t>
            </a:r>
          </a:p>
        </p:txBody>
      </p:sp>
      <p:sp>
        <p:nvSpPr>
          <p:cNvPr id="4" name="Content Placeholder 3">
            <a:extLst>
              <a:ext uri="{FF2B5EF4-FFF2-40B4-BE49-F238E27FC236}">
                <a16:creationId xmlns:a16="http://schemas.microsoft.com/office/drawing/2014/main" id="{B6844B79-ED59-46D6-8499-6969D635FD31}"/>
              </a:ext>
            </a:extLst>
          </p:cNvPr>
          <p:cNvSpPr>
            <a:spLocks noGrp="1"/>
          </p:cNvSpPr>
          <p:nvPr>
            <p:ph idx="4294967295"/>
            <p:custDataLst>
              <p:tags r:id="rId4"/>
            </p:custDataLst>
          </p:nvPr>
        </p:nvSpPr>
        <p:spPr>
          <a:xfrm>
            <a:off x="4259581" y="254000"/>
            <a:ext cx="7863840" cy="5978525"/>
          </a:xfrm>
        </p:spPr>
        <p:txBody>
          <a:bodyPr anchor="ctr" anchorCtr="0">
            <a:normAutofit/>
          </a:bodyPr>
          <a:lstStyle/>
          <a:p>
            <a:r>
              <a:rPr lang="en-US" sz="3000"/>
              <a:t>Is a foster child on behalf of whom State or local government payments are made.</a:t>
            </a:r>
          </a:p>
          <a:p>
            <a:r>
              <a:rPr lang="en-US" sz="3000"/>
              <a:t>Is an individual with a disability whose own income meets the income requirement, but who is a member of a family whose income does not meet the requirement.</a:t>
            </a:r>
          </a:p>
          <a:p>
            <a:pPr marL="512763" indent="0">
              <a:spcBef>
                <a:spcPts val="3000"/>
              </a:spcBef>
              <a:buNone/>
            </a:pPr>
            <a:r>
              <a:rPr lang="en-US" sz="2000" i="1"/>
              <a:t>Low-Income is defined in </a:t>
            </a:r>
            <a:r>
              <a:rPr lang="en-US" sz="2000" i="1">
                <a:hlinkClick/>
              </a:rPr>
              <a:t>WIOA</a:t>
            </a:r>
            <a:r>
              <a:rPr lang="en-US" sz="2000" i="1"/>
              <a:t>, Section 3(36)(A) and </a:t>
            </a:r>
            <a:r>
              <a:rPr lang="en-US" sz="2000" i="1">
                <a:hlinkClick/>
              </a:rPr>
              <a:t>TEGL 18-16</a:t>
            </a:r>
            <a:endParaRPr lang="en-US" sz="2000" i="1"/>
          </a:p>
        </p:txBody>
      </p:sp>
      <p:sp>
        <p:nvSpPr>
          <p:cNvPr id="2" name="Slide Number Placeholder 1">
            <a:extLst>
              <a:ext uri="{FF2B5EF4-FFF2-40B4-BE49-F238E27FC236}">
                <a16:creationId xmlns:a16="http://schemas.microsoft.com/office/drawing/2014/main" id="{B4EA1D13-93EA-4917-A443-2F08ACB672DD}"/>
              </a:ext>
            </a:extLst>
          </p:cNvPr>
          <p:cNvSpPr>
            <a:spLocks noGrp="1"/>
          </p:cNvSpPr>
          <p:nvPr>
            <p:ph type="sldNum" sz="quarter" idx="12"/>
            <p:custDataLst>
              <p:tags r:id="rId5"/>
            </p:custDataLst>
          </p:nvPr>
        </p:nvSpPr>
        <p:spPr/>
        <p:txBody>
          <a:bodyPr/>
          <a:lstStyle/>
          <a:p>
            <a:fld id="{158B7785-F6D6-45F8-833E-07BD84680091}" type="slidenum">
              <a:rPr lang="en-US" smtClean="0"/>
              <a:t>22</a:t>
            </a:fld>
            <a:endParaRPr lang="en-US"/>
          </a:p>
        </p:txBody>
      </p:sp>
      <p:sp>
        <p:nvSpPr>
          <p:cNvPr id="5" name="New shape"/>
          <p:cNvSpPr/>
          <p:nvPr>
            <p:custDataLst>
              <p:tags r:id="rId6"/>
            </p:custDataLst>
          </p:nvPr>
        </p:nvSpPr>
        <p:spPr>
          <a:xfrm>
            <a:off x="6936860" y="4694415"/>
            <a:ext cx="508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9808697" y="4694415"/>
            <a:ext cx="1270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325918770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16DF8B99-2EC2-427C-B99C-26A18BDED0B0}"/>
              </a:ext>
            </a:extLst>
          </p:cNvPr>
          <p:cNvSpPr>
            <a:spLocks noGrp="1"/>
          </p:cNvSpPr>
          <p:nvPr>
            <p:ph type="title"/>
            <p:custDataLst>
              <p:tags r:id="rId3"/>
            </p:custDataLst>
          </p:nvPr>
        </p:nvSpPr>
        <p:spPr>
          <a:xfrm>
            <a:off x="628650" y="69068"/>
            <a:ext cx="11563350" cy="786384"/>
          </a:xfrm>
        </p:spPr>
        <p:txBody>
          <a:bodyPr>
            <a:noAutofit/>
          </a:bodyPr>
          <a:lstStyle/>
          <a:p>
            <a:r>
              <a:rPr lang="en-US" sz="2700"/>
              <a:t>What does “Primarily Employed in Agriculture or Fish Farming Labor” Mean?</a:t>
            </a:r>
          </a:p>
        </p:txBody>
      </p:sp>
      <p:pic>
        <p:nvPicPr>
          <p:cNvPr id="4098" name="Picture 2">
            <a:extLst>
              <a:ext uri="{FF2B5EF4-FFF2-40B4-BE49-F238E27FC236}">
                <a16:creationId xmlns:a16="http://schemas.microsoft.com/office/drawing/2014/main" id="{A06F3BD5-FD8E-4835-855B-1302F1FEF7C4}"/>
              </a:ext>
              <a:ext uri="{C183D7F6-B498-43B3-948B-1728B52AA6E4}">
                <adec:decorative xmlns:adec="http://schemas.microsoft.com/office/drawing/2017/decorative" val="1"/>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377953" y="1523047"/>
            <a:ext cx="5715000" cy="38119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F52C38D2-73CB-4F00-B07F-9F6A45223E8B}"/>
              </a:ext>
            </a:extLst>
          </p:cNvPr>
          <p:cNvSpPr>
            <a:spLocks noGrp="1"/>
          </p:cNvSpPr>
          <p:nvPr>
            <p:ph sz="half" idx="2"/>
            <p:custDataLst>
              <p:tags r:id="rId6"/>
            </p:custDataLst>
          </p:nvPr>
        </p:nvSpPr>
        <p:spPr>
          <a:xfrm>
            <a:off x="6464808" y="1402080"/>
            <a:ext cx="5181600" cy="4774883"/>
          </a:xfrm>
        </p:spPr>
        <p:txBody>
          <a:bodyPr/>
          <a:lstStyle/>
          <a:p>
            <a:r>
              <a:rPr lang="en-US"/>
              <a:t>“Primarily employed in agricultural or fish farming labor” means an individual:</a:t>
            </a:r>
          </a:p>
          <a:p>
            <a:pPr lvl="1"/>
            <a:r>
              <a:rPr lang="en-US"/>
              <a:t>Earned at least 50 percent of their total income from farmwork,</a:t>
            </a:r>
          </a:p>
          <a:p>
            <a:pPr marL="457200" lvl="1" indent="0">
              <a:buNone/>
            </a:pPr>
            <a:r>
              <a:rPr lang="en-US" b="1">
                <a:solidFill>
                  <a:schemeClr val="accent2"/>
                </a:solidFill>
              </a:rPr>
              <a:t>OR</a:t>
            </a:r>
          </a:p>
          <a:p>
            <a:pPr lvl="1"/>
            <a:r>
              <a:rPr lang="en-US"/>
              <a:t>Was employed at least 50 percent of their total employment time in farmwork. </a:t>
            </a:r>
          </a:p>
        </p:txBody>
      </p:sp>
      <p:sp>
        <p:nvSpPr>
          <p:cNvPr id="2" name="Slide Number Placeholder 1">
            <a:extLst>
              <a:ext uri="{FF2B5EF4-FFF2-40B4-BE49-F238E27FC236}">
                <a16:creationId xmlns:a16="http://schemas.microsoft.com/office/drawing/2014/main" id="{705B42DE-5946-4A48-8973-AE193468B562}"/>
              </a:ext>
            </a:extLst>
          </p:cNvPr>
          <p:cNvSpPr>
            <a:spLocks noGrp="1"/>
          </p:cNvSpPr>
          <p:nvPr>
            <p:ph type="sldNum" sz="quarter" idx="12"/>
            <p:custDataLst>
              <p:tags r:id="rId7"/>
            </p:custDataLst>
          </p:nvPr>
        </p:nvSpPr>
        <p:spPr/>
        <p:txBody>
          <a:bodyPr/>
          <a:lstStyle/>
          <a:p>
            <a:fld id="{158B7785-F6D6-45F8-833E-07BD84680091}" type="slidenum">
              <a:rPr lang="en-US" smtClean="0"/>
              <a:t>23</a:t>
            </a:fld>
            <a:endParaRPr lang="en-US"/>
          </a:p>
        </p:txBody>
      </p:sp>
    </p:spTree>
    <p:custDataLst>
      <p:tags r:id="rId8"/>
    </p:custDataLst>
    <p:extLst>
      <p:ext uri="{BB962C8B-B14F-4D97-AF65-F5344CB8AC3E}">
        <p14:creationId xmlns:p14="http://schemas.microsoft.com/office/powerpoint/2010/main" val="382915226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69068"/>
            <a:ext cx="11081334" cy="786384"/>
          </a:xfrm>
        </p:spPr>
        <p:txBody>
          <a:bodyPr/>
          <a:lstStyle/>
          <a:p>
            <a:r>
              <a:rPr lang="en-US"/>
              <a:t>What is Farmwork?</a:t>
            </a:r>
          </a:p>
        </p:txBody>
      </p:sp>
      <p:sp>
        <p:nvSpPr>
          <p:cNvPr id="4" name="Content Placeholder 3"/>
          <p:cNvSpPr>
            <a:spLocks noGrp="1"/>
          </p:cNvSpPr>
          <p:nvPr>
            <p:ph idx="1"/>
            <p:custDataLst>
              <p:tags r:id="rId4"/>
            </p:custDataLst>
          </p:nvPr>
        </p:nvSpPr>
        <p:spPr>
          <a:xfrm>
            <a:off x="805866" y="1088678"/>
            <a:ext cx="11081334" cy="5218904"/>
          </a:xfrm>
        </p:spPr>
        <p:txBody>
          <a:bodyPr>
            <a:normAutofit/>
          </a:bodyPr>
          <a:lstStyle/>
          <a:p>
            <a:r>
              <a:rPr lang="en-US"/>
              <a:t>Farmwork means cultivation and tillage of the soil, dairying, production, cultivation, growing, and harvesting of any agricultural or horticultural commodities. </a:t>
            </a:r>
            <a:endParaRPr lang="en-US">
              <a:solidFill>
                <a:schemeClr val="bg2">
                  <a:lumMod val="25000"/>
                </a:schemeClr>
              </a:solidFill>
            </a:endParaRPr>
          </a:p>
          <a:p>
            <a:pPr lvl="1"/>
            <a:r>
              <a:rPr lang="en-US" b="1">
                <a:solidFill>
                  <a:srgbClr val="2C5261"/>
                </a:solidFill>
              </a:rPr>
              <a:t>Examples: </a:t>
            </a:r>
            <a:r>
              <a:rPr lang="en-US"/>
              <a:t>Raising of livestock, bees, fur-bearing animals, or poultry, farming of fish, and any practices (including any forestry or lumbering operations) performed by a farmer, or on a farm, as an incident to or in conjunction with such farming operations, including preparation for market, delivery to storage or to market, or to carriers for transportation to market, handling, planting, drying, packing, packaging, processing, freezing, or grading prior to delivery for storage of any agricultural or horticultural commodity in its unmanufactured state </a:t>
            </a:r>
          </a:p>
          <a:p>
            <a:pPr marL="682625" lvl="1" indent="0">
              <a:spcBef>
                <a:spcPts val="2400"/>
              </a:spcBef>
              <a:buNone/>
            </a:pPr>
            <a:r>
              <a:rPr lang="en-US" i="1">
                <a:solidFill>
                  <a:schemeClr val="accent2"/>
                </a:solidFill>
              </a:rPr>
              <a:t>Note: The definition is </a:t>
            </a:r>
            <a:r>
              <a:rPr lang="en-US" i="1" u="sng">
                <a:solidFill>
                  <a:schemeClr val="accent2"/>
                </a:solidFill>
              </a:rPr>
              <a:t>not limited </a:t>
            </a:r>
            <a:r>
              <a:rPr lang="en-US" i="1">
                <a:solidFill>
                  <a:schemeClr val="accent2"/>
                </a:solidFill>
              </a:rPr>
              <a:t>to North American Industry Classification System (NAICS) codes. ETA recommends that NFJP grantees use multiple factors rather than refer only to the NAICS codes.</a:t>
            </a:r>
          </a:p>
        </p:txBody>
      </p:sp>
      <p:sp>
        <p:nvSpPr>
          <p:cNvPr id="2" name="Slide Number Placeholder 1"/>
          <p:cNvSpPr>
            <a:spLocks noGrp="1"/>
          </p:cNvSpPr>
          <p:nvPr>
            <p:ph type="sldNum" sz="quarter" idx="12"/>
            <p:custDataLst>
              <p:tags r:id="rId5"/>
            </p:custDataLst>
          </p:nvPr>
        </p:nvSpPr>
        <p:spPr/>
        <p:txBody>
          <a:bodyPr/>
          <a:lstStyle/>
          <a:p>
            <a:fld id="{158B7785-F6D6-45F8-833E-07BD84680091}" type="slidenum">
              <a:rPr lang="en-US" smtClean="0"/>
              <a:t>24</a:t>
            </a:fld>
            <a:endParaRPr lang="en-US"/>
          </a:p>
        </p:txBody>
      </p:sp>
    </p:spTree>
    <p:custDataLst>
      <p:tags r:id="rId6"/>
    </p:custDataLst>
    <p:extLst>
      <p:ext uri="{BB962C8B-B14F-4D97-AF65-F5344CB8AC3E}">
        <p14:creationId xmlns:p14="http://schemas.microsoft.com/office/powerpoint/2010/main" val="70790934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91928"/>
            <a:ext cx="11386134" cy="786384"/>
          </a:xfrm>
        </p:spPr>
        <p:txBody>
          <a:bodyPr>
            <a:normAutofit/>
          </a:bodyPr>
          <a:lstStyle/>
          <a:p>
            <a:r>
              <a:rPr lang="en-US" sz="3000"/>
              <a:t>Chronic Unemployment or Underemployment, and Facing Barriers</a:t>
            </a:r>
          </a:p>
        </p:txBody>
      </p:sp>
      <p:sp>
        <p:nvSpPr>
          <p:cNvPr id="4" name="Content Placeholder 3"/>
          <p:cNvSpPr>
            <a:spLocks noGrp="1"/>
          </p:cNvSpPr>
          <p:nvPr>
            <p:ph idx="1"/>
            <p:custDataLst>
              <p:tags r:id="rId4"/>
            </p:custDataLst>
          </p:nvPr>
        </p:nvSpPr>
        <p:spPr/>
        <p:txBody>
          <a:bodyPr>
            <a:normAutofit/>
          </a:bodyPr>
          <a:lstStyle/>
          <a:p>
            <a:r>
              <a:rPr lang="en-US" sz="2800" b="1"/>
              <a:t>“Chronic unemployment or underemployment” </a:t>
            </a:r>
            <a:r>
              <a:rPr lang="en-US" sz="2800"/>
              <a:t>refers to the nature of agriculture or fish farming labor force as a whole and whether it experiences either chronic unemployment or underemployment. </a:t>
            </a:r>
          </a:p>
          <a:p>
            <a:pPr lvl="1"/>
            <a:r>
              <a:rPr lang="en-US">
                <a:solidFill>
                  <a:schemeClr val="tx1"/>
                </a:solidFill>
              </a:rPr>
              <a:t>An NFJP applicant does not need to provide additional documents to demonstrate they are chronically unemployed or underemployed to be eligible for the program.</a:t>
            </a:r>
          </a:p>
          <a:p>
            <a:r>
              <a:rPr lang="en-US" sz="2800"/>
              <a:t>NFJP applicants do not need to provide documents to demonstrate that they “face multiple barriers to economic self-sufficiency.”</a:t>
            </a:r>
          </a:p>
        </p:txBody>
      </p:sp>
      <p:pic>
        <p:nvPicPr>
          <p:cNvPr id="5" name="Graphic 8" descr="Crawl icon">
            <a:extLst>
              <a:ext uri="{FF2B5EF4-FFF2-40B4-BE49-F238E27FC236}">
                <a16:creationId xmlns:a16="http://schemas.microsoft.com/office/drawing/2014/main" id="{A838F38C-59BA-48D4-B771-89FF14A6B942}"/>
              </a:ext>
            </a:extLst>
          </p:cNvPr>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flipH="1">
            <a:off x="4944330" y="3917070"/>
            <a:ext cx="2804405" cy="2804405"/>
          </a:xfrm>
          <a:prstGeom prst="rect">
            <a:avLst/>
          </a:prstGeom>
        </p:spPr>
      </p:pic>
      <p:sp>
        <p:nvSpPr>
          <p:cNvPr id="2" name="Slide Number Placeholder 1"/>
          <p:cNvSpPr>
            <a:spLocks noGrp="1"/>
          </p:cNvSpPr>
          <p:nvPr>
            <p:ph type="sldNum" sz="quarter" idx="12"/>
            <p:custDataLst>
              <p:tags r:id="rId8"/>
            </p:custDataLst>
          </p:nvPr>
        </p:nvSpPr>
        <p:spPr/>
        <p:txBody>
          <a:bodyPr/>
          <a:lstStyle/>
          <a:p>
            <a:fld id="{158B7785-F6D6-45F8-833E-07BD84680091}" type="slidenum">
              <a:rPr lang="en-US" smtClean="0"/>
              <a:t>25</a:t>
            </a:fld>
            <a:endParaRPr lang="en-US"/>
          </a:p>
        </p:txBody>
      </p:sp>
    </p:spTree>
    <p:custDataLst>
      <p:tags r:id="rId9"/>
    </p:custDataLst>
    <p:extLst>
      <p:ext uri="{BB962C8B-B14F-4D97-AF65-F5344CB8AC3E}">
        <p14:creationId xmlns:p14="http://schemas.microsoft.com/office/powerpoint/2010/main" val="201993719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D95812C-D043-497F-9BB0-0D2A4D4EA64A}"/>
              </a:ext>
            </a:extLst>
          </p:cNvPr>
          <p:cNvSpPr>
            <a:spLocks noGrp="1"/>
          </p:cNvSpPr>
          <p:nvPr>
            <p:ph type="title"/>
            <p:custDataLst>
              <p:tags r:id="rId3"/>
            </p:custDataLst>
          </p:nvPr>
        </p:nvSpPr>
        <p:spPr>
          <a:xfrm>
            <a:off x="774033" y="-78004"/>
            <a:ext cx="8078342" cy="1096331"/>
          </a:xfrm>
        </p:spPr>
        <p:txBody>
          <a:bodyPr>
            <a:normAutofit/>
          </a:bodyPr>
          <a:lstStyle/>
          <a:p>
            <a:r>
              <a:rPr lang="en-US"/>
              <a:t>Other Key Eligibility Information </a:t>
            </a:r>
            <a:endParaRPr lang="es-PE"/>
          </a:p>
        </p:txBody>
      </p:sp>
      <p:graphicFrame>
        <p:nvGraphicFramePr>
          <p:cNvPr id="5" name="Content Placeholder 2" descr="SmartArt containing key eligibility information">
            <a:extLst>
              <a:ext uri="{FF2B5EF4-FFF2-40B4-BE49-F238E27FC236}">
                <a16:creationId xmlns:a16="http://schemas.microsoft.com/office/drawing/2014/main" id="{18B13BCB-B0BE-44D1-823A-00359E1275CD}"/>
              </a:ext>
            </a:extLst>
          </p:cNvPr>
          <p:cNvGraphicFramePr>
            <a:graphicFrameLocks noGrp="1"/>
          </p:cNvGraphicFramePr>
          <p:nvPr>
            <p:ph idx="1"/>
            <p:custDataLst>
              <p:tags r:id="rId4"/>
            </p:custDataLst>
            <p:extLst>
              <p:ext uri="{D42A27DB-BD31-4B8C-83A1-F6EECF244321}">
                <p14:modId xmlns:p14="http://schemas.microsoft.com/office/powerpoint/2010/main" val="2949955644"/>
              </p:ext>
            </p:extLst>
          </p:nvPr>
        </p:nvGraphicFramePr>
        <p:xfrm>
          <a:off x="375557" y="1018327"/>
          <a:ext cx="11348357" cy="5338023"/>
        </p:xfrm>
        <a:graphic>
          <a:graphicData uri="http://schemas.openxmlformats.org/drawingml/2006/diagram">
            <dgm:relIds xmlns:dgm="http://schemas.openxmlformats.org/drawingml/2006/diagram" r:dm="rId6" r:lo="rId7" r:qs="rId8" r:cs="rId9"/>
          </a:graphicData>
        </a:graphic>
      </p:graphicFrame>
      <p:sp>
        <p:nvSpPr>
          <p:cNvPr id="3" name="Slide Number Placeholder 2">
            <a:extLst>
              <a:ext uri="{FF2B5EF4-FFF2-40B4-BE49-F238E27FC236}">
                <a16:creationId xmlns:a16="http://schemas.microsoft.com/office/drawing/2014/main" id="{BE3F154A-233A-4F98-AA6B-6834D62B5ABD}"/>
              </a:ext>
            </a:extLst>
          </p:cNvPr>
          <p:cNvSpPr>
            <a:spLocks noGrp="1"/>
          </p:cNvSpPr>
          <p:nvPr>
            <p:ph type="sldNum" sz="quarter" idx="12"/>
            <p:custDataLst>
              <p:tags r:id="rId10"/>
            </p:custDataLst>
          </p:nvPr>
        </p:nvSpPr>
        <p:spPr/>
        <p:txBody>
          <a:bodyPr/>
          <a:lstStyle/>
          <a:p>
            <a:fld id="{158B7785-F6D6-45F8-833E-07BD84680091}" type="slidenum">
              <a:rPr lang="en-US" smtClean="0"/>
              <a:t>26</a:t>
            </a:fld>
            <a:endParaRPr lang="en-US"/>
          </a:p>
        </p:txBody>
      </p:sp>
    </p:spTree>
    <p:custDataLst>
      <p:tags r:id="rId11"/>
    </p:custDataLst>
    <p:extLst>
      <p:ext uri="{BB962C8B-B14F-4D97-AF65-F5344CB8AC3E}">
        <p14:creationId xmlns:p14="http://schemas.microsoft.com/office/powerpoint/2010/main" val="4007299405"/>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57638"/>
            <a:ext cx="11081334" cy="786384"/>
          </a:xfrm>
        </p:spPr>
        <p:txBody>
          <a:bodyPr>
            <a:normAutofit/>
          </a:bodyPr>
          <a:lstStyle/>
          <a:p>
            <a:r>
              <a:rPr lang="en-US"/>
              <a:t>Career Services and Training Grants – Eligibility Criteria (3)</a:t>
            </a:r>
          </a:p>
        </p:txBody>
      </p:sp>
      <p:sp>
        <p:nvSpPr>
          <p:cNvPr id="4" name="Content Placeholder 3"/>
          <p:cNvSpPr>
            <a:spLocks noGrp="1"/>
          </p:cNvSpPr>
          <p:nvPr>
            <p:ph idx="1"/>
            <p:custDataLst>
              <p:tags r:id="rId4"/>
            </p:custDataLst>
          </p:nvPr>
        </p:nvSpPr>
        <p:spPr>
          <a:xfrm>
            <a:off x="629805" y="1242724"/>
            <a:ext cx="11081334" cy="4885360"/>
          </a:xfrm>
        </p:spPr>
        <p:txBody>
          <a:bodyPr>
            <a:noAutofit/>
          </a:bodyPr>
          <a:lstStyle/>
          <a:p>
            <a:pPr marL="0" indent="0">
              <a:buNone/>
            </a:pPr>
            <a:r>
              <a:rPr lang="en-US" sz="2800"/>
              <a:t>On the date of application for enrollment, an individual must be either a(n): </a:t>
            </a:r>
          </a:p>
          <a:p>
            <a:pPr lvl="1"/>
            <a:r>
              <a:rPr lang="en-US" sz="2800"/>
              <a:t>Eligible seasonal farmworker adult; </a:t>
            </a:r>
          </a:p>
          <a:p>
            <a:pPr lvl="1"/>
            <a:r>
              <a:rPr lang="en-US" sz="2800"/>
              <a:t>Eligible migrant farmworker adult; </a:t>
            </a:r>
          </a:p>
          <a:p>
            <a:pPr lvl="1"/>
            <a:r>
              <a:rPr lang="en-US" sz="2800"/>
              <a:t>Eligible migrant and seasonal farmworker youth; or </a:t>
            </a:r>
          </a:p>
          <a:p>
            <a:pPr lvl="1"/>
            <a:r>
              <a:rPr lang="en-US" sz="2800"/>
              <a:t>The dependent of a migrant and seasonal farmworker; </a:t>
            </a:r>
          </a:p>
          <a:p>
            <a:pPr marL="0" indent="0">
              <a:buNone/>
            </a:pPr>
            <a:r>
              <a:rPr lang="en-US" sz="2800" b="1">
                <a:solidFill>
                  <a:schemeClr val="accent5"/>
                </a:solidFill>
              </a:rPr>
              <a:t>    AND</a:t>
            </a:r>
            <a:r>
              <a:rPr lang="en-US" sz="2800"/>
              <a:t> </a:t>
            </a:r>
          </a:p>
          <a:p>
            <a:pPr lvl="1"/>
            <a:r>
              <a:rPr lang="en-US" sz="2800"/>
              <a:t>A low-income individual who faces multiple barriers to economic self-sufficiency as defined in section 6 of </a:t>
            </a:r>
            <a:r>
              <a:rPr lang="en-US" sz="2800">
                <a:hlinkClick/>
              </a:rPr>
              <a:t>TEGL 18-16</a:t>
            </a:r>
            <a:r>
              <a:rPr lang="en-US" sz="2800"/>
              <a:t>. </a:t>
            </a:r>
          </a:p>
          <a:p>
            <a:pPr marL="457200" lvl="1" indent="0" algn="r">
              <a:spcBef>
                <a:spcPts val="3000"/>
              </a:spcBef>
              <a:buNone/>
            </a:pPr>
            <a:r>
              <a:rPr lang="en-US" sz="2800" i="1"/>
              <a:t>FOA page 11 and </a:t>
            </a:r>
            <a:r>
              <a:rPr lang="en-US" sz="2800" i="1">
                <a:hlinkClick/>
              </a:rPr>
              <a:t>TEGL 18-16</a:t>
            </a:r>
            <a:endParaRPr lang="en-US" sz="2800"/>
          </a:p>
        </p:txBody>
      </p:sp>
      <p:sp>
        <p:nvSpPr>
          <p:cNvPr id="6" name="Oval 5" descr="red circle around text: The dependent of a migrant and seasonal farmworker"/>
          <p:cNvSpPr/>
          <p:nvPr>
            <p:custDataLst>
              <p:tags r:id="rId5"/>
            </p:custDataLst>
          </p:nvPr>
        </p:nvSpPr>
        <p:spPr>
          <a:xfrm>
            <a:off x="336884" y="3160295"/>
            <a:ext cx="9561095" cy="7700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custDataLst>
              <p:tags r:id="rId6"/>
            </p:custDataLst>
          </p:nvPr>
        </p:nvSpPr>
        <p:spPr/>
        <p:txBody>
          <a:bodyPr/>
          <a:lstStyle/>
          <a:p>
            <a:fld id="{158B7785-F6D6-45F8-833E-07BD84680091}" type="slidenum">
              <a:rPr lang="en-US" smtClean="0"/>
              <a:t>27</a:t>
            </a:fld>
            <a:endParaRPr lang="en-US"/>
          </a:p>
        </p:txBody>
      </p:sp>
      <p:sp>
        <p:nvSpPr>
          <p:cNvPr id="7" name="New shape"/>
          <p:cNvSpPr/>
          <p:nvPr>
            <p:custDataLst>
              <p:tags r:id="rId7"/>
            </p:custDataLst>
          </p:nvPr>
        </p:nvSpPr>
        <p:spPr>
          <a:xfrm>
            <a:off x="6017145" y="4867426"/>
            <a:ext cx="17780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
        <p:nvSpPr>
          <p:cNvPr id="8" name="New shape"/>
          <p:cNvSpPr/>
          <p:nvPr>
            <p:custDataLst>
              <p:tags r:id="rId9"/>
            </p:custDataLst>
          </p:nvPr>
        </p:nvSpPr>
        <p:spPr>
          <a:xfrm>
            <a:off x="9533475" y="5632474"/>
            <a:ext cx="17780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0"/>
    </p:custDataLst>
    <p:extLst>
      <p:ext uri="{BB962C8B-B14F-4D97-AF65-F5344CB8AC3E}">
        <p14:creationId xmlns:p14="http://schemas.microsoft.com/office/powerpoint/2010/main" val="356983334"/>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57638"/>
            <a:ext cx="11081334" cy="786384"/>
          </a:xfrm>
        </p:spPr>
        <p:txBody>
          <a:bodyPr/>
          <a:lstStyle/>
          <a:p>
            <a:r>
              <a:rPr lang="en-US"/>
              <a:t>Dependent of a Migrant and Seasonal Farmworker</a:t>
            </a:r>
          </a:p>
        </p:txBody>
      </p:sp>
      <p:sp>
        <p:nvSpPr>
          <p:cNvPr id="5" name="Rectangle 4"/>
          <p:cNvSpPr/>
          <p:nvPr>
            <p:custDataLst>
              <p:tags r:id="rId4"/>
            </p:custDataLst>
          </p:nvPr>
        </p:nvSpPr>
        <p:spPr>
          <a:xfrm>
            <a:off x="45935" y="2388890"/>
            <a:ext cx="615553" cy="3128421"/>
          </a:xfrm>
          <a:prstGeom prst="rect">
            <a:avLst/>
          </a:prstGeom>
        </p:spPr>
        <p:style>
          <a:lnRef idx="2">
            <a:schemeClr val="accent1"/>
          </a:lnRef>
          <a:fillRef idx="1">
            <a:schemeClr val="lt1"/>
          </a:fillRef>
          <a:effectRef idx="0">
            <a:schemeClr val="accent1"/>
          </a:effectRef>
          <a:fontRef idx="minor">
            <a:schemeClr val="dk1"/>
          </a:fontRef>
        </p:style>
        <p:txBody>
          <a:bodyPr vert="vert270" wrap="none">
            <a:spAutoFit/>
          </a:bodyPr>
          <a:lstStyle/>
          <a:p>
            <a:r>
              <a:rPr lang="en-US" sz="2800"/>
              <a:t> An  individual  who: </a:t>
            </a:r>
          </a:p>
        </p:txBody>
      </p:sp>
      <p:sp>
        <p:nvSpPr>
          <p:cNvPr id="4" name="Content Placeholder 3"/>
          <p:cNvSpPr>
            <a:spLocks noGrp="1"/>
          </p:cNvSpPr>
          <p:nvPr>
            <p:ph idx="1"/>
            <p:custDataLst>
              <p:tags r:id="rId5"/>
            </p:custDataLst>
          </p:nvPr>
        </p:nvSpPr>
        <p:spPr>
          <a:xfrm>
            <a:off x="619503" y="952500"/>
            <a:ext cx="11454060" cy="5847862"/>
          </a:xfrm>
        </p:spPr>
        <p:txBody>
          <a:bodyPr>
            <a:noAutofit/>
          </a:bodyPr>
          <a:lstStyle/>
          <a:p>
            <a:pPr marL="0" indent="-514350">
              <a:lnSpc>
                <a:spcPct val="100000"/>
              </a:lnSpc>
              <a:spcBef>
                <a:spcPct val="0"/>
              </a:spcBef>
              <a:buAutoNum type="arabicParenBoth"/>
            </a:pPr>
            <a:r>
              <a:rPr lang="en-US" sz="2400"/>
              <a:t>Was claimed as a dependent on the eligible MSFW’s Federal income tax return for the previous year; </a:t>
            </a:r>
            <a:r>
              <a:rPr lang="en-US" sz="2400" b="1">
                <a:solidFill>
                  <a:schemeClr val="accent5"/>
                </a:solidFill>
              </a:rPr>
              <a:t>OR</a:t>
            </a:r>
          </a:p>
          <a:p>
            <a:pPr marL="0" indent="-514350">
              <a:lnSpc>
                <a:spcPct val="100000"/>
              </a:lnSpc>
              <a:spcBef>
                <a:spcPct val="0"/>
              </a:spcBef>
              <a:buAutoNum type="arabicParenBoth"/>
            </a:pPr>
            <a:r>
              <a:rPr lang="en-US" sz="2400"/>
              <a:t>Is the spouse of the eligible MSFW; </a:t>
            </a:r>
            <a:r>
              <a:rPr lang="en-US" sz="2400" b="1">
                <a:solidFill>
                  <a:schemeClr val="accent5"/>
                </a:solidFill>
              </a:rPr>
              <a:t>OR</a:t>
            </a:r>
          </a:p>
          <a:p>
            <a:pPr marL="0" indent="-514350">
              <a:lnSpc>
                <a:spcPct val="100000"/>
              </a:lnSpc>
              <a:spcBef>
                <a:spcPct val="0"/>
              </a:spcBef>
              <a:buAutoNum type="arabicParenBoth"/>
            </a:pPr>
            <a:r>
              <a:rPr lang="en-US" sz="2400"/>
              <a:t>If not claimed as a dependent for Federal income tax purposes, is able to establish: </a:t>
            </a:r>
          </a:p>
          <a:p>
            <a:pPr marL="914400" lvl="1" indent="-457200">
              <a:buFont typeface="+mj-lt"/>
              <a:buAutoNum type="romanLcPeriod"/>
            </a:pPr>
            <a:r>
              <a:rPr lang="en-US" sz="2000"/>
              <a:t>A relationship as the eligible MSFW’s: </a:t>
            </a:r>
          </a:p>
          <a:p>
            <a:pPr marL="1371600" lvl="2" indent="-457200">
              <a:spcBef>
                <a:spcPct val="0"/>
              </a:spcBef>
              <a:buFont typeface="+mj-lt"/>
              <a:buAutoNum type="alphaUcPeriod"/>
            </a:pPr>
            <a:r>
              <a:rPr lang="en-US" sz="2000"/>
              <a:t>Child, grandchild, great grandchild, including legally adopted children;</a:t>
            </a:r>
          </a:p>
          <a:p>
            <a:pPr marL="1371600" lvl="2" indent="-457200">
              <a:spcBef>
                <a:spcPct val="0"/>
              </a:spcBef>
              <a:buFont typeface="+mj-lt"/>
              <a:buAutoNum type="alphaUcPeriod"/>
            </a:pPr>
            <a:r>
              <a:rPr lang="en-US" sz="2000"/>
              <a:t>Stepchild; </a:t>
            </a:r>
          </a:p>
          <a:p>
            <a:pPr marL="1371600" lvl="2" indent="-457200">
              <a:spcBef>
                <a:spcPct val="0"/>
              </a:spcBef>
              <a:buFont typeface="+mj-lt"/>
              <a:buAutoNum type="alphaUcPeriod"/>
            </a:pPr>
            <a:r>
              <a:rPr lang="en-US" sz="2000"/>
              <a:t>Brother, sister, half-brother, half-sister, stepbrother, or stepsister; </a:t>
            </a:r>
          </a:p>
          <a:p>
            <a:pPr marL="1371600" lvl="2" indent="-457200">
              <a:spcBef>
                <a:spcPct val="0"/>
              </a:spcBef>
              <a:buFont typeface="+mj-lt"/>
              <a:buAutoNum type="alphaUcPeriod"/>
            </a:pPr>
            <a:r>
              <a:rPr lang="en-US" sz="2000"/>
              <a:t>Parent, grandparent, or other direct ancestor but not foster parent; </a:t>
            </a:r>
          </a:p>
          <a:p>
            <a:pPr marL="1371600" lvl="2" indent="-457200">
              <a:spcBef>
                <a:spcPct val="0"/>
              </a:spcBef>
              <a:buFont typeface="+mj-lt"/>
              <a:buAutoNum type="alphaUcPeriod"/>
            </a:pPr>
            <a:r>
              <a:rPr lang="en-US" sz="2000"/>
              <a:t>Foster child; </a:t>
            </a:r>
          </a:p>
          <a:p>
            <a:pPr marL="1371600" lvl="2" indent="-457200">
              <a:spcBef>
                <a:spcPct val="0"/>
              </a:spcBef>
              <a:buFont typeface="+mj-lt"/>
              <a:buAutoNum type="alphaUcPeriod"/>
            </a:pPr>
            <a:r>
              <a:rPr lang="en-US" sz="2000"/>
              <a:t>Stepfather or stepmother; </a:t>
            </a:r>
          </a:p>
          <a:p>
            <a:pPr marL="1371600" lvl="2" indent="-457200">
              <a:spcBef>
                <a:spcPct val="0"/>
              </a:spcBef>
              <a:buFont typeface="+mj-lt"/>
              <a:buAutoNum type="alphaUcPeriod"/>
            </a:pPr>
            <a:r>
              <a:rPr lang="en-US" sz="2000"/>
              <a:t>Uncle or aunt; </a:t>
            </a:r>
          </a:p>
          <a:p>
            <a:pPr marL="1371600" lvl="2" indent="-457200">
              <a:spcBef>
                <a:spcPct val="0"/>
              </a:spcBef>
              <a:buFont typeface="+mj-lt"/>
              <a:buAutoNum type="alphaUcPeriod"/>
            </a:pPr>
            <a:r>
              <a:rPr lang="en-US" sz="2000"/>
              <a:t>Niece or nephew; </a:t>
            </a:r>
          </a:p>
          <a:p>
            <a:pPr marL="1371600" lvl="2" indent="-457200">
              <a:spcBef>
                <a:spcPct val="0"/>
              </a:spcBef>
              <a:buFont typeface="+mj-lt"/>
              <a:buAutoNum type="alphaUcPeriod"/>
            </a:pPr>
            <a:r>
              <a:rPr lang="en-US" sz="2000"/>
              <a:t>Father-in-law, mother-in-law, son-in-law; </a:t>
            </a:r>
            <a:endParaRPr lang="en-US" sz="2000" b="1">
              <a:solidFill>
                <a:schemeClr val="accent5"/>
              </a:solidFill>
            </a:endParaRPr>
          </a:p>
          <a:p>
            <a:pPr marL="1371600" lvl="2" indent="-457200">
              <a:spcBef>
                <a:spcPct val="0"/>
              </a:spcBef>
              <a:buFont typeface="+mj-lt"/>
              <a:buAutoNum type="alphaUcPeriod"/>
            </a:pPr>
            <a:r>
              <a:rPr lang="en-US" sz="2000"/>
              <a:t>Daughter-in-law, brother-in-law, or sister-in-law; </a:t>
            </a:r>
            <a:r>
              <a:rPr lang="en-US" sz="2000" b="1">
                <a:solidFill>
                  <a:schemeClr val="accent5"/>
                </a:solidFill>
              </a:rPr>
              <a:t>AND</a:t>
            </a:r>
          </a:p>
          <a:p>
            <a:pPr marL="971550" lvl="1" indent="-514350">
              <a:buFont typeface="+mj-lt"/>
              <a:buAutoNum type="romanLcPeriod"/>
            </a:pPr>
            <a:r>
              <a:rPr lang="en-US" sz="2000"/>
              <a:t>The receipt of over half of their total support from the eligible MSFW's family during the eligibility determination period.</a:t>
            </a:r>
          </a:p>
        </p:txBody>
      </p:sp>
      <p:sp>
        <p:nvSpPr>
          <p:cNvPr id="2" name="Slide Number Placeholder 1"/>
          <p:cNvSpPr>
            <a:spLocks noGrp="1"/>
          </p:cNvSpPr>
          <p:nvPr>
            <p:ph type="sldNum" sz="quarter" idx="12"/>
            <p:custDataLst>
              <p:tags r:id="rId6"/>
            </p:custDataLst>
          </p:nvPr>
        </p:nvSpPr>
        <p:spPr/>
        <p:txBody>
          <a:bodyPr/>
          <a:lstStyle/>
          <a:p>
            <a:fld id="{158B7785-F6D6-45F8-833E-07BD84680091}" type="slidenum">
              <a:rPr lang="en-US" smtClean="0"/>
              <a:t>28</a:t>
            </a:fld>
            <a:endParaRPr lang="en-US"/>
          </a:p>
        </p:txBody>
      </p:sp>
    </p:spTree>
    <p:custDataLst>
      <p:tags r:id="rId7"/>
    </p:custDataLst>
    <p:extLst>
      <p:ext uri="{BB962C8B-B14F-4D97-AF65-F5344CB8AC3E}">
        <p14:creationId xmlns:p14="http://schemas.microsoft.com/office/powerpoint/2010/main" val="674792485"/>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lstStyle/>
          <a:p>
            <a:r>
              <a:rPr lang="en-US"/>
              <a:t>Dependent Case Study</a:t>
            </a:r>
          </a:p>
        </p:txBody>
      </p:sp>
      <p:grpSp>
        <p:nvGrpSpPr>
          <p:cNvPr id="18" name="Group 17" descr="Sample family relationships">
            <a:extLst>
              <a:ext uri="{FF2B5EF4-FFF2-40B4-BE49-F238E27FC236}">
                <a16:creationId xmlns:a16="http://schemas.microsoft.com/office/drawing/2014/main" id="{DDF57874-4AFA-4CAF-AEE3-618339959F70}"/>
              </a:ext>
            </a:extLst>
          </p:cNvPr>
          <p:cNvGrpSpPr/>
          <p:nvPr>
            <p:custDataLst>
              <p:tags r:id="rId4"/>
            </p:custDataLst>
          </p:nvPr>
        </p:nvGrpSpPr>
        <p:grpSpPr>
          <a:xfrm>
            <a:off x="2422358" y="890300"/>
            <a:ext cx="6638522" cy="4956955"/>
            <a:chOff x="2422358" y="890300"/>
            <a:chExt cx="6638522" cy="4956955"/>
          </a:xfrm>
        </p:grpSpPr>
        <p:grpSp>
          <p:nvGrpSpPr>
            <p:cNvPr id="5" name="Group 4"/>
            <p:cNvGrpSpPr/>
            <p:nvPr/>
          </p:nvGrpSpPr>
          <p:grpSpPr>
            <a:xfrm>
              <a:off x="4341269" y="890300"/>
              <a:ext cx="3870503" cy="4956955"/>
              <a:chOff x="2999874" y="1524000"/>
              <a:chExt cx="5903494" cy="3866147"/>
            </a:xfrm>
          </p:grpSpPr>
          <p:sp>
            <p:nvSpPr>
              <p:cNvPr id="6" name="Rectangle 5"/>
              <p:cNvSpPr/>
              <p:nvPr/>
            </p:nvSpPr>
            <p:spPr>
              <a:xfrm>
                <a:off x="3304673" y="2647700"/>
                <a:ext cx="5358064" cy="2742447"/>
              </a:xfrm>
              <a:prstGeom prst="rect">
                <a:avLst/>
              </a:prstGeom>
              <a:noFill/>
              <a:ln w="762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999874" y="1524000"/>
                <a:ext cx="5903494" cy="1123700"/>
              </a:xfrm>
              <a:prstGeom prst="triangle">
                <a:avLst>
                  <a:gd name="adj" fmla="val 5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666174" y="896045"/>
              <a:ext cx="2394706" cy="646331"/>
              <a:chOff x="6666174" y="896045"/>
              <a:chExt cx="2394706" cy="646331"/>
            </a:xfrm>
          </p:grpSpPr>
          <p:sp>
            <p:nvSpPr>
              <p:cNvPr id="10" name="Down Arrow 9"/>
              <p:cNvSpPr/>
              <p:nvPr/>
            </p:nvSpPr>
            <p:spPr>
              <a:xfrm rot="3960000">
                <a:off x="7049947" y="819555"/>
                <a:ext cx="202993" cy="97053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03958" y="896045"/>
                <a:ext cx="1456922" cy="646331"/>
              </a:xfrm>
              <a:prstGeom prst="rect">
                <a:avLst/>
              </a:prstGeom>
              <a:noFill/>
            </p:spPr>
            <p:txBody>
              <a:bodyPr wrap="square" rtlCol="0">
                <a:spAutoFit/>
              </a:bodyPr>
              <a:lstStyle/>
              <a:p>
                <a:r>
                  <a:rPr lang="en-US"/>
                  <a:t>Uncle Bob (farmworker)</a:t>
                </a:r>
              </a:p>
            </p:txBody>
          </p:sp>
        </p:grpSp>
        <p:pic>
          <p:nvPicPr>
            <p:cNvPr id="12" name="Picture 11"/>
            <p:cNvPicPr>
              <a:picLocks noChangeAspect="1"/>
            </p:cNvPicPr>
            <p:nvPr/>
          </p:nvPicPr>
          <p:blipFill>
            <a:blip r:embed="rId5"/>
            <a:srcRect l="9190" t="16467" r="63603" b="12556"/>
            <a:stretch>
              <a:fillRect/>
            </a:stretch>
          </p:blipFill>
          <p:spPr>
            <a:xfrm>
              <a:off x="5299308" y="2537113"/>
              <a:ext cx="604186" cy="1697475"/>
            </a:xfrm>
            <a:prstGeom prst="rect">
              <a:avLst/>
            </a:prstGeom>
          </p:spPr>
        </p:pic>
        <p:pic>
          <p:nvPicPr>
            <p:cNvPr id="13" name="Picture 2" descr="https://image.shutterstock.com/image-vector/stick-figure-iconssymbol-family-260nw-107827724.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6429" b="90357" l="52308" r="97308"/>
                      </a14:imgEffect>
                    </a14:imgLayer>
                  </a14:imgProps>
                </a:ext>
                <a:ext uri="{28A0092B-C50C-407E-A947-70E740481C1C}">
                  <a14:useLocalDpi xmlns:a14="http://schemas.microsoft.com/office/drawing/2010/main" val="0"/>
                </a:ext>
              </a:extLst>
            </a:blip>
            <a:srcRect l="54256" t="17091" r="9468" b="14939"/>
            <a:stretch>
              <a:fillRect/>
            </a:stretch>
          </p:blipFill>
          <p:spPr bwMode="auto">
            <a:xfrm>
              <a:off x="6661698" y="2452020"/>
              <a:ext cx="918757" cy="1853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8">
              <a:extLst>
                <a:ext uri="{28A0092B-C50C-407E-A947-70E740481C1C}">
                  <a14:useLocalDpi xmlns:a14="http://schemas.microsoft.com/office/drawing/2010/main" val="0"/>
                </a:ext>
              </a:extLst>
            </a:blip>
            <a:srcRect l="56132" t="46652" r="24937"/>
            <a:stretch>
              <a:fillRect/>
            </a:stretch>
          </p:blipFill>
          <p:spPr bwMode="auto">
            <a:xfrm>
              <a:off x="5714752" y="4426918"/>
              <a:ext cx="477502" cy="1102977"/>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custDataLst>
                <p:tags r:id="rId9"/>
              </p:custDataLst>
            </p:nvPr>
          </p:nvSpPr>
          <p:spPr>
            <a:xfrm>
              <a:off x="6141747" y="1095444"/>
              <a:ext cx="593557" cy="13163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custDataLst>
                <p:tags r:id="rId10"/>
              </p:custDataLst>
            </p:nvPr>
          </p:nvSpPr>
          <p:spPr>
            <a:xfrm>
              <a:off x="2422358" y="4474826"/>
              <a:ext cx="1695688" cy="646331"/>
            </a:xfrm>
            <a:prstGeom prst="rect">
              <a:avLst/>
            </a:prstGeom>
            <a:noFill/>
          </p:spPr>
          <p:txBody>
            <a:bodyPr wrap="square" rtlCol="0">
              <a:spAutoFit/>
            </a:bodyPr>
            <a:lstStyle/>
            <a:p>
              <a:r>
                <a:rPr lang="en-US"/>
                <a:t>Jimmy wants to apply to NFJP</a:t>
              </a:r>
            </a:p>
          </p:txBody>
        </p:sp>
        <p:sp>
          <p:nvSpPr>
            <p:cNvPr id="20" name="Right Arrow 19"/>
            <p:cNvSpPr/>
            <p:nvPr>
              <p:custDataLst>
                <p:tags r:id="rId11"/>
              </p:custDataLst>
            </p:nvPr>
          </p:nvSpPr>
          <p:spPr>
            <a:xfrm>
              <a:off x="3946358" y="4780547"/>
              <a:ext cx="1475874" cy="1604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5903494" y="3561347"/>
              <a:ext cx="0" cy="74459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2"/>
              </p:custDataLst>
            </p:nvPr>
          </p:nvSpPr>
          <p:spPr>
            <a:xfrm>
              <a:off x="5953503" y="3474945"/>
              <a:ext cx="935395" cy="769441"/>
            </a:xfrm>
            <a:prstGeom prst="rect">
              <a:avLst/>
            </a:prstGeom>
            <a:noFill/>
          </p:spPr>
          <p:txBody>
            <a:bodyPr wrap="square" rtlCol="0">
              <a:spAutoFit/>
            </a:bodyPr>
            <a:lstStyle/>
            <a:p>
              <a:r>
                <a:rPr lang="en-US" sz="2400" b="1">
                  <a:solidFill>
                    <a:srgbClr val="00B050"/>
                  </a:solidFill>
                </a:rPr>
                <a:t>$ </a:t>
              </a:r>
              <a:r>
                <a:rPr lang="en-US" sz="2000" b="1">
                  <a:solidFill>
                    <a:srgbClr val="00B050"/>
                  </a:solidFill>
                </a:rPr>
                <a:t>100%</a:t>
              </a:r>
            </a:p>
          </p:txBody>
        </p:sp>
        <p:sp>
          <p:nvSpPr>
            <p:cNvPr id="24" name="TextBox 23"/>
            <p:cNvSpPr txBox="1"/>
            <p:nvPr>
              <p:custDataLst>
                <p:tags r:id="rId13"/>
              </p:custDataLst>
            </p:nvPr>
          </p:nvSpPr>
          <p:spPr>
            <a:xfrm>
              <a:off x="5299308" y="1630826"/>
              <a:ext cx="842439" cy="369332"/>
            </a:xfrm>
            <a:prstGeom prst="rect">
              <a:avLst/>
            </a:prstGeom>
            <a:noFill/>
          </p:spPr>
          <p:txBody>
            <a:bodyPr wrap="square" rtlCol="0">
              <a:spAutoFit/>
            </a:bodyPr>
            <a:lstStyle/>
            <a:p>
              <a:r>
                <a:rPr lang="en-US">
                  <a:solidFill>
                    <a:schemeClr val="bg1"/>
                  </a:solidFill>
                </a:rPr>
                <a:t>(Attic)</a:t>
              </a:r>
            </a:p>
          </p:txBody>
        </p:sp>
        <p:pic>
          <p:nvPicPr>
            <p:cNvPr id="4" name="Picture 4" descr="Related image">
              <a:extLst>
                <a:ext uri="{FF2B5EF4-FFF2-40B4-BE49-F238E27FC236}">
                  <a16:creationId xmlns:a16="http://schemas.microsoft.com/office/drawing/2014/main" id="{1EED8C1A-EB09-47D9-A67A-CCF070E46974}"/>
                </a:ext>
              </a:extLst>
            </p:cNvPr>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56132" t="46652" r="24937"/>
            <a:stretch>
              <a:fillRect/>
            </a:stretch>
          </p:blipFill>
          <p:spPr bwMode="auto">
            <a:xfrm>
              <a:off x="6239540" y="1265377"/>
              <a:ext cx="394600" cy="91148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E9C9A368-9B1F-4713-8636-D4015F981385}"/>
                </a:ext>
              </a:extLst>
            </p:cNvPr>
            <p:cNvGrpSpPr/>
            <p:nvPr/>
          </p:nvGrpSpPr>
          <p:grpSpPr>
            <a:xfrm>
              <a:off x="6697204" y="4713029"/>
              <a:ext cx="477502" cy="926925"/>
              <a:chOff x="3200239" y="4371558"/>
              <a:chExt cx="604186" cy="1697475"/>
            </a:xfrm>
          </p:grpSpPr>
          <p:pic>
            <p:nvPicPr>
              <p:cNvPr id="26" name="Picture 25">
                <a:extLst>
                  <a:ext uri="{FF2B5EF4-FFF2-40B4-BE49-F238E27FC236}">
                    <a16:creationId xmlns:a16="http://schemas.microsoft.com/office/drawing/2014/main" id="{9BE8F601-A4ED-4626-9F9C-5D175CD00CB0}"/>
                  </a:ext>
                </a:extLst>
              </p:cNvPr>
              <p:cNvPicPr>
                <a:picLocks noChangeAspect="1"/>
              </p:cNvPicPr>
              <p:nvPr/>
            </p:nvPicPr>
            <p:blipFill>
              <a:blip r:embed="rId5"/>
              <a:srcRect l="9190" t="16467" r="63603" b="12556"/>
              <a:stretch>
                <a:fillRect/>
              </a:stretch>
            </p:blipFill>
            <p:spPr>
              <a:xfrm>
                <a:off x="3200239" y="4371558"/>
                <a:ext cx="604186" cy="1697475"/>
              </a:xfrm>
              <a:prstGeom prst="rect">
                <a:avLst/>
              </a:prstGeom>
            </p:spPr>
          </p:pic>
          <p:sp>
            <p:nvSpPr>
              <p:cNvPr id="27" name="Isosceles Triangle 26">
                <a:extLst>
                  <a:ext uri="{FF2B5EF4-FFF2-40B4-BE49-F238E27FC236}">
                    <a16:creationId xmlns:a16="http://schemas.microsoft.com/office/drawing/2014/main" id="{7EB41636-3C99-4588-99D1-E8A308D9F223}"/>
                  </a:ext>
                </a:extLst>
              </p:cNvPr>
              <p:cNvSpPr/>
              <p:nvPr/>
            </p:nvSpPr>
            <p:spPr>
              <a:xfrm>
                <a:off x="3282092" y="5127436"/>
                <a:ext cx="441333" cy="504910"/>
              </a:xfrm>
              <a:prstGeom prst="triangle">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2"/>
            <p:custDataLst>
              <p:tags r:id="rId14"/>
            </p:custDataLst>
          </p:nvPr>
        </p:nvSpPr>
        <p:spPr/>
        <p:txBody>
          <a:bodyPr/>
          <a:lstStyle/>
          <a:p>
            <a:fld id="{158B7785-F6D6-45F8-833E-07BD84680091}" type="slidenum">
              <a:rPr lang="en-US" smtClean="0"/>
              <a:t>29</a:t>
            </a:fld>
            <a:endParaRPr lang="en-US"/>
          </a:p>
        </p:txBody>
      </p:sp>
    </p:spTree>
    <p:custDataLst>
      <p:tags r:id="rId15"/>
    </p:custDataLst>
    <p:extLst>
      <p:ext uri="{BB962C8B-B14F-4D97-AF65-F5344CB8AC3E}">
        <p14:creationId xmlns:p14="http://schemas.microsoft.com/office/powerpoint/2010/main" val="2429566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038EE03C-3E84-410F-812D-D63F7B48438D}"/>
              </a:ext>
            </a:extLst>
          </p:cNvPr>
          <p:cNvSpPr>
            <a:spLocks noGrp="1"/>
          </p:cNvSpPr>
          <p:nvPr>
            <p:ph type="title"/>
            <p:custDataLst>
              <p:tags r:id="rId3"/>
            </p:custDataLst>
          </p:nvPr>
        </p:nvSpPr>
        <p:spPr/>
        <p:txBody>
          <a:bodyPr/>
          <a:lstStyle/>
          <a:p>
            <a:r>
              <a:rPr lang="en-US"/>
              <a:t>Welcome and Introductions</a:t>
            </a:r>
          </a:p>
        </p:txBody>
      </p:sp>
      <p:sp>
        <p:nvSpPr>
          <p:cNvPr id="6" name="Text Placeholder 5">
            <a:extLst>
              <a:ext uri="{FF2B5EF4-FFF2-40B4-BE49-F238E27FC236}">
                <a16:creationId xmlns:a16="http://schemas.microsoft.com/office/drawing/2014/main" id="{EB732F39-2805-4E23-B468-25ACAE57BC6D}"/>
              </a:ext>
            </a:extLst>
          </p:cNvPr>
          <p:cNvSpPr>
            <a:spLocks noGrp="1"/>
          </p:cNvSpPr>
          <p:nvPr>
            <p:ph type="body" idx="1"/>
            <p:custDataLst>
              <p:tags r:id="rId4"/>
            </p:custDataLst>
          </p:nvPr>
        </p:nvSpPr>
        <p:spPr>
          <a:xfrm>
            <a:off x="800100" y="4269493"/>
            <a:ext cx="6553200" cy="1845557"/>
          </a:xfrm>
        </p:spPr>
        <p:txBody>
          <a:bodyPr>
            <a:normAutofit/>
          </a:bodyPr>
          <a:lstStyle/>
          <a:p>
            <a:r>
              <a:rPr lang="en-US"/>
              <a:t>Ice Breaker:</a:t>
            </a:r>
          </a:p>
          <a:p>
            <a:r>
              <a:rPr lang="en-US"/>
              <a:t>Share a meaningful NFJP moment. </a:t>
            </a:r>
          </a:p>
        </p:txBody>
      </p:sp>
      <p:sp>
        <p:nvSpPr>
          <p:cNvPr id="2" name="Slide Number Placeholder 1">
            <a:extLst>
              <a:ext uri="{FF2B5EF4-FFF2-40B4-BE49-F238E27FC236}">
                <a16:creationId xmlns:a16="http://schemas.microsoft.com/office/drawing/2014/main" id="{D51E3DFB-7954-4C1B-ADFB-41F37DAB2E31}"/>
              </a:ext>
            </a:extLst>
          </p:cNvPr>
          <p:cNvSpPr>
            <a:spLocks noGrp="1"/>
          </p:cNvSpPr>
          <p:nvPr>
            <p:ph type="sldNum" sz="quarter" idx="12"/>
            <p:custDataLst>
              <p:tags r:id="rId5"/>
            </p:custDataLst>
          </p:nvPr>
        </p:nvSpPr>
        <p:spPr/>
        <p:txBody>
          <a:bodyPr/>
          <a:lstStyle/>
          <a:p>
            <a:fld id="{158B7785-F6D6-45F8-833E-07BD84680091}" type="slidenum">
              <a:rPr lang="en-US" smtClean="0"/>
              <a:t>3</a:t>
            </a:fld>
            <a:endParaRPr lang="en-US"/>
          </a:p>
        </p:txBody>
      </p:sp>
    </p:spTree>
    <p:custDataLst>
      <p:tags r:id="rId6"/>
    </p:custDataLst>
    <p:extLst>
      <p:ext uri="{BB962C8B-B14F-4D97-AF65-F5344CB8AC3E}">
        <p14:creationId xmlns:p14="http://schemas.microsoft.com/office/powerpoint/2010/main" val="1675646624"/>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lstStyle/>
          <a:p>
            <a:r>
              <a:rPr lang="en-US"/>
              <a:t>Dependent Case Study (2)</a:t>
            </a:r>
          </a:p>
        </p:txBody>
      </p:sp>
      <p:grpSp>
        <p:nvGrpSpPr>
          <p:cNvPr id="5" name="Group 4" descr="Dependent case study sample family">
            <a:extLst>
              <a:ext uri="{FF2B5EF4-FFF2-40B4-BE49-F238E27FC236}">
                <a16:creationId xmlns:a16="http://schemas.microsoft.com/office/drawing/2014/main" id="{82075734-EC61-45E4-8ADA-E57A6DFA07E8}"/>
              </a:ext>
            </a:extLst>
          </p:cNvPr>
          <p:cNvGrpSpPr/>
          <p:nvPr>
            <p:custDataLst>
              <p:tags r:id="rId4"/>
            </p:custDataLst>
          </p:nvPr>
        </p:nvGrpSpPr>
        <p:grpSpPr>
          <a:xfrm>
            <a:off x="2422358" y="1050770"/>
            <a:ext cx="8021051" cy="4796485"/>
            <a:chOff x="2422358" y="1050770"/>
            <a:chExt cx="8021051" cy="4796485"/>
          </a:xfrm>
        </p:grpSpPr>
        <p:sp>
          <p:nvSpPr>
            <p:cNvPr id="6" name="Rectangle 5"/>
            <p:cNvSpPr/>
            <p:nvPr>
              <p:custDataLst>
                <p:tags r:id="rId5"/>
              </p:custDataLst>
            </p:nvPr>
          </p:nvSpPr>
          <p:spPr>
            <a:xfrm>
              <a:off x="4541104" y="2331045"/>
              <a:ext cx="3512903" cy="3516210"/>
            </a:xfrm>
            <a:prstGeom prst="rect">
              <a:avLst/>
            </a:prstGeom>
            <a:noFill/>
            <a:ln w="762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398704" y="1050770"/>
              <a:ext cx="3870503" cy="1348275"/>
              <a:chOff x="157736" y="1719089"/>
              <a:chExt cx="3870503" cy="1348275"/>
            </a:xfrm>
          </p:grpSpPr>
          <p:sp>
            <p:nvSpPr>
              <p:cNvPr id="18" name="Rectangle 17"/>
              <p:cNvSpPr/>
              <p:nvPr/>
            </p:nvSpPr>
            <p:spPr>
              <a:xfrm>
                <a:off x="157736" y="2006862"/>
                <a:ext cx="3870503" cy="106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4992"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42830"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12859"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09197"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43228"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08799" y="1719089"/>
                <a:ext cx="385011" cy="37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6"/>
            <a:srcRect l="9190" t="16467" r="63603" b="12556"/>
            <a:stretch>
              <a:fillRect/>
            </a:stretch>
          </p:blipFill>
          <p:spPr>
            <a:xfrm>
              <a:off x="5299308" y="2537113"/>
              <a:ext cx="604186" cy="1697475"/>
            </a:xfrm>
            <a:prstGeom prst="rect">
              <a:avLst/>
            </a:prstGeom>
          </p:spPr>
        </p:pic>
        <p:pic>
          <p:nvPicPr>
            <p:cNvPr id="13" name="Picture 2" descr="https://image.shutterstock.com/image-vector/stick-figure-iconssymbol-family-260nw-107827724.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429" b="90357" l="52308" r="97308"/>
                      </a14:imgEffect>
                    </a14:imgLayer>
                  </a14:imgProps>
                </a:ext>
                <a:ext uri="{28A0092B-C50C-407E-A947-70E740481C1C}">
                  <a14:useLocalDpi xmlns:a14="http://schemas.microsoft.com/office/drawing/2010/main" val="0"/>
                </a:ext>
              </a:extLst>
            </a:blip>
            <a:srcRect l="54256" t="17091" r="9468" b="14939"/>
            <a:stretch>
              <a:fillRect/>
            </a:stretch>
          </p:blipFill>
          <p:spPr bwMode="auto">
            <a:xfrm>
              <a:off x="6661698" y="2452020"/>
              <a:ext cx="918757" cy="1853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9">
              <a:extLst>
                <a:ext uri="{28A0092B-C50C-407E-A947-70E740481C1C}">
                  <a14:useLocalDpi xmlns:a14="http://schemas.microsoft.com/office/drawing/2010/main" val="0"/>
                </a:ext>
              </a:extLst>
            </a:blip>
            <a:srcRect l="56132" t="46652" r="24937"/>
            <a:stretch>
              <a:fillRect/>
            </a:stretch>
          </p:blipFill>
          <p:spPr bwMode="auto">
            <a:xfrm>
              <a:off x="5714752" y="4426918"/>
              <a:ext cx="477502" cy="1102977"/>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custDataLst>
                <p:tags r:id="rId10"/>
              </p:custDataLst>
            </p:nvPr>
          </p:nvSpPr>
          <p:spPr>
            <a:xfrm>
              <a:off x="6141747" y="1143570"/>
              <a:ext cx="593557" cy="13163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custDataLst>
                <p:tags r:id="rId11"/>
              </p:custDataLst>
            </p:nvPr>
          </p:nvSpPr>
          <p:spPr>
            <a:xfrm>
              <a:off x="2422358" y="4474826"/>
              <a:ext cx="1695688" cy="646331"/>
            </a:xfrm>
            <a:prstGeom prst="rect">
              <a:avLst/>
            </a:prstGeom>
            <a:noFill/>
          </p:spPr>
          <p:txBody>
            <a:bodyPr wrap="square" rtlCol="0">
              <a:spAutoFit/>
            </a:bodyPr>
            <a:lstStyle/>
            <a:p>
              <a:r>
                <a:rPr lang="en-US"/>
                <a:t>Jimmy wants to apply to NFJP</a:t>
              </a:r>
            </a:p>
          </p:txBody>
        </p:sp>
        <p:sp>
          <p:nvSpPr>
            <p:cNvPr id="20" name="Right Arrow 19"/>
            <p:cNvSpPr/>
            <p:nvPr>
              <p:custDataLst>
                <p:tags r:id="rId12"/>
              </p:custDataLst>
            </p:nvPr>
          </p:nvSpPr>
          <p:spPr>
            <a:xfrm>
              <a:off x="3946358" y="4780547"/>
              <a:ext cx="1475874" cy="1604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custDataLst>
                <p:tags r:id="rId13"/>
              </p:custDataLst>
            </p:nvPr>
          </p:nvSpPr>
          <p:spPr>
            <a:xfrm rot="3960000">
              <a:off x="8015710" y="1308248"/>
              <a:ext cx="202993" cy="970539"/>
            </a:xfrm>
            <a:prstGeom prst="downArrow">
              <a:avLst/>
            </a:prstGeom>
            <a:solidFill>
              <a:schemeClr val="bg1"/>
            </a:solidFill>
            <a:ln>
              <a:solidFill>
                <a:schemeClr val="tx1"/>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custDataLst>
                <p:tags r:id="rId14"/>
              </p:custDataLst>
            </p:nvPr>
          </p:nvSpPr>
          <p:spPr>
            <a:xfrm>
              <a:off x="8665972" y="1384738"/>
              <a:ext cx="1777437" cy="646331"/>
            </a:xfrm>
            <a:prstGeom prst="rect">
              <a:avLst/>
            </a:prstGeom>
            <a:noFill/>
          </p:spPr>
          <p:txBody>
            <a:bodyPr wrap="square" rtlCol="0">
              <a:spAutoFit/>
            </a:bodyPr>
            <a:lstStyle/>
            <a:p>
              <a:r>
                <a:rPr lang="en-US" b="1">
                  <a:solidFill>
                    <a:srgbClr val="00823B"/>
                  </a:solidFill>
                </a:rPr>
                <a:t>Rich Uncle Bob (farmworker)</a:t>
              </a:r>
            </a:p>
          </p:txBody>
        </p:sp>
        <p:cxnSp>
          <p:nvCxnSpPr>
            <p:cNvPr id="32" name="Straight Arrow Connector 31"/>
            <p:cNvCxnSpPr>
              <a:stCxn id="16" idx="4"/>
            </p:cNvCxnSpPr>
            <p:nvPr/>
          </p:nvCxnSpPr>
          <p:spPr>
            <a:xfrm flipH="1">
              <a:off x="5903495" y="2459890"/>
              <a:ext cx="535031" cy="732489"/>
            </a:xfrm>
            <a:prstGeom prst="straightConnector1">
              <a:avLst/>
            </a:prstGeom>
            <a:ln>
              <a:solidFill>
                <a:srgbClr val="00823B"/>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4"/>
              <a:endCxn id="14" idx="0"/>
            </p:cNvCxnSpPr>
            <p:nvPr/>
          </p:nvCxnSpPr>
          <p:spPr>
            <a:xfrm flipH="1">
              <a:off x="5953503" y="2459890"/>
              <a:ext cx="485023" cy="1967028"/>
            </a:xfrm>
            <a:prstGeom prst="straightConnector1">
              <a:avLst/>
            </a:prstGeom>
            <a:ln>
              <a:solidFill>
                <a:srgbClr val="00823B"/>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4"/>
            </p:cNvCxnSpPr>
            <p:nvPr/>
          </p:nvCxnSpPr>
          <p:spPr>
            <a:xfrm>
              <a:off x="6438526" y="2459890"/>
              <a:ext cx="223172" cy="2320657"/>
            </a:xfrm>
            <a:prstGeom prst="straightConnector1">
              <a:avLst/>
            </a:prstGeom>
            <a:ln>
              <a:solidFill>
                <a:srgbClr val="00823B"/>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5"/>
              </p:custDataLst>
            </p:nvPr>
          </p:nvSpPr>
          <p:spPr>
            <a:xfrm>
              <a:off x="5886460" y="2686818"/>
              <a:ext cx="301686" cy="369332"/>
            </a:xfrm>
            <a:prstGeom prst="rect">
              <a:avLst/>
            </a:prstGeom>
          </p:spPr>
          <p:txBody>
            <a:bodyPr wrap="none">
              <a:spAutoFit/>
            </a:bodyPr>
            <a:lstStyle/>
            <a:p>
              <a:r>
                <a:rPr lang="en-US" b="1">
                  <a:solidFill>
                    <a:srgbClr val="00823B"/>
                  </a:solidFill>
                </a:rPr>
                <a:t>$</a:t>
              </a:r>
              <a:endParaRPr lang="en-US">
                <a:solidFill>
                  <a:srgbClr val="00823B"/>
                </a:solidFill>
              </a:endParaRPr>
            </a:p>
          </p:txBody>
        </p:sp>
        <p:sp>
          <p:nvSpPr>
            <p:cNvPr id="42" name="Rectangle 41"/>
            <p:cNvSpPr/>
            <p:nvPr>
              <p:custDataLst>
                <p:tags r:id="rId16"/>
              </p:custDataLst>
            </p:nvPr>
          </p:nvSpPr>
          <p:spPr>
            <a:xfrm>
              <a:off x="5910343" y="3493151"/>
              <a:ext cx="301686" cy="369332"/>
            </a:xfrm>
            <a:prstGeom prst="rect">
              <a:avLst/>
            </a:prstGeom>
          </p:spPr>
          <p:txBody>
            <a:bodyPr wrap="none">
              <a:spAutoFit/>
            </a:bodyPr>
            <a:lstStyle/>
            <a:p>
              <a:r>
                <a:rPr lang="en-US" b="1">
                  <a:solidFill>
                    <a:srgbClr val="00823B"/>
                  </a:solidFill>
                </a:rPr>
                <a:t>$</a:t>
              </a:r>
              <a:endParaRPr lang="en-US">
                <a:solidFill>
                  <a:srgbClr val="00823B"/>
                </a:solidFill>
              </a:endParaRPr>
            </a:p>
          </p:txBody>
        </p:sp>
        <p:sp>
          <p:nvSpPr>
            <p:cNvPr id="43" name="Rectangle 42"/>
            <p:cNvSpPr/>
            <p:nvPr>
              <p:custDataLst>
                <p:tags r:id="rId17"/>
              </p:custDataLst>
            </p:nvPr>
          </p:nvSpPr>
          <p:spPr>
            <a:xfrm>
              <a:off x="6373616" y="4020708"/>
              <a:ext cx="301686" cy="369332"/>
            </a:xfrm>
            <a:prstGeom prst="rect">
              <a:avLst/>
            </a:prstGeom>
          </p:spPr>
          <p:txBody>
            <a:bodyPr wrap="none">
              <a:spAutoFit/>
            </a:bodyPr>
            <a:lstStyle/>
            <a:p>
              <a:r>
                <a:rPr lang="en-US" b="1">
                  <a:solidFill>
                    <a:srgbClr val="00823B"/>
                  </a:solidFill>
                </a:rPr>
                <a:t>$</a:t>
              </a:r>
              <a:endParaRPr lang="en-US">
                <a:solidFill>
                  <a:srgbClr val="00823B"/>
                </a:solidFill>
              </a:endParaRPr>
            </a:p>
          </p:txBody>
        </p:sp>
        <p:sp>
          <p:nvSpPr>
            <p:cNvPr id="44" name="TextBox 43"/>
            <p:cNvSpPr txBox="1"/>
            <p:nvPr>
              <p:custDataLst>
                <p:tags r:id="rId18"/>
              </p:custDataLst>
            </p:nvPr>
          </p:nvSpPr>
          <p:spPr>
            <a:xfrm>
              <a:off x="4758858" y="1630826"/>
              <a:ext cx="1382890" cy="369332"/>
            </a:xfrm>
            <a:prstGeom prst="rect">
              <a:avLst/>
            </a:prstGeom>
            <a:noFill/>
          </p:spPr>
          <p:txBody>
            <a:bodyPr wrap="square" rtlCol="0">
              <a:spAutoFit/>
            </a:bodyPr>
            <a:lstStyle/>
            <a:p>
              <a:r>
                <a:rPr lang="en-US">
                  <a:solidFill>
                    <a:schemeClr val="bg1"/>
                  </a:solidFill>
                </a:rPr>
                <a:t>(Penthouse)</a:t>
              </a:r>
            </a:p>
          </p:txBody>
        </p:sp>
        <p:grpSp>
          <p:nvGrpSpPr>
            <p:cNvPr id="31" name="Group 30">
              <a:extLst>
                <a:ext uri="{FF2B5EF4-FFF2-40B4-BE49-F238E27FC236}">
                  <a16:creationId xmlns:a16="http://schemas.microsoft.com/office/drawing/2014/main" id="{BB436E4E-E485-4C27-B0DE-0763B936FB99}"/>
                </a:ext>
              </a:extLst>
            </p:cNvPr>
            <p:cNvGrpSpPr/>
            <p:nvPr/>
          </p:nvGrpSpPr>
          <p:grpSpPr>
            <a:xfrm>
              <a:off x="6627661" y="4598729"/>
              <a:ext cx="371015" cy="1049792"/>
              <a:chOff x="3200239" y="4371558"/>
              <a:chExt cx="604186" cy="1697475"/>
            </a:xfrm>
          </p:grpSpPr>
          <p:pic>
            <p:nvPicPr>
              <p:cNvPr id="33" name="Picture 32">
                <a:extLst>
                  <a:ext uri="{FF2B5EF4-FFF2-40B4-BE49-F238E27FC236}">
                    <a16:creationId xmlns:a16="http://schemas.microsoft.com/office/drawing/2014/main" id="{925DF15D-DCA7-4420-95FA-49F656CAED3F}"/>
                  </a:ext>
                </a:extLst>
              </p:cNvPr>
              <p:cNvPicPr>
                <a:picLocks noChangeAspect="1"/>
              </p:cNvPicPr>
              <p:nvPr/>
            </p:nvPicPr>
            <p:blipFill>
              <a:blip r:embed="rId6"/>
              <a:srcRect l="9190" t="16467" r="63603" b="12556"/>
              <a:stretch>
                <a:fillRect/>
              </a:stretch>
            </p:blipFill>
            <p:spPr>
              <a:xfrm>
                <a:off x="3200239" y="4371558"/>
                <a:ext cx="604186" cy="1697475"/>
              </a:xfrm>
              <a:prstGeom prst="rect">
                <a:avLst/>
              </a:prstGeom>
            </p:spPr>
          </p:pic>
          <p:sp>
            <p:nvSpPr>
              <p:cNvPr id="35" name="Isosceles Triangle 34">
                <a:extLst>
                  <a:ext uri="{FF2B5EF4-FFF2-40B4-BE49-F238E27FC236}">
                    <a16:creationId xmlns:a16="http://schemas.microsoft.com/office/drawing/2014/main" id="{80483DA6-2DBB-45E3-B594-0291BDF361E3}"/>
                  </a:ext>
                </a:extLst>
              </p:cNvPr>
              <p:cNvSpPr/>
              <p:nvPr/>
            </p:nvSpPr>
            <p:spPr>
              <a:xfrm>
                <a:off x="3282092" y="5127436"/>
                <a:ext cx="441333" cy="504910"/>
              </a:xfrm>
              <a:prstGeom prst="triangle">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Related image">
              <a:extLst>
                <a:ext uri="{FF2B5EF4-FFF2-40B4-BE49-F238E27FC236}">
                  <a16:creationId xmlns:a16="http://schemas.microsoft.com/office/drawing/2014/main" id="{0F47AD42-8A6A-462A-A7D0-CEAD7652AD33}"/>
                </a:ext>
              </a:extLst>
            </p:cNvPr>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56132" t="46652" r="24937"/>
            <a:stretch>
              <a:fillRect/>
            </a:stretch>
          </p:blipFill>
          <p:spPr bwMode="auto">
            <a:xfrm>
              <a:off x="6239540" y="1265377"/>
              <a:ext cx="394600" cy="91148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custDataLst>
              <p:tags r:id="rId19"/>
            </p:custDataLst>
          </p:nvPr>
        </p:nvSpPr>
        <p:spPr/>
        <p:txBody>
          <a:bodyPr/>
          <a:lstStyle/>
          <a:p>
            <a:fld id="{158B7785-F6D6-45F8-833E-07BD84680091}" type="slidenum">
              <a:rPr lang="en-US" smtClean="0"/>
              <a:t>30</a:t>
            </a:fld>
            <a:endParaRPr lang="en-US"/>
          </a:p>
        </p:txBody>
      </p:sp>
    </p:spTree>
    <p:custDataLst>
      <p:tags r:id="rId20"/>
    </p:custDataLst>
    <p:extLst>
      <p:ext uri="{BB962C8B-B14F-4D97-AF65-F5344CB8AC3E}">
        <p14:creationId xmlns:p14="http://schemas.microsoft.com/office/powerpoint/2010/main" val="110241579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8836028-A12B-4FED-A0F4-CA724995510B}"/>
              </a:ext>
            </a:extLst>
          </p:cNvPr>
          <p:cNvSpPr>
            <a:spLocks noGrp="1"/>
          </p:cNvSpPr>
          <p:nvPr>
            <p:ph type="title"/>
            <p:custDataLst>
              <p:tags r:id="rId3"/>
            </p:custDataLst>
          </p:nvPr>
        </p:nvSpPr>
        <p:spPr>
          <a:xfrm>
            <a:off x="838200" y="-57150"/>
            <a:ext cx="7719381" cy="1096331"/>
          </a:xfrm>
        </p:spPr>
        <p:txBody>
          <a:bodyPr>
            <a:normAutofit/>
          </a:bodyPr>
          <a:lstStyle/>
          <a:p>
            <a:r>
              <a:rPr lang="en-US"/>
              <a:t>Eligibility</a:t>
            </a:r>
            <a:r>
              <a:rPr lang="es-PE"/>
              <a:t> </a:t>
            </a:r>
            <a:r>
              <a:rPr lang="en-US"/>
              <a:t>Determination</a:t>
            </a:r>
            <a:r>
              <a:rPr lang="es-PE"/>
              <a:t> </a:t>
            </a:r>
            <a:r>
              <a:rPr lang="en-US"/>
              <a:t>Period</a:t>
            </a:r>
            <a:r>
              <a:rPr lang="es-PE"/>
              <a:t> </a:t>
            </a:r>
          </a:p>
        </p:txBody>
      </p:sp>
      <p:grpSp>
        <p:nvGrpSpPr>
          <p:cNvPr id="18" name="Group 17" descr="Eligibility determination period for 12 out of 24 months">
            <a:extLst>
              <a:ext uri="{FF2B5EF4-FFF2-40B4-BE49-F238E27FC236}">
                <a16:creationId xmlns:a16="http://schemas.microsoft.com/office/drawing/2014/main" id="{1973054B-8E42-4B79-BA11-2CE7FAE528BD}"/>
              </a:ext>
            </a:extLst>
          </p:cNvPr>
          <p:cNvGrpSpPr/>
          <p:nvPr>
            <p:custDataLst>
              <p:tags r:id="rId4"/>
            </p:custDataLst>
          </p:nvPr>
        </p:nvGrpSpPr>
        <p:grpSpPr>
          <a:xfrm>
            <a:off x="1707278" y="1755282"/>
            <a:ext cx="9474200" cy="3510906"/>
            <a:chOff x="1707278" y="1437782"/>
            <a:chExt cx="9474200" cy="3510906"/>
          </a:xfrm>
        </p:grpSpPr>
        <p:sp>
          <p:nvSpPr>
            <p:cNvPr id="17" name="TextBox 16">
              <a:extLst>
                <a:ext uri="{FF2B5EF4-FFF2-40B4-BE49-F238E27FC236}">
                  <a16:creationId xmlns:a16="http://schemas.microsoft.com/office/drawing/2014/main" id="{2A3D853A-2305-4560-849C-C12C504EC415}"/>
                </a:ext>
              </a:extLst>
            </p:cNvPr>
            <p:cNvSpPr txBox="1"/>
            <p:nvPr>
              <p:custDataLst>
                <p:tags r:id="rId5"/>
              </p:custDataLst>
            </p:nvPr>
          </p:nvSpPr>
          <p:spPr>
            <a:xfrm>
              <a:off x="1707278" y="2347976"/>
              <a:ext cx="9474200" cy="2600712"/>
            </a:xfrm>
            <a:prstGeom prst="rect">
              <a:avLst/>
            </a:prstGeom>
            <a:solidFill>
              <a:schemeClr val="bg1">
                <a:lumMod val="85000"/>
              </a:schemeClr>
            </a:solidFill>
            <a:ln w="38100">
              <a:solidFill>
                <a:schemeClr val="accent1"/>
              </a:solidFill>
            </a:ln>
          </p:spPr>
          <p:txBody>
            <a:bodyPr wrap="square" rtlCol="0">
              <a:spAutoFit/>
            </a:bodyPr>
            <a:lstStyle/>
            <a:p>
              <a:pPr>
                <a:spcBef>
                  <a:spcPts val="5400"/>
                </a:spcBef>
              </a:pPr>
              <a:endParaRPr lang="en-US" sz="2000" baseline="0"/>
            </a:p>
            <a:p>
              <a:pPr>
                <a:spcBef>
                  <a:spcPts val="7800"/>
                </a:spcBef>
              </a:pPr>
              <a:r>
                <a:rPr lang="en-US" sz="2600" baseline="0"/>
                <a:t>The eligibility determination period means any consecutive 12-month period within the 24-month period immediately preceding the date of application for NFJP by the MSFW applicant. </a:t>
              </a:r>
            </a:p>
          </p:txBody>
        </p:sp>
        <p:grpSp>
          <p:nvGrpSpPr>
            <p:cNvPr id="14" name="Group 13">
              <a:extLst>
                <a:ext uri="{FF2B5EF4-FFF2-40B4-BE49-F238E27FC236}">
                  <a16:creationId xmlns:a16="http://schemas.microsoft.com/office/drawing/2014/main" id="{4D139900-CD9D-4D16-B2FB-D8F52F1FD3F5}"/>
                </a:ext>
              </a:extLst>
            </p:cNvPr>
            <p:cNvGrpSpPr/>
            <p:nvPr/>
          </p:nvGrpSpPr>
          <p:grpSpPr>
            <a:xfrm>
              <a:off x="5468934" y="1437782"/>
              <a:ext cx="1782766" cy="1820387"/>
              <a:chOff x="5468934" y="1220005"/>
              <a:chExt cx="1782766" cy="1820387"/>
            </a:xfrm>
          </p:grpSpPr>
          <p:sp>
            <p:nvSpPr>
              <p:cNvPr id="9" name="Oval 8">
                <a:extLst>
                  <a:ext uri="{FF2B5EF4-FFF2-40B4-BE49-F238E27FC236}">
                    <a16:creationId xmlns:a16="http://schemas.microsoft.com/office/drawing/2014/main" id="{3B93F180-2A31-4DF9-A993-269FE06D192D}"/>
                  </a:ext>
                </a:extLst>
              </p:cNvPr>
              <p:cNvSpPr/>
              <p:nvPr/>
            </p:nvSpPr>
            <p:spPr>
              <a:xfrm>
                <a:off x="5468934" y="1220005"/>
                <a:ext cx="1782766" cy="1820387"/>
              </a:xfrm>
              <a:prstGeom prst="ellipse">
                <a:avLst/>
              </a:prstGeom>
              <a:ln w="57150">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0" name="Oval 4">
                <a:extLst>
                  <a:ext uri="{FF2B5EF4-FFF2-40B4-BE49-F238E27FC236}">
                    <a16:creationId xmlns:a16="http://schemas.microsoft.com/office/drawing/2014/main" id="{EE44793A-DD4B-4E54-9E20-8015E64C0E1D}"/>
                  </a:ext>
                </a:extLst>
              </p:cNvPr>
              <p:cNvSpPr txBox="1"/>
              <p:nvPr/>
            </p:nvSpPr>
            <p:spPr>
              <a:xfrm>
                <a:off x="5768113" y="1486594"/>
                <a:ext cx="1260607" cy="128720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77979" tIns="12700" rIns="77979" bIns="12700" numCol="1" spcCol="1270" anchor="ctr" anchorCtr="0">
                <a:noAutofit/>
              </a:bodyPr>
              <a:lstStyle/>
              <a:p>
                <a:pPr marL="0" lvl="0" indent="0" algn="ctr" defTabSz="800100">
                  <a:lnSpc>
                    <a:spcPct val="90000"/>
                  </a:lnSpc>
                  <a:spcBef>
                    <a:spcPct val="0"/>
                  </a:spcBef>
                  <a:spcAft>
                    <a:spcPct val="35000"/>
                  </a:spcAft>
                  <a:buNone/>
                </a:pPr>
                <a:r>
                  <a:rPr lang="en-US" sz="2000" kern="1200"/>
                  <a:t>12 out of 24 months </a:t>
                </a:r>
              </a:p>
            </p:txBody>
          </p:sp>
        </p:grpSp>
      </p:grpSp>
      <p:sp>
        <p:nvSpPr>
          <p:cNvPr id="11" name="Slide Number Placeholder 1">
            <a:extLst>
              <a:ext uri="{FF2B5EF4-FFF2-40B4-BE49-F238E27FC236}">
                <a16:creationId xmlns:a16="http://schemas.microsoft.com/office/drawing/2014/main" id="{C22071B6-E637-4074-87FD-BA4D5659333C}"/>
              </a:ext>
            </a:extLst>
          </p:cNvPr>
          <p:cNvSpPr>
            <a:spLocks noGrp="1"/>
          </p:cNvSpPr>
          <p:nvPr>
            <p:ph type="sldNum" sz="quarter" idx="12"/>
            <p:custDataLst>
              <p:tags r:id="rId6"/>
            </p:custDataLst>
          </p:nvPr>
        </p:nvSpPr>
        <p:spPr>
          <a:xfrm>
            <a:off x="11384678" y="6356350"/>
            <a:ext cx="652922" cy="365125"/>
          </a:xfrm>
        </p:spPr>
        <p:txBody>
          <a:bodyPr/>
          <a:lstStyle/>
          <a:p>
            <a:fld id="{158B7785-F6D6-45F8-833E-07BD84680091}" type="slidenum">
              <a:rPr lang="en-US" smtClean="0"/>
              <a:t>31</a:t>
            </a:fld>
            <a:endParaRPr lang="en-US"/>
          </a:p>
        </p:txBody>
      </p:sp>
    </p:spTree>
    <p:custDataLst>
      <p:tags r:id="rId7"/>
    </p:custDataLst>
    <p:extLst>
      <p:ext uri="{BB962C8B-B14F-4D97-AF65-F5344CB8AC3E}">
        <p14:creationId xmlns:p14="http://schemas.microsoft.com/office/powerpoint/2010/main" val="394338464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8836028-A12B-4FED-A0F4-CA724995510B}"/>
              </a:ext>
            </a:extLst>
          </p:cNvPr>
          <p:cNvSpPr>
            <a:spLocks noGrp="1"/>
          </p:cNvSpPr>
          <p:nvPr>
            <p:ph type="title"/>
            <p:custDataLst>
              <p:tags r:id="rId3"/>
            </p:custDataLst>
          </p:nvPr>
        </p:nvSpPr>
        <p:spPr>
          <a:xfrm>
            <a:off x="779045" y="-196349"/>
            <a:ext cx="10515600" cy="1325563"/>
          </a:xfrm>
        </p:spPr>
        <p:txBody>
          <a:bodyPr>
            <a:normAutofit/>
          </a:bodyPr>
          <a:lstStyle/>
          <a:p>
            <a:r>
              <a:rPr lang="en-US"/>
              <a:t>Eligibility</a:t>
            </a:r>
            <a:r>
              <a:rPr lang="es-PE"/>
              <a:t> </a:t>
            </a:r>
            <a:r>
              <a:rPr lang="en-US"/>
              <a:t>Determination</a:t>
            </a:r>
            <a:r>
              <a:rPr lang="es-PE"/>
              <a:t> </a:t>
            </a:r>
            <a:r>
              <a:rPr lang="en-US"/>
              <a:t>Period (2)</a:t>
            </a:r>
            <a:r>
              <a:rPr lang="es-PE"/>
              <a:t> </a:t>
            </a:r>
          </a:p>
        </p:txBody>
      </p:sp>
      <p:grpSp>
        <p:nvGrpSpPr>
          <p:cNvPr id="17" name="Group 16" descr="Eligibility determination period for 60 days">
            <a:extLst>
              <a:ext uri="{FF2B5EF4-FFF2-40B4-BE49-F238E27FC236}">
                <a16:creationId xmlns:a16="http://schemas.microsoft.com/office/drawing/2014/main" id="{5B5FCBC4-BE31-4113-8EA0-2C8AB601F9CF}"/>
              </a:ext>
            </a:extLst>
          </p:cNvPr>
          <p:cNvGrpSpPr/>
          <p:nvPr>
            <p:custDataLst>
              <p:tags r:id="rId4"/>
            </p:custDataLst>
          </p:nvPr>
        </p:nvGrpSpPr>
        <p:grpSpPr>
          <a:xfrm>
            <a:off x="1631377" y="1522914"/>
            <a:ext cx="9474200" cy="3961553"/>
            <a:chOff x="1631377" y="1129214"/>
            <a:chExt cx="9474200" cy="3961553"/>
          </a:xfrm>
        </p:grpSpPr>
        <p:sp>
          <p:nvSpPr>
            <p:cNvPr id="14" name="TextBox 13">
              <a:extLst>
                <a:ext uri="{FF2B5EF4-FFF2-40B4-BE49-F238E27FC236}">
                  <a16:creationId xmlns:a16="http://schemas.microsoft.com/office/drawing/2014/main" id="{08B77BAD-021A-4C86-9656-2C13D12ADBE0}"/>
                </a:ext>
              </a:extLst>
            </p:cNvPr>
            <p:cNvSpPr txBox="1"/>
            <p:nvPr>
              <p:custDataLst>
                <p:tags r:id="rId5"/>
              </p:custDataLst>
            </p:nvPr>
          </p:nvSpPr>
          <p:spPr>
            <a:xfrm>
              <a:off x="1631377" y="2043779"/>
              <a:ext cx="9474200" cy="3046988"/>
            </a:xfrm>
            <a:prstGeom prst="rect">
              <a:avLst/>
            </a:prstGeom>
            <a:solidFill>
              <a:srgbClr val="DBD1D2"/>
            </a:solidFill>
            <a:ln w="38100">
              <a:solidFill>
                <a:schemeClr val="accent1"/>
              </a:solidFill>
            </a:ln>
          </p:spPr>
          <p:txBody>
            <a:bodyPr wrap="square" rtlCol="0">
              <a:spAutoFit/>
            </a:bodyPr>
            <a:lstStyle/>
            <a:p>
              <a:pPr>
                <a:spcBef>
                  <a:spcPts val="5400"/>
                </a:spcBef>
              </a:pPr>
              <a:endParaRPr lang="en-US" sz="2800" baseline="0"/>
            </a:p>
            <a:p>
              <a:pPr lvl="0">
                <a:spcBef>
                  <a:spcPts val="7200"/>
                </a:spcBef>
              </a:pPr>
              <a:r>
                <a:rPr lang="en-US" sz="2600"/>
                <a:t>An applicant’s eligibility determination shall be valid for </a:t>
              </a:r>
              <a:r>
                <a:rPr lang="en-US" sz="2600" b="1">
                  <a:solidFill>
                    <a:srgbClr val="2C5261"/>
                  </a:solidFill>
                </a:rPr>
                <a:t>60 days from the date of initial application.</a:t>
              </a:r>
              <a:r>
                <a:rPr lang="en-US" sz="2600" b="1"/>
                <a:t> </a:t>
              </a:r>
              <a:r>
                <a:rPr lang="en-US" sz="2600"/>
                <a:t> After the initial 60-day period has elapsed, if the individual is not an enrolled participant, the grantee will update information to </a:t>
              </a:r>
              <a:r>
                <a:rPr lang="en-US" sz="2600" b="1">
                  <a:solidFill>
                    <a:srgbClr val="2C5261"/>
                  </a:solidFill>
                </a:rPr>
                <a:t>re-certify the applicant</a:t>
              </a:r>
              <a:r>
                <a:rPr lang="en-US" sz="2600"/>
                <a:t>. </a:t>
              </a:r>
            </a:p>
          </p:txBody>
        </p:sp>
        <p:grpSp>
          <p:nvGrpSpPr>
            <p:cNvPr id="12" name="Group 11" descr="60 days eligibility example">
              <a:extLst>
                <a:ext uri="{FF2B5EF4-FFF2-40B4-BE49-F238E27FC236}">
                  <a16:creationId xmlns:a16="http://schemas.microsoft.com/office/drawing/2014/main" id="{0909B962-0858-4DFA-928D-7C9E75D05367}"/>
                </a:ext>
              </a:extLst>
            </p:cNvPr>
            <p:cNvGrpSpPr/>
            <p:nvPr/>
          </p:nvGrpSpPr>
          <p:grpSpPr>
            <a:xfrm>
              <a:off x="5443247" y="1129214"/>
              <a:ext cx="1746906" cy="1746906"/>
              <a:chOff x="5466694" y="1043310"/>
              <a:chExt cx="1746906" cy="1746906"/>
            </a:xfrm>
          </p:grpSpPr>
          <p:sp>
            <p:nvSpPr>
              <p:cNvPr id="9" name="Oval 8">
                <a:extLst>
                  <a:ext uri="{FF2B5EF4-FFF2-40B4-BE49-F238E27FC236}">
                    <a16:creationId xmlns:a16="http://schemas.microsoft.com/office/drawing/2014/main" id="{63F8E04B-D1BF-46CC-9DAB-36E4991FE6A1}"/>
                  </a:ext>
                </a:extLst>
              </p:cNvPr>
              <p:cNvSpPr/>
              <p:nvPr/>
            </p:nvSpPr>
            <p:spPr>
              <a:xfrm>
                <a:off x="5466694" y="1043310"/>
                <a:ext cx="1746906" cy="1746906"/>
              </a:xfrm>
              <a:prstGeom prst="ellipse">
                <a:avLst/>
              </a:prstGeom>
              <a:ln w="57150">
                <a:solidFill>
                  <a:srgbClr val="DBD1D2"/>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0" name="Oval 4">
                <a:extLst>
                  <a:ext uri="{FF2B5EF4-FFF2-40B4-BE49-F238E27FC236}">
                    <a16:creationId xmlns:a16="http://schemas.microsoft.com/office/drawing/2014/main" id="{4D92BCEF-3B5B-488A-8F4B-11801B39E684}"/>
                  </a:ext>
                </a:extLst>
              </p:cNvPr>
              <p:cNvSpPr txBox="1"/>
              <p:nvPr/>
            </p:nvSpPr>
            <p:spPr>
              <a:xfrm>
                <a:off x="5722523" y="1299139"/>
                <a:ext cx="1235248" cy="123524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774" tIns="12700" rIns="101774" bIns="12700" numCol="1" spcCol="1270" anchor="ctr" anchorCtr="0">
                <a:noAutofit/>
              </a:bodyPr>
              <a:lstStyle/>
              <a:p>
                <a:pPr marL="0" lvl="0" indent="0" algn="ctr" defTabSz="800100">
                  <a:lnSpc>
                    <a:spcPct val="90000"/>
                  </a:lnSpc>
                  <a:spcBef>
                    <a:spcPct val="0"/>
                  </a:spcBef>
                  <a:spcAft>
                    <a:spcPct val="35000"/>
                  </a:spcAft>
                  <a:buNone/>
                </a:pPr>
                <a:r>
                  <a:rPr lang="en-US" sz="2000" kern="1200"/>
                  <a:t>60 days</a:t>
                </a:r>
              </a:p>
            </p:txBody>
          </p:sp>
        </p:grpSp>
      </p:grpSp>
      <p:sp>
        <p:nvSpPr>
          <p:cNvPr id="11" name="Slide Number Placeholder 10">
            <a:extLst>
              <a:ext uri="{FF2B5EF4-FFF2-40B4-BE49-F238E27FC236}">
                <a16:creationId xmlns:a16="http://schemas.microsoft.com/office/drawing/2014/main" id="{6D0072C9-1CFF-43C6-B550-A40BCEB8CA08}"/>
              </a:ext>
            </a:extLst>
          </p:cNvPr>
          <p:cNvSpPr>
            <a:spLocks noGrp="1"/>
          </p:cNvSpPr>
          <p:nvPr>
            <p:ph type="sldNum" sz="quarter" idx="12"/>
            <p:custDataLst>
              <p:tags r:id="rId6"/>
            </p:custDataLst>
          </p:nvPr>
        </p:nvSpPr>
        <p:spPr/>
        <p:txBody>
          <a:bodyPr/>
          <a:lstStyle/>
          <a:p>
            <a:fld id="{158B7785-F6D6-45F8-833E-07BD84680091}" type="slidenum">
              <a:rPr lang="en-US" smtClean="0"/>
              <a:t>32</a:t>
            </a:fld>
            <a:endParaRPr lang="en-US"/>
          </a:p>
        </p:txBody>
      </p:sp>
    </p:spTree>
    <p:custDataLst>
      <p:tags r:id="rId7"/>
    </p:custDataLst>
    <p:extLst>
      <p:ext uri="{BB962C8B-B14F-4D97-AF65-F5344CB8AC3E}">
        <p14:creationId xmlns:p14="http://schemas.microsoft.com/office/powerpoint/2010/main" val="976078004"/>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8836028-A12B-4FED-A0F4-CA724995510B}"/>
              </a:ext>
            </a:extLst>
          </p:cNvPr>
          <p:cNvSpPr>
            <a:spLocks noGrp="1"/>
          </p:cNvSpPr>
          <p:nvPr>
            <p:ph type="title"/>
            <p:custDataLst>
              <p:tags r:id="rId3"/>
            </p:custDataLst>
          </p:nvPr>
        </p:nvSpPr>
        <p:spPr>
          <a:xfrm>
            <a:off x="747885" y="0"/>
            <a:ext cx="7701425" cy="1012806"/>
          </a:xfrm>
          <a:solidFill>
            <a:srgbClr val="FFFFFF">
              <a:alpha val="10000"/>
            </a:srgbClr>
          </a:solidFill>
          <a:ln w="25400" cap="sq">
            <a:noFill/>
            <a:miter lim="800000"/>
          </a:ln>
        </p:spPr>
        <p:txBody>
          <a:bodyPr>
            <a:normAutofit/>
          </a:bodyPr>
          <a:lstStyle/>
          <a:p>
            <a:r>
              <a:rPr lang="en-US"/>
              <a:t>Eligibility</a:t>
            </a:r>
            <a:r>
              <a:rPr lang="es-PE"/>
              <a:t> </a:t>
            </a:r>
            <a:r>
              <a:rPr lang="en-US"/>
              <a:t>Determination</a:t>
            </a:r>
            <a:r>
              <a:rPr lang="es-PE"/>
              <a:t> </a:t>
            </a:r>
            <a:r>
              <a:rPr lang="en-US"/>
              <a:t>Period (3)</a:t>
            </a:r>
            <a:r>
              <a:rPr lang="es-PE"/>
              <a:t> </a:t>
            </a:r>
          </a:p>
        </p:txBody>
      </p:sp>
      <p:sp>
        <p:nvSpPr>
          <p:cNvPr id="11" name="Slide Number Placeholder 10">
            <a:extLst>
              <a:ext uri="{FF2B5EF4-FFF2-40B4-BE49-F238E27FC236}">
                <a16:creationId xmlns:a16="http://schemas.microsoft.com/office/drawing/2014/main" id="{B5C1EF3F-2906-407F-A96D-4BC6D6966E9E}"/>
              </a:ext>
            </a:extLst>
          </p:cNvPr>
          <p:cNvSpPr>
            <a:spLocks noGrp="1"/>
          </p:cNvSpPr>
          <p:nvPr>
            <p:ph type="sldNum" sz="quarter" idx="12"/>
            <p:custDataLst>
              <p:tags r:id="rId4"/>
            </p:custDataLst>
          </p:nvPr>
        </p:nvSpPr>
        <p:spPr/>
        <p:txBody>
          <a:bodyPr/>
          <a:lstStyle/>
          <a:p>
            <a:fld id="{158B7785-F6D6-45F8-833E-07BD84680091}" type="slidenum">
              <a:rPr lang="en-US" smtClean="0"/>
              <a:t>33</a:t>
            </a:fld>
            <a:endParaRPr lang="en-US"/>
          </a:p>
        </p:txBody>
      </p:sp>
      <p:grpSp>
        <p:nvGrpSpPr>
          <p:cNvPr id="17" name="Group 16" descr="Eligibility determination period for 24 out of 48 months">
            <a:extLst>
              <a:ext uri="{FF2B5EF4-FFF2-40B4-BE49-F238E27FC236}">
                <a16:creationId xmlns:a16="http://schemas.microsoft.com/office/drawing/2014/main" id="{9B2824B1-729B-479B-9B3E-C103CCE489A7}"/>
              </a:ext>
            </a:extLst>
          </p:cNvPr>
          <p:cNvGrpSpPr/>
          <p:nvPr>
            <p:custDataLst>
              <p:tags r:id="rId5"/>
            </p:custDataLst>
          </p:nvPr>
        </p:nvGrpSpPr>
        <p:grpSpPr>
          <a:xfrm>
            <a:off x="1043139" y="1304906"/>
            <a:ext cx="10668000" cy="4521330"/>
            <a:chOff x="1043139" y="1304906"/>
            <a:chExt cx="10668000" cy="4521330"/>
          </a:xfrm>
        </p:grpSpPr>
        <p:sp>
          <p:nvSpPr>
            <p:cNvPr id="14" name="TextBox 13">
              <a:extLst>
                <a:ext uri="{FF2B5EF4-FFF2-40B4-BE49-F238E27FC236}">
                  <a16:creationId xmlns:a16="http://schemas.microsoft.com/office/drawing/2014/main" id="{9AF21243-7289-4175-A13C-AC2575A64774}"/>
                </a:ext>
              </a:extLst>
            </p:cNvPr>
            <p:cNvSpPr txBox="1"/>
            <p:nvPr>
              <p:custDataLst>
                <p:tags r:id="rId6"/>
              </p:custDataLst>
            </p:nvPr>
          </p:nvSpPr>
          <p:spPr>
            <a:xfrm>
              <a:off x="1043139" y="2317583"/>
              <a:ext cx="10668000" cy="3508653"/>
            </a:xfrm>
            <a:prstGeom prst="rect">
              <a:avLst/>
            </a:prstGeom>
            <a:solidFill>
              <a:schemeClr val="bg1">
                <a:lumMod val="85000"/>
              </a:schemeClr>
            </a:solidFill>
            <a:ln w="38100">
              <a:solidFill>
                <a:schemeClr val="accent1"/>
              </a:solidFill>
            </a:ln>
          </p:spPr>
          <p:txBody>
            <a:bodyPr wrap="square" rtlCol="0">
              <a:spAutoFit/>
            </a:bodyPr>
            <a:lstStyle/>
            <a:p>
              <a:pPr>
                <a:spcBef>
                  <a:spcPts val="5400"/>
                </a:spcBef>
              </a:pPr>
              <a:endParaRPr lang="en-US" sz="2400" baseline="0"/>
            </a:p>
            <a:p>
              <a:pPr lvl="0">
                <a:spcBef>
                  <a:spcPts val="3600"/>
                </a:spcBef>
              </a:pPr>
              <a:r>
                <a:rPr lang="en-US" sz="2400"/>
                <a:t>When an applicant was unavailable for work in the period immediately preceding the date of  application because he/she had been in the armed forces, institutionally confined by incarceration, etc. or legal detainment, hospitalized or otherwise unavailable due to a documented disability, grantees may establish an eligibility determination period during the 24 months immediately preceding the date of such unavailability, provided, however, that such period may not begin more than 48 months prior to the date of application. </a:t>
              </a:r>
            </a:p>
          </p:txBody>
        </p:sp>
        <p:grpSp>
          <p:nvGrpSpPr>
            <p:cNvPr id="12" name="Group 11" descr="24 out of 48 months eligibility example">
              <a:extLst>
                <a:ext uri="{FF2B5EF4-FFF2-40B4-BE49-F238E27FC236}">
                  <a16:creationId xmlns:a16="http://schemas.microsoft.com/office/drawing/2014/main" id="{CB5416E1-FB2B-48A6-B447-1191D1EE84AE}"/>
                </a:ext>
              </a:extLst>
            </p:cNvPr>
            <p:cNvGrpSpPr/>
            <p:nvPr/>
          </p:nvGrpSpPr>
          <p:grpSpPr>
            <a:xfrm>
              <a:off x="5417634" y="1304906"/>
              <a:ext cx="1919010" cy="1849485"/>
              <a:chOff x="5244445" y="949306"/>
              <a:chExt cx="1919010" cy="1849485"/>
            </a:xfrm>
          </p:grpSpPr>
          <p:sp>
            <p:nvSpPr>
              <p:cNvPr id="9" name="Oval 8">
                <a:extLst>
                  <a:ext uri="{FF2B5EF4-FFF2-40B4-BE49-F238E27FC236}">
                    <a16:creationId xmlns:a16="http://schemas.microsoft.com/office/drawing/2014/main" id="{3C5D60B9-50F4-407D-A1B3-D108842E435D}"/>
                  </a:ext>
                </a:extLst>
              </p:cNvPr>
              <p:cNvSpPr/>
              <p:nvPr/>
            </p:nvSpPr>
            <p:spPr>
              <a:xfrm>
                <a:off x="5244445" y="949306"/>
                <a:ext cx="1919010" cy="1849485"/>
              </a:xfrm>
              <a:prstGeom prst="ellipse">
                <a:avLst/>
              </a:prstGeom>
              <a:ln w="57150">
                <a:solidFill>
                  <a:srgbClr val="D9D9D9"/>
                </a:solidFill>
              </a:ln>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p:txBody>
          </p:sp>
          <p:sp>
            <p:nvSpPr>
              <p:cNvPr id="10" name="Oval 4">
                <a:extLst>
                  <a:ext uri="{FF2B5EF4-FFF2-40B4-BE49-F238E27FC236}">
                    <a16:creationId xmlns:a16="http://schemas.microsoft.com/office/drawing/2014/main" id="{F9741A1F-9326-4FD5-B603-D3259DC0E123}"/>
                  </a:ext>
                </a:extLst>
              </p:cNvPr>
              <p:cNvSpPr txBox="1"/>
              <p:nvPr/>
            </p:nvSpPr>
            <p:spPr>
              <a:xfrm>
                <a:off x="5538177" y="1256305"/>
                <a:ext cx="1356946" cy="13077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2857" tIns="12700" rIns="82857" bIns="12700" numCol="1" spcCol="1270" anchor="ctr" anchorCtr="0">
                <a:noAutofit/>
              </a:bodyPr>
              <a:lstStyle/>
              <a:p>
                <a:pPr marL="0" lvl="0" indent="0" algn="ctr" defTabSz="800100">
                  <a:lnSpc>
                    <a:spcPct val="90000"/>
                  </a:lnSpc>
                  <a:spcBef>
                    <a:spcPct val="0"/>
                  </a:spcBef>
                  <a:spcAft>
                    <a:spcPct val="35000"/>
                  </a:spcAft>
                  <a:buNone/>
                </a:pPr>
                <a:r>
                  <a:rPr lang="en-US" sz="2000" kern="1200"/>
                  <a:t>24 out of 48 months</a:t>
                </a:r>
              </a:p>
            </p:txBody>
          </p:sp>
        </p:grpSp>
      </p:grpSp>
    </p:spTree>
    <p:custDataLst>
      <p:tags r:id="rId7"/>
    </p:custDataLst>
    <p:extLst>
      <p:ext uri="{BB962C8B-B14F-4D97-AF65-F5344CB8AC3E}">
        <p14:creationId xmlns:p14="http://schemas.microsoft.com/office/powerpoint/2010/main" val="3571140819"/>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80498"/>
            <a:ext cx="11081334" cy="786384"/>
          </a:xfrm>
        </p:spPr>
        <p:txBody>
          <a:bodyPr/>
          <a:lstStyle/>
          <a:p>
            <a:r>
              <a:rPr lang="en-US"/>
              <a:t>Eligibility for Housing Grants</a:t>
            </a:r>
          </a:p>
        </p:txBody>
      </p:sp>
      <p:sp>
        <p:nvSpPr>
          <p:cNvPr id="4" name="Content Placeholder 3"/>
          <p:cNvSpPr>
            <a:spLocks noGrp="1"/>
          </p:cNvSpPr>
          <p:nvPr>
            <p:ph idx="1"/>
            <p:custDataLst>
              <p:tags r:id="rId4"/>
            </p:custDataLst>
          </p:nvPr>
        </p:nvSpPr>
        <p:spPr>
          <a:xfrm>
            <a:off x="408214" y="1137446"/>
            <a:ext cx="11478986" cy="5393983"/>
          </a:xfrm>
        </p:spPr>
        <p:txBody>
          <a:bodyPr>
            <a:normAutofit fontScale="85000" lnSpcReduction="20000"/>
          </a:bodyPr>
          <a:lstStyle/>
          <a:p>
            <a:pPr marL="0" indent="0">
              <a:buNone/>
            </a:pPr>
            <a:r>
              <a:rPr lang="en-US"/>
              <a:t>On the date of application for enrollment, in order to receive </a:t>
            </a:r>
            <a:r>
              <a:rPr lang="en-US" b="1" u="sng">
                <a:solidFill>
                  <a:srgbClr val="663300"/>
                </a:solidFill>
              </a:rPr>
              <a:t>permanent Housing Assistance Services</a:t>
            </a:r>
            <a:r>
              <a:rPr lang="en-US"/>
              <a:t>, an individual must be either a(n): </a:t>
            </a:r>
          </a:p>
          <a:p>
            <a:pPr lvl="1"/>
            <a:r>
              <a:rPr lang="en-US"/>
              <a:t>Eligible migrant and seasonal farmworker; </a:t>
            </a:r>
          </a:p>
          <a:p>
            <a:pPr lvl="1"/>
            <a:r>
              <a:rPr lang="en-US"/>
              <a:t>Eligible migrant and seasonal farmworker family; </a:t>
            </a:r>
          </a:p>
          <a:p>
            <a:pPr lvl="1"/>
            <a:r>
              <a:rPr lang="en-US"/>
              <a:t>Other individual; or</a:t>
            </a:r>
          </a:p>
          <a:p>
            <a:pPr lvl="1"/>
            <a:r>
              <a:rPr lang="en-US"/>
              <a:t>Other families, </a:t>
            </a:r>
          </a:p>
          <a:p>
            <a:pPr marL="457200" lvl="1" indent="0">
              <a:buNone/>
            </a:pPr>
            <a:r>
              <a:rPr lang="en-US" sz="2200" b="1">
                <a:solidFill>
                  <a:srgbClr val="663300"/>
                </a:solidFill>
              </a:rPr>
              <a:t>AND</a:t>
            </a:r>
            <a:endParaRPr lang="en-US" b="1">
              <a:solidFill>
                <a:srgbClr val="663300"/>
              </a:solidFill>
            </a:endParaRPr>
          </a:p>
          <a:p>
            <a:pPr lvl="1"/>
            <a:r>
              <a:rPr lang="en-US"/>
              <a:t>A low-income individual who faces multiple barriers to economic self-sufficiency as defined in section 6 of TEGL 18-16. </a:t>
            </a:r>
          </a:p>
          <a:p>
            <a:pPr marL="0" indent="0">
              <a:buNone/>
            </a:pPr>
            <a:r>
              <a:rPr lang="en-US"/>
              <a:t>On the date of application for enrollment, in order to receive </a:t>
            </a:r>
            <a:r>
              <a:rPr lang="en-US" b="1" u="sng">
                <a:solidFill>
                  <a:srgbClr val="663300"/>
                </a:solidFill>
              </a:rPr>
              <a:t>temporary Housing Assistance Services</a:t>
            </a:r>
            <a:r>
              <a:rPr lang="en-US"/>
              <a:t>, an individual must be either a(n):</a:t>
            </a:r>
          </a:p>
          <a:p>
            <a:pPr lvl="1"/>
            <a:r>
              <a:rPr lang="en-US"/>
              <a:t>Eligible migrant and seasonal farmworker; or</a:t>
            </a:r>
          </a:p>
          <a:p>
            <a:pPr lvl="1"/>
            <a:r>
              <a:rPr lang="en-US"/>
              <a:t>Eligible migrant and seasonal farmworker family; </a:t>
            </a:r>
          </a:p>
          <a:p>
            <a:pPr marL="457200" lvl="1" indent="0">
              <a:buNone/>
            </a:pPr>
            <a:r>
              <a:rPr lang="en-US" b="1">
                <a:solidFill>
                  <a:srgbClr val="663300"/>
                </a:solidFill>
              </a:rPr>
              <a:t>AND</a:t>
            </a:r>
          </a:p>
          <a:p>
            <a:pPr lvl="1"/>
            <a:r>
              <a:rPr lang="en-US"/>
              <a:t>Low-income individual who faces multiple barriers to economic self-sufficiency as defined in section 6 of </a:t>
            </a:r>
            <a:r>
              <a:rPr lang="en-US">
                <a:hlinkClick/>
              </a:rPr>
              <a:t>TEGL 18-16</a:t>
            </a:r>
            <a:r>
              <a:rPr lang="en-US"/>
              <a:t>. </a:t>
            </a:r>
          </a:p>
        </p:txBody>
      </p:sp>
      <p:sp>
        <p:nvSpPr>
          <p:cNvPr id="2" name="Slide Number Placeholder 1"/>
          <p:cNvSpPr>
            <a:spLocks noGrp="1"/>
          </p:cNvSpPr>
          <p:nvPr>
            <p:ph type="sldNum" sz="quarter" idx="12"/>
            <p:custDataLst>
              <p:tags r:id="rId5"/>
            </p:custDataLst>
          </p:nvPr>
        </p:nvSpPr>
        <p:spPr/>
        <p:txBody>
          <a:bodyPr/>
          <a:lstStyle/>
          <a:p>
            <a:fld id="{158B7785-F6D6-45F8-833E-07BD84680091}" type="slidenum">
              <a:rPr lang="en-US" smtClean="0"/>
              <a:t>34</a:t>
            </a:fld>
            <a:endParaRPr lang="en-US"/>
          </a:p>
        </p:txBody>
      </p:sp>
      <p:sp>
        <p:nvSpPr>
          <p:cNvPr id="5" name="New shape"/>
          <p:cNvSpPr/>
          <p:nvPr>
            <p:custDataLst>
              <p:tags r:id="rId6"/>
            </p:custDataLst>
          </p:nvPr>
        </p:nvSpPr>
        <p:spPr>
          <a:xfrm>
            <a:off x="767941" y="59535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3466559644"/>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49F79E9-61E8-465A-A97F-3447148BD8A4}"/>
              </a:ext>
            </a:extLst>
          </p:cNvPr>
          <p:cNvSpPr>
            <a:spLocks noGrp="1"/>
          </p:cNvSpPr>
          <p:nvPr>
            <p:ph type="title"/>
            <p:custDataLst>
              <p:tags r:id="rId3"/>
            </p:custDataLst>
          </p:nvPr>
        </p:nvSpPr>
        <p:spPr>
          <a:xfrm>
            <a:off x="805866" y="91928"/>
            <a:ext cx="11081334" cy="786384"/>
          </a:xfrm>
        </p:spPr>
        <p:txBody>
          <a:bodyPr/>
          <a:lstStyle/>
          <a:p>
            <a:r>
              <a:rPr lang="en-US"/>
              <a:t>Policy Guidance Regarding Eligibility</a:t>
            </a:r>
            <a:endParaRPr lang="es-PE"/>
          </a:p>
        </p:txBody>
      </p:sp>
      <p:sp>
        <p:nvSpPr>
          <p:cNvPr id="4" name="Content Placeholder 3">
            <a:extLst>
              <a:ext uri="{FF2B5EF4-FFF2-40B4-BE49-F238E27FC236}">
                <a16:creationId xmlns:a16="http://schemas.microsoft.com/office/drawing/2014/main" id="{5BFD0886-8003-46B6-8E8B-B5D92FAC70D6}"/>
              </a:ext>
            </a:extLst>
          </p:cNvPr>
          <p:cNvSpPr>
            <a:spLocks noGrp="1"/>
          </p:cNvSpPr>
          <p:nvPr>
            <p:ph idx="1"/>
            <p:custDataLst>
              <p:tags r:id="rId4"/>
            </p:custDataLst>
          </p:nvPr>
        </p:nvSpPr>
        <p:spPr/>
        <p:txBody>
          <a:bodyPr/>
          <a:lstStyle/>
          <a:p>
            <a:r>
              <a:rPr lang="en-US" b="1"/>
              <a:t>WIOA Public Law </a:t>
            </a:r>
            <a:r>
              <a:rPr lang="en-US">
                <a:hlinkClick/>
              </a:rPr>
              <a:t>https://www.congress.gov/113/bills/hr803/BILLS-113hr803enr.pdf</a:t>
            </a:r>
            <a:r>
              <a:rPr lang="en-US"/>
              <a:t> </a:t>
            </a:r>
          </a:p>
          <a:p>
            <a:r>
              <a:rPr lang="en-US" b="1"/>
              <a:t>WIOA Final Rule </a:t>
            </a:r>
            <a:r>
              <a:rPr lang="en-US">
                <a:hlinkClick/>
              </a:rPr>
              <a:t>https://www.gpo.gov/fdsys/pkg/FR-2016-08-19/pdf/2016-15975.pdf</a:t>
            </a:r>
            <a:r>
              <a:rPr lang="en-US"/>
              <a:t> </a:t>
            </a:r>
          </a:p>
          <a:p>
            <a:r>
              <a:rPr lang="en-US" b="1"/>
              <a:t>Training and Employment Guidance Letter (TEGL) 18-16</a:t>
            </a:r>
            <a:r>
              <a:rPr lang="en-US"/>
              <a:t>: Program Eligibility and Enrollment Guidance for the National Farmworker Jobs Program </a:t>
            </a:r>
            <a:r>
              <a:rPr lang="en-US">
                <a:hlinkClick/>
              </a:rPr>
              <a:t>https://wdr.doleta.gov/directives/attach/TEGL/TEGL_18-16_acc.pdf</a:t>
            </a:r>
            <a:r>
              <a:rPr lang="en-US"/>
              <a:t>  </a:t>
            </a:r>
          </a:p>
          <a:p>
            <a:r>
              <a:rPr lang="en-US" b="1"/>
              <a:t>Training and Employment Notice (TEN) 28-16, Change 2</a:t>
            </a:r>
            <a:r>
              <a:rPr lang="en-US"/>
              <a:t>: Best Practices, Partnership Models, and Resources Available for Serving English Language Learners, Immigrants, Refugees, and New Americans </a:t>
            </a:r>
            <a:r>
              <a:rPr lang="en-US">
                <a:hlinkClick/>
              </a:rPr>
              <a:t>https://wdr.doleta.gov/directives/corr_doc.cfm?DOCN=5352</a:t>
            </a:r>
            <a:r>
              <a:rPr lang="en-US"/>
              <a:t> </a:t>
            </a:r>
          </a:p>
        </p:txBody>
      </p:sp>
      <p:sp>
        <p:nvSpPr>
          <p:cNvPr id="3" name="Slide Number Placeholder 2">
            <a:extLst>
              <a:ext uri="{FF2B5EF4-FFF2-40B4-BE49-F238E27FC236}">
                <a16:creationId xmlns:a16="http://schemas.microsoft.com/office/drawing/2014/main" id="{29888D99-F099-459A-A9C0-6AF31EE41658}"/>
              </a:ext>
            </a:extLst>
          </p:cNvPr>
          <p:cNvSpPr>
            <a:spLocks noGrp="1"/>
          </p:cNvSpPr>
          <p:nvPr>
            <p:ph type="sldNum" sz="quarter" idx="12"/>
            <p:custDataLst>
              <p:tags r:id="rId5"/>
            </p:custDataLst>
          </p:nvPr>
        </p:nvSpPr>
        <p:spPr/>
        <p:txBody>
          <a:bodyPr/>
          <a:lstStyle/>
          <a:p>
            <a:fld id="{158B7785-F6D6-45F8-833E-07BD84680091}" type="slidenum">
              <a:rPr lang="en-US" smtClean="0"/>
              <a:t>35</a:t>
            </a:fld>
            <a:endParaRPr lang="en-US"/>
          </a:p>
        </p:txBody>
      </p:sp>
      <p:sp>
        <p:nvSpPr>
          <p:cNvPr id="5" name="New shape"/>
          <p:cNvSpPr/>
          <p:nvPr>
            <p:custDataLst>
              <p:tags r:id="rId6"/>
            </p:custDataLst>
          </p:nvPr>
        </p:nvSpPr>
        <p:spPr>
          <a:xfrm>
            <a:off x="3304799" y="116771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3191491" y="214916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7" name="New shape"/>
          <p:cNvSpPr/>
          <p:nvPr>
            <p:custDataLst>
              <p:tags r:id="rId10"/>
            </p:custDataLst>
          </p:nvPr>
        </p:nvSpPr>
        <p:spPr>
          <a:xfrm>
            <a:off x="897306" y="3923105"/>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8" name="New shape"/>
          <p:cNvSpPr/>
          <p:nvPr>
            <p:custDataLst>
              <p:tags r:id="rId12"/>
            </p:custDataLst>
          </p:nvPr>
        </p:nvSpPr>
        <p:spPr>
          <a:xfrm>
            <a:off x="897306" y="5677229"/>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Tree>
    <p:custDataLst>
      <p:tags r:id="rId14"/>
    </p:custDataLst>
    <p:extLst>
      <p:ext uri="{BB962C8B-B14F-4D97-AF65-F5344CB8AC3E}">
        <p14:creationId xmlns:p14="http://schemas.microsoft.com/office/powerpoint/2010/main" val="3986053608"/>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2"/>
            </p:custDataLst>
          </p:nvPr>
        </p:nvSpPr>
        <p:spPr/>
        <p:txBody>
          <a:bodyPr/>
          <a:lstStyle/>
          <a:p>
            <a:fld id="{158B7785-F6D6-45F8-833E-07BD84680091}" type="slidenum">
              <a:rPr lang="en-US" smtClean="0"/>
              <a:t>36</a:t>
            </a:fld>
            <a:endParaRPr lang="en-US"/>
          </a:p>
        </p:txBody>
      </p:sp>
      <p:sp>
        <p:nvSpPr>
          <p:cNvPr id="3" name="Title 2"/>
          <p:cNvSpPr>
            <a:spLocks noGrp="1"/>
          </p:cNvSpPr>
          <p:nvPr>
            <p:ph type="title"/>
            <p:custDataLst>
              <p:tags r:id="rId3"/>
            </p:custDataLst>
          </p:nvPr>
        </p:nvSpPr>
        <p:spPr/>
        <p:txBody>
          <a:bodyPr/>
          <a:lstStyle/>
          <a:p>
            <a:r>
              <a:rPr lang="en-US"/>
              <a:t>Break </a:t>
            </a:r>
          </a:p>
        </p:txBody>
      </p:sp>
      <p:sp>
        <p:nvSpPr>
          <p:cNvPr id="4" name="Text Placeholder 3"/>
          <p:cNvSpPr>
            <a:spLocks noGrp="1"/>
          </p:cNvSpPr>
          <p:nvPr>
            <p:ph type="body" idx="1"/>
            <p:custDataLst>
              <p:tags r:id="rId4"/>
            </p:custDataLst>
          </p:nvPr>
        </p:nvSpPr>
        <p:spPr/>
        <p:txBody>
          <a:bodyPr/>
          <a:lstStyle/>
          <a:p>
            <a:r>
              <a:rPr lang="en-US"/>
              <a:t>Please take a 5 minute break.</a:t>
            </a:r>
          </a:p>
        </p:txBody>
      </p:sp>
    </p:spTree>
    <p:custDataLst>
      <p:tags r:id="rId5"/>
    </p:custDataLst>
    <p:extLst>
      <p:ext uri="{BB962C8B-B14F-4D97-AF65-F5344CB8AC3E}">
        <p14:creationId xmlns:p14="http://schemas.microsoft.com/office/powerpoint/2010/main" val="518937139"/>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a:extLst>
              <a:ext uri="{FF2B5EF4-FFF2-40B4-BE49-F238E27FC236}">
                <a16:creationId xmlns:a16="http://schemas.microsoft.com/office/drawing/2014/main" id="{5EB4AEAC-7E99-4E2F-A244-FC6183D2F0F2}"/>
              </a:ext>
            </a:extLst>
          </p:cNvPr>
          <p:cNvSpPr>
            <a:spLocks noGrp="1"/>
          </p:cNvSpPr>
          <p:nvPr>
            <p:ph type="title"/>
            <p:custDataLst>
              <p:tags r:id="rId3"/>
            </p:custDataLst>
          </p:nvPr>
        </p:nvSpPr>
        <p:spPr/>
        <p:txBody>
          <a:bodyPr/>
          <a:lstStyle/>
          <a:p>
            <a:r>
              <a:rPr lang="en-US"/>
              <a:t>Outreach &amp; Recruitment</a:t>
            </a:r>
          </a:p>
        </p:txBody>
      </p:sp>
      <p:sp>
        <p:nvSpPr>
          <p:cNvPr id="2" name="Slide Number Placeholder 1">
            <a:extLst>
              <a:ext uri="{FF2B5EF4-FFF2-40B4-BE49-F238E27FC236}">
                <a16:creationId xmlns:a16="http://schemas.microsoft.com/office/drawing/2014/main" id="{C0899EE0-D7BB-49E7-BCA9-4B840C0A29B6}"/>
              </a:ext>
            </a:extLst>
          </p:cNvPr>
          <p:cNvSpPr>
            <a:spLocks noGrp="1"/>
          </p:cNvSpPr>
          <p:nvPr>
            <p:ph type="sldNum" sz="quarter" idx="12"/>
            <p:custDataLst>
              <p:tags r:id="rId4"/>
            </p:custDataLst>
          </p:nvPr>
        </p:nvSpPr>
        <p:spPr/>
        <p:txBody>
          <a:bodyPr/>
          <a:lstStyle/>
          <a:p>
            <a:fld id="{158B7785-F6D6-45F8-833E-07BD84680091}" type="slidenum">
              <a:rPr lang="en-US" smtClean="0"/>
              <a:t>37</a:t>
            </a:fld>
            <a:endParaRPr lang="en-US"/>
          </a:p>
        </p:txBody>
      </p:sp>
    </p:spTree>
    <p:custDataLst>
      <p:tags r:id="rId5"/>
    </p:custDataLst>
    <p:extLst>
      <p:ext uri="{BB962C8B-B14F-4D97-AF65-F5344CB8AC3E}">
        <p14:creationId xmlns:p14="http://schemas.microsoft.com/office/powerpoint/2010/main" val="326923118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p:cNvSpPr>
            <a:spLocks noGrp="1"/>
          </p:cNvSpPr>
          <p:nvPr>
            <p:ph type="title"/>
            <p:custDataLst>
              <p:tags r:id="rId3"/>
            </p:custDataLst>
          </p:nvPr>
        </p:nvSpPr>
        <p:spPr>
          <a:xfrm>
            <a:off x="805866" y="69068"/>
            <a:ext cx="11081334" cy="786384"/>
          </a:xfrm>
        </p:spPr>
        <p:txBody>
          <a:bodyPr/>
          <a:lstStyle/>
          <a:p>
            <a:r>
              <a:rPr lang="en-US"/>
              <a:t>Outreach &amp; Recruitment </a:t>
            </a:r>
          </a:p>
        </p:txBody>
      </p:sp>
      <p:sp>
        <p:nvSpPr>
          <p:cNvPr id="7" name="Text Placeholder 6"/>
          <p:cNvSpPr>
            <a:spLocks noGrp="1"/>
          </p:cNvSpPr>
          <p:nvPr>
            <p:ph type="body" idx="1"/>
            <p:custDataLst>
              <p:tags r:id="rId4"/>
            </p:custDataLst>
          </p:nvPr>
        </p:nvSpPr>
        <p:spPr/>
        <p:txBody>
          <a:bodyPr/>
          <a:lstStyle/>
          <a:p>
            <a:r>
              <a:rPr lang="en-US"/>
              <a:t>NFJP FOA Outreach Specifications</a:t>
            </a:r>
          </a:p>
        </p:txBody>
      </p:sp>
      <p:sp>
        <p:nvSpPr>
          <p:cNvPr id="8" name="Content Placeholder 7"/>
          <p:cNvSpPr>
            <a:spLocks noGrp="1"/>
          </p:cNvSpPr>
          <p:nvPr>
            <p:ph sz="half" idx="2"/>
            <p:custDataLst>
              <p:tags r:id="rId5"/>
            </p:custDataLst>
          </p:nvPr>
        </p:nvSpPr>
        <p:spPr/>
        <p:txBody>
          <a:bodyPr/>
          <a:lstStyle/>
          <a:p>
            <a:r>
              <a:rPr lang="en-US" sz="2800"/>
              <a:t>Grantees must provide an effective participant outreach plan</a:t>
            </a:r>
          </a:p>
          <a:p>
            <a:r>
              <a:rPr lang="en-US" sz="2800"/>
              <a:t>Describe how grantees will refer individuals who are deemed ineligible to other one-stop partners or other partners</a:t>
            </a:r>
          </a:p>
          <a:p>
            <a:r>
              <a:rPr lang="en-US" sz="2800"/>
              <a:t>Describe outreach efforts and quarterly and annual target number of contacts</a:t>
            </a:r>
          </a:p>
        </p:txBody>
      </p:sp>
      <p:sp>
        <p:nvSpPr>
          <p:cNvPr id="2" name="Slide Number Placeholder 1"/>
          <p:cNvSpPr>
            <a:spLocks noGrp="1"/>
          </p:cNvSpPr>
          <p:nvPr>
            <p:ph type="sldNum" sz="quarter" idx="12"/>
            <p:custDataLst>
              <p:tags r:id="rId6"/>
            </p:custDataLst>
          </p:nvPr>
        </p:nvSpPr>
        <p:spPr/>
        <p:txBody>
          <a:bodyPr/>
          <a:lstStyle/>
          <a:p>
            <a:fld id="{158B7785-F6D6-45F8-833E-07BD84680091}" type="slidenum">
              <a:rPr lang="en-US" smtClean="0"/>
              <a:t>38</a:t>
            </a:fld>
            <a:endParaRPr lang="en-US"/>
          </a:p>
        </p:txBody>
      </p:sp>
    </p:spTree>
    <p:custDataLst>
      <p:tags r:id="rId7"/>
    </p:custDataLst>
    <p:extLst>
      <p:ext uri="{BB962C8B-B14F-4D97-AF65-F5344CB8AC3E}">
        <p14:creationId xmlns:p14="http://schemas.microsoft.com/office/powerpoint/2010/main" val="2460585393"/>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0E3E192C-8996-43D6-B3C1-600EFB2D12C6}"/>
              </a:ext>
            </a:extLst>
          </p:cNvPr>
          <p:cNvSpPr>
            <a:spLocks noGrp="1"/>
          </p:cNvSpPr>
          <p:nvPr>
            <p:ph type="title"/>
            <p:custDataLst>
              <p:tags r:id="rId3"/>
            </p:custDataLst>
          </p:nvPr>
        </p:nvSpPr>
        <p:spPr>
          <a:xfrm>
            <a:off x="805866" y="80498"/>
            <a:ext cx="11081334" cy="786384"/>
          </a:xfrm>
        </p:spPr>
        <p:txBody>
          <a:bodyPr>
            <a:normAutofit/>
          </a:bodyPr>
          <a:lstStyle/>
          <a:p>
            <a:r>
              <a:rPr lang="en-US" sz="3200"/>
              <a:t>Basics of Outreach and Recruitment</a:t>
            </a:r>
          </a:p>
        </p:txBody>
      </p:sp>
      <p:sp>
        <p:nvSpPr>
          <p:cNvPr id="6" name="Content Placeholder 5">
            <a:extLst>
              <a:ext uri="{FF2B5EF4-FFF2-40B4-BE49-F238E27FC236}">
                <a16:creationId xmlns:a16="http://schemas.microsoft.com/office/drawing/2014/main" id="{70016AE3-1F68-4F0F-A871-B2B05A87951E}"/>
              </a:ext>
            </a:extLst>
          </p:cNvPr>
          <p:cNvSpPr>
            <a:spLocks noGrp="1"/>
          </p:cNvSpPr>
          <p:nvPr>
            <p:ph sz="half" idx="1"/>
            <p:custDataLst>
              <p:tags r:id="rId4"/>
            </p:custDataLst>
          </p:nvPr>
        </p:nvSpPr>
        <p:spPr/>
        <p:txBody>
          <a:bodyPr/>
          <a:lstStyle/>
          <a:p>
            <a:r>
              <a:rPr lang="en-US" sz="3000"/>
              <a:t>Community Presence and Partnerships are key</a:t>
            </a:r>
          </a:p>
          <a:p>
            <a:r>
              <a:rPr lang="en-US" sz="3000"/>
              <a:t>Know what marketing and communication strategies will be effective</a:t>
            </a:r>
          </a:p>
          <a:p>
            <a:r>
              <a:rPr lang="en-US" sz="3000"/>
              <a:t>What areas/locations will conduct outreach and recruit participants from.</a:t>
            </a: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2"/>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6551903" y="1525996"/>
            <a:ext cx="5061637" cy="3350803"/>
          </a:xfr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915CBA90-116B-435F-AB37-F2A75B69914D}"/>
              </a:ext>
            </a:extLst>
          </p:cNvPr>
          <p:cNvSpPr>
            <a:spLocks noGrp="1"/>
          </p:cNvSpPr>
          <p:nvPr>
            <p:ph type="sldNum" sz="quarter" idx="12"/>
            <p:custDataLst>
              <p:tags r:id="rId7"/>
            </p:custDataLst>
          </p:nvPr>
        </p:nvSpPr>
        <p:spPr/>
        <p:txBody>
          <a:bodyPr/>
          <a:lstStyle/>
          <a:p>
            <a:fld id="{158B7785-F6D6-45F8-833E-07BD84680091}" type="slidenum">
              <a:rPr lang="en-US" smtClean="0"/>
              <a:t>39</a:t>
            </a:fld>
            <a:endParaRPr lang="en-US"/>
          </a:p>
        </p:txBody>
      </p:sp>
    </p:spTree>
    <p:custDataLst>
      <p:tags r:id="rId8"/>
    </p:custDataLst>
    <p:extLst>
      <p:ext uri="{BB962C8B-B14F-4D97-AF65-F5344CB8AC3E}">
        <p14:creationId xmlns:p14="http://schemas.microsoft.com/office/powerpoint/2010/main" val="56514976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9D933DD-2AE6-494E-B2A4-E8511DC05295}"/>
              </a:ext>
            </a:extLst>
          </p:cNvPr>
          <p:cNvSpPr>
            <a:spLocks noGrp="1"/>
          </p:cNvSpPr>
          <p:nvPr>
            <p:ph type="title"/>
            <p:custDataLst>
              <p:tags r:id="rId3"/>
            </p:custDataLst>
          </p:nvPr>
        </p:nvSpPr>
        <p:spPr/>
        <p:txBody>
          <a:bodyPr>
            <a:normAutofit/>
          </a:bodyPr>
          <a:lstStyle/>
          <a:p>
            <a:r>
              <a:rPr lang="en-US" sz="3200"/>
              <a:t>Agenda</a:t>
            </a:r>
          </a:p>
        </p:txBody>
      </p:sp>
      <p:sp>
        <p:nvSpPr>
          <p:cNvPr id="4" name="Content Placeholder 3">
            <a:extLst>
              <a:ext uri="{FF2B5EF4-FFF2-40B4-BE49-F238E27FC236}">
                <a16:creationId xmlns:a16="http://schemas.microsoft.com/office/drawing/2014/main" id="{EA4DDA22-72C6-4A97-88C8-946D9EA0340F}"/>
              </a:ext>
            </a:extLst>
          </p:cNvPr>
          <p:cNvSpPr>
            <a:spLocks noGrp="1"/>
          </p:cNvSpPr>
          <p:nvPr>
            <p:ph idx="1"/>
            <p:custDataLst>
              <p:tags r:id="rId4"/>
            </p:custDataLst>
          </p:nvPr>
        </p:nvSpPr>
        <p:spPr>
          <a:xfrm>
            <a:off x="805866" y="941560"/>
            <a:ext cx="5984233" cy="4866573"/>
          </a:xfrm>
        </p:spPr>
        <p:txBody>
          <a:bodyPr anchor="ctr">
            <a:normAutofit/>
          </a:bodyPr>
          <a:lstStyle/>
          <a:p>
            <a:r>
              <a:rPr lang="en-US" sz="3200"/>
              <a:t>Recap Day 3</a:t>
            </a:r>
          </a:p>
          <a:p>
            <a:r>
              <a:rPr lang="en-US" sz="3200"/>
              <a:t>Participant Eligibility</a:t>
            </a:r>
          </a:p>
          <a:p>
            <a:r>
              <a:rPr lang="en-US" sz="3200"/>
              <a:t>Outreach &amp; Recruitment</a:t>
            </a:r>
          </a:p>
          <a:p>
            <a:r>
              <a:rPr lang="en-US" sz="3200"/>
              <a:t>Enrollment</a:t>
            </a:r>
          </a:p>
          <a:p>
            <a:r>
              <a:rPr lang="en-US" sz="3200"/>
              <a:t>Next Steps</a:t>
            </a:r>
          </a:p>
        </p:txBody>
      </p:sp>
      <p:sp>
        <p:nvSpPr>
          <p:cNvPr id="6" name="Slide Number Placeholder 1">
            <a:extLst>
              <a:ext uri="{FF2B5EF4-FFF2-40B4-BE49-F238E27FC236}">
                <a16:creationId xmlns:a16="http://schemas.microsoft.com/office/drawing/2014/main" id="{34BEF325-DDA2-425D-B567-2A721D664DFF}"/>
              </a:ext>
            </a:extLst>
          </p:cNvPr>
          <p:cNvSpPr>
            <a:spLocks noGrp="1"/>
          </p:cNvSpPr>
          <p:nvPr>
            <p:ph type="sldNum" sz="quarter" idx="12"/>
            <p:custDataLst>
              <p:tags r:id="rId5"/>
            </p:custDataLst>
          </p:nvPr>
        </p:nvSpPr>
        <p:spPr>
          <a:xfrm>
            <a:off x="11384678" y="6356350"/>
            <a:ext cx="652922" cy="365125"/>
          </a:xfrm>
        </p:spPr>
        <p:txBody>
          <a:bodyPr/>
          <a:lstStyle/>
          <a:p>
            <a:fld id="{158B7785-F6D6-45F8-833E-07BD84680091}" type="slidenum">
              <a:rPr lang="en-US" smtClean="0"/>
              <a:t>4</a:t>
            </a:fld>
            <a:endParaRPr lang="en-US"/>
          </a:p>
        </p:txBody>
      </p:sp>
    </p:spTree>
    <p:custDataLst>
      <p:tags r:id="rId6"/>
    </p:custDataLst>
    <p:extLst>
      <p:ext uri="{BB962C8B-B14F-4D97-AF65-F5344CB8AC3E}">
        <p14:creationId xmlns:p14="http://schemas.microsoft.com/office/powerpoint/2010/main" val="4107839817"/>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657276" y="80498"/>
            <a:ext cx="11386134" cy="786384"/>
          </a:xfrm>
        </p:spPr>
        <p:txBody>
          <a:bodyPr>
            <a:noAutofit/>
          </a:bodyPr>
          <a:lstStyle/>
          <a:p>
            <a:r>
              <a:rPr lang="en-US" sz="2700"/>
              <a:t>Changing Methods Not the Message: New Outreach Partnerships to Consider</a:t>
            </a:r>
          </a:p>
        </p:txBody>
      </p:sp>
      <p:graphicFrame>
        <p:nvGraphicFramePr>
          <p:cNvPr id="4" name="Content Placeholder 3" descr="Examples and methods of who you can reach out to and create partnerships">
            <a:extLst>
              <a:ext uri="{FF2B5EF4-FFF2-40B4-BE49-F238E27FC236}">
                <a16:creationId xmlns:a16="http://schemas.microsoft.com/office/drawing/2014/main" id="{AAC45BDD-7534-451E-8ABE-C65ABB88A487}"/>
              </a:ext>
            </a:extLst>
          </p:cNvPr>
          <p:cNvGraphicFramePr>
            <a:graphicFrameLocks noGrp="1"/>
          </p:cNvGraphicFramePr>
          <p:nvPr>
            <p:ph idx="1"/>
            <p:custDataLst>
              <p:tags r:id="rId4"/>
            </p:custDataLst>
            <p:extLst>
              <p:ext uri="{D42A27DB-BD31-4B8C-83A1-F6EECF244321}">
                <p14:modId xmlns:p14="http://schemas.microsoft.com/office/powerpoint/2010/main" val="1189630792"/>
              </p:ext>
            </p:extLst>
          </p:nvPr>
        </p:nvGraphicFramePr>
        <p:xfrm>
          <a:off x="377190" y="866882"/>
          <a:ext cx="11510010" cy="5991117"/>
        </p:xfrm>
        <a:graphic>
          <a:graphicData uri="http://schemas.openxmlformats.org/drawingml/2006/diagram">
            <dgm:relIds xmlns:dgm="http://schemas.openxmlformats.org/drawingml/2006/diagram" r:dm="rId6" r:lo="rId7" r:qs="rId8" r:cs="rId9"/>
          </a:graphicData>
        </a:graphic>
      </p:graphicFrame>
      <p:sp>
        <p:nvSpPr>
          <p:cNvPr id="3" name="Slide Number Placeholder 2">
            <a:extLst>
              <a:ext uri="{FF2B5EF4-FFF2-40B4-BE49-F238E27FC236}">
                <a16:creationId xmlns:a16="http://schemas.microsoft.com/office/drawing/2014/main" id="{103FBA1B-9199-41E7-8774-2F99F20C5072}"/>
              </a:ext>
            </a:extLst>
          </p:cNvPr>
          <p:cNvSpPr>
            <a:spLocks noGrp="1"/>
          </p:cNvSpPr>
          <p:nvPr>
            <p:ph type="sldNum" sz="quarter" idx="12"/>
            <p:custDataLst>
              <p:tags r:id="rId10"/>
            </p:custDataLst>
          </p:nvPr>
        </p:nvSpPr>
        <p:spPr/>
        <p:txBody>
          <a:bodyPr/>
          <a:lstStyle/>
          <a:p>
            <a:fld id="{158B7785-F6D6-45F8-833E-07BD84680091}" type="slidenum">
              <a:rPr lang="en-US" smtClean="0"/>
              <a:t>40</a:t>
            </a:fld>
            <a:endParaRPr lang="en-US"/>
          </a:p>
        </p:txBody>
      </p:sp>
    </p:spTree>
    <p:custDataLst>
      <p:tags r:id="rId11"/>
    </p:custDataLst>
    <p:extLst>
      <p:ext uri="{BB962C8B-B14F-4D97-AF65-F5344CB8AC3E}">
        <p14:creationId xmlns:p14="http://schemas.microsoft.com/office/powerpoint/2010/main" val="1953490316"/>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80498"/>
            <a:ext cx="11081334" cy="786384"/>
          </a:xfrm>
        </p:spPr>
        <p:txBody>
          <a:bodyPr>
            <a:normAutofit/>
          </a:bodyPr>
          <a:lstStyle/>
          <a:p>
            <a:r>
              <a:rPr lang="en-US"/>
              <a:t>Outreach &amp; Recruitment (2)</a:t>
            </a:r>
          </a:p>
        </p:txBody>
      </p:sp>
      <p:sp>
        <p:nvSpPr>
          <p:cNvPr id="4" name="Text Placeholder 3"/>
          <p:cNvSpPr>
            <a:spLocks noGrp="1"/>
          </p:cNvSpPr>
          <p:nvPr>
            <p:ph type="body" idx="1"/>
            <p:custDataLst>
              <p:tags r:id="rId4"/>
            </p:custDataLst>
          </p:nvPr>
        </p:nvSpPr>
        <p:spPr/>
        <p:txBody>
          <a:bodyPr/>
          <a:lstStyle/>
          <a:p>
            <a:r>
              <a:rPr lang="en-US"/>
              <a:t>Leveraging Technology</a:t>
            </a:r>
          </a:p>
        </p:txBody>
      </p:sp>
      <p:sp>
        <p:nvSpPr>
          <p:cNvPr id="5" name="Content Placeholder 4"/>
          <p:cNvSpPr>
            <a:spLocks noGrp="1"/>
          </p:cNvSpPr>
          <p:nvPr>
            <p:ph sz="half" idx="2"/>
            <p:custDataLst>
              <p:tags r:id="rId5"/>
            </p:custDataLst>
          </p:nvPr>
        </p:nvSpPr>
        <p:spPr/>
        <p:txBody>
          <a:bodyPr/>
          <a:lstStyle/>
          <a:p>
            <a:pPr marL="285750" indent="-285750">
              <a:buFont typeface="Arial" panose="020b0604020202020204" pitchFamily="34" charset="0"/>
              <a:buChar char="•"/>
            </a:pPr>
            <a:r>
              <a:rPr lang="en-US"/>
              <a:t>What resources can you access? </a:t>
            </a:r>
          </a:p>
          <a:p>
            <a:pPr marL="285750" indent="-285750">
              <a:buFont typeface="Arial" panose="020b0604020202020204" pitchFamily="34" charset="0"/>
              <a:buChar char="•"/>
            </a:pPr>
            <a:r>
              <a:rPr lang="en-US"/>
              <a:t>What has been effective?</a:t>
            </a:r>
          </a:p>
          <a:p>
            <a:pPr marL="285750" indent="-285750">
              <a:buFont typeface="Arial" panose="020b0604020202020204" pitchFamily="34" charset="0"/>
              <a:buChar char="•"/>
            </a:pPr>
            <a:r>
              <a:rPr lang="en-US"/>
              <a:t>What are some promising </a:t>
            </a:r>
          </a:p>
          <a:p>
            <a:pPr marL="0" indent="0">
              <a:buNone/>
            </a:pPr>
            <a:r>
              <a:rPr lang="en-US"/>
              <a:t>    practices?</a:t>
            </a:r>
          </a:p>
        </p:txBody>
      </p:sp>
      <p:pic>
        <p:nvPicPr>
          <p:cNvPr id="2050" name="Picture 2" descr="word cloud including technology, innovation, development, mobile">
            <a:extLst>
              <a:ext uri="{FF2B5EF4-FFF2-40B4-BE49-F238E27FC236}">
                <a16:creationId xmlns:a16="http://schemas.microsoft.com/office/drawing/2014/main" id="{8ECECAD5-E134-46D5-A741-F3FFC40BF845}"/>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5421301" y="2638095"/>
            <a:ext cx="5930911" cy="31277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custDataLst>
              <p:tags r:id="rId8"/>
            </p:custDataLst>
          </p:nvPr>
        </p:nvSpPr>
        <p:spPr/>
        <p:txBody>
          <a:bodyPr/>
          <a:lstStyle/>
          <a:p>
            <a:fld id="{158B7785-F6D6-45F8-833E-07BD84680091}" type="slidenum">
              <a:rPr lang="en-US" smtClean="0"/>
              <a:t>41</a:t>
            </a:fld>
            <a:endParaRPr lang="en-US"/>
          </a:p>
        </p:txBody>
      </p:sp>
    </p:spTree>
    <p:custDataLst>
      <p:tags r:id="rId9"/>
    </p:custDataLst>
    <p:extLst>
      <p:ext uri="{BB962C8B-B14F-4D97-AF65-F5344CB8AC3E}">
        <p14:creationId xmlns:p14="http://schemas.microsoft.com/office/powerpoint/2010/main" val="2976265027"/>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80498"/>
            <a:ext cx="11081334" cy="786384"/>
          </a:xfrm>
        </p:spPr>
        <p:txBody>
          <a:bodyPr/>
          <a:lstStyle/>
          <a:p>
            <a:r>
              <a:rPr lang="en-US"/>
              <a:t>Digital Outreach</a:t>
            </a:r>
          </a:p>
        </p:txBody>
      </p:sp>
      <p:sp>
        <p:nvSpPr>
          <p:cNvPr id="4" name="Text Placeholder 3"/>
          <p:cNvSpPr>
            <a:spLocks noGrp="1"/>
          </p:cNvSpPr>
          <p:nvPr>
            <p:ph type="body" idx="1"/>
            <p:custDataLst>
              <p:tags r:id="rId4"/>
            </p:custDataLst>
          </p:nvPr>
        </p:nvSpPr>
        <p:spPr>
          <a:xfrm>
            <a:off x="839788" y="1036857"/>
            <a:ext cx="10515600" cy="823912"/>
          </a:xfrm>
        </p:spPr>
        <p:txBody>
          <a:bodyPr>
            <a:normAutofit lnSpcReduction="10000"/>
          </a:bodyPr>
          <a:lstStyle/>
          <a:p>
            <a:r>
              <a:rPr lang="en-US"/>
              <a:t>What digital outreach strategies are you using, or do you plan to use to tell farmworkers you are still providing services? </a:t>
            </a:r>
          </a:p>
        </p:txBody>
      </p:sp>
      <p:sp>
        <p:nvSpPr>
          <p:cNvPr id="5" name="Content Placeholder 4"/>
          <p:cNvSpPr>
            <a:spLocks noGrp="1"/>
          </p:cNvSpPr>
          <p:nvPr>
            <p:ph sz="half" idx="2"/>
            <p:custDataLst>
              <p:tags r:id="rId5"/>
            </p:custDataLst>
          </p:nvPr>
        </p:nvSpPr>
        <p:spPr/>
        <p:txBody>
          <a:bodyPr/>
          <a:lstStyle/>
          <a:p>
            <a:r>
              <a:rPr lang="en-US" sz="3200"/>
              <a:t>Share a link to your digital outreach materials in the chat box.</a:t>
            </a:r>
          </a:p>
        </p:txBody>
      </p:sp>
      <p:sp>
        <p:nvSpPr>
          <p:cNvPr id="2" name="Slide Number Placeholder 1"/>
          <p:cNvSpPr>
            <a:spLocks noGrp="1"/>
          </p:cNvSpPr>
          <p:nvPr>
            <p:ph type="sldNum" sz="quarter" idx="12"/>
            <p:custDataLst>
              <p:tags r:id="rId6"/>
            </p:custDataLst>
          </p:nvPr>
        </p:nvSpPr>
        <p:spPr/>
        <p:txBody>
          <a:bodyPr/>
          <a:lstStyle/>
          <a:p>
            <a:fld id="{158B7785-F6D6-45F8-833E-07BD84680091}" type="slidenum">
              <a:rPr lang="en-US" smtClean="0"/>
              <a:t>42</a:t>
            </a:fld>
            <a:endParaRPr lang="en-US"/>
          </a:p>
        </p:txBody>
      </p:sp>
    </p:spTree>
    <p:custDataLst>
      <p:tags r:id="rId7"/>
    </p:custDataLst>
    <p:extLst>
      <p:ext uri="{BB962C8B-B14F-4D97-AF65-F5344CB8AC3E}">
        <p14:creationId xmlns:p14="http://schemas.microsoft.com/office/powerpoint/2010/main" val="881134938"/>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6B24D48E-81AF-421F-991B-6718C3803F36}"/>
              </a:ext>
            </a:extLst>
          </p:cNvPr>
          <p:cNvSpPr>
            <a:spLocks noGrp="1"/>
          </p:cNvSpPr>
          <p:nvPr>
            <p:ph type="title"/>
            <p:custDataLst>
              <p:tags r:id="rId3"/>
            </p:custDataLst>
          </p:nvPr>
        </p:nvSpPr>
        <p:spPr>
          <a:xfrm>
            <a:off x="805866" y="80498"/>
            <a:ext cx="11081334" cy="786384"/>
          </a:xfrm>
        </p:spPr>
        <p:txBody>
          <a:bodyPr/>
          <a:lstStyle/>
          <a:p>
            <a:r>
              <a:rPr lang="en-US"/>
              <a:t>Outreach Resources</a:t>
            </a:r>
          </a:p>
        </p:txBody>
      </p:sp>
      <p:sp>
        <p:nvSpPr>
          <p:cNvPr id="6" name="Text Placeholder 5">
            <a:extLst>
              <a:ext uri="{FF2B5EF4-FFF2-40B4-BE49-F238E27FC236}">
                <a16:creationId xmlns:a16="http://schemas.microsoft.com/office/drawing/2014/main" id="{39E3B52F-63D0-49A1-907C-34CF42967D75}"/>
              </a:ext>
            </a:extLst>
          </p:cNvPr>
          <p:cNvSpPr>
            <a:spLocks noGrp="1"/>
          </p:cNvSpPr>
          <p:nvPr>
            <p:ph type="body" idx="1"/>
            <p:custDataLst>
              <p:tags r:id="rId4"/>
            </p:custDataLst>
          </p:nvPr>
        </p:nvSpPr>
        <p:spPr/>
        <p:txBody>
          <a:bodyPr>
            <a:noAutofit/>
          </a:bodyPr>
          <a:lstStyle/>
          <a:p>
            <a:r>
              <a:rPr lang="en-US" sz="2200"/>
              <a:t>Creating Effective Outreach Strategies for Farmworkers, Employers and Stakeholders</a:t>
            </a:r>
          </a:p>
        </p:txBody>
      </p:sp>
      <p:sp>
        <p:nvSpPr>
          <p:cNvPr id="4" name="Content Placeholder 3">
            <a:extLst>
              <a:ext uri="{FF2B5EF4-FFF2-40B4-BE49-F238E27FC236}">
                <a16:creationId xmlns:a16="http://schemas.microsoft.com/office/drawing/2014/main" id="{8AE2853C-7EA4-46AB-ABF7-9786B656D38A}"/>
              </a:ext>
            </a:extLst>
          </p:cNvPr>
          <p:cNvSpPr>
            <a:spLocks noGrp="1"/>
          </p:cNvSpPr>
          <p:nvPr>
            <p:ph sz="half" idx="2"/>
            <p:custDataLst>
              <p:tags r:id="rId5"/>
            </p:custDataLst>
          </p:nvPr>
        </p:nvSpPr>
        <p:spPr/>
        <p:txBody>
          <a:bodyPr/>
          <a:lstStyle/>
          <a:p>
            <a:r>
              <a:rPr lang="en-US">
                <a:hlinkClick/>
              </a:rPr>
              <a:t>WorkforceGPS Resource </a:t>
            </a:r>
            <a:r>
              <a:rPr lang="en-US"/>
              <a:t>highlights resources such as:</a:t>
            </a:r>
          </a:p>
          <a:p>
            <a:pPr lvl="1"/>
            <a:r>
              <a:rPr lang="en-US"/>
              <a:t>Outreach Training for Career Center Staff</a:t>
            </a:r>
          </a:p>
          <a:p>
            <a:pPr lvl="1"/>
            <a:r>
              <a:rPr lang="en-US"/>
              <a:t>Outreach Program Fact Sheet</a:t>
            </a:r>
          </a:p>
          <a:p>
            <a:pPr lvl="1"/>
            <a:r>
              <a:rPr lang="en-US"/>
              <a:t>Agricultural Outreach Workers Training Module</a:t>
            </a:r>
          </a:p>
          <a:p>
            <a:pPr lvl="1"/>
            <a:r>
              <a:rPr lang="en-US"/>
              <a:t>Outreach Materials</a:t>
            </a:r>
          </a:p>
          <a:p>
            <a:pPr lvl="1"/>
            <a:r>
              <a:rPr lang="en-US"/>
              <a:t>Business Services Unites – Computer-based Training</a:t>
            </a:r>
          </a:p>
          <a:p>
            <a:pPr lvl="1"/>
            <a:r>
              <a:rPr lang="en-US"/>
              <a:t>Communication Tools</a:t>
            </a:r>
          </a:p>
        </p:txBody>
      </p:sp>
      <p:sp>
        <p:nvSpPr>
          <p:cNvPr id="7" name="Text Placeholder 6">
            <a:extLst>
              <a:ext uri="{FF2B5EF4-FFF2-40B4-BE49-F238E27FC236}">
                <a16:creationId xmlns:a16="http://schemas.microsoft.com/office/drawing/2014/main" id="{0B0E1946-6169-4A28-90D2-4E96B8B94B60}"/>
              </a:ext>
            </a:extLst>
          </p:cNvPr>
          <p:cNvSpPr>
            <a:spLocks noGrp="1"/>
          </p:cNvSpPr>
          <p:nvPr>
            <p:ph type="body" sz="quarter" idx="3"/>
            <p:custDataLst>
              <p:tags r:id="rId6"/>
            </p:custDataLst>
          </p:nvPr>
        </p:nvSpPr>
        <p:spPr>
          <a:xfrm>
            <a:off x="6172200" y="999279"/>
            <a:ext cx="5524500" cy="823912"/>
          </a:xfrm>
        </p:spPr>
        <p:txBody>
          <a:bodyPr>
            <a:noAutofit/>
          </a:bodyPr>
          <a:lstStyle/>
          <a:p>
            <a:r>
              <a:rPr lang="en-US" sz="2200"/>
              <a:t>Data-Driven Outreach and Referral Strategies – Improving Service Delivery Design &amp; Capacity</a:t>
            </a:r>
          </a:p>
        </p:txBody>
      </p:sp>
      <p:sp>
        <p:nvSpPr>
          <p:cNvPr id="5" name="Content Placeholder 4">
            <a:extLst>
              <a:ext uri="{FF2B5EF4-FFF2-40B4-BE49-F238E27FC236}">
                <a16:creationId xmlns:a16="http://schemas.microsoft.com/office/drawing/2014/main" id="{ABDF13F8-E146-42A6-ACE2-7D1AB06D9FA3}"/>
              </a:ext>
            </a:extLst>
          </p:cNvPr>
          <p:cNvSpPr>
            <a:spLocks noGrp="1"/>
          </p:cNvSpPr>
          <p:nvPr>
            <p:ph sz="quarter" idx="4"/>
            <p:custDataLst>
              <p:tags r:id="rId7"/>
            </p:custDataLst>
          </p:nvPr>
        </p:nvSpPr>
        <p:spPr>
          <a:xfrm>
            <a:off x="6261100" y="1989878"/>
            <a:ext cx="5212080" cy="4199785"/>
          </a:xfrm>
        </p:spPr>
        <p:txBody>
          <a:bodyPr/>
          <a:lstStyle/>
          <a:p>
            <a:r>
              <a:rPr lang="en-US">
                <a:hlinkClick/>
              </a:rPr>
              <a:t>WorkforceGPS Resource </a:t>
            </a:r>
            <a:r>
              <a:rPr lang="en-US"/>
              <a:t>highlights resources covering the following topics: </a:t>
            </a:r>
          </a:p>
          <a:p>
            <a:pPr lvl="1"/>
            <a:r>
              <a:rPr lang="en-US"/>
              <a:t>Outreach and Recruitment Techniques (Go to Them)</a:t>
            </a:r>
          </a:p>
          <a:p>
            <a:pPr lvl="1"/>
            <a:r>
              <a:rPr lang="en-US"/>
              <a:t>Increasing Service Levels (Maintain Contact with Them)</a:t>
            </a:r>
          </a:p>
          <a:p>
            <a:pPr lvl="1"/>
            <a:r>
              <a:rPr lang="en-US"/>
              <a:t>Marketing and Communication (Keep Trying to Reach Them)</a:t>
            </a:r>
          </a:p>
        </p:txBody>
      </p:sp>
      <p:sp>
        <p:nvSpPr>
          <p:cNvPr id="2" name="Slide Number Placeholder 1">
            <a:extLst>
              <a:ext uri="{FF2B5EF4-FFF2-40B4-BE49-F238E27FC236}">
                <a16:creationId xmlns:a16="http://schemas.microsoft.com/office/drawing/2014/main" id="{8CF7132E-E293-4690-9DFB-5889F44FA011}"/>
              </a:ext>
            </a:extLst>
          </p:cNvPr>
          <p:cNvSpPr>
            <a:spLocks noGrp="1"/>
          </p:cNvSpPr>
          <p:nvPr>
            <p:ph type="sldNum" sz="quarter" idx="12"/>
            <p:custDataLst>
              <p:tags r:id="rId8"/>
            </p:custDataLst>
          </p:nvPr>
        </p:nvSpPr>
        <p:spPr/>
        <p:txBody>
          <a:bodyPr/>
          <a:lstStyle/>
          <a:p>
            <a:fld id="{158B7785-F6D6-45F8-833E-07BD84680091}" type="slidenum">
              <a:rPr lang="en-US" smtClean="0"/>
              <a:t>43</a:t>
            </a:fld>
            <a:endParaRPr lang="en-US"/>
          </a:p>
        </p:txBody>
      </p:sp>
      <p:sp>
        <p:nvSpPr>
          <p:cNvPr id="8" name="New shape"/>
          <p:cNvSpPr/>
          <p:nvPr>
            <p:custDataLst>
              <p:tags r:id="rId9"/>
            </p:custDataLst>
          </p:nvPr>
        </p:nvSpPr>
        <p:spPr>
          <a:xfrm>
            <a:off x="897306" y="202133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
        <p:nvSpPr>
          <p:cNvPr id="9" name="New shape"/>
          <p:cNvSpPr/>
          <p:nvPr>
            <p:custDataLst>
              <p:tags r:id="rId11"/>
            </p:custDataLst>
          </p:nvPr>
        </p:nvSpPr>
        <p:spPr>
          <a:xfrm>
            <a:off x="6352540" y="202133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Tree>
    <p:custDataLst>
      <p:tags r:id="rId13"/>
    </p:custDataLst>
    <p:extLst>
      <p:ext uri="{BB962C8B-B14F-4D97-AF65-F5344CB8AC3E}">
        <p14:creationId xmlns:p14="http://schemas.microsoft.com/office/powerpoint/2010/main" val="1150870572"/>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23DCB6B-DE9A-4FB7-8E95-82B3BBBBB42B}"/>
              </a:ext>
            </a:extLst>
          </p:cNvPr>
          <p:cNvSpPr>
            <a:spLocks noGrp="1"/>
          </p:cNvSpPr>
          <p:nvPr>
            <p:ph type="title"/>
            <p:custDataLst>
              <p:tags r:id="rId3"/>
            </p:custDataLst>
          </p:nvPr>
        </p:nvSpPr>
        <p:spPr>
          <a:xfrm>
            <a:off x="1228224" y="0"/>
            <a:ext cx="5632784" cy="1556473"/>
          </a:xfrm>
        </p:spPr>
        <p:txBody>
          <a:bodyPr>
            <a:normAutofit/>
          </a:bodyPr>
          <a:lstStyle/>
          <a:p>
            <a:pPr algn="ctr"/>
            <a:r>
              <a:rPr lang="en-US" sz="4400">
                <a:solidFill>
                  <a:srgbClr val="990000"/>
                </a:solidFill>
              </a:rPr>
              <a:t>Are you ready?</a:t>
            </a:r>
            <a:endParaRPr lang="es-PE"/>
          </a:p>
        </p:txBody>
      </p:sp>
      <p:pic>
        <p:nvPicPr>
          <p:cNvPr id="1028" name="Picture 4" descr="Are you ready street sign">
            <a:extLst>
              <a:ext uri="{FF2B5EF4-FFF2-40B4-BE49-F238E27FC236}">
                <a16:creationId xmlns:a16="http://schemas.microsoft.com/office/drawing/2014/main" id="{6D8CF822-E3C1-4CE7-81B5-A3293217070F}"/>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1744924" y="1716894"/>
            <a:ext cx="4610991" cy="28634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06A6F7F-0807-4EA6-992E-F71FB2006E40}"/>
              </a:ext>
            </a:extLst>
          </p:cNvPr>
          <p:cNvSpPr>
            <a:spLocks noGrp="1"/>
          </p:cNvSpPr>
          <p:nvPr>
            <p:ph type="body" idx="1"/>
            <p:custDataLst>
              <p:tags r:id="rId6"/>
            </p:custDataLst>
          </p:nvPr>
        </p:nvSpPr>
        <p:spPr>
          <a:xfrm>
            <a:off x="784058" y="4840224"/>
            <a:ext cx="6553200" cy="1055309"/>
          </a:xfrm>
        </p:spPr>
        <p:txBody>
          <a:bodyPr>
            <a:normAutofit fontScale="62500" lnSpcReduction="20000"/>
          </a:bodyPr>
          <a:lstStyle/>
          <a:p>
            <a:pPr marL="0" indent="0" algn="ctr">
              <a:buNone/>
            </a:pPr>
            <a:r>
              <a:rPr lang="en-US" sz="6000"/>
              <a:t>Let’s Discuss a Few Participant Eligibility Scenarios!</a:t>
            </a:r>
            <a:endParaRPr lang="es-PE"/>
          </a:p>
        </p:txBody>
      </p:sp>
      <p:sp>
        <p:nvSpPr>
          <p:cNvPr id="4" name="Slide Number Placeholder 3">
            <a:extLst>
              <a:ext uri="{FF2B5EF4-FFF2-40B4-BE49-F238E27FC236}">
                <a16:creationId xmlns:a16="http://schemas.microsoft.com/office/drawing/2014/main" id="{5A9E8D2B-A123-400B-8456-FBFCADAC1AF0}"/>
              </a:ext>
            </a:extLst>
          </p:cNvPr>
          <p:cNvSpPr>
            <a:spLocks noGrp="1"/>
          </p:cNvSpPr>
          <p:nvPr>
            <p:ph type="sldNum" sz="quarter" idx="12"/>
            <p:custDataLst>
              <p:tags r:id="rId7"/>
            </p:custDataLst>
          </p:nvPr>
        </p:nvSpPr>
        <p:spPr/>
        <p:txBody>
          <a:bodyPr/>
          <a:lstStyle/>
          <a:p>
            <a:fld id="{158B7785-F6D6-45F8-833E-07BD84680091}" type="slidenum">
              <a:rPr lang="en-US" smtClean="0"/>
              <a:t>44</a:t>
            </a:fld>
            <a:endParaRPr lang="en-US"/>
          </a:p>
        </p:txBody>
      </p:sp>
    </p:spTree>
    <p:custDataLst>
      <p:tags r:id="rId8"/>
    </p:custDataLst>
    <p:extLst>
      <p:ext uri="{BB962C8B-B14F-4D97-AF65-F5344CB8AC3E}">
        <p14:creationId xmlns:p14="http://schemas.microsoft.com/office/powerpoint/2010/main" val="214208085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E07CA73-0E92-4346-8532-6439E122EAFC}"/>
              </a:ext>
            </a:extLst>
          </p:cNvPr>
          <p:cNvSpPr>
            <a:spLocks noGrp="1"/>
          </p:cNvSpPr>
          <p:nvPr>
            <p:ph type="title"/>
            <p:custDataLst>
              <p:tags r:id="rId3"/>
            </p:custDataLst>
          </p:nvPr>
        </p:nvSpPr>
        <p:spPr>
          <a:xfrm>
            <a:off x="805866" y="80498"/>
            <a:ext cx="11081334" cy="786384"/>
          </a:xfrm>
        </p:spPr>
        <p:txBody>
          <a:bodyPr/>
          <a:lstStyle/>
          <a:p>
            <a:r>
              <a:rPr lang="en-US"/>
              <a:t>Our Ask</a:t>
            </a:r>
            <a:endParaRPr lang="es-PE"/>
          </a:p>
        </p:txBody>
      </p:sp>
      <p:sp>
        <p:nvSpPr>
          <p:cNvPr id="3" name="Content Placeholder 2">
            <a:extLst>
              <a:ext uri="{FF2B5EF4-FFF2-40B4-BE49-F238E27FC236}">
                <a16:creationId xmlns:a16="http://schemas.microsoft.com/office/drawing/2014/main" id="{B45E60AF-E117-4CEC-AF06-69A34C6C4C1A}"/>
              </a:ext>
            </a:extLst>
          </p:cNvPr>
          <p:cNvSpPr>
            <a:spLocks noGrp="1"/>
          </p:cNvSpPr>
          <p:nvPr>
            <p:ph idx="1"/>
            <p:custDataLst>
              <p:tags r:id="rId4"/>
            </p:custDataLst>
          </p:nvPr>
        </p:nvSpPr>
        <p:spPr/>
        <p:txBody>
          <a:bodyPr>
            <a:normAutofit/>
          </a:bodyPr>
          <a:lstStyle/>
          <a:p>
            <a:r>
              <a:rPr lang="en-US" sz="3200"/>
              <a:t>Use the WIOA Public Law, WIOA Final Rule, and ETA Guidance as a framework to make decisions</a:t>
            </a:r>
          </a:p>
          <a:p>
            <a:r>
              <a:rPr lang="en-US" sz="3200"/>
              <a:t>Work together to address any issues that create barriers for our customers to access NFJP and other workforce investment services</a:t>
            </a:r>
          </a:p>
          <a:p>
            <a:r>
              <a:rPr lang="en-US" sz="3200"/>
              <a:t>Commit to continuous improvement and  analyze and adjust, if necessary</a:t>
            </a:r>
            <a:endParaRPr lang="es-PE" sz="3200"/>
          </a:p>
        </p:txBody>
      </p:sp>
      <p:sp>
        <p:nvSpPr>
          <p:cNvPr id="4" name="Slide Number Placeholder 3">
            <a:extLst>
              <a:ext uri="{FF2B5EF4-FFF2-40B4-BE49-F238E27FC236}">
                <a16:creationId xmlns:a16="http://schemas.microsoft.com/office/drawing/2014/main" id="{33B26187-28AC-47F5-B8C5-53E7D92C3120}"/>
              </a:ext>
            </a:extLst>
          </p:cNvPr>
          <p:cNvSpPr>
            <a:spLocks noGrp="1"/>
          </p:cNvSpPr>
          <p:nvPr>
            <p:ph type="sldNum" sz="quarter" idx="12"/>
            <p:custDataLst>
              <p:tags r:id="rId5"/>
            </p:custDataLst>
          </p:nvPr>
        </p:nvSpPr>
        <p:spPr/>
        <p:txBody>
          <a:bodyPr/>
          <a:lstStyle/>
          <a:p>
            <a:fld id="{158B7785-F6D6-45F8-833E-07BD84680091}" type="slidenum">
              <a:rPr lang="en-US" smtClean="0"/>
              <a:t>45</a:t>
            </a:fld>
            <a:endParaRPr lang="en-US"/>
          </a:p>
        </p:txBody>
      </p:sp>
    </p:spTree>
    <p:custDataLst>
      <p:tags r:id="rId6"/>
    </p:custDataLst>
    <p:extLst>
      <p:ext uri="{BB962C8B-B14F-4D97-AF65-F5344CB8AC3E}">
        <p14:creationId xmlns:p14="http://schemas.microsoft.com/office/powerpoint/2010/main" val="2219454042"/>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05866" y="80498"/>
            <a:ext cx="11081334" cy="786384"/>
          </a:xfrm>
        </p:spPr>
        <p:txBody>
          <a:bodyPr/>
          <a:lstStyle/>
          <a:p>
            <a:r>
              <a:rPr lang="en-US"/>
              <a:t>Dependents and Selective Service Scenario…</a:t>
            </a:r>
          </a:p>
        </p:txBody>
      </p:sp>
      <p:sp>
        <p:nvSpPr>
          <p:cNvPr id="3" name="Content Placeholder 2"/>
          <p:cNvSpPr>
            <a:spLocks noGrp="1"/>
          </p:cNvSpPr>
          <p:nvPr>
            <p:ph idx="1"/>
            <p:custDataLst>
              <p:tags r:id="rId4"/>
            </p:custDataLst>
          </p:nvPr>
        </p:nvSpPr>
        <p:spPr/>
        <p:txBody>
          <a:bodyPr>
            <a:normAutofit/>
          </a:bodyPr>
          <a:lstStyle/>
          <a:p>
            <a:pPr marL="146300" indent="0">
              <a:buNone/>
            </a:pPr>
            <a:r>
              <a:rPr lang="en-US" sz="2800"/>
              <a:t>Mario is a male who is 21 years old and is interested in qualifying for NFJP services under his uncle who is a farmworker. He lives with his uncle.</a:t>
            </a:r>
          </a:p>
          <a:p>
            <a:pPr marL="717800" indent="-571500"/>
            <a:r>
              <a:rPr lang="en-US" sz="2800"/>
              <a:t>Is Mario eligible?</a:t>
            </a:r>
          </a:p>
        </p:txBody>
      </p:sp>
      <p:pic>
        <p:nvPicPr>
          <p:cNvPr id="10242" name="Picture 2">
            <a:extLst>
              <a:ext uri="{FF2B5EF4-FFF2-40B4-BE49-F238E27FC236}">
                <a16:creationId xmlns:a16="http://schemas.microsoft.com/office/drawing/2014/main" id="{59A5C4CD-648A-4053-BA8A-938B6C111CE5}"/>
              </a:ex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5178882" y="2365058"/>
            <a:ext cx="5715000" cy="38119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AD6A29D-49DD-43CF-A8E9-68E79A85873C}"/>
              </a:ext>
            </a:extLst>
          </p:cNvPr>
          <p:cNvSpPr>
            <a:spLocks noGrp="1"/>
          </p:cNvSpPr>
          <p:nvPr>
            <p:ph type="sldNum" sz="quarter" idx="12"/>
            <p:custDataLst>
              <p:tags r:id="rId7"/>
            </p:custDataLst>
          </p:nvPr>
        </p:nvSpPr>
        <p:spPr/>
        <p:txBody>
          <a:bodyPr/>
          <a:lstStyle/>
          <a:p>
            <a:fld id="{158B7785-F6D6-45F8-833E-07BD84680091}" type="slidenum">
              <a:rPr lang="en-US" smtClean="0"/>
              <a:t>46</a:t>
            </a:fld>
            <a:endParaRPr lang="en-US"/>
          </a:p>
        </p:txBody>
      </p:sp>
    </p:spTree>
    <p:custDataLst>
      <p:tags r:id="rId8"/>
    </p:custDataLst>
    <p:extLst>
      <p:ext uri="{BB962C8B-B14F-4D97-AF65-F5344CB8AC3E}">
        <p14:creationId xmlns:p14="http://schemas.microsoft.com/office/powerpoint/2010/main" val="2769341976"/>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05866" y="80498"/>
            <a:ext cx="11081334" cy="786384"/>
          </a:xfrm>
        </p:spPr>
        <p:txBody>
          <a:bodyPr/>
          <a:lstStyle/>
          <a:p>
            <a:r>
              <a:rPr lang="en-US"/>
              <a:t>Scenario: Year-Round Work…</a:t>
            </a:r>
          </a:p>
        </p:txBody>
      </p:sp>
      <p:sp>
        <p:nvSpPr>
          <p:cNvPr id="3" name="Content Placeholder 2"/>
          <p:cNvSpPr>
            <a:spLocks noGrp="1"/>
          </p:cNvSpPr>
          <p:nvPr>
            <p:ph idx="1"/>
            <p:custDataLst>
              <p:tags r:id="rId4"/>
            </p:custDataLst>
          </p:nvPr>
        </p:nvSpPr>
        <p:spPr/>
        <p:txBody>
          <a:bodyPr>
            <a:normAutofit/>
          </a:bodyPr>
          <a:lstStyle/>
          <a:p>
            <a:r>
              <a:rPr lang="en-US" sz="3200"/>
              <a:t>A seasonal farm worker performs eligible farm work from June to mid-October.  From late October-March, he is provided 4 hours/day in the farm’s gift shop, which is open Thursday – Sunday.  </a:t>
            </a:r>
          </a:p>
          <a:p>
            <a:pPr lvl="1"/>
            <a:r>
              <a:rPr lang="en-US" sz="2800">
                <a:solidFill>
                  <a:schemeClr val="tx1"/>
                </a:solidFill>
              </a:rPr>
              <a:t>What information is needed to determine if this person is eligible for services through NFJP? </a:t>
            </a:r>
          </a:p>
          <a:p>
            <a:pPr lvl="1"/>
            <a:r>
              <a:rPr lang="en-US" sz="2800">
                <a:solidFill>
                  <a:schemeClr val="tx1"/>
                </a:solidFill>
              </a:rPr>
              <a:t>Is the individual earning at least 50 percent of their total income from farmwork or by being employment at least 50 percent of their total employment in farmwork?</a:t>
            </a:r>
          </a:p>
        </p:txBody>
      </p:sp>
      <p:sp>
        <p:nvSpPr>
          <p:cNvPr id="4" name="Slide Number Placeholder 3">
            <a:extLst>
              <a:ext uri="{FF2B5EF4-FFF2-40B4-BE49-F238E27FC236}">
                <a16:creationId xmlns:a16="http://schemas.microsoft.com/office/drawing/2014/main" id="{527EF478-183D-40AA-A8F9-A97D414F285B}"/>
              </a:ext>
            </a:extLst>
          </p:cNvPr>
          <p:cNvSpPr>
            <a:spLocks noGrp="1"/>
          </p:cNvSpPr>
          <p:nvPr>
            <p:ph type="sldNum" sz="quarter" idx="12"/>
            <p:custDataLst>
              <p:tags r:id="rId5"/>
            </p:custDataLst>
          </p:nvPr>
        </p:nvSpPr>
        <p:spPr/>
        <p:txBody>
          <a:bodyPr/>
          <a:lstStyle/>
          <a:p>
            <a:fld id="{158B7785-F6D6-45F8-833E-07BD84680091}" type="slidenum">
              <a:rPr lang="en-US" smtClean="0"/>
              <a:t>47</a:t>
            </a:fld>
            <a:endParaRPr lang="en-US"/>
          </a:p>
        </p:txBody>
      </p:sp>
    </p:spTree>
    <p:custDataLst>
      <p:tags r:id="rId6"/>
    </p:custDataLst>
    <p:extLst>
      <p:ext uri="{BB962C8B-B14F-4D97-AF65-F5344CB8AC3E}">
        <p14:creationId xmlns:p14="http://schemas.microsoft.com/office/powerpoint/2010/main" val="3837819976"/>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05866" y="80498"/>
            <a:ext cx="11081334" cy="786384"/>
          </a:xfrm>
        </p:spPr>
        <p:txBody>
          <a:bodyPr>
            <a:normAutofit/>
          </a:bodyPr>
          <a:lstStyle/>
          <a:p>
            <a:r>
              <a:rPr lang="en-US"/>
              <a:t>Scenario: H2-A Workers and Emergency Assistance…</a:t>
            </a:r>
          </a:p>
        </p:txBody>
      </p:sp>
      <p:sp>
        <p:nvSpPr>
          <p:cNvPr id="3" name="Content Placeholder 2"/>
          <p:cNvSpPr>
            <a:spLocks noGrp="1"/>
          </p:cNvSpPr>
          <p:nvPr>
            <p:ph idx="1"/>
            <p:custDataLst>
              <p:tags r:id="rId4"/>
            </p:custDataLst>
          </p:nvPr>
        </p:nvSpPr>
        <p:spPr/>
        <p:txBody>
          <a:bodyPr>
            <a:normAutofit/>
          </a:bodyPr>
          <a:lstStyle/>
          <a:p>
            <a:r>
              <a:rPr lang="en-US" sz="3200"/>
              <a:t>Could we provide emergency assistance to H2-A workers? </a:t>
            </a:r>
          </a:p>
          <a:p>
            <a:pPr lvl="1"/>
            <a:r>
              <a:rPr lang="en-US" sz="2800">
                <a:solidFill>
                  <a:schemeClr val="tx1"/>
                </a:solidFill>
              </a:rPr>
              <a:t>NFJP grantees may provide emergency assistance to H-2A Temporary Agricultural Workers (H-2A workers) to address an immediate and short-term need. Providing other types of direct services to H-2A workers is not allowable. </a:t>
            </a:r>
          </a:p>
          <a:p>
            <a:pPr lvl="1"/>
            <a:r>
              <a:rPr lang="en-US" sz="2800">
                <a:solidFill>
                  <a:schemeClr val="tx1"/>
                </a:solidFill>
              </a:rPr>
              <a:t>When providing emergency assistance to an H-2A worker, NFJP grantees are expected to leverage alternative resources and coordinate with State Monitor Advocates, Farm Labor Specialists, and other partners.</a:t>
            </a:r>
          </a:p>
        </p:txBody>
      </p:sp>
      <p:sp>
        <p:nvSpPr>
          <p:cNvPr id="4" name="Slide Number Placeholder 3">
            <a:extLst>
              <a:ext uri="{FF2B5EF4-FFF2-40B4-BE49-F238E27FC236}">
                <a16:creationId xmlns:a16="http://schemas.microsoft.com/office/drawing/2014/main" id="{2620004C-84DA-4412-9E57-00EA846C6456}"/>
              </a:ext>
            </a:extLst>
          </p:cNvPr>
          <p:cNvSpPr>
            <a:spLocks noGrp="1"/>
          </p:cNvSpPr>
          <p:nvPr>
            <p:ph type="sldNum" sz="quarter" idx="12"/>
            <p:custDataLst>
              <p:tags r:id="rId5"/>
            </p:custDataLst>
          </p:nvPr>
        </p:nvSpPr>
        <p:spPr/>
        <p:txBody>
          <a:bodyPr/>
          <a:lstStyle/>
          <a:p>
            <a:fld id="{158B7785-F6D6-45F8-833E-07BD84680091}" type="slidenum">
              <a:rPr lang="en-US" smtClean="0"/>
              <a:t>48</a:t>
            </a:fld>
            <a:endParaRPr lang="en-US"/>
          </a:p>
        </p:txBody>
      </p:sp>
    </p:spTree>
    <p:custDataLst>
      <p:tags r:id="rId6"/>
    </p:custDataLst>
    <p:extLst>
      <p:ext uri="{BB962C8B-B14F-4D97-AF65-F5344CB8AC3E}">
        <p14:creationId xmlns:p14="http://schemas.microsoft.com/office/powerpoint/2010/main" val="357850571"/>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A24B3598-B407-4141-9839-1B035F6FBD48}"/>
              </a:ext>
            </a:extLst>
          </p:cNvPr>
          <p:cNvSpPr>
            <a:spLocks noGrp="1"/>
          </p:cNvSpPr>
          <p:nvPr>
            <p:ph type="title"/>
            <p:custDataLst>
              <p:tags r:id="rId3"/>
            </p:custDataLst>
          </p:nvPr>
        </p:nvSpPr>
        <p:spPr>
          <a:xfrm>
            <a:off x="702996" y="91928"/>
            <a:ext cx="11311744" cy="786384"/>
          </a:xfrm>
        </p:spPr>
        <p:txBody>
          <a:bodyPr>
            <a:noAutofit/>
          </a:bodyPr>
          <a:lstStyle/>
          <a:p>
            <a:r>
              <a:rPr lang="en-US" sz="3000"/>
              <a:t>Continuous Improvement: Identify Barriers and Refine Our Approach </a:t>
            </a:r>
          </a:p>
        </p:txBody>
      </p:sp>
      <p:graphicFrame>
        <p:nvGraphicFramePr>
          <p:cNvPr id="5" name="Content Placeholder 2" descr="SmartArt listing barriers and refinements to approach">
            <a:extLst>
              <a:ext uri="{FF2B5EF4-FFF2-40B4-BE49-F238E27FC236}">
                <a16:creationId xmlns:a16="http://schemas.microsoft.com/office/drawing/2014/main" id="{7FF0EF42-0979-43F1-B9CD-B28B55633AA4}"/>
              </a:ext>
            </a:extLst>
          </p:cNvPr>
          <p:cNvGraphicFramePr>
            <a:graphicFrameLocks noGrp="1"/>
          </p:cNvGraphicFramePr>
          <p:nvPr>
            <p:ph idx="1"/>
            <p:custDataLst>
              <p:tags r:id="rId4"/>
            </p:custDataLst>
            <p:extLst>
              <p:ext uri="{D42A27DB-BD31-4B8C-83A1-F6EECF244321}">
                <p14:modId xmlns:p14="http://schemas.microsoft.com/office/powerpoint/2010/main" val="675368060"/>
              </p:ext>
            </p:extLst>
          </p:nvPr>
        </p:nvGraphicFramePr>
        <p:xfrm>
          <a:off x="396574" y="1019503"/>
          <a:ext cx="11407487" cy="5157460"/>
        </p:xfrm>
        <a:graphic>
          <a:graphicData uri="http://schemas.openxmlformats.org/drawingml/2006/diagram">
            <dgm:relIds xmlns:dgm="http://schemas.openxmlformats.org/drawingml/2006/diagram" r:dm="rId6" r:lo="rId7" r:qs="rId8" r:cs="rId9"/>
          </a:graphicData>
        </a:graphic>
      </p:graphicFrame>
      <p:sp>
        <p:nvSpPr>
          <p:cNvPr id="2" name="Slide Number Placeholder 1">
            <a:extLst>
              <a:ext uri="{FF2B5EF4-FFF2-40B4-BE49-F238E27FC236}">
                <a16:creationId xmlns:a16="http://schemas.microsoft.com/office/drawing/2014/main" id="{B0EE779A-6071-49C8-8013-953F67451C6F}"/>
              </a:ext>
            </a:extLst>
          </p:cNvPr>
          <p:cNvSpPr>
            <a:spLocks noGrp="1"/>
          </p:cNvSpPr>
          <p:nvPr>
            <p:ph type="sldNum" sz="quarter" idx="12"/>
            <p:custDataLst>
              <p:tags r:id="rId10"/>
            </p:custDataLst>
          </p:nvPr>
        </p:nvSpPr>
        <p:spPr/>
        <p:txBody>
          <a:bodyPr/>
          <a:lstStyle/>
          <a:p>
            <a:fld id="{158B7785-F6D6-45F8-833E-07BD84680091}" type="slidenum">
              <a:rPr lang="en-US" smtClean="0"/>
              <a:t>49</a:t>
            </a:fld>
            <a:endParaRPr lang="en-US"/>
          </a:p>
        </p:txBody>
      </p:sp>
    </p:spTree>
    <p:custDataLst>
      <p:tags r:id="rId11"/>
    </p:custDataLst>
    <p:extLst>
      <p:ext uri="{BB962C8B-B14F-4D97-AF65-F5344CB8AC3E}">
        <p14:creationId xmlns:p14="http://schemas.microsoft.com/office/powerpoint/2010/main" val="20842341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6812EEA-1149-4313-8CEB-E3F3568AA5A0}"/>
              </a:ext>
            </a:extLst>
          </p:cNvPr>
          <p:cNvSpPr>
            <a:spLocks noGrp="1"/>
          </p:cNvSpPr>
          <p:nvPr>
            <p:ph type="title"/>
            <p:custDataLst>
              <p:tags r:id="rId3"/>
            </p:custDataLst>
          </p:nvPr>
        </p:nvSpPr>
        <p:spPr/>
        <p:txBody>
          <a:bodyPr>
            <a:normAutofit/>
          </a:bodyPr>
          <a:lstStyle/>
          <a:p>
            <a:r>
              <a:rPr lang="en-US" sz="3200"/>
              <a:t>Recap Day 3: NFJP Program Details</a:t>
            </a:r>
          </a:p>
        </p:txBody>
      </p:sp>
      <p:sp>
        <p:nvSpPr>
          <p:cNvPr id="5" name="Content Placeholder 4">
            <a:extLst>
              <a:ext uri="{FF2B5EF4-FFF2-40B4-BE49-F238E27FC236}">
                <a16:creationId xmlns:a16="http://schemas.microsoft.com/office/drawing/2014/main" id="{4CAF0C06-158C-40FA-9DDE-CC432B91A79B}"/>
              </a:ext>
            </a:extLst>
          </p:cNvPr>
          <p:cNvSpPr>
            <a:spLocks noGrp="1"/>
          </p:cNvSpPr>
          <p:nvPr>
            <p:ph sz="half" idx="1"/>
            <p:custDataLst>
              <p:tags r:id="rId4"/>
            </p:custDataLst>
          </p:nvPr>
        </p:nvSpPr>
        <p:spPr/>
        <p:txBody>
          <a:bodyPr/>
          <a:lstStyle/>
          <a:p>
            <a:r>
              <a:rPr lang="en-US" sz="2800"/>
              <a:t>Why Data Matters and How ETA Uses Data</a:t>
            </a:r>
          </a:p>
          <a:p>
            <a:r>
              <a:rPr lang="en-US" sz="2800"/>
              <a:t>National Agricultural Changes Trend</a:t>
            </a:r>
          </a:p>
          <a:p>
            <a:r>
              <a:rPr lang="en-US" sz="2800"/>
              <a:t>MSFW Demographics</a:t>
            </a:r>
          </a:p>
          <a:p>
            <a:r>
              <a:rPr lang="en-US" sz="2800"/>
              <a:t>Acting National Monitor Advocate’s Insight</a:t>
            </a:r>
          </a:p>
        </p:txBody>
      </p:sp>
      <p:pic>
        <p:nvPicPr>
          <p:cNvPr id="2050" name="Picture 2">
            <a:extLst>
              <a:ext uri="{FF2B5EF4-FFF2-40B4-BE49-F238E27FC236}">
                <a16:creationId xmlns:a16="http://schemas.microsoft.com/office/drawing/2014/main" id="{6EECD2D8-7164-4E44-A341-95F99756B005}"/>
              </a:ex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6172200" y="1751252"/>
            <a:ext cx="5715000" cy="381190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3B069AA-2C47-4633-88EC-5194DD567D23}"/>
              </a:ext>
            </a:extLst>
          </p:cNvPr>
          <p:cNvSpPr>
            <a:spLocks noGrp="1"/>
          </p:cNvSpPr>
          <p:nvPr>
            <p:ph type="sldNum" sz="quarter" idx="12"/>
            <p:custDataLst>
              <p:tags r:id="rId7"/>
            </p:custDataLst>
          </p:nvPr>
        </p:nvSpPr>
        <p:spPr/>
        <p:txBody>
          <a:bodyPr/>
          <a:lstStyle/>
          <a:p>
            <a:fld id="{158B7785-F6D6-45F8-833E-07BD84680091}" type="slidenum">
              <a:rPr lang="en-US" smtClean="0"/>
              <a:t>5</a:t>
            </a:fld>
            <a:endParaRPr lang="en-US"/>
          </a:p>
        </p:txBody>
      </p:sp>
    </p:spTree>
    <p:custDataLst>
      <p:tags r:id="rId8"/>
    </p:custDataLst>
    <p:extLst>
      <p:ext uri="{BB962C8B-B14F-4D97-AF65-F5344CB8AC3E}">
        <p14:creationId xmlns:p14="http://schemas.microsoft.com/office/powerpoint/2010/main" val="838180852"/>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50</a:t>
            </a:fld>
            <a:endParaRPr lang="en-US"/>
          </a:p>
        </p:txBody>
      </p:sp>
      <p:sp>
        <p:nvSpPr>
          <p:cNvPr id="5" name="Title 4"/>
          <p:cNvSpPr>
            <a:spLocks noGrp="1"/>
          </p:cNvSpPr>
          <p:nvPr>
            <p:ph type="title"/>
            <p:custDataLst>
              <p:tags r:id="rId4"/>
            </p:custDataLst>
          </p:nvPr>
        </p:nvSpPr>
        <p:spPr/>
        <p:txBody>
          <a:bodyPr/>
          <a:lstStyle/>
          <a:p>
            <a:r>
              <a:rPr lang="en-US"/>
              <a:t>Break</a:t>
            </a:r>
            <a:endParaRPr lang="en-US"/>
          </a:p>
        </p:txBody>
      </p:sp>
      <p:sp>
        <p:nvSpPr>
          <p:cNvPr id="6" name="Text Placeholder 5"/>
          <p:cNvSpPr>
            <a:spLocks noGrp="1"/>
          </p:cNvSpPr>
          <p:nvPr>
            <p:ph type="body" idx="1"/>
            <p:custDataLst>
              <p:tags r:id="rId5"/>
            </p:custDataLst>
          </p:nvPr>
        </p:nvSpPr>
        <p:spPr/>
        <p:txBody>
          <a:bodyPr/>
          <a:lstStyle/>
          <a:p>
            <a:r>
              <a:rPr lang="en-US"/>
              <a:t>Be back in 5 minutes</a:t>
            </a:r>
          </a:p>
        </p:txBody>
      </p:sp>
    </p:spTree>
    <p:custDataLst>
      <p:tags r:id="rId6"/>
    </p:custDataLst>
    <p:extLst>
      <p:ext uri="{BB962C8B-B14F-4D97-AF65-F5344CB8AC3E}">
        <p14:creationId xmlns:p14="http://schemas.microsoft.com/office/powerpoint/2010/main" val="2093528018"/>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49F79E9-61E8-465A-A97F-3447148BD8A4}"/>
              </a:ext>
            </a:extLst>
          </p:cNvPr>
          <p:cNvSpPr>
            <a:spLocks noGrp="1"/>
          </p:cNvSpPr>
          <p:nvPr>
            <p:ph type="title"/>
            <p:custDataLst>
              <p:tags r:id="rId3"/>
            </p:custDataLst>
          </p:nvPr>
        </p:nvSpPr>
        <p:spPr>
          <a:xfrm>
            <a:off x="805866" y="69068"/>
            <a:ext cx="11081334" cy="786384"/>
          </a:xfrm>
        </p:spPr>
        <p:txBody>
          <a:bodyPr/>
          <a:lstStyle/>
          <a:p>
            <a:r>
              <a:rPr lang="en-US"/>
              <a:t>Tools and Resources</a:t>
            </a:r>
            <a:endParaRPr lang="es-PE"/>
          </a:p>
        </p:txBody>
      </p:sp>
      <p:sp>
        <p:nvSpPr>
          <p:cNvPr id="3" name="Content Placeholder 2">
            <a:extLst>
              <a:ext uri="{FF2B5EF4-FFF2-40B4-BE49-F238E27FC236}">
                <a16:creationId xmlns:a16="http://schemas.microsoft.com/office/drawing/2014/main" id="{C8A58294-0DA3-4072-809A-9EBD98A8CB1A}"/>
              </a:ext>
            </a:extLst>
          </p:cNvPr>
          <p:cNvSpPr>
            <a:spLocks noGrp="1"/>
          </p:cNvSpPr>
          <p:nvPr>
            <p:ph idx="1"/>
            <p:custDataLst>
              <p:tags r:id="rId4"/>
            </p:custDataLst>
          </p:nvPr>
        </p:nvSpPr>
        <p:spPr/>
        <p:txBody>
          <a:bodyPr>
            <a:normAutofit/>
          </a:bodyPr>
          <a:lstStyle/>
          <a:p>
            <a:r>
              <a:rPr lang="en-US" sz="3000"/>
              <a:t>Innovation and Opportunity Network </a:t>
            </a:r>
            <a:r>
              <a:rPr lang="en-US" sz="3000">
                <a:hlinkClick/>
              </a:rPr>
              <a:t>https://ion.workforcegps.org/</a:t>
            </a:r>
            <a:endParaRPr lang="en-US" sz="3000"/>
          </a:p>
          <a:p>
            <a:r>
              <a:rPr lang="en-US" sz="3000"/>
              <a:t>NFJP </a:t>
            </a:r>
            <a:r>
              <a:rPr lang="en-US" sz="3000">
                <a:hlinkClick/>
              </a:rPr>
              <a:t>http://www.doleta.gov/Farmworker/html/NFJP.cfm</a:t>
            </a:r>
            <a:r>
              <a:rPr lang="en-US" sz="3000"/>
              <a:t> </a:t>
            </a:r>
          </a:p>
          <a:p>
            <a:r>
              <a:rPr lang="en-US" sz="3000"/>
              <a:t>Association of Farmworker Opportunity Programs (AFOP): </a:t>
            </a:r>
            <a:r>
              <a:rPr lang="en-US" sz="3000">
                <a:hlinkClick/>
              </a:rPr>
              <a:t>https://afop.org/</a:t>
            </a:r>
            <a:r>
              <a:rPr lang="en-US" sz="3000"/>
              <a:t> </a:t>
            </a:r>
            <a:endParaRPr lang="es-PE" sz="3000"/>
          </a:p>
        </p:txBody>
      </p:sp>
      <p:pic>
        <p:nvPicPr>
          <p:cNvPr id="11266" name="Picture 2" descr="Association of Farmworker Opportunity Programs">
            <a:extLst>
              <a:ext uri="{FF2B5EF4-FFF2-40B4-BE49-F238E27FC236}">
                <a16:creationId xmlns:a16="http://schemas.microsoft.com/office/drawing/2014/main" id="{79457DAD-1DB6-446E-9319-CE7C67C70684}"/>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1061928" y="3914524"/>
            <a:ext cx="3830666" cy="90659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IOA logo">
            <a:extLst>
              <a:ext uri="{FF2B5EF4-FFF2-40B4-BE49-F238E27FC236}">
                <a16:creationId xmlns:a16="http://schemas.microsoft.com/office/drawing/2014/main" id="{6ECE8505-DF67-47EC-B416-321B393504C3}"/>
              </a:ext>
            </a:extLst>
          </p:cNvPr>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5210572" y="3645012"/>
            <a:ext cx="2773581" cy="16905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FJP logo">
            <a:extLst>
              <a:ext uri="{FF2B5EF4-FFF2-40B4-BE49-F238E27FC236}">
                <a16:creationId xmlns:a16="http://schemas.microsoft.com/office/drawing/2014/main" id="{40254CE7-8715-43E0-ADB4-C9633D19C48F}"/>
              </a:ext>
            </a:extLst>
          </p:cNvPr>
          <p:cNvPicPr>
            <a:picLocks noChangeAspect="1"/>
          </p:cNvPicPr>
          <p:nvPr>
            <p:custDataLst>
              <p:tags r:id="rId10"/>
            </p:custDataLst>
          </p:nvPr>
        </p:nvPicPr>
        <p:blipFill>
          <a:blip r:embed="rId9">
            <a:extLst>
              <a:ext uri="{28A0092B-C50C-407E-A947-70E740481C1C}">
                <a14:useLocalDpi xmlns:a14="http://schemas.microsoft.com/office/drawing/2010/main" val="0"/>
              </a:ext>
            </a:extLst>
          </a:blip>
          <a:srcRect r="50000" b="48799"/>
          <a:stretch>
            <a:fillRect/>
          </a:stretch>
        </p:blipFill>
        <p:spPr>
          <a:xfrm>
            <a:off x="8008537" y="3200796"/>
            <a:ext cx="3333333" cy="2080563"/>
          </a:xfrm>
          <a:prstGeom prst="rect">
            <a:avLst/>
          </a:prstGeom>
        </p:spPr>
      </p:pic>
      <p:sp>
        <p:nvSpPr>
          <p:cNvPr id="4" name="Slide Number Placeholder 3">
            <a:extLst>
              <a:ext uri="{FF2B5EF4-FFF2-40B4-BE49-F238E27FC236}">
                <a16:creationId xmlns:a16="http://schemas.microsoft.com/office/drawing/2014/main" id="{F7B46D7E-5293-4333-8A9D-EC62E5D54AF1}"/>
              </a:ext>
            </a:extLst>
          </p:cNvPr>
          <p:cNvSpPr>
            <a:spLocks noGrp="1"/>
          </p:cNvSpPr>
          <p:nvPr>
            <p:ph type="sldNum" sz="quarter" idx="12"/>
            <p:custDataLst>
              <p:tags r:id="rId11"/>
            </p:custDataLst>
          </p:nvPr>
        </p:nvSpPr>
        <p:spPr/>
        <p:txBody>
          <a:bodyPr/>
          <a:lstStyle/>
          <a:p>
            <a:fld id="{158B7785-F6D6-45F8-833E-07BD84680091}" type="slidenum">
              <a:rPr lang="en-US" smtClean="0"/>
              <a:t>51</a:t>
            </a:fld>
            <a:endParaRPr lang="en-US"/>
          </a:p>
        </p:txBody>
      </p:sp>
      <p:sp>
        <p:nvSpPr>
          <p:cNvPr id="11269" name="New shape"/>
          <p:cNvSpPr/>
          <p:nvPr>
            <p:custDataLst>
              <p:tags r:id="rId12"/>
            </p:custDataLst>
          </p:nvPr>
        </p:nvSpPr>
        <p:spPr>
          <a:xfrm>
            <a:off x="6734544" y="1165335"/>
            <a:ext cx="55245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1270" name="New shape"/>
          <p:cNvSpPr/>
          <p:nvPr>
            <p:custDataLst>
              <p:tags r:id="rId14"/>
            </p:custDataLst>
          </p:nvPr>
        </p:nvSpPr>
        <p:spPr>
          <a:xfrm>
            <a:off x="1702528" y="1828275"/>
            <a:ext cx="8763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11271" name="New shape"/>
          <p:cNvSpPr/>
          <p:nvPr>
            <p:custDataLst>
              <p:tags r:id="rId16"/>
            </p:custDataLst>
          </p:nvPr>
        </p:nvSpPr>
        <p:spPr>
          <a:xfrm>
            <a:off x="897306" y="2948415"/>
            <a:ext cx="32385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Tree>
    <p:custDataLst>
      <p:tags r:id="rId18"/>
    </p:custDataLst>
    <p:extLst>
      <p:ext uri="{BB962C8B-B14F-4D97-AF65-F5344CB8AC3E}">
        <p14:creationId xmlns:p14="http://schemas.microsoft.com/office/powerpoint/2010/main" val="2742440323"/>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C8185462-4815-4F99-A747-BA0BEB2BD990}"/>
              </a:ext>
            </a:extLst>
          </p:cNvPr>
          <p:cNvSpPr>
            <a:spLocks noGrp="1"/>
          </p:cNvSpPr>
          <p:nvPr>
            <p:ph type="title"/>
            <p:custDataLst>
              <p:tags r:id="rId3"/>
            </p:custDataLst>
          </p:nvPr>
        </p:nvSpPr>
        <p:spPr/>
        <p:txBody>
          <a:bodyPr/>
          <a:lstStyle/>
          <a:p>
            <a:r>
              <a:rPr lang="en-US"/>
              <a:t>Enrollment</a:t>
            </a:r>
          </a:p>
        </p:txBody>
      </p:sp>
      <p:sp>
        <p:nvSpPr>
          <p:cNvPr id="2" name="Slide Number Placeholder 1">
            <a:extLst>
              <a:ext uri="{FF2B5EF4-FFF2-40B4-BE49-F238E27FC236}">
                <a16:creationId xmlns:a16="http://schemas.microsoft.com/office/drawing/2014/main" id="{9268CBF8-8A2D-4023-87A4-94A9A63DB32B}"/>
              </a:ext>
            </a:extLst>
          </p:cNvPr>
          <p:cNvSpPr>
            <a:spLocks noGrp="1"/>
          </p:cNvSpPr>
          <p:nvPr>
            <p:ph type="sldNum" sz="quarter" idx="12"/>
            <p:custDataLst>
              <p:tags r:id="rId4"/>
            </p:custDataLst>
          </p:nvPr>
        </p:nvSpPr>
        <p:spPr/>
        <p:txBody>
          <a:bodyPr/>
          <a:lstStyle/>
          <a:p>
            <a:fld id="{158B7785-F6D6-45F8-833E-07BD84680091}" type="slidenum">
              <a:rPr lang="en-US" smtClean="0"/>
              <a:t>52</a:t>
            </a:fld>
            <a:endParaRPr lang="en-US"/>
          </a:p>
        </p:txBody>
      </p:sp>
    </p:spTree>
    <p:custDataLst>
      <p:tags r:id="rId5"/>
    </p:custDataLst>
    <p:extLst>
      <p:ext uri="{BB962C8B-B14F-4D97-AF65-F5344CB8AC3E}">
        <p14:creationId xmlns:p14="http://schemas.microsoft.com/office/powerpoint/2010/main" val="1695103504"/>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91928"/>
            <a:ext cx="11081334" cy="786384"/>
          </a:xfrm>
        </p:spPr>
        <p:txBody>
          <a:bodyPr/>
          <a:lstStyle/>
          <a:p>
            <a:r>
              <a:rPr lang="en-US"/>
              <a:t>Eligibility Determination System</a:t>
            </a:r>
          </a:p>
        </p:txBody>
      </p:sp>
      <p:sp>
        <p:nvSpPr>
          <p:cNvPr id="4" name="Content Placeholder 3"/>
          <p:cNvSpPr>
            <a:spLocks noGrp="1"/>
          </p:cNvSpPr>
          <p:nvPr>
            <p:ph idx="1"/>
            <p:custDataLst>
              <p:tags r:id="rId4"/>
            </p:custDataLst>
          </p:nvPr>
        </p:nvSpPr>
        <p:spPr/>
        <p:txBody>
          <a:bodyPr>
            <a:normAutofit/>
          </a:bodyPr>
          <a:lstStyle/>
          <a:p>
            <a:r>
              <a:rPr lang="en-US" sz="3200">
                <a:solidFill>
                  <a:schemeClr val="tx1">
                    <a:lumMod val="90000"/>
                    <a:lumOff val="10000"/>
                  </a:schemeClr>
                </a:solidFill>
              </a:rPr>
              <a:t>NFJP grantees are required to have an eligibility determination system that enables the generation of a record supporting eligibility determinations and enrollment decisions, including program participant status, low-income status, etc. </a:t>
            </a:r>
          </a:p>
          <a:p>
            <a:pPr lvl="1">
              <a:spcAft>
                <a:spcPts val="600"/>
              </a:spcAft>
            </a:pPr>
            <a:r>
              <a:rPr lang="en-US" sz="2800">
                <a:hlinkClick/>
              </a:rPr>
              <a:t>Training and Employment Guidance Letter (TEGL) 23-19 </a:t>
            </a:r>
            <a:r>
              <a:rPr lang="en-US" sz="2800"/>
              <a:t>Guidance for Validating Required Performance Data Submitted by Grant Recipients of U.S. Department of Labor (DOL) Workforce Programs</a:t>
            </a:r>
          </a:p>
          <a:p>
            <a:pPr lvl="1">
              <a:spcAft>
                <a:spcPts val="600"/>
              </a:spcAft>
            </a:pPr>
            <a:r>
              <a:rPr lang="en-US" sz="2800">
                <a:hlinkClick/>
              </a:rPr>
              <a:t>Data Validation Source Documentation link </a:t>
            </a:r>
            <a:r>
              <a:rPr lang="en-US" sz="2800"/>
              <a:t>on Performance and Reporting Page</a:t>
            </a:r>
          </a:p>
        </p:txBody>
      </p:sp>
      <p:sp>
        <p:nvSpPr>
          <p:cNvPr id="2" name="Slide Number Placeholder 1"/>
          <p:cNvSpPr>
            <a:spLocks noGrp="1"/>
          </p:cNvSpPr>
          <p:nvPr>
            <p:ph type="sldNum" sz="quarter" idx="12"/>
            <p:custDataLst>
              <p:tags r:id="rId5"/>
            </p:custDataLst>
          </p:nvPr>
        </p:nvSpPr>
        <p:spPr/>
        <p:txBody>
          <a:bodyPr/>
          <a:lstStyle/>
          <a:p>
            <a:fld id="{158B7785-F6D6-45F8-833E-07BD84680091}" type="slidenum">
              <a:rPr lang="en-US" smtClean="0"/>
              <a:t>53</a:t>
            </a:fld>
            <a:endParaRPr lang="en-US"/>
          </a:p>
        </p:txBody>
      </p:sp>
      <p:sp>
        <p:nvSpPr>
          <p:cNvPr id="5" name="New shape"/>
          <p:cNvSpPr/>
          <p:nvPr>
            <p:custDataLst>
              <p:tags r:id="rId6"/>
            </p:custDataLst>
          </p:nvPr>
        </p:nvSpPr>
        <p:spPr>
          <a:xfrm>
            <a:off x="897306" y="3121308"/>
            <a:ext cx="94234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897306" y="4515260"/>
            <a:ext cx="74676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346063573"/>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8870AFC9-7633-4DD7-9191-DE6EB9F8BBDA}"/>
              </a:ext>
            </a:extLst>
          </p:cNvPr>
          <p:cNvSpPr>
            <a:spLocks noGrp="1"/>
          </p:cNvSpPr>
          <p:nvPr>
            <p:ph type="title"/>
            <p:custDataLst>
              <p:tags r:id="rId3"/>
            </p:custDataLst>
          </p:nvPr>
        </p:nvSpPr>
        <p:spPr>
          <a:xfrm>
            <a:off x="805866" y="80498"/>
            <a:ext cx="11081334" cy="786384"/>
          </a:xfrm>
        </p:spPr>
        <p:txBody>
          <a:bodyPr/>
          <a:lstStyle/>
          <a:p>
            <a:r>
              <a:rPr lang="en-US"/>
              <a:t>Source Documentation Requirements</a:t>
            </a:r>
          </a:p>
        </p:txBody>
      </p:sp>
      <p:sp>
        <p:nvSpPr>
          <p:cNvPr id="4" name="Content Placeholder 3">
            <a:extLst>
              <a:ext uri="{FF2B5EF4-FFF2-40B4-BE49-F238E27FC236}">
                <a16:creationId xmlns:a16="http://schemas.microsoft.com/office/drawing/2014/main" id="{A3F754A7-11C9-485E-8952-8A9DF264422C}"/>
              </a:ext>
            </a:extLst>
          </p:cNvPr>
          <p:cNvSpPr>
            <a:spLocks noGrp="1"/>
          </p:cNvSpPr>
          <p:nvPr>
            <p:ph idx="1"/>
            <p:custDataLst>
              <p:tags r:id="rId4"/>
            </p:custDataLst>
          </p:nvPr>
        </p:nvSpPr>
        <p:spPr>
          <a:xfrm>
            <a:off x="555333" y="1137447"/>
            <a:ext cx="11081334" cy="5218903"/>
          </a:xfrm>
        </p:spPr>
        <p:txBody>
          <a:bodyPr numCol="2">
            <a:normAutofit fontScale="92500" lnSpcReduction="10000"/>
          </a:bodyPr>
          <a:lstStyle/>
          <a:p>
            <a:r>
              <a:rPr lang="en-US" sz="2800"/>
              <a:t>Attachment II of </a:t>
            </a:r>
            <a:r>
              <a:rPr lang="en-US" sz="2800">
                <a:hlinkClick/>
              </a:rPr>
              <a:t>TEGL 23-19 </a:t>
            </a:r>
            <a:endParaRPr lang="en-US" sz="2800"/>
          </a:p>
          <a:p>
            <a:pPr lvl="1"/>
            <a:r>
              <a:rPr lang="en-US" sz="2800" b="1">
                <a:solidFill>
                  <a:schemeClr val="tx1"/>
                </a:solidFill>
              </a:rPr>
              <a:t>Date of Birth</a:t>
            </a:r>
            <a:r>
              <a:rPr lang="en-US" sz="2800">
                <a:solidFill>
                  <a:schemeClr val="tx1"/>
                </a:solidFill>
              </a:rPr>
              <a:t>: One of the following: </a:t>
            </a:r>
          </a:p>
          <a:p>
            <a:pPr lvl="2"/>
            <a:r>
              <a:rPr lang="en-US" sz="2600">
                <a:solidFill>
                  <a:schemeClr val="tx1"/>
                </a:solidFill>
              </a:rPr>
              <a:t>Drivers License </a:t>
            </a:r>
          </a:p>
          <a:p>
            <a:pPr lvl="2"/>
            <a:r>
              <a:rPr lang="en-US" sz="2600">
                <a:solidFill>
                  <a:schemeClr val="tx1"/>
                </a:solidFill>
              </a:rPr>
              <a:t>Baptismal Record </a:t>
            </a:r>
          </a:p>
          <a:p>
            <a:pPr lvl="2"/>
            <a:r>
              <a:rPr lang="en-US" sz="2600">
                <a:solidFill>
                  <a:schemeClr val="tx1"/>
                </a:solidFill>
              </a:rPr>
              <a:t>Birth Certificate </a:t>
            </a:r>
          </a:p>
          <a:p>
            <a:pPr lvl="2"/>
            <a:r>
              <a:rPr lang="en-US" sz="2600">
                <a:solidFill>
                  <a:schemeClr val="tx1"/>
                </a:solidFill>
              </a:rPr>
              <a:t>DD-214 </a:t>
            </a:r>
          </a:p>
          <a:p>
            <a:pPr lvl="2"/>
            <a:r>
              <a:rPr lang="en-US" sz="2600">
                <a:solidFill>
                  <a:schemeClr val="tx1"/>
                </a:solidFill>
              </a:rPr>
              <a:t>Report of Transfer or Discharge Paper </a:t>
            </a:r>
          </a:p>
          <a:p>
            <a:pPr lvl="2"/>
            <a:r>
              <a:rPr lang="en-US" sz="2600">
                <a:solidFill>
                  <a:schemeClr val="tx1"/>
                </a:solidFill>
              </a:rPr>
              <a:t>Federal, State or Local Identification Card </a:t>
            </a:r>
          </a:p>
          <a:p>
            <a:pPr lvl="2"/>
            <a:r>
              <a:rPr lang="en-US" sz="2600">
                <a:solidFill>
                  <a:schemeClr val="tx1"/>
                </a:solidFill>
              </a:rPr>
              <a:t>Passport </a:t>
            </a:r>
          </a:p>
          <a:p>
            <a:pPr lvl="2"/>
            <a:r>
              <a:rPr lang="en-US" sz="2600">
                <a:solidFill>
                  <a:schemeClr val="tx1"/>
                </a:solidFill>
              </a:rPr>
              <a:t>Hospital Record of Birth </a:t>
            </a:r>
          </a:p>
          <a:p>
            <a:pPr lvl="2"/>
            <a:r>
              <a:rPr lang="en-US" sz="2600">
                <a:solidFill>
                  <a:schemeClr val="tx1"/>
                </a:solidFill>
              </a:rPr>
              <a:t>Public Assistance/Social Service Records </a:t>
            </a:r>
          </a:p>
          <a:p>
            <a:pPr lvl="2"/>
            <a:r>
              <a:rPr lang="en-US" sz="2600">
                <a:solidFill>
                  <a:schemeClr val="tx1"/>
                </a:solidFill>
              </a:rPr>
              <a:t>School Records or ID Cards </a:t>
            </a:r>
          </a:p>
          <a:p>
            <a:pPr lvl="2"/>
            <a:r>
              <a:rPr lang="en-US" sz="2600">
                <a:solidFill>
                  <a:schemeClr val="tx1"/>
                </a:solidFill>
              </a:rPr>
              <a:t>Work Permit </a:t>
            </a:r>
          </a:p>
          <a:p>
            <a:pPr lvl="2"/>
            <a:r>
              <a:rPr lang="en-US" sz="2600">
                <a:solidFill>
                  <a:schemeClr val="tx1"/>
                </a:solidFill>
              </a:rPr>
              <a:t>Family Bible 	</a:t>
            </a:r>
          </a:p>
          <a:p>
            <a:pPr lvl="1"/>
            <a:r>
              <a:rPr lang="en-US" sz="2800" b="1">
                <a:solidFill>
                  <a:schemeClr val="tx1"/>
                </a:solidFill>
              </a:rPr>
              <a:t>Eligible Migrant and Seasonal Farmworker</a:t>
            </a:r>
            <a:r>
              <a:rPr lang="en-US" sz="2800">
                <a:solidFill>
                  <a:schemeClr val="tx1"/>
                </a:solidFill>
              </a:rPr>
              <a:t>: One of the following: </a:t>
            </a:r>
          </a:p>
          <a:p>
            <a:pPr lvl="2"/>
            <a:r>
              <a:rPr lang="en-US" sz="2600">
                <a:solidFill>
                  <a:schemeClr val="tx1"/>
                </a:solidFill>
              </a:rPr>
              <a:t>Self-Attestation </a:t>
            </a:r>
          </a:p>
          <a:p>
            <a:pPr lvl="2"/>
            <a:r>
              <a:rPr lang="en-US" sz="2600">
                <a:solidFill>
                  <a:schemeClr val="tx1"/>
                </a:solidFill>
              </a:rPr>
              <a:t>Case Notes </a:t>
            </a:r>
          </a:p>
          <a:p>
            <a:pPr lvl="2"/>
            <a:r>
              <a:rPr lang="en-US" sz="2600">
                <a:solidFill>
                  <a:schemeClr val="tx1"/>
                </a:solidFill>
              </a:rPr>
              <a:t>Cross-Match with Public Assistance Records </a:t>
            </a:r>
          </a:p>
          <a:p>
            <a:pPr lvl="2"/>
            <a:r>
              <a:rPr lang="en-US" sz="2600">
                <a:solidFill>
                  <a:schemeClr val="tx1"/>
                </a:solidFill>
              </a:rPr>
              <a:t>NFJP Eligibility Documents</a:t>
            </a:r>
          </a:p>
          <a:p>
            <a:pPr lvl="2"/>
            <a:r>
              <a:rPr lang="en-US" sz="2600">
                <a:solidFill>
                  <a:schemeClr val="tx1"/>
                </a:solidFill>
              </a:rPr>
              <a:t>Cross-Match with State MIS</a:t>
            </a:r>
          </a:p>
          <a:p>
            <a:pPr lvl="2"/>
            <a:r>
              <a:rPr lang="en-US" sz="2600">
                <a:solidFill>
                  <a:schemeClr val="tx1"/>
                </a:solidFill>
              </a:rPr>
              <a:t>Cross-Match with H-1B Records 	</a:t>
            </a:r>
          </a:p>
        </p:txBody>
      </p:sp>
      <p:sp>
        <p:nvSpPr>
          <p:cNvPr id="2" name="Slide Number Placeholder 1">
            <a:extLst>
              <a:ext uri="{FF2B5EF4-FFF2-40B4-BE49-F238E27FC236}">
                <a16:creationId xmlns:a16="http://schemas.microsoft.com/office/drawing/2014/main" id="{C5E21602-675B-41DA-8DD8-5768EEE45A6D}"/>
              </a:ext>
            </a:extLst>
          </p:cNvPr>
          <p:cNvSpPr>
            <a:spLocks noGrp="1"/>
          </p:cNvSpPr>
          <p:nvPr>
            <p:ph type="sldNum" sz="quarter" idx="12"/>
            <p:custDataLst>
              <p:tags r:id="rId5"/>
            </p:custDataLst>
          </p:nvPr>
        </p:nvSpPr>
        <p:spPr/>
        <p:txBody>
          <a:bodyPr/>
          <a:lstStyle/>
          <a:p>
            <a:fld id="{158B7785-F6D6-45F8-833E-07BD84680091}" type="slidenum">
              <a:rPr lang="en-US" smtClean="0"/>
              <a:t>54</a:t>
            </a:fld>
            <a:endParaRPr lang="en-US"/>
          </a:p>
        </p:txBody>
      </p:sp>
      <p:sp>
        <p:nvSpPr>
          <p:cNvPr id="5" name="New shape"/>
          <p:cNvSpPr/>
          <p:nvPr>
            <p:custDataLst>
              <p:tags r:id="rId6"/>
            </p:custDataLst>
          </p:nvPr>
        </p:nvSpPr>
        <p:spPr>
          <a:xfrm>
            <a:off x="2878537" y="1136807"/>
            <a:ext cx="19558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3831903834"/>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F3F3463-59D6-49FD-B748-5BDC7864FAE6}"/>
              </a:ext>
            </a:extLst>
          </p:cNvPr>
          <p:cNvSpPr>
            <a:spLocks noGrp="1"/>
          </p:cNvSpPr>
          <p:nvPr>
            <p:ph type="title"/>
            <p:custDataLst>
              <p:tags r:id="rId3"/>
            </p:custDataLst>
          </p:nvPr>
        </p:nvSpPr>
        <p:spPr>
          <a:xfrm>
            <a:off x="805866" y="97008"/>
            <a:ext cx="11081334" cy="786384"/>
          </a:xfrm>
        </p:spPr>
        <p:txBody>
          <a:bodyPr/>
          <a:lstStyle/>
          <a:p>
            <a:r>
              <a:rPr lang="en-US"/>
              <a:t>Eligibility Determination System (2)</a:t>
            </a:r>
          </a:p>
        </p:txBody>
      </p:sp>
      <p:sp>
        <p:nvSpPr>
          <p:cNvPr id="5" name="Content Placeholder 4">
            <a:extLst>
              <a:ext uri="{FF2B5EF4-FFF2-40B4-BE49-F238E27FC236}">
                <a16:creationId xmlns:a16="http://schemas.microsoft.com/office/drawing/2014/main" id="{A79BA9E5-80CE-4000-A326-A0AD92EFD5FE}"/>
              </a:ext>
            </a:extLst>
          </p:cNvPr>
          <p:cNvSpPr>
            <a:spLocks noGrp="1"/>
          </p:cNvSpPr>
          <p:nvPr>
            <p:ph idx="1"/>
            <p:custDataLst>
              <p:tags r:id="rId4"/>
            </p:custDataLst>
          </p:nvPr>
        </p:nvSpPr>
        <p:spPr/>
        <p:txBody>
          <a:bodyPr>
            <a:normAutofit/>
          </a:bodyPr>
          <a:lstStyle/>
          <a:p>
            <a:r>
              <a:rPr lang="en-US" b="1"/>
              <a:t>Management Information System (MIS) </a:t>
            </a:r>
            <a:r>
              <a:rPr lang="en-US"/>
              <a:t>generally refers to specific, detailed information which supports an element that is stored in the grantee’s information system.  An indicator alone, such as a checkmark on a computer screen, is not acceptable source documentation.  Example:  a grantee’s MIS is acceptable source documentation for date of exit if it identifies the last service received in addition to the date on which that service was received. </a:t>
            </a:r>
          </a:p>
          <a:p>
            <a:r>
              <a:rPr lang="en-US" b="1"/>
              <a:t>Case Notes </a:t>
            </a:r>
            <a:r>
              <a:rPr lang="en-US"/>
              <a:t>refer to either paper or electronic statements by the case manager that identifies, at a minimum the following:  a participant’s status for a specific data element, the date on which the information was obtained, and the case manager who obtained the information.</a:t>
            </a:r>
          </a:p>
        </p:txBody>
      </p:sp>
      <p:sp>
        <p:nvSpPr>
          <p:cNvPr id="3" name="Slide Number Placeholder 2">
            <a:extLst>
              <a:ext uri="{FF2B5EF4-FFF2-40B4-BE49-F238E27FC236}">
                <a16:creationId xmlns:a16="http://schemas.microsoft.com/office/drawing/2014/main" id="{FDD87AD8-AD9D-49FD-A895-E112619116E1}"/>
              </a:ext>
            </a:extLst>
          </p:cNvPr>
          <p:cNvSpPr>
            <a:spLocks noGrp="1"/>
          </p:cNvSpPr>
          <p:nvPr>
            <p:ph type="sldNum" sz="quarter" idx="12"/>
            <p:custDataLst>
              <p:tags r:id="rId5"/>
            </p:custDataLst>
          </p:nvPr>
        </p:nvSpPr>
        <p:spPr/>
        <p:txBody>
          <a:bodyPr/>
          <a:lstStyle/>
          <a:p>
            <a:fld id="{158B7785-F6D6-45F8-833E-07BD84680091}" type="slidenum">
              <a:rPr lang="en-US" smtClean="0"/>
              <a:t>55</a:t>
            </a:fld>
            <a:endParaRPr lang="en-US"/>
          </a:p>
        </p:txBody>
      </p:sp>
    </p:spTree>
    <p:custDataLst>
      <p:tags r:id="rId6"/>
    </p:custDataLst>
    <p:extLst>
      <p:ext uri="{BB962C8B-B14F-4D97-AF65-F5344CB8AC3E}">
        <p14:creationId xmlns:p14="http://schemas.microsoft.com/office/powerpoint/2010/main" val="1024641040"/>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Title 2"/>
          <p:cNvSpPr>
            <a:spLocks noGrp="1"/>
          </p:cNvSpPr>
          <p:nvPr>
            <p:ph type="title"/>
            <p:custDataLst>
              <p:tags r:id="rId3"/>
            </p:custDataLst>
          </p:nvPr>
        </p:nvSpPr>
        <p:spPr>
          <a:xfrm>
            <a:off x="805866" y="69068"/>
            <a:ext cx="11081334" cy="786384"/>
          </a:xfrm>
        </p:spPr>
        <p:txBody>
          <a:bodyPr/>
          <a:lstStyle/>
          <a:p>
            <a:r>
              <a:rPr lang="en-US">
                <a:solidFill>
                  <a:schemeClr val="accent1">
                    <a:lumMod val="75000"/>
                  </a:schemeClr>
                </a:solidFill>
              </a:rPr>
              <a:t>Self-Attestation</a:t>
            </a:r>
            <a:endParaRPr lang="en-US"/>
          </a:p>
        </p:txBody>
      </p:sp>
      <p:sp>
        <p:nvSpPr>
          <p:cNvPr id="5" name="Content Placeholder 4">
            <a:extLst>
              <a:ext uri="{FF2B5EF4-FFF2-40B4-BE49-F238E27FC236}">
                <a16:creationId xmlns:a16="http://schemas.microsoft.com/office/drawing/2014/main" id="{F5596843-B121-4082-88C4-7C019B774C0A}"/>
              </a:ext>
            </a:extLst>
          </p:cNvPr>
          <p:cNvSpPr>
            <a:spLocks noGrp="1"/>
          </p:cNvSpPr>
          <p:nvPr>
            <p:ph idx="1"/>
            <p:custDataLst>
              <p:tags r:id="rId4"/>
            </p:custDataLst>
          </p:nvPr>
        </p:nvSpPr>
        <p:spPr/>
        <p:txBody>
          <a:bodyPr/>
          <a:lstStyle/>
          <a:p>
            <a:r>
              <a:rPr lang="en-US"/>
              <a:t>When a participant states his or her status for a particular eligibility data element and then signs and dates a form acknowledging this status.  </a:t>
            </a:r>
          </a:p>
          <a:p>
            <a:r>
              <a:rPr lang="en-US"/>
              <a:t>Key elements for self-attestation:  </a:t>
            </a:r>
          </a:p>
          <a:p>
            <a:pPr lvl="1"/>
            <a:r>
              <a:rPr lang="en-US"/>
              <a:t>The participant identifies their status for permitted elements, and </a:t>
            </a:r>
          </a:p>
          <a:p>
            <a:pPr lvl="1"/>
            <a:r>
              <a:rPr lang="en-US"/>
              <a:t>The participant signs and dates the form attesting to this self-identification. </a:t>
            </a:r>
          </a:p>
          <a:p>
            <a:pPr marL="0" indent="0">
              <a:spcBef>
                <a:spcPts val="4800"/>
              </a:spcBef>
              <a:buNone/>
            </a:pPr>
            <a:r>
              <a:rPr lang="en-US" i="1">
                <a:solidFill>
                  <a:schemeClr val="accent5"/>
                </a:solidFill>
              </a:rPr>
              <a:t>Note: The form and signature can be on paper or in the state management information system, with an online signature.</a:t>
            </a:r>
            <a:endParaRPr lang="en-US"/>
          </a:p>
        </p:txBody>
      </p:sp>
      <p:sp>
        <p:nvSpPr>
          <p:cNvPr id="2" name="Slide Number Placeholder 1">
            <a:extLst>
              <a:ext uri="{FF2B5EF4-FFF2-40B4-BE49-F238E27FC236}">
                <a16:creationId xmlns:a16="http://schemas.microsoft.com/office/drawing/2014/main" id="{C4B29358-91AE-4091-9204-EE2F0AE4696A}"/>
              </a:ext>
            </a:extLst>
          </p:cNvPr>
          <p:cNvSpPr>
            <a:spLocks noGrp="1"/>
          </p:cNvSpPr>
          <p:nvPr>
            <p:ph type="sldNum" sz="quarter" idx="12"/>
            <p:custDataLst>
              <p:tags r:id="rId5"/>
            </p:custDataLst>
          </p:nvPr>
        </p:nvSpPr>
        <p:spPr/>
        <p:txBody>
          <a:bodyPr/>
          <a:lstStyle/>
          <a:p>
            <a:fld id="{158B7785-F6D6-45F8-833E-07BD84680091}" type="slidenum">
              <a:rPr lang="en-US" smtClean="0"/>
              <a:t>56</a:t>
            </a:fld>
            <a:endParaRPr lang="en-US"/>
          </a:p>
        </p:txBody>
      </p:sp>
    </p:spTree>
    <p:custDataLst>
      <p:tags r:id="rId6"/>
    </p:custDataLst>
    <p:extLst>
      <p:ext uri="{BB962C8B-B14F-4D97-AF65-F5344CB8AC3E}">
        <p14:creationId xmlns:p14="http://schemas.microsoft.com/office/powerpoint/2010/main" val="431489386"/>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05866" y="80498"/>
            <a:ext cx="11081334" cy="786384"/>
          </a:xfrm>
        </p:spPr>
        <p:txBody>
          <a:bodyPr>
            <a:noAutofit/>
          </a:bodyPr>
          <a:lstStyle/>
          <a:p>
            <a:r>
              <a:rPr lang="en-US">
                <a:ln w="0"/>
                <a:solidFill>
                  <a:srgbClr val="2C5261"/>
                </a:solidFill>
              </a:rPr>
              <a:t>Self-Certification &amp; Staff-Determination</a:t>
            </a:r>
          </a:p>
        </p:txBody>
      </p:sp>
      <p:sp>
        <p:nvSpPr>
          <p:cNvPr id="7" name="Content Placeholder 6">
            <a:extLst>
              <a:ext uri="{FF2B5EF4-FFF2-40B4-BE49-F238E27FC236}">
                <a16:creationId xmlns:a16="http://schemas.microsoft.com/office/drawing/2014/main" id="{CB7E5582-7B02-43CF-B69F-3639BE07A56E}"/>
              </a:ext>
            </a:extLst>
          </p:cNvPr>
          <p:cNvSpPr>
            <a:spLocks noGrp="1"/>
          </p:cNvSpPr>
          <p:nvPr>
            <p:ph idx="1"/>
            <p:custDataLst>
              <p:tags r:id="rId4"/>
            </p:custDataLst>
          </p:nvPr>
        </p:nvSpPr>
        <p:spPr/>
        <p:txBody>
          <a:bodyPr>
            <a:normAutofit/>
          </a:bodyPr>
          <a:lstStyle/>
          <a:p>
            <a:r>
              <a:rPr lang="en-US" sz="2800" b="1"/>
              <a:t>Self-Certification</a:t>
            </a:r>
            <a:r>
              <a:rPr lang="en-US" sz="2800"/>
              <a:t> is a statement that all applicants must sign certifying that the information provided to the grantee, for purposes of determining an applicant’s eligibility to receive services, is true and accurate to the best of his/her knowledge. </a:t>
            </a:r>
          </a:p>
          <a:p>
            <a:pPr lvl="1"/>
            <a:r>
              <a:rPr lang="en-US"/>
              <a:t>Example: I certify that the information that I gave to [grantee name], which is used to find out if I qualify to receive services, is true and accurate to the best of my knowledge.  I understand that if I knowingly gave false information to [grantee name] in order to appear to qualify for services, services may end immediately.</a:t>
            </a:r>
          </a:p>
          <a:p>
            <a:r>
              <a:rPr lang="en-US" sz="2800"/>
              <a:t>Staff-Determination is a signed statement </a:t>
            </a:r>
            <a:r>
              <a:rPr lang="en-US" sz="2800" b="1"/>
              <a:t>made by staff</a:t>
            </a:r>
            <a:r>
              <a:rPr lang="en-US" sz="2800"/>
              <a:t>, which documents the staff member’s determination of the applicant’s eligibility for program services.</a:t>
            </a:r>
          </a:p>
        </p:txBody>
      </p:sp>
      <p:sp>
        <p:nvSpPr>
          <p:cNvPr id="3" name="Slide Number Placeholder 2">
            <a:extLst>
              <a:ext uri="{FF2B5EF4-FFF2-40B4-BE49-F238E27FC236}">
                <a16:creationId xmlns:a16="http://schemas.microsoft.com/office/drawing/2014/main" id="{D9C3AEAE-140A-40B1-BE94-81FBED18E1B5}"/>
              </a:ext>
            </a:extLst>
          </p:cNvPr>
          <p:cNvSpPr>
            <a:spLocks noGrp="1"/>
          </p:cNvSpPr>
          <p:nvPr>
            <p:ph type="sldNum" sz="quarter" idx="12"/>
            <p:custDataLst>
              <p:tags r:id="rId5"/>
            </p:custDataLst>
          </p:nvPr>
        </p:nvSpPr>
        <p:spPr/>
        <p:txBody>
          <a:bodyPr/>
          <a:lstStyle/>
          <a:p>
            <a:fld id="{158B7785-F6D6-45F8-833E-07BD84680091}" type="slidenum">
              <a:rPr lang="en-US" smtClean="0"/>
              <a:t>57</a:t>
            </a:fld>
            <a:endParaRPr lang="en-US"/>
          </a:p>
        </p:txBody>
      </p:sp>
    </p:spTree>
    <p:custDataLst>
      <p:tags r:id="rId6"/>
    </p:custDataLst>
    <p:extLst>
      <p:ext uri="{BB962C8B-B14F-4D97-AF65-F5344CB8AC3E}">
        <p14:creationId xmlns:p14="http://schemas.microsoft.com/office/powerpoint/2010/main" val="3825382039"/>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783006" y="91928"/>
            <a:ext cx="11081334" cy="786384"/>
          </a:xfrm>
        </p:spPr>
        <p:txBody>
          <a:bodyPr>
            <a:normAutofit/>
          </a:bodyPr>
          <a:lstStyle/>
          <a:p>
            <a:r>
              <a:rPr lang="en-US"/>
              <a:t>Participants v. Reportable Individuals</a:t>
            </a:r>
          </a:p>
        </p:txBody>
      </p:sp>
      <p:sp>
        <p:nvSpPr>
          <p:cNvPr id="3" name="Content Placeholder 2"/>
          <p:cNvSpPr>
            <a:spLocks noGrp="1"/>
          </p:cNvSpPr>
          <p:nvPr>
            <p:ph idx="1"/>
            <p:custDataLst>
              <p:tags r:id="rId4"/>
            </p:custDataLst>
          </p:nvPr>
        </p:nvSpPr>
        <p:spPr/>
        <p:txBody>
          <a:bodyPr>
            <a:normAutofit/>
          </a:bodyPr>
          <a:lstStyle/>
          <a:p>
            <a:pPr marL="0" indent="0">
              <a:buNone/>
            </a:pPr>
            <a:r>
              <a:rPr lang="en-US" sz="2800"/>
              <a:t>Individuals should be enrolled as either “participants” or “reportable individuals” based on what services they seek.</a:t>
            </a:r>
          </a:p>
          <a:p>
            <a:r>
              <a:rPr lang="en-US" sz="2800"/>
              <a:t>An individual who receives only related assistance services that:</a:t>
            </a:r>
          </a:p>
          <a:p>
            <a:pPr lvl="1"/>
            <a:r>
              <a:rPr lang="en-US"/>
              <a:t>Do not require significant involvement of grantee staff time; and </a:t>
            </a:r>
          </a:p>
          <a:p>
            <a:pPr lvl="1"/>
            <a:r>
              <a:rPr lang="en-US"/>
              <a:t>Do not require a career assessment by grantee staff of an individual’s skills, education, or career objectives will be considered a “reportable individual”</a:t>
            </a:r>
          </a:p>
          <a:p>
            <a:r>
              <a:rPr lang="en-US" sz="2800"/>
              <a:t>Reportable Individuals are not included in performance calculations as program participants. </a:t>
            </a:r>
          </a:p>
          <a:p>
            <a:r>
              <a:rPr lang="en-US" sz="2800">
                <a:hlinkClick/>
              </a:rPr>
              <a:t>TEGL 10-16 Attachment 7 </a:t>
            </a:r>
            <a:r>
              <a:rPr lang="en-US" sz="2800"/>
              <a:t>includes a chart that explains what services trigger someone to become a participant.</a:t>
            </a:r>
          </a:p>
        </p:txBody>
      </p:sp>
      <p:sp>
        <p:nvSpPr>
          <p:cNvPr id="4" name="Slide Number Placeholder 3">
            <a:extLst>
              <a:ext uri="{FF2B5EF4-FFF2-40B4-BE49-F238E27FC236}">
                <a16:creationId xmlns:a16="http://schemas.microsoft.com/office/drawing/2014/main" id="{295FA254-3B4D-471D-BD66-221A94364FF1}"/>
              </a:ext>
            </a:extLst>
          </p:cNvPr>
          <p:cNvSpPr>
            <a:spLocks noGrp="1"/>
          </p:cNvSpPr>
          <p:nvPr>
            <p:ph type="sldNum" sz="quarter" idx="12"/>
            <p:custDataLst>
              <p:tags r:id="rId5"/>
            </p:custDataLst>
          </p:nvPr>
        </p:nvSpPr>
        <p:spPr/>
        <p:txBody>
          <a:bodyPr/>
          <a:lstStyle/>
          <a:p>
            <a:fld id="{158B7785-F6D6-45F8-833E-07BD84680091}" type="slidenum">
              <a:rPr lang="en-US" smtClean="0"/>
              <a:t>58</a:t>
            </a:fld>
            <a:endParaRPr lang="en-US"/>
          </a:p>
        </p:txBody>
      </p:sp>
      <p:sp>
        <p:nvSpPr>
          <p:cNvPr id="5" name="New shape"/>
          <p:cNvSpPr/>
          <p:nvPr>
            <p:custDataLst>
              <p:tags r:id="rId6"/>
            </p:custDataLst>
          </p:nvPr>
        </p:nvSpPr>
        <p:spPr>
          <a:xfrm>
            <a:off x="897306" y="5124860"/>
            <a:ext cx="4267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1779248736"/>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05866" y="69068"/>
            <a:ext cx="11081334" cy="786384"/>
          </a:xfrm>
        </p:spPr>
        <p:txBody>
          <a:bodyPr>
            <a:normAutofit/>
          </a:bodyPr>
          <a:lstStyle/>
          <a:p>
            <a:r>
              <a:rPr lang="en-US" b="1">
                <a:ln w="0"/>
                <a:solidFill>
                  <a:srgbClr val="2C5261"/>
                </a:solidFill>
              </a:rPr>
              <a:t>H-2A Workers and Emergency Assistance</a:t>
            </a:r>
          </a:p>
        </p:txBody>
      </p:sp>
      <p:sp>
        <p:nvSpPr>
          <p:cNvPr id="5" name="Content Placeholder 4">
            <a:extLst>
              <a:ext uri="{FF2B5EF4-FFF2-40B4-BE49-F238E27FC236}">
                <a16:creationId xmlns:a16="http://schemas.microsoft.com/office/drawing/2014/main" id="{66F18C5B-EA0F-4F7D-B31B-1C8BC798D3A2}"/>
              </a:ext>
            </a:extLst>
          </p:cNvPr>
          <p:cNvSpPr>
            <a:spLocks noGrp="1"/>
          </p:cNvSpPr>
          <p:nvPr>
            <p:ph idx="1"/>
            <p:custDataLst>
              <p:tags r:id="rId4"/>
            </p:custDataLst>
          </p:nvPr>
        </p:nvSpPr>
        <p:spPr/>
        <p:txBody>
          <a:bodyPr>
            <a:normAutofit/>
          </a:bodyPr>
          <a:lstStyle/>
          <a:p>
            <a:r>
              <a:rPr lang="en-US" sz="3200"/>
              <a:t>Can an NFJP provide emergency assistance to H-2A workers?</a:t>
            </a:r>
          </a:p>
          <a:p>
            <a:pPr lvl="1"/>
            <a:r>
              <a:rPr lang="en-US" sz="2800"/>
              <a:t>NFJP grantees may provide emergency assistance to H-2A Temporary Agricultural Workers (H-2A workers) to address an immediate and short-term need.  Providing other types of direct services to H-2A workers is not allowable.</a:t>
            </a:r>
          </a:p>
          <a:p>
            <a:pPr lvl="1"/>
            <a:r>
              <a:rPr lang="en-US" sz="2800"/>
              <a:t>When providing emergency assistance to an H-2A worker, NFJP grantees are expected to leverage alternative resources and coordinate with State Monitor Advocates, Farm Labor Specialists, and other partners.</a:t>
            </a:r>
            <a:endParaRPr lang="en-US" sz="3200"/>
          </a:p>
        </p:txBody>
      </p:sp>
      <p:sp>
        <p:nvSpPr>
          <p:cNvPr id="3" name="Slide Number Placeholder 2">
            <a:extLst>
              <a:ext uri="{FF2B5EF4-FFF2-40B4-BE49-F238E27FC236}">
                <a16:creationId xmlns:a16="http://schemas.microsoft.com/office/drawing/2014/main" id="{19C181DB-A00F-48F7-983A-6D755B741C58}"/>
              </a:ext>
            </a:extLst>
          </p:cNvPr>
          <p:cNvSpPr>
            <a:spLocks noGrp="1"/>
          </p:cNvSpPr>
          <p:nvPr>
            <p:ph type="sldNum" sz="quarter" idx="12"/>
            <p:custDataLst>
              <p:tags r:id="rId5"/>
            </p:custDataLst>
          </p:nvPr>
        </p:nvSpPr>
        <p:spPr/>
        <p:txBody>
          <a:bodyPr/>
          <a:lstStyle/>
          <a:p>
            <a:fld id="{158B7785-F6D6-45F8-833E-07BD84680091}" type="slidenum">
              <a:rPr lang="en-US" smtClean="0"/>
              <a:t>59</a:t>
            </a:fld>
            <a:endParaRPr lang="en-US"/>
          </a:p>
        </p:txBody>
      </p:sp>
    </p:spTree>
    <p:custDataLst>
      <p:tags r:id="rId6"/>
    </p:custDataLst>
    <p:extLst>
      <p:ext uri="{BB962C8B-B14F-4D97-AF65-F5344CB8AC3E}">
        <p14:creationId xmlns:p14="http://schemas.microsoft.com/office/powerpoint/2010/main" val="369664220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a:extLst>
              <a:ext uri="{FF2B5EF4-FFF2-40B4-BE49-F238E27FC236}">
                <a16:creationId xmlns:a16="http://schemas.microsoft.com/office/drawing/2014/main" id="{84A9DFD4-5211-4C76-98D2-8E99D6E9A989}"/>
              </a:ext>
            </a:extLst>
          </p:cNvPr>
          <p:cNvSpPr>
            <a:spLocks noGrp="1"/>
          </p:cNvSpPr>
          <p:nvPr>
            <p:ph type="title"/>
            <p:custDataLst>
              <p:tags r:id="rId3"/>
            </p:custDataLst>
          </p:nvPr>
        </p:nvSpPr>
        <p:spPr/>
        <p:txBody>
          <a:bodyPr/>
          <a:lstStyle/>
          <a:p>
            <a:r>
              <a:rPr lang="en-US"/>
              <a:t>Participant Eligibility</a:t>
            </a:r>
          </a:p>
        </p:txBody>
      </p:sp>
      <p:sp>
        <p:nvSpPr>
          <p:cNvPr id="2" name="Slide Number Placeholder 1">
            <a:extLst>
              <a:ext uri="{FF2B5EF4-FFF2-40B4-BE49-F238E27FC236}">
                <a16:creationId xmlns:a16="http://schemas.microsoft.com/office/drawing/2014/main" id="{803DEC9D-48EA-4FD1-9927-41396AA2BA5C}"/>
              </a:ext>
            </a:extLst>
          </p:cNvPr>
          <p:cNvSpPr>
            <a:spLocks noGrp="1"/>
          </p:cNvSpPr>
          <p:nvPr>
            <p:ph type="sldNum" sz="quarter" idx="12"/>
            <p:custDataLst>
              <p:tags r:id="rId4"/>
            </p:custDataLst>
          </p:nvPr>
        </p:nvSpPr>
        <p:spPr/>
        <p:txBody>
          <a:bodyPr/>
          <a:lstStyle/>
          <a:p>
            <a:fld id="{158B7785-F6D6-45F8-833E-07BD84680091}" type="slidenum">
              <a:rPr lang="en-US" smtClean="0"/>
              <a:t>6</a:t>
            </a:fld>
            <a:endParaRPr lang="en-US"/>
          </a:p>
        </p:txBody>
      </p:sp>
    </p:spTree>
    <p:custDataLst>
      <p:tags r:id="rId5"/>
    </p:custDataLst>
    <p:extLst>
      <p:ext uri="{BB962C8B-B14F-4D97-AF65-F5344CB8AC3E}">
        <p14:creationId xmlns:p14="http://schemas.microsoft.com/office/powerpoint/2010/main" val="3013831053"/>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FDAAA27D-2DA3-43EF-9BDB-9F3A5460E50E}"/>
              </a:ext>
            </a:extLst>
          </p:cNvPr>
          <p:cNvSpPr>
            <a:spLocks noGrp="1"/>
          </p:cNvSpPr>
          <p:nvPr>
            <p:ph type="title"/>
            <p:custDataLst>
              <p:tags r:id="rId3"/>
            </p:custDataLst>
          </p:nvPr>
        </p:nvSpPr>
        <p:spPr>
          <a:xfrm>
            <a:off x="805866" y="80498"/>
            <a:ext cx="11081334" cy="786384"/>
          </a:xfrm>
        </p:spPr>
        <p:txBody>
          <a:bodyPr/>
          <a:lstStyle/>
          <a:p>
            <a:r>
              <a:rPr lang="en-US"/>
              <a:t>Sample Pre-eligibility Questions</a:t>
            </a:r>
          </a:p>
        </p:txBody>
      </p:sp>
      <p:sp>
        <p:nvSpPr>
          <p:cNvPr id="6" name="Content Placeholder 5">
            <a:extLst>
              <a:ext uri="{FF2B5EF4-FFF2-40B4-BE49-F238E27FC236}">
                <a16:creationId xmlns:a16="http://schemas.microsoft.com/office/drawing/2014/main" id="{EF7303D6-4E51-45CF-877D-91B244D515ED}"/>
              </a:ext>
            </a:extLst>
          </p:cNvPr>
          <p:cNvSpPr>
            <a:spLocks noGrp="1"/>
          </p:cNvSpPr>
          <p:nvPr>
            <p:ph idx="1"/>
            <p:custDataLst>
              <p:tags r:id="rId4"/>
            </p:custDataLst>
          </p:nvPr>
        </p:nvSpPr>
        <p:spPr/>
        <p:txBody>
          <a:bodyPr>
            <a:normAutofit/>
          </a:bodyPr>
          <a:lstStyle/>
          <a:p>
            <a:r>
              <a:rPr lang="en-US" sz="2800"/>
              <a:t>Are you a citizen of the United States, or a lawfully admitted permanent resident alien, refugee, asylee or parolee, or other individual legally authorized to work in the United States?</a:t>
            </a:r>
          </a:p>
          <a:p>
            <a:r>
              <a:rPr lang="en-US" sz="2800"/>
              <a:t>Are you registered with the Selective Service (if male and 18+)? If not, why not?</a:t>
            </a:r>
          </a:p>
          <a:p>
            <a:r>
              <a:rPr lang="en-US" sz="2800"/>
              <a:t>Are you married to someone who works in seasonal farmwork?  </a:t>
            </a:r>
          </a:p>
          <a:p>
            <a:r>
              <a:rPr lang="en-US" sz="2800"/>
              <a:t>Are you the dependent of an eligible farmworker? </a:t>
            </a:r>
          </a:p>
          <a:p>
            <a:pPr lvl="1"/>
            <a:r>
              <a:rPr lang="en-US" sz="2800"/>
              <a:t>Recommendation: Break this question down!</a:t>
            </a:r>
          </a:p>
        </p:txBody>
      </p:sp>
      <p:sp>
        <p:nvSpPr>
          <p:cNvPr id="2" name="Slide Number Placeholder 1">
            <a:extLst>
              <a:ext uri="{FF2B5EF4-FFF2-40B4-BE49-F238E27FC236}">
                <a16:creationId xmlns:a16="http://schemas.microsoft.com/office/drawing/2014/main" id="{A2BD8386-573E-41D9-B6C1-E354B11763D9}"/>
              </a:ext>
            </a:extLst>
          </p:cNvPr>
          <p:cNvSpPr>
            <a:spLocks noGrp="1"/>
          </p:cNvSpPr>
          <p:nvPr>
            <p:ph type="sldNum" sz="quarter" idx="12"/>
            <p:custDataLst>
              <p:tags r:id="rId5"/>
            </p:custDataLst>
          </p:nvPr>
        </p:nvSpPr>
        <p:spPr/>
        <p:txBody>
          <a:bodyPr/>
          <a:lstStyle/>
          <a:p>
            <a:fld id="{158B7785-F6D6-45F8-833E-07BD84680091}" type="slidenum">
              <a:rPr lang="en-US" smtClean="0"/>
              <a:t>60</a:t>
            </a:fld>
            <a:endParaRPr lang="en-US"/>
          </a:p>
        </p:txBody>
      </p:sp>
    </p:spTree>
    <p:custDataLst>
      <p:tags r:id="rId6"/>
    </p:custDataLst>
    <p:extLst>
      <p:ext uri="{BB962C8B-B14F-4D97-AF65-F5344CB8AC3E}">
        <p14:creationId xmlns:p14="http://schemas.microsoft.com/office/powerpoint/2010/main" val="1834633843"/>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4DCC0986-C8A6-4447-9904-0098D9E06679}"/>
              </a:ext>
            </a:extLst>
          </p:cNvPr>
          <p:cNvSpPr>
            <a:spLocks noGrp="1"/>
          </p:cNvSpPr>
          <p:nvPr>
            <p:ph type="title"/>
            <p:custDataLst>
              <p:tags r:id="rId3"/>
            </p:custDataLst>
          </p:nvPr>
        </p:nvSpPr>
        <p:spPr>
          <a:xfrm>
            <a:off x="805866" y="69068"/>
            <a:ext cx="11081334" cy="786384"/>
          </a:xfrm>
        </p:spPr>
        <p:txBody>
          <a:bodyPr/>
          <a:lstStyle/>
          <a:p>
            <a:r>
              <a:rPr lang="en-US"/>
              <a:t>Sample Intake Questions 1 of 2</a:t>
            </a:r>
          </a:p>
        </p:txBody>
      </p:sp>
      <p:sp>
        <p:nvSpPr>
          <p:cNvPr id="4" name="Content Placeholder 3">
            <a:extLst>
              <a:ext uri="{FF2B5EF4-FFF2-40B4-BE49-F238E27FC236}">
                <a16:creationId xmlns:a16="http://schemas.microsoft.com/office/drawing/2014/main" id="{35238F3D-83C9-4149-BED5-4BAA535E16CB}"/>
              </a:ext>
            </a:extLst>
          </p:cNvPr>
          <p:cNvSpPr>
            <a:spLocks noGrp="1"/>
          </p:cNvSpPr>
          <p:nvPr>
            <p:ph idx="1"/>
            <p:custDataLst>
              <p:tags r:id="rId4"/>
            </p:custDataLst>
          </p:nvPr>
        </p:nvSpPr>
        <p:spPr/>
        <p:txBody>
          <a:bodyPr/>
          <a:lstStyle/>
          <a:p>
            <a:r>
              <a:rPr lang="en-US"/>
              <a:t>Are you a farmworker or have you worked on a farm within the past 24 months? Have you or anyone in your family worked on a farm or in food processing in the last 2 years?</a:t>
            </a:r>
          </a:p>
          <a:p>
            <a:r>
              <a:rPr lang="en-US"/>
              <a:t>Tell me about the work you have done in the last 2 years.  How long did you work there?  What were your job duties?</a:t>
            </a:r>
          </a:p>
          <a:p>
            <a:r>
              <a:rPr lang="en-US"/>
              <a:t>Did you have other employment where you were paid in cash?</a:t>
            </a:r>
          </a:p>
          <a:p>
            <a:r>
              <a:rPr lang="en-US"/>
              <a:t>In the last two years, did you ever travel to work on a farm? If so, in which state(s)? Have you moved or traveled and stayed away from your home to work?</a:t>
            </a:r>
          </a:p>
          <a:p>
            <a:r>
              <a:rPr lang="en-US"/>
              <a:t>Are you a veteran or spouse of a veteran?</a:t>
            </a:r>
          </a:p>
        </p:txBody>
      </p:sp>
      <p:sp>
        <p:nvSpPr>
          <p:cNvPr id="2" name="Slide Number Placeholder 1">
            <a:extLst>
              <a:ext uri="{FF2B5EF4-FFF2-40B4-BE49-F238E27FC236}">
                <a16:creationId xmlns:a16="http://schemas.microsoft.com/office/drawing/2014/main" id="{A1F6A48B-C59F-4708-854C-203FC55CF1C0}"/>
              </a:ext>
            </a:extLst>
          </p:cNvPr>
          <p:cNvSpPr>
            <a:spLocks noGrp="1"/>
          </p:cNvSpPr>
          <p:nvPr>
            <p:ph type="sldNum" sz="quarter" idx="12"/>
            <p:custDataLst>
              <p:tags r:id="rId5"/>
            </p:custDataLst>
          </p:nvPr>
        </p:nvSpPr>
        <p:spPr/>
        <p:txBody>
          <a:bodyPr/>
          <a:lstStyle/>
          <a:p>
            <a:fld id="{158B7785-F6D6-45F8-833E-07BD84680091}" type="slidenum">
              <a:rPr lang="en-US" smtClean="0"/>
              <a:t>61</a:t>
            </a:fld>
            <a:endParaRPr lang="en-US"/>
          </a:p>
        </p:txBody>
      </p:sp>
    </p:spTree>
    <p:custDataLst>
      <p:tags r:id="rId6"/>
    </p:custDataLst>
    <p:extLst>
      <p:ext uri="{BB962C8B-B14F-4D97-AF65-F5344CB8AC3E}">
        <p14:creationId xmlns:p14="http://schemas.microsoft.com/office/powerpoint/2010/main" val="425862675"/>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0DB9F501-9632-46C3-B7D4-B5A229EED01B}"/>
              </a:ext>
            </a:extLst>
          </p:cNvPr>
          <p:cNvSpPr>
            <a:spLocks noGrp="1"/>
          </p:cNvSpPr>
          <p:nvPr>
            <p:ph type="title"/>
            <p:custDataLst>
              <p:tags r:id="rId3"/>
            </p:custDataLst>
          </p:nvPr>
        </p:nvSpPr>
        <p:spPr>
          <a:xfrm>
            <a:off x="805866" y="69068"/>
            <a:ext cx="11081334" cy="786384"/>
          </a:xfrm>
        </p:spPr>
        <p:txBody>
          <a:bodyPr/>
          <a:lstStyle/>
          <a:p>
            <a:r>
              <a:rPr lang="en-US"/>
              <a:t>Sample Intake Questions 2 of 2</a:t>
            </a:r>
          </a:p>
        </p:txBody>
      </p:sp>
      <p:sp>
        <p:nvSpPr>
          <p:cNvPr id="4" name="Content Placeholder 3">
            <a:extLst>
              <a:ext uri="{FF2B5EF4-FFF2-40B4-BE49-F238E27FC236}">
                <a16:creationId xmlns:a16="http://schemas.microsoft.com/office/drawing/2014/main" id="{98A4F69A-61F0-4CAA-B0B1-70DD726B0886}"/>
              </a:ext>
            </a:extLst>
          </p:cNvPr>
          <p:cNvSpPr>
            <a:spLocks noGrp="1"/>
          </p:cNvSpPr>
          <p:nvPr>
            <p:ph idx="1"/>
            <p:custDataLst>
              <p:tags r:id="rId4"/>
            </p:custDataLst>
          </p:nvPr>
        </p:nvSpPr>
        <p:spPr/>
        <p:txBody>
          <a:bodyPr>
            <a:normAutofit fontScale="92500" lnSpcReduction="10000"/>
          </a:bodyPr>
          <a:lstStyle/>
          <a:p>
            <a:r>
              <a:rPr lang="en-US"/>
              <a:t>Do you receive public assistance – e.g., TANF, food stamps (SNAP), general assistance (state/local government), refugee cash assistance, Supplemental Security Income (SSI)?</a:t>
            </a:r>
          </a:p>
          <a:p>
            <a:r>
              <a:rPr lang="en-US"/>
              <a:t>Are you currently in school?</a:t>
            </a:r>
          </a:p>
          <a:p>
            <a:r>
              <a:rPr lang="en-US"/>
              <a:t>Identifying additional barriers to employment:</a:t>
            </a:r>
          </a:p>
          <a:p>
            <a:pPr lvl="1"/>
            <a:r>
              <a:rPr lang="en-US"/>
              <a:t>Have you been involved with the justice system (i.e., ex‐offender)?</a:t>
            </a:r>
          </a:p>
          <a:p>
            <a:pPr lvl="1"/>
            <a:r>
              <a:rPr lang="en-US"/>
              <a:t>Are you homeless?</a:t>
            </a:r>
          </a:p>
          <a:p>
            <a:pPr lvl="1"/>
            <a:r>
              <a:rPr lang="en-US"/>
              <a:t>Do you have transportation?</a:t>
            </a:r>
          </a:p>
          <a:p>
            <a:pPr lvl="1"/>
            <a:r>
              <a:rPr lang="en-US"/>
              <a:t>Are you a single parent with sole custody of your child(ren)?</a:t>
            </a:r>
          </a:p>
          <a:p>
            <a:pPr lvl="1"/>
            <a:r>
              <a:rPr lang="en-US"/>
              <a:t>Do you have a disability?</a:t>
            </a:r>
          </a:p>
          <a:p>
            <a:pPr lvl="1"/>
            <a:r>
              <a:rPr lang="en-US"/>
              <a:t>Can you read/write/speak English at a functional level?</a:t>
            </a:r>
          </a:p>
          <a:p>
            <a:pPr lvl="1"/>
            <a:r>
              <a:rPr lang="en-US"/>
              <a:t>Is there anything that affects the type of work you are able to do?</a:t>
            </a:r>
          </a:p>
        </p:txBody>
      </p:sp>
      <p:sp>
        <p:nvSpPr>
          <p:cNvPr id="2" name="Slide Number Placeholder 1">
            <a:extLst>
              <a:ext uri="{FF2B5EF4-FFF2-40B4-BE49-F238E27FC236}">
                <a16:creationId xmlns:a16="http://schemas.microsoft.com/office/drawing/2014/main" id="{4DF24A1D-1759-452D-9E7C-C2F48A30455E}"/>
              </a:ext>
            </a:extLst>
          </p:cNvPr>
          <p:cNvSpPr>
            <a:spLocks noGrp="1"/>
          </p:cNvSpPr>
          <p:nvPr>
            <p:ph type="sldNum" sz="quarter" idx="12"/>
            <p:custDataLst>
              <p:tags r:id="rId5"/>
            </p:custDataLst>
          </p:nvPr>
        </p:nvSpPr>
        <p:spPr/>
        <p:txBody>
          <a:bodyPr/>
          <a:lstStyle/>
          <a:p>
            <a:fld id="{158B7785-F6D6-45F8-833E-07BD84680091}" type="slidenum">
              <a:rPr lang="en-US" smtClean="0"/>
              <a:t>62</a:t>
            </a:fld>
            <a:endParaRPr lang="en-US"/>
          </a:p>
        </p:txBody>
      </p:sp>
    </p:spTree>
    <p:custDataLst>
      <p:tags r:id="rId6"/>
    </p:custDataLst>
    <p:extLst>
      <p:ext uri="{BB962C8B-B14F-4D97-AF65-F5344CB8AC3E}">
        <p14:creationId xmlns:p14="http://schemas.microsoft.com/office/powerpoint/2010/main" val="3008988692"/>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69068"/>
            <a:ext cx="11081334" cy="786384"/>
          </a:xfrm>
        </p:spPr>
        <p:txBody>
          <a:bodyPr/>
          <a:lstStyle/>
          <a:p>
            <a:r>
              <a:rPr lang="en-US"/>
              <a:t>Best Practices for Enrollment</a:t>
            </a:r>
          </a:p>
        </p:txBody>
      </p:sp>
      <p:sp>
        <p:nvSpPr>
          <p:cNvPr id="4" name="Content Placeholder 3"/>
          <p:cNvSpPr>
            <a:spLocks noGrp="1"/>
          </p:cNvSpPr>
          <p:nvPr>
            <p:ph idx="1"/>
            <p:custDataLst>
              <p:tags r:id="rId4"/>
            </p:custDataLst>
          </p:nvPr>
        </p:nvSpPr>
        <p:spPr>
          <a:xfrm>
            <a:off x="805866" y="1137446"/>
            <a:ext cx="5216183" cy="5039517"/>
          </a:xfrm>
        </p:spPr>
        <p:txBody>
          <a:bodyPr/>
          <a:lstStyle/>
          <a:p>
            <a:r>
              <a:rPr lang="en-US"/>
              <a:t>Explain the process and questions to applicants</a:t>
            </a:r>
          </a:p>
          <a:p>
            <a:r>
              <a:rPr lang="en-US"/>
              <a:t>Regularly train staff </a:t>
            </a:r>
          </a:p>
          <a:p>
            <a:r>
              <a:rPr lang="en-US"/>
              <a:t>Create and borrow eligibility and enrollment checklists and desk aids for staff</a:t>
            </a:r>
          </a:p>
          <a:p>
            <a:r>
              <a:rPr lang="en-US"/>
              <a:t>Refer back to the Funding Opportunity Announcement</a:t>
            </a:r>
          </a:p>
          <a:p>
            <a:r>
              <a:rPr lang="en-US"/>
              <a:t>Ask your Federal Project Officer questions!</a:t>
            </a:r>
          </a:p>
        </p:txBody>
      </p:sp>
      <p:pic>
        <p:nvPicPr>
          <p:cNvPr id="6146" name="Picture 2">
            <a:extLst>
              <a:ext uri="{FF2B5EF4-FFF2-40B4-BE49-F238E27FC236}">
                <a16:creationId xmlns:a16="http://schemas.microsoft.com/office/drawing/2014/main" id="{51577941-740B-46FD-8388-68B1D8DB0EB8}"/>
              </a:ex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6359233" y="1230497"/>
            <a:ext cx="5216183" cy="33487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custDataLst>
              <p:tags r:id="rId7"/>
            </p:custDataLst>
          </p:nvPr>
        </p:nvSpPr>
        <p:spPr/>
        <p:txBody>
          <a:bodyPr/>
          <a:lstStyle/>
          <a:p>
            <a:fld id="{158B7785-F6D6-45F8-833E-07BD84680091}" type="slidenum">
              <a:rPr lang="en-US" smtClean="0"/>
              <a:t>63</a:t>
            </a:fld>
            <a:endParaRPr lang="en-US"/>
          </a:p>
        </p:txBody>
      </p:sp>
    </p:spTree>
    <p:custDataLst>
      <p:tags r:id="rId8"/>
    </p:custDataLst>
    <p:extLst>
      <p:ext uri="{BB962C8B-B14F-4D97-AF65-F5344CB8AC3E}">
        <p14:creationId xmlns:p14="http://schemas.microsoft.com/office/powerpoint/2010/main" val="1885659469"/>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custDataLst>
              <p:tags r:id="rId3"/>
            </p:custDataLst>
          </p:nvPr>
        </p:nvSpPr>
        <p:spPr>
          <a:xfrm>
            <a:off x="1732280" y="817565"/>
            <a:ext cx="7863840" cy="2852737"/>
          </a:xfrm>
        </p:spPr>
        <p:txBody>
          <a:bodyPr/>
          <a:lstStyle/>
          <a:p>
            <a:r>
              <a:rPr lang="en-US"/>
              <a:t>Next Steps</a:t>
            </a:r>
          </a:p>
        </p:txBody>
      </p:sp>
      <p:sp>
        <p:nvSpPr>
          <p:cNvPr id="3" name="Slide Number Placeholder 2">
            <a:extLst>
              <a:ext uri="{FF2B5EF4-FFF2-40B4-BE49-F238E27FC236}">
                <a16:creationId xmlns:a16="http://schemas.microsoft.com/office/drawing/2014/main" id="{0EE5BA97-B4F9-4A9B-8A24-B1E632C4DCAA}"/>
              </a:ext>
            </a:extLst>
          </p:cNvPr>
          <p:cNvSpPr>
            <a:spLocks noGrp="1"/>
          </p:cNvSpPr>
          <p:nvPr>
            <p:ph type="sldNum" sz="quarter" idx="12"/>
            <p:custDataLst>
              <p:tags r:id="rId4"/>
            </p:custDataLst>
          </p:nvPr>
        </p:nvSpPr>
        <p:spPr/>
        <p:txBody>
          <a:bodyPr/>
          <a:lstStyle/>
          <a:p>
            <a:fld id="{158B7785-F6D6-45F8-833E-07BD84680091}" type="slidenum">
              <a:rPr lang="en-US" smtClean="0"/>
              <a:t>64</a:t>
            </a:fld>
            <a:endParaRPr lang="en-US"/>
          </a:p>
        </p:txBody>
      </p:sp>
    </p:spTree>
    <p:custDataLst>
      <p:tags r:id="rId5"/>
    </p:custDataLst>
    <p:extLst>
      <p:ext uri="{BB962C8B-B14F-4D97-AF65-F5344CB8AC3E}">
        <p14:creationId xmlns:p14="http://schemas.microsoft.com/office/powerpoint/2010/main" val="1102809579"/>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8CFF9557-1003-4268-A975-ABB25E5BB765}"/>
              </a:ext>
            </a:extLst>
          </p:cNvPr>
          <p:cNvSpPr>
            <a:spLocks noGrp="1"/>
          </p:cNvSpPr>
          <p:nvPr>
            <p:ph type="title"/>
            <p:custDataLst>
              <p:tags r:id="rId3"/>
            </p:custDataLst>
          </p:nvPr>
        </p:nvSpPr>
        <p:spPr>
          <a:xfrm>
            <a:off x="805866" y="69068"/>
            <a:ext cx="11081334" cy="786384"/>
          </a:xfrm>
        </p:spPr>
        <p:txBody>
          <a:bodyPr>
            <a:normAutofit/>
          </a:bodyPr>
          <a:lstStyle/>
          <a:p>
            <a:r>
              <a:rPr lang="en-US" sz="3200"/>
              <a:t>Save the Date!</a:t>
            </a:r>
          </a:p>
        </p:txBody>
      </p:sp>
      <p:graphicFrame>
        <p:nvGraphicFramePr>
          <p:cNvPr id="5" name="Content Placeholder 4" descr="SmartArt listing of 3 upcoming webinars: Week 1: NFJP Grant Basics, Week 2: NFJP Deep Dive, and Week 3: Putting Everything Together">
            <a:extLst>
              <a:ext uri="{FF2B5EF4-FFF2-40B4-BE49-F238E27FC236}">
                <a16:creationId xmlns:a16="http://schemas.microsoft.com/office/drawing/2014/main" id="{9871532F-ED57-42E8-B67C-9C19CCFC98D5}"/>
              </a:ext>
            </a:extLst>
          </p:cNvPr>
          <p:cNvGraphicFramePr>
            <a:graphicFrameLocks noGrp="1"/>
          </p:cNvGraphicFramePr>
          <p:nvPr>
            <p:ph idx="1"/>
            <p:custDataLst>
              <p:tags r:id="rId4"/>
            </p:custDataLst>
            <p:extLst>
              <p:ext uri="{D42A27DB-BD31-4B8C-83A1-F6EECF244321}">
                <p14:modId xmlns:p14="http://schemas.microsoft.com/office/powerpoint/2010/main" val="2683625818"/>
              </p:ext>
            </p:extLst>
          </p:nvPr>
        </p:nvGraphicFramePr>
        <p:xfrm>
          <a:off x="280657" y="1138238"/>
          <a:ext cx="11606543" cy="5099600"/>
        </p:xfrm>
        <a:graphic>
          <a:graphicData uri="http://schemas.openxmlformats.org/drawingml/2006/diagram">
            <dgm:relIds xmlns:dgm="http://schemas.openxmlformats.org/drawingml/2006/diagram" r:dm="rId6" r:lo="rId7" r:qs="rId8" r:cs="rId9"/>
          </a:graphicData>
        </a:graphic>
      </p:graphicFrame>
      <p:sp>
        <p:nvSpPr>
          <p:cNvPr id="2" name="Slide Number Placeholder 1">
            <a:extLst>
              <a:ext uri="{FF2B5EF4-FFF2-40B4-BE49-F238E27FC236}">
                <a16:creationId xmlns:a16="http://schemas.microsoft.com/office/drawing/2014/main" id="{0768E58D-56AB-426B-AE10-F0D8DB613408}"/>
              </a:ext>
            </a:extLst>
          </p:cNvPr>
          <p:cNvSpPr>
            <a:spLocks noGrp="1"/>
          </p:cNvSpPr>
          <p:nvPr>
            <p:ph type="sldNum" sz="quarter" idx="12"/>
            <p:custDataLst>
              <p:tags r:id="rId10"/>
            </p:custDataLst>
          </p:nvPr>
        </p:nvSpPr>
        <p:spPr/>
        <p:txBody>
          <a:bodyPr/>
          <a:lstStyle/>
          <a:p>
            <a:fld id="{158B7785-F6D6-45F8-833E-07BD84680091}" type="slidenum">
              <a:rPr lang="en-US" smtClean="0"/>
              <a:t>65</a:t>
            </a:fld>
            <a:endParaRPr lang="en-US"/>
          </a:p>
        </p:txBody>
      </p:sp>
    </p:spTree>
    <p:custDataLst>
      <p:tags r:id="rId11"/>
    </p:custDataLst>
    <p:extLst>
      <p:ext uri="{BB962C8B-B14F-4D97-AF65-F5344CB8AC3E}">
        <p14:creationId xmlns:p14="http://schemas.microsoft.com/office/powerpoint/2010/main" val="4184060984"/>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88E35362-C840-41A4-AE67-AAD0951E80B7}"/>
              </a:ext>
            </a:extLst>
          </p:cNvPr>
          <p:cNvSpPr>
            <a:spLocks noGrp="1"/>
          </p:cNvSpPr>
          <p:nvPr>
            <p:ph type="title"/>
            <p:custDataLst>
              <p:tags r:id="rId3"/>
            </p:custDataLst>
          </p:nvPr>
        </p:nvSpPr>
        <p:spPr>
          <a:xfrm>
            <a:off x="805866" y="69068"/>
            <a:ext cx="11081334" cy="786384"/>
          </a:xfrm>
        </p:spPr>
        <p:txBody>
          <a:bodyPr>
            <a:normAutofit/>
          </a:bodyPr>
          <a:lstStyle/>
          <a:p>
            <a:r>
              <a:rPr lang="en-US" sz="3200"/>
              <a:t>Pre-work for Day 5: Partnership &amp; Service Delivery</a:t>
            </a:r>
          </a:p>
        </p:txBody>
      </p:sp>
      <p:sp>
        <p:nvSpPr>
          <p:cNvPr id="5" name="Content Placeholder 4">
            <a:extLst>
              <a:ext uri="{FF2B5EF4-FFF2-40B4-BE49-F238E27FC236}">
                <a16:creationId xmlns:a16="http://schemas.microsoft.com/office/drawing/2014/main" id="{B2835164-B2FF-4073-B749-CA4F52991979}"/>
              </a:ext>
            </a:extLst>
          </p:cNvPr>
          <p:cNvSpPr>
            <a:spLocks noGrp="1"/>
          </p:cNvSpPr>
          <p:nvPr>
            <p:ph sz="half" idx="2"/>
            <p:custDataLst>
              <p:tags r:id="rId4"/>
            </p:custDataLst>
          </p:nvPr>
        </p:nvSpPr>
        <p:spPr>
          <a:xfrm>
            <a:off x="805866" y="1314450"/>
            <a:ext cx="10840034" cy="4591050"/>
          </a:xfrm>
        </p:spPr>
        <p:txBody>
          <a:bodyPr/>
          <a:lstStyle/>
          <a:p>
            <a:r>
              <a:rPr lang="en-US" sz="2800" b="1"/>
              <a:t>Partnership and Service Delivery </a:t>
            </a:r>
            <a:endParaRPr lang="en-US" sz="2800"/>
          </a:p>
          <a:p>
            <a:pPr lvl="1"/>
            <a:r>
              <a:rPr lang="en-US" sz="2400"/>
              <a:t>Review the </a:t>
            </a:r>
            <a:r>
              <a:rPr lang="en-US" sz="2400" u="sng">
                <a:hlinkClick/>
              </a:rPr>
              <a:t>Sample MOU &amp; IFA Toolkit</a:t>
            </a:r>
            <a:endParaRPr lang="en-US" sz="2400"/>
          </a:p>
          <a:p>
            <a:pPr lvl="1"/>
            <a:r>
              <a:rPr lang="en-US" sz="2400"/>
              <a:t>Watch the </a:t>
            </a:r>
            <a:r>
              <a:rPr lang="en-US" sz="2400" u="sng">
                <a:hlinkClick/>
              </a:rPr>
              <a:t>NFJP Business Partnerships Video</a:t>
            </a:r>
            <a:endParaRPr lang="en-US" sz="2400"/>
          </a:p>
          <a:p>
            <a:pPr lvl="1"/>
            <a:r>
              <a:rPr lang="en-US" sz="2400"/>
              <a:t>Review </a:t>
            </a:r>
            <a:r>
              <a:rPr lang="en-US" sz="2400" u="sng">
                <a:hlinkClick/>
              </a:rPr>
              <a:t>Business Engagement TA Tool for NFJP</a:t>
            </a:r>
            <a:endParaRPr lang="en-US" sz="2400"/>
          </a:p>
          <a:p>
            <a:pPr lvl="1"/>
            <a:r>
              <a:rPr lang="en-US" sz="2400"/>
              <a:t>Review </a:t>
            </a:r>
            <a:r>
              <a:rPr lang="en-US" sz="2400" u="sng">
                <a:hlinkClick/>
              </a:rPr>
              <a:t>Sample MOU and Infrastructure Costs Toolkit</a:t>
            </a:r>
            <a:endParaRPr lang="en-US" sz="2400"/>
          </a:p>
          <a:p>
            <a:pPr lvl="1"/>
            <a:r>
              <a:rPr lang="en-US" sz="2400"/>
              <a:t>Review </a:t>
            </a:r>
            <a:r>
              <a:rPr lang="en-US" sz="2400" u="sng">
                <a:hlinkClick/>
              </a:rPr>
              <a:t>Sample MOU Florida NFJP and SMA</a:t>
            </a:r>
            <a:endParaRPr lang="en-US" sz="2400"/>
          </a:p>
          <a:p>
            <a:r>
              <a:rPr lang="en-US" sz="2800" b="1"/>
              <a:t>Business Engagement Resources</a:t>
            </a:r>
            <a:r>
              <a:rPr lang="en-US" sz="2800"/>
              <a:t>  </a:t>
            </a:r>
          </a:p>
          <a:p>
            <a:pPr lvl="1"/>
            <a:r>
              <a:rPr lang="en-US" sz="2400"/>
              <a:t>Review the </a:t>
            </a:r>
            <a:r>
              <a:rPr lang="en-US" sz="2400" u="sng">
                <a:hlinkClick/>
              </a:rPr>
              <a:t>Business Engagement Collaborative tool</a:t>
            </a:r>
            <a:endParaRPr lang="en-US" sz="2400"/>
          </a:p>
          <a:p>
            <a:pPr lvl="1"/>
            <a:r>
              <a:rPr lang="en-US" sz="2400"/>
              <a:t>Review the </a:t>
            </a:r>
            <a:r>
              <a:rPr lang="en-US" sz="2400" u="sng">
                <a:hlinkClick/>
              </a:rPr>
              <a:t>Business Engagement Strategy Checklist</a:t>
            </a:r>
            <a:endParaRPr lang="en-US" sz="2400"/>
          </a:p>
          <a:p>
            <a:pPr lvl="1"/>
            <a:r>
              <a:rPr lang="en-US" sz="2400"/>
              <a:t>Review </a:t>
            </a:r>
            <a:r>
              <a:rPr lang="en-US" sz="2400" u="sng">
                <a:hlinkClick/>
              </a:rPr>
              <a:t>Business Engagement Self-Assessment Tool</a:t>
            </a:r>
            <a:endParaRPr lang="en-US" sz="2400"/>
          </a:p>
        </p:txBody>
      </p:sp>
      <p:sp>
        <p:nvSpPr>
          <p:cNvPr id="2" name="Slide Number Placeholder 1">
            <a:extLst>
              <a:ext uri="{FF2B5EF4-FFF2-40B4-BE49-F238E27FC236}">
                <a16:creationId xmlns:a16="http://schemas.microsoft.com/office/drawing/2014/main" id="{5F9F0125-E37C-4E4A-AC84-2A3994B1C330}"/>
              </a:ext>
            </a:extLst>
          </p:cNvPr>
          <p:cNvSpPr>
            <a:spLocks noGrp="1"/>
          </p:cNvSpPr>
          <p:nvPr>
            <p:ph type="sldNum" sz="quarter" idx="12"/>
            <p:custDataLst>
              <p:tags r:id="rId5"/>
            </p:custDataLst>
          </p:nvPr>
        </p:nvSpPr>
        <p:spPr/>
        <p:txBody>
          <a:bodyPr/>
          <a:lstStyle/>
          <a:p>
            <a:fld id="{158B7785-F6D6-45F8-833E-07BD84680091}" type="slidenum">
              <a:rPr lang="en-US" smtClean="0"/>
              <a:t>66</a:t>
            </a:fld>
            <a:endParaRPr lang="en-US"/>
          </a:p>
        </p:txBody>
      </p:sp>
      <p:sp>
        <p:nvSpPr>
          <p:cNvPr id="6" name="New shape"/>
          <p:cNvSpPr/>
          <p:nvPr>
            <p:custDataLst>
              <p:tags r:id="rId6"/>
            </p:custDataLst>
          </p:nvPr>
        </p:nvSpPr>
        <p:spPr>
          <a:xfrm>
            <a:off x="2282350" y="1802089"/>
            <a:ext cx="36576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7" name="New shape"/>
          <p:cNvSpPr/>
          <p:nvPr>
            <p:custDataLst>
              <p:tags r:id="rId8"/>
            </p:custDataLst>
          </p:nvPr>
        </p:nvSpPr>
        <p:spPr>
          <a:xfrm>
            <a:off x="2220884" y="2200361"/>
            <a:ext cx="4876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8" name="New shape"/>
          <p:cNvSpPr/>
          <p:nvPr>
            <p:custDataLst>
              <p:tags r:id="rId10"/>
            </p:custDataLst>
          </p:nvPr>
        </p:nvSpPr>
        <p:spPr>
          <a:xfrm>
            <a:off x="1815823" y="2598633"/>
            <a:ext cx="5486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9" name="New shape"/>
          <p:cNvSpPr/>
          <p:nvPr>
            <p:custDataLst>
              <p:tags r:id="rId12"/>
            </p:custDataLst>
          </p:nvPr>
        </p:nvSpPr>
        <p:spPr>
          <a:xfrm>
            <a:off x="1815823" y="2996905"/>
            <a:ext cx="6553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10" name="New shape"/>
          <p:cNvSpPr/>
          <p:nvPr>
            <p:custDataLst>
              <p:tags r:id="rId13"/>
            </p:custDataLst>
          </p:nvPr>
        </p:nvSpPr>
        <p:spPr>
          <a:xfrm>
            <a:off x="1815823" y="3395177"/>
            <a:ext cx="4724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11" name="New shape"/>
          <p:cNvSpPr/>
          <p:nvPr>
            <p:custDataLst>
              <p:tags r:id="rId15"/>
            </p:custDataLst>
          </p:nvPr>
        </p:nvSpPr>
        <p:spPr>
          <a:xfrm>
            <a:off x="2282350" y="4427434"/>
            <a:ext cx="5791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12" name="New shape"/>
          <p:cNvSpPr/>
          <p:nvPr>
            <p:custDataLst>
              <p:tags r:id="rId17"/>
            </p:custDataLst>
          </p:nvPr>
        </p:nvSpPr>
        <p:spPr>
          <a:xfrm>
            <a:off x="2282350" y="4825705"/>
            <a:ext cx="5791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8"/>
              </a:rPr>
              <a:t>_</a:t>
            </a:r>
          </a:p>
        </p:txBody>
      </p:sp>
      <p:sp>
        <p:nvSpPr>
          <p:cNvPr id="13" name="New shape"/>
          <p:cNvSpPr/>
          <p:nvPr>
            <p:custDataLst>
              <p:tags r:id="rId19"/>
            </p:custDataLst>
          </p:nvPr>
        </p:nvSpPr>
        <p:spPr>
          <a:xfrm>
            <a:off x="1815823" y="5223977"/>
            <a:ext cx="609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20"/>
              </a:rPr>
              <a:t>_</a:t>
            </a:r>
          </a:p>
        </p:txBody>
      </p:sp>
    </p:spTree>
    <p:custDataLst>
      <p:tags r:id="rId21"/>
    </p:custDataLst>
    <p:extLst>
      <p:ext uri="{BB962C8B-B14F-4D97-AF65-F5344CB8AC3E}">
        <p14:creationId xmlns:p14="http://schemas.microsoft.com/office/powerpoint/2010/main" val="2080903633"/>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94745222-82B2-45DC-82D2-24AAB5AE976D}"/>
              </a:ext>
            </a:extLst>
          </p:cNvPr>
          <p:cNvSpPr>
            <a:spLocks noGrp="1"/>
          </p:cNvSpPr>
          <p:nvPr>
            <p:ph type="title"/>
            <p:custDataLst>
              <p:tags r:id="rId3"/>
            </p:custDataLst>
          </p:nvPr>
        </p:nvSpPr>
        <p:spPr>
          <a:xfrm>
            <a:off x="805866" y="69068"/>
            <a:ext cx="11081334" cy="786384"/>
          </a:xfrm>
        </p:spPr>
        <p:txBody>
          <a:bodyPr>
            <a:normAutofit/>
          </a:bodyPr>
          <a:lstStyle/>
          <a:p>
            <a:r>
              <a:rPr lang="en-US" sz="3200"/>
              <a:t>Grantee Resources</a:t>
            </a:r>
          </a:p>
        </p:txBody>
      </p:sp>
      <p:sp>
        <p:nvSpPr>
          <p:cNvPr id="4" name="Content Placeholder 3">
            <a:extLst>
              <a:ext uri="{FF2B5EF4-FFF2-40B4-BE49-F238E27FC236}">
                <a16:creationId xmlns:a16="http://schemas.microsoft.com/office/drawing/2014/main" id="{B0843614-984A-43E4-B22D-26F1E18C794B}"/>
              </a:ext>
            </a:extLst>
          </p:cNvPr>
          <p:cNvSpPr>
            <a:spLocks noGrp="1"/>
          </p:cNvSpPr>
          <p:nvPr>
            <p:ph sz="half" idx="1"/>
            <p:custDataLst>
              <p:tags r:id="rId4"/>
            </p:custDataLst>
          </p:nvPr>
        </p:nvSpPr>
        <p:spPr/>
        <p:txBody>
          <a:bodyPr/>
          <a:lstStyle/>
          <a:p>
            <a:r>
              <a:rPr lang="en-US"/>
              <a:t>Funding Opportunity Announcement (FOA) </a:t>
            </a:r>
            <a:r>
              <a:rPr lang="en-US">
                <a:hlinkClick/>
              </a:rPr>
              <a:t>FOA-ETA-20-08</a:t>
            </a:r>
          </a:p>
          <a:p>
            <a:pPr lvl="1"/>
            <a:r>
              <a:rPr lang="en-US">
                <a:hlinkClick/>
              </a:rPr>
              <a:t>https://www.dol.gov/sites/dolgov/files/ETA/grants/pdfs/National_Farmworker_Jobs_Program_FOA-ETA-20-08.pdf</a:t>
            </a:r>
            <a:r>
              <a:rPr lang="en-US"/>
              <a:t>  </a:t>
            </a:r>
          </a:p>
          <a:p>
            <a:r>
              <a:rPr lang="en-US"/>
              <a:t>TEGL 18-16: Program Eligibility and Enrollment Guidance for the National Farmworker Jobs Program </a:t>
            </a:r>
          </a:p>
          <a:p>
            <a:pPr lvl="1"/>
            <a:r>
              <a:rPr lang="en-US">
                <a:hlinkClick/>
              </a:rPr>
              <a:t>https://wdr.doleta.gov/directives/attach/TEGL/TEGL_18-16_acc.pdf</a:t>
            </a:r>
            <a:endParaRPr lang="en-US"/>
          </a:p>
          <a:p>
            <a:r>
              <a:rPr lang="en-US"/>
              <a:t>Agricultural Connection Community</a:t>
            </a:r>
          </a:p>
          <a:p>
            <a:pPr lvl="1"/>
            <a:r>
              <a:rPr lang="en-US"/>
              <a:t>A collection of workforce information and technical assistance resources that support career services and training for MSFWs. </a:t>
            </a:r>
          </a:p>
          <a:p>
            <a:pPr lvl="2"/>
            <a:r>
              <a:rPr lang="en-US">
                <a:hlinkClick/>
              </a:rPr>
              <a:t>https://farmworker.workforcegps.org/</a:t>
            </a:r>
            <a:endParaRPr lang="en-US"/>
          </a:p>
          <a:p>
            <a:pPr lvl="1"/>
            <a:endParaRPr lang="en-US"/>
          </a:p>
        </p:txBody>
      </p:sp>
      <p:sp>
        <p:nvSpPr>
          <p:cNvPr id="5" name="Content Placeholder 4">
            <a:extLst>
              <a:ext uri="{FF2B5EF4-FFF2-40B4-BE49-F238E27FC236}">
                <a16:creationId xmlns:a16="http://schemas.microsoft.com/office/drawing/2014/main" id="{90A0AF62-A3D5-4686-8422-435DEDB0A9A4}"/>
              </a:ext>
            </a:extLst>
          </p:cNvPr>
          <p:cNvSpPr>
            <a:spLocks noGrp="1"/>
          </p:cNvSpPr>
          <p:nvPr>
            <p:ph sz="half" idx="2"/>
            <p:custDataLst>
              <p:tags r:id="rId5"/>
            </p:custDataLst>
          </p:nvPr>
        </p:nvSpPr>
        <p:spPr>
          <a:xfrm>
            <a:off x="6172200" y="1161144"/>
            <a:ext cx="5588876" cy="5015820"/>
          </a:xfrm>
        </p:spPr>
        <p:txBody>
          <a:bodyPr/>
          <a:lstStyle/>
          <a:p>
            <a:r>
              <a:rPr lang="en-US"/>
              <a:t>WIOA Public Law</a:t>
            </a:r>
          </a:p>
          <a:p>
            <a:pPr lvl="1"/>
            <a:r>
              <a:rPr lang="en-US">
                <a:hlinkClick/>
              </a:rPr>
              <a:t>https://www.congress.gov/113/bills/hr803/BILLS-113hr803enr.pdf</a:t>
            </a:r>
            <a:r>
              <a:rPr lang="en-US"/>
              <a:t> </a:t>
            </a:r>
          </a:p>
          <a:p>
            <a:r>
              <a:rPr lang="en-US"/>
              <a:t>WIOA Final Rule </a:t>
            </a:r>
          </a:p>
          <a:p>
            <a:pPr lvl="1"/>
            <a:r>
              <a:rPr lang="en-US">
                <a:hlinkClick/>
              </a:rPr>
              <a:t>https://www.gpo.gov/fdsys/pkg/FR-2016-08-19/pdf/2016-15975.pdf</a:t>
            </a:r>
            <a:r>
              <a:rPr lang="en-US"/>
              <a:t> </a:t>
            </a:r>
          </a:p>
          <a:p>
            <a:r>
              <a:rPr lang="en-US"/>
              <a:t>TEN 28-16, Change 2: Best Practices, Partnership Models, and Resources Available for Serving English Language Learners, Immigrants, Refugees, and New Americans </a:t>
            </a:r>
          </a:p>
          <a:p>
            <a:pPr lvl="1"/>
            <a:r>
              <a:rPr lang="en-US">
                <a:hlinkClick/>
              </a:rPr>
              <a:t>https://wdr.doleta.gov/directives/corr_doc.cfm?DOCN=5352</a:t>
            </a:r>
            <a:r>
              <a:rPr lang="en-US"/>
              <a:t> </a:t>
            </a:r>
          </a:p>
          <a:p>
            <a:pPr lvl="1"/>
            <a:endParaRPr lang="en-US"/>
          </a:p>
        </p:txBody>
      </p:sp>
      <p:sp>
        <p:nvSpPr>
          <p:cNvPr id="2" name="Slide Number Placeholder 1">
            <a:extLst>
              <a:ext uri="{FF2B5EF4-FFF2-40B4-BE49-F238E27FC236}">
                <a16:creationId xmlns:a16="http://schemas.microsoft.com/office/drawing/2014/main" id="{11E11AE2-A466-494C-AE04-72F84911BE94}"/>
              </a:ext>
            </a:extLst>
          </p:cNvPr>
          <p:cNvSpPr>
            <a:spLocks noGrp="1"/>
          </p:cNvSpPr>
          <p:nvPr>
            <p:ph type="sldNum" sz="quarter" idx="12"/>
            <p:custDataLst>
              <p:tags r:id="rId6"/>
            </p:custDataLst>
          </p:nvPr>
        </p:nvSpPr>
        <p:spPr/>
        <p:txBody>
          <a:bodyPr/>
          <a:lstStyle/>
          <a:p>
            <a:fld id="{158B7785-F6D6-45F8-833E-07BD84680091}" type="slidenum">
              <a:rPr lang="en-US" smtClean="0"/>
              <a:t>67</a:t>
            </a:fld>
            <a:endParaRPr lang="en-US"/>
          </a:p>
        </p:txBody>
      </p:sp>
      <p:sp>
        <p:nvSpPr>
          <p:cNvPr id="6" name="New shape"/>
          <p:cNvSpPr/>
          <p:nvPr>
            <p:custDataLst>
              <p:tags r:id="rId7"/>
            </p:custDataLst>
          </p:nvPr>
        </p:nvSpPr>
        <p:spPr>
          <a:xfrm>
            <a:off x="1632072" y="152906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
        <p:nvSpPr>
          <p:cNvPr id="7" name="New shape"/>
          <p:cNvSpPr/>
          <p:nvPr>
            <p:custDataLst>
              <p:tags r:id="rId9"/>
            </p:custDataLst>
          </p:nvPr>
        </p:nvSpPr>
        <p:spPr>
          <a:xfrm>
            <a:off x="929640" y="188399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
        <p:nvSpPr>
          <p:cNvPr id="8" name="New shape"/>
          <p:cNvSpPr/>
          <p:nvPr>
            <p:custDataLst>
              <p:tags r:id="rId10"/>
            </p:custDataLst>
          </p:nvPr>
        </p:nvSpPr>
        <p:spPr>
          <a:xfrm>
            <a:off x="929640" y="3900756"/>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9" name="New shape"/>
          <p:cNvSpPr/>
          <p:nvPr>
            <p:custDataLst>
              <p:tags r:id="rId12"/>
            </p:custDataLst>
          </p:nvPr>
        </p:nvSpPr>
        <p:spPr>
          <a:xfrm>
            <a:off x="929640" y="5865194"/>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0" name="New shape"/>
          <p:cNvSpPr/>
          <p:nvPr>
            <p:custDataLst>
              <p:tags r:id="rId14"/>
            </p:custDataLst>
          </p:nvPr>
        </p:nvSpPr>
        <p:spPr>
          <a:xfrm>
            <a:off x="6263640" y="1565482"/>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11" name="New shape"/>
          <p:cNvSpPr/>
          <p:nvPr>
            <p:custDataLst>
              <p:tags r:id="rId16"/>
            </p:custDataLst>
          </p:nvPr>
        </p:nvSpPr>
        <p:spPr>
          <a:xfrm>
            <a:off x="6263640" y="2684606"/>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
        <p:nvSpPr>
          <p:cNvPr id="12" name="New shape"/>
          <p:cNvSpPr/>
          <p:nvPr>
            <p:custDataLst>
              <p:tags r:id="rId18"/>
            </p:custDataLst>
          </p:nvPr>
        </p:nvSpPr>
        <p:spPr>
          <a:xfrm>
            <a:off x="6263640" y="475927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9"/>
              </a:rPr>
              <a:t>_</a:t>
            </a:r>
          </a:p>
        </p:txBody>
      </p:sp>
    </p:spTree>
    <p:custDataLst>
      <p:tags r:id="rId20"/>
    </p:custDataLst>
    <p:extLst>
      <p:ext uri="{BB962C8B-B14F-4D97-AF65-F5344CB8AC3E}">
        <p14:creationId xmlns:p14="http://schemas.microsoft.com/office/powerpoint/2010/main" val="1704679346"/>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9FE8C1B6-8C7E-42F2-8D46-CB704D7BD5BC}"/>
              </a:ext>
            </a:extLst>
          </p:cNvPr>
          <p:cNvSpPr>
            <a:spLocks noGrp="1"/>
          </p:cNvSpPr>
          <p:nvPr>
            <p:ph type="sldNum" sz="quarter" idx="12"/>
            <p:custDataLst>
              <p:tags r:id="rId2"/>
            </p:custDataLst>
          </p:nvPr>
        </p:nvSpPr>
        <p:spPr/>
        <p:txBody>
          <a:bodyPr/>
          <a:lstStyle/>
          <a:p>
            <a:fld id="{158B7785-F6D6-45F8-833E-07BD84680091}" type="slidenum">
              <a:rPr lang="en-US" smtClean="0"/>
              <a:t>68</a:t>
            </a:fld>
            <a:endParaRPr lang="en-US"/>
          </a:p>
        </p:txBody>
      </p:sp>
      <p:sp>
        <p:nvSpPr>
          <p:cNvPr id="3" name="Title 2">
            <a:extLst>
              <a:ext uri="{FF2B5EF4-FFF2-40B4-BE49-F238E27FC236}">
                <a16:creationId xmlns:a16="http://schemas.microsoft.com/office/drawing/2014/main" id="{9A5F1118-45BB-436E-923D-01075581938B}"/>
              </a:ext>
            </a:extLst>
          </p:cNvPr>
          <p:cNvSpPr>
            <a:spLocks noGrp="1"/>
          </p:cNvSpPr>
          <p:nvPr>
            <p:ph type="title"/>
            <p:custDataLst>
              <p:tags r:id="rId3"/>
            </p:custDataLst>
          </p:nvPr>
        </p:nvSpPr>
        <p:spPr/>
        <p:txBody>
          <a:bodyPr/>
          <a:lstStyle/>
          <a:p>
            <a:r>
              <a:rPr lang="en-US"/>
              <a:t>Polling Questions</a:t>
            </a:r>
          </a:p>
        </p:txBody>
      </p:sp>
      <p:sp>
        <p:nvSpPr>
          <p:cNvPr id="4" name="Content Placeholder 3">
            <a:extLst>
              <a:ext uri="{FF2B5EF4-FFF2-40B4-BE49-F238E27FC236}">
                <a16:creationId xmlns:a16="http://schemas.microsoft.com/office/drawing/2014/main" id="{90B4476A-72BE-4926-8373-89320EF5E6F6}"/>
              </a:ext>
            </a:extLst>
          </p:cNvPr>
          <p:cNvSpPr>
            <a:spLocks noGrp="1"/>
          </p:cNvSpPr>
          <p:nvPr>
            <p:ph idx="1"/>
            <p:custDataLst>
              <p:tags r:id="rId4"/>
            </p:custDataLst>
          </p:nvPr>
        </p:nvSpPr>
        <p:spPr/>
        <p:txBody>
          <a:bodyPr numCol="2">
            <a:normAutofit fontScale="85000" lnSpcReduction="20000"/>
          </a:bodyPr>
          <a:lstStyle/>
          <a:p>
            <a:pPr marL="514350" indent="-514350">
              <a:lnSpc>
                <a:spcPct val="120000"/>
              </a:lnSpc>
              <a:buFont typeface="+mj-lt"/>
              <a:buAutoNum type="arabicPeriod"/>
            </a:pPr>
            <a:r>
              <a:rPr lang="en-US"/>
              <a:t>Did you find the technical assistance useful?</a:t>
            </a:r>
          </a:p>
          <a:p>
            <a:pPr lvl="1">
              <a:lnSpc>
                <a:spcPct val="120000"/>
              </a:lnSpc>
              <a:spcBef>
                <a:spcPct val="0"/>
              </a:spcBef>
            </a:pPr>
            <a:r>
              <a:rPr lang="en-US"/>
              <a:t>Highly Satisfied</a:t>
            </a:r>
          </a:p>
          <a:p>
            <a:pPr lvl="1">
              <a:lnSpc>
                <a:spcPct val="120000"/>
              </a:lnSpc>
              <a:spcBef>
                <a:spcPct val="0"/>
              </a:spcBef>
            </a:pPr>
            <a:r>
              <a:rPr lang="en-US"/>
              <a:t>Satisfied</a:t>
            </a:r>
          </a:p>
          <a:p>
            <a:pPr lvl="1">
              <a:lnSpc>
                <a:spcPct val="120000"/>
              </a:lnSpc>
              <a:spcBef>
                <a:spcPct val="0"/>
              </a:spcBef>
            </a:pPr>
            <a:r>
              <a:rPr lang="en-US"/>
              <a:t>Somewhat Satisfied</a:t>
            </a:r>
          </a:p>
          <a:p>
            <a:pPr lvl="1">
              <a:lnSpc>
                <a:spcPct val="120000"/>
              </a:lnSpc>
              <a:spcBef>
                <a:spcPct val="0"/>
              </a:spcBef>
            </a:pPr>
            <a:r>
              <a:rPr lang="en-US"/>
              <a:t>Not Satisfied</a:t>
            </a:r>
          </a:p>
          <a:p>
            <a:pPr marL="514350" indent="-514350">
              <a:lnSpc>
                <a:spcPct val="120000"/>
              </a:lnSpc>
              <a:buFont typeface="+mj-lt"/>
              <a:buAutoNum type="arabicPeriod"/>
            </a:pPr>
            <a:r>
              <a:rPr lang="en-US"/>
              <a:t>How likely is it that you will implement a strategy, effective practice or recommendation from the technical assistance provided today?</a:t>
            </a:r>
          </a:p>
          <a:p>
            <a:pPr lvl="1">
              <a:lnSpc>
                <a:spcPct val="120000"/>
              </a:lnSpc>
              <a:spcBef>
                <a:spcPct val="0"/>
              </a:spcBef>
            </a:pPr>
            <a:r>
              <a:rPr lang="en-US"/>
              <a:t>Highly Likely</a:t>
            </a:r>
          </a:p>
          <a:p>
            <a:pPr lvl="1">
              <a:lnSpc>
                <a:spcPct val="120000"/>
              </a:lnSpc>
              <a:spcBef>
                <a:spcPct val="0"/>
              </a:spcBef>
            </a:pPr>
            <a:r>
              <a:rPr lang="en-US"/>
              <a:t>Likely</a:t>
            </a:r>
          </a:p>
          <a:p>
            <a:pPr lvl="1">
              <a:lnSpc>
                <a:spcPct val="120000"/>
              </a:lnSpc>
              <a:spcBef>
                <a:spcPct val="0"/>
              </a:spcBef>
            </a:pPr>
            <a:r>
              <a:rPr lang="en-US"/>
              <a:t>Somewhat Likely</a:t>
            </a:r>
          </a:p>
          <a:p>
            <a:pPr lvl="1">
              <a:lnSpc>
                <a:spcPct val="120000"/>
              </a:lnSpc>
              <a:spcBef>
                <a:spcPct val="0"/>
              </a:spcBef>
            </a:pPr>
            <a:r>
              <a:rPr lang="en-US"/>
              <a:t>Not Likely</a:t>
            </a:r>
          </a:p>
          <a:p>
            <a:pPr marL="514350" indent="-514350">
              <a:lnSpc>
                <a:spcPct val="120000"/>
              </a:lnSpc>
              <a:buFont typeface="+mj-lt"/>
              <a:buAutoNum type="arabicPeriod"/>
            </a:pPr>
            <a:r>
              <a:rPr lang="en-US"/>
              <a:t>Please indicate how you plan to use this information in the future? Check all that apply.</a:t>
            </a:r>
          </a:p>
          <a:p>
            <a:pPr lvl="1">
              <a:lnSpc>
                <a:spcPct val="120000"/>
              </a:lnSpc>
              <a:buFont typeface="Wingdings" panose="05000000000000000000" pitchFamily="2" charset="2"/>
              <a:buChar char="q"/>
            </a:pPr>
            <a:r>
              <a:rPr lang="en-US"/>
              <a:t>Staff Development</a:t>
            </a:r>
          </a:p>
          <a:p>
            <a:pPr lvl="1">
              <a:lnSpc>
                <a:spcPct val="120000"/>
              </a:lnSpc>
              <a:buFont typeface="Wingdings" panose="05000000000000000000" pitchFamily="2" charset="2"/>
              <a:buChar char="q"/>
            </a:pPr>
            <a:r>
              <a:rPr lang="en-US"/>
              <a:t>Program Development</a:t>
            </a:r>
          </a:p>
          <a:p>
            <a:pPr lvl="1">
              <a:lnSpc>
                <a:spcPct val="120000"/>
              </a:lnSpc>
              <a:buFont typeface="Wingdings" panose="05000000000000000000" pitchFamily="2" charset="2"/>
              <a:buChar char="q"/>
            </a:pPr>
            <a:r>
              <a:rPr lang="en-US"/>
              <a:t>Implementation of Specific Activities</a:t>
            </a:r>
          </a:p>
          <a:p>
            <a:pPr lvl="1">
              <a:lnSpc>
                <a:spcPct val="120000"/>
              </a:lnSpc>
              <a:buFont typeface="Wingdings" panose="05000000000000000000" pitchFamily="2" charset="2"/>
              <a:buChar char="q"/>
            </a:pPr>
            <a:r>
              <a:rPr lang="en-US"/>
              <a:t>Practice or Procedure Creation or Revision</a:t>
            </a:r>
          </a:p>
          <a:p>
            <a:pPr lvl="1">
              <a:lnSpc>
                <a:spcPct val="120000"/>
              </a:lnSpc>
              <a:buFont typeface="Wingdings" panose="05000000000000000000" pitchFamily="2" charset="2"/>
              <a:buChar char="q"/>
            </a:pPr>
            <a:r>
              <a:rPr lang="en-US"/>
              <a:t>General Knowledge Development</a:t>
            </a:r>
          </a:p>
          <a:p>
            <a:pPr lvl="1">
              <a:lnSpc>
                <a:spcPct val="120000"/>
              </a:lnSpc>
              <a:buFont typeface="Wingdings" panose="05000000000000000000" pitchFamily="2" charset="2"/>
              <a:buChar char="q"/>
            </a:pPr>
            <a:r>
              <a:rPr lang="en-US"/>
              <a:t>Provision of TA or Training to Others</a:t>
            </a:r>
          </a:p>
          <a:p>
            <a:pPr lvl="1">
              <a:lnSpc>
                <a:spcPct val="120000"/>
              </a:lnSpc>
              <a:buFont typeface="Wingdings" panose="05000000000000000000" pitchFamily="2" charset="2"/>
              <a:buChar char="q"/>
            </a:pPr>
            <a:r>
              <a:rPr lang="en-US"/>
              <a:t>Resource Development</a:t>
            </a:r>
          </a:p>
          <a:p>
            <a:pPr lvl="1">
              <a:lnSpc>
                <a:spcPct val="120000"/>
              </a:lnSpc>
              <a:buFont typeface="Wingdings" panose="05000000000000000000" pitchFamily="2" charset="2"/>
              <a:buChar char="q"/>
            </a:pPr>
            <a:r>
              <a:rPr lang="en-US"/>
              <a:t>Other (please specify)</a:t>
            </a:r>
          </a:p>
          <a:p>
            <a:pPr marL="514350" indent="-514350">
              <a:lnSpc>
                <a:spcPct val="120000"/>
              </a:lnSpc>
              <a:buFont typeface="+mj-lt"/>
              <a:buAutoNum type="arabicPeriod"/>
            </a:pPr>
            <a:endParaRPr lang="en-US"/>
          </a:p>
        </p:txBody>
      </p:sp>
    </p:spTree>
    <p:custDataLst>
      <p:tags r:id="rId5"/>
    </p:custDataLst>
    <p:extLst>
      <p:ext uri="{BB962C8B-B14F-4D97-AF65-F5344CB8AC3E}">
        <p14:creationId xmlns:p14="http://schemas.microsoft.com/office/powerpoint/2010/main" val="4106553916"/>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EBE78C42-1D8B-4F5A-95D3-0D32AE9111C7}"/>
              </a:ext>
            </a:extLst>
          </p:cNvPr>
          <p:cNvSpPr>
            <a:spLocks noGrp="1"/>
          </p:cNvSpPr>
          <p:nvPr>
            <p:ph type="title"/>
            <p:custDataLst>
              <p:tags r:id="rId3"/>
            </p:custDataLst>
          </p:nvPr>
        </p:nvSpPr>
        <p:spPr>
          <a:xfrm>
            <a:off x="805867" y="70429"/>
            <a:ext cx="7893633" cy="786384"/>
          </a:xfrm>
        </p:spPr>
        <p:txBody>
          <a:bodyPr>
            <a:normAutofit/>
          </a:bodyPr>
          <a:lstStyle/>
          <a:p>
            <a:r>
              <a:rPr lang="en-US" sz="3200"/>
              <a:t>Any Questions?</a:t>
            </a:r>
          </a:p>
        </p:txBody>
      </p:sp>
      <p:sp>
        <p:nvSpPr>
          <p:cNvPr id="4" name="Text Placeholder 3">
            <a:extLst>
              <a:ext uri="{FF2B5EF4-FFF2-40B4-BE49-F238E27FC236}">
                <a16:creationId xmlns:a16="http://schemas.microsoft.com/office/drawing/2014/main" id="{D9AD52DF-5EC8-495B-915E-1F954149069D}"/>
              </a:ext>
            </a:extLst>
          </p:cNvPr>
          <p:cNvSpPr>
            <a:spLocks noGrp="1"/>
          </p:cNvSpPr>
          <p:nvPr>
            <p:ph type="body" sz="quarter" idx="13"/>
            <p:custDataLst>
              <p:tags r:id="rId4"/>
            </p:custDataLst>
          </p:nvPr>
        </p:nvSpPr>
        <p:spPr>
          <a:xfrm>
            <a:off x="805867" y="4267200"/>
            <a:ext cx="5205634" cy="1999951"/>
          </a:xfrm>
        </p:spPr>
        <p:txBody>
          <a:bodyPr/>
          <a:lstStyle/>
          <a:p>
            <a:r>
              <a:rPr lang="en-US"/>
              <a:t>Please enter your questions in the chat!</a:t>
            </a:r>
          </a:p>
        </p:txBody>
      </p:sp>
      <p:sp>
        <p:nvSpPr>
          <p:cNvPr id="2" name="Slide Number Placeholder 1">
            <a:extLst>
              <a:ext uri="{FF2B5EF4-FFF2-40B4-BE49-F238E27FC236}">
                <a16:creationId xmlns:a16="http://schemas.microsoft.com/office/drawing/2014/main" id="{C06897FF-6A11-4986-9FA0-A2257CDB8802}"/>
              </a:ext>
            </a:extLst>
          </p:cNvPr>
          <p:cNvSpPr>
            <a:spLocks noGrp="1"/>
          </p:cNvSpPr>
          <p:nvPr>
            <p:ph type="sldNum" sz="quarter" idx="12"/>
            <p:custDataLst>
              <p:tags r:id="rId5"/>
            </p:custDataLst>
          </p:nvPr>
        </p:nvSpPr>
        <p:spPr/>
        <p:txBody>
          <a:bodyPr/>
          <a:lstStyle/>
          <a:p>
            <a:fld id="{158B7785-F6D6-45F8-833E-07BD84680091}" type="slidenum">
              <a:rPr lang="en-US" smtClean="0"/>
              <a:t>69</a:t>
            </a:fld>
            <a:endParaRPr lang="en-US"/>
          </a:p>
        </p:txBody>
      </p:sp>
    </p:spTree>
    <p:custDataLst>
      <p:tags r:id="rId6"/>
    </p:custDataLst>
    <p:extLst>
      <p:ext uri="{BB962C8B-B14F-4D97-AF65-F5344CB8AC3E}">
        <p14:creationId xmlns:p14="http://schemas.microsoft.com/office/powerpoint/2010/main" val="382664091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0B7ED948-4BCC-47E4-9FB1-1B6B3572B550}"/>
              </a:ext>
            </a:extLst>
          </p:cNvPr>
          <p:cNvSpPr>
            <a:spLocks noGrp="1"/>
          </p:cNvSpPr>
          <p:nvPr>
            <p:ph type="sldNum" sz="quarter" idx="12"/>
            <p:custDataLst>
              <p:tags r:id="rId3"/>
            </p:custDataLst>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44B3E7C0-6B5D-4661-B01D-9B29DE5E32C6}"/>
              </a:ext>
            </a:extLst>
          </p:cNvPr>
          <p:cNvSpPr>
            <a:spLocks noGrp="1"/>
          </p:cNvSpPr>
          <p:nvPr>
            <p:ph type="title"/>
            <p:custDataLst>
              <p:tags r:id="rId4"/>
            </p:custDataLst>
          </p:nvPr>
        </p:nvSpPr>
        <p:spPr/>
        <p:txBody>
          <a:bodyPr/>
          <a:lstStyle/>
          <a:p>
            <a:r>
              <a:rPr lang="en-US"/>
              <a:t>What do we mean by participant “eligibility?”</a:t>
            </a:r>
          </a:p>
        </p:txBody>
      </p:sp>
      <p:sp>
        <p:nvSpPr>
          <p:cNvPr id="4" name="Content Placeholder 3">
            <a:extLst>
              <a:ext uri="{FF2B5EF4-FFF2-40B4-BE49-F238E27FC236}">
                <a16:creationId xmlns:a16="http://schemas.microsoft.com/office/drawing/2014/main" id="{773F163A-6AAD-48D4-AAFC-62AA0CDD3671}"/>
              </a:ext>
            </a:extLst>
          </p:cNvPr>
          <p:cNvSpPr>
            <a:spLocks noGrp="1"/>
          </p:cNvSpPr>
          <p:nvPr>
            <p:ph sz="half" idx="1"/>
            <p:custDataLst>
              <p:tags r:id="rId5"/>
            </p:custDataLst>
          </p:nvPr>
        </p:nvSpPr>
        <p:spPr/>
        <p:txBody>
          <a:bodyPr/>
          <a:lstStyle/>
          <a:p>
            <a:r>
              <a:rPr lang="en-US"/>
              <a:t>Eligibility in this context means meeting specific criteria to receive services through an NFJP grant.</a:t>
            </a:r>
          </a:p>
          <a:p>
            <a:r>
              <a:rPr lang="en-US"/>
              <a:t>Funding Opportunity Announcement (FOA) FOA-ETA-20-08, available at</a:t>
            </a:r>
          </a:p>
          <a:p>
            <a:pPr lvl="1"/>
            <a:r>
              <a:rPr lang="en-US">
                <a:hlinkClick/>
              </a:rPr>
              <a:t>https://www.dol.gov/sites/dolgov/files/ETA/grants/pdfs/National_Farmworker_Jobs_Program_FOA-ETA-20-08.pdf</a:t>
            </a:r>
            <a:r>
              <a:rPr lang="en-US"/>
              <a:t>  </a:t>
            </a:r>
          </a:p>
        </p:txBody>
      </p:sp>
      <p:sp>
        <p:nvSpPr>
          <p:cNvPr id="5" name="Content Placeholder 4">
            <a:extLst>
              <a:ext uri="{FF2B5EF4-FFF2-40B4-BE49-F238E27FC236}">
                <a16:creationId xmlns:a16="http://schemas.microsoft.com/office/drawing/2014/main" id="{82D9CEEC-A245-43FE-A2F8-619A451585FC}"/>
              </a:ext>
            </a:extLst>
          </p:cNvPr>
          <p:cNvSpPr>
            <a:spLocks noGrp="1"/>
          </p:cNvSpPr>
          <p:nvPr>
            <p:ph sz="half" idx="2"/>
            <p:custDataLst>
              <p:tags r:id="rId6"/>
            </p:custDataLst>
          </p:nvPr>
        </p:nvSpPr>
        <p:spPr/>
        <p:txBody>
          <a:bodyPr/>
          <a:lstStyle/>
          <a:p>
            <a:endParaRPr lang="en-US"/>
          </a:p>
        </p:txBody>
      </p:sp>
      <p:pic>
        <p:nvPicPr>
          <p:cNvPr id="1026" name="Picture 2">
            <a:extLst>
              <a:ext uri="{FF2B5EF4-FFF2-40B4-BE49-F238E27FC236}">
                <a16:creationId xmlns:a16="http://schemas.microsoft.com/office/drawing/2014/main" id="{E0BC9810-09B0-410F-A674-5EAA26A8BC56}"/>
              </a:ext>
              <a:ext uri="{C183D7F6-B498-43B3-948B-1728B52AA6E4}">
                <adec:decorative xmlns:adec="http://schemas.microsoft.com/office/drawing/2017/decorative" val="1"/>
              </a:ext>
            </a:extLst>
          </p:cNvPr>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6336195" y="1167666"/>
            <a:ext cx="4853609" cy="4853609"/>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27" name="New shape"/>
          <p:cNvSpPr/>
          <p:nvPr>
            <p:custDataLst>
              <p:tags r:id="rId9"/>
            </p:custDataLst>
          </p:nvPr>
        </p:nvSpPr>
        <p:spPr>
          <a:xfrm>
            <a:off x="929640" y="378136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1"/>
    </p:custDataLst>
    <p:extLst>
      <p:ext uri="{BB962C8B-B14F-4D97-AF65-F5344CB8AC3E}">
        <p14:creationId xmlns:p14="http://schemas.microsoft.com/office/powerpoint/2010/main" val="2547196246"/>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D28CE14-6051-4D4F-A6D4-354F7A8FD6F8}"/>
              </a:ext>
            </a:extLst>
          </p:cNvPr>
          <p:cNvSpPr>
            <a:spLocks noGrp="1"/>
          </p:cNvSpPr>
          <p:nvPr>
            <p:ph type="ctrTitle"/>
            <p:custDataLst>
              <p:tags r:id="rId3"/>
            </p:custDataLst>
          </p:nvPr>
        </p:nvSpPr>
        <p:spPr/>
        <p:txBody>
          <a:bodyPr/>
          <a:lstStyle/>
          <a:p>
            <a:r>
              <a:rPr lang="en-US"/>
              <a:t>Thank you!</a:t>
            </a:r>
          </a:p>
        </p:txBody>
      </p:sp>
      <p:sp>
        <p:nvSpPr>
          <p:cNvPr id="3" name="Subtitle 2">
            <a:extLst>
              <a:ext uri="{FF2B5EF4-FFF2-40B4-BE49-F238E27FC236}">
                <a16:creationId xmlns:a16="http://schemas.microsoft.com/office/drawing/2014/main" id="{1800F102-14F8-42D3-9CCF-D4A7AF1BDF8D}"/>
              </a:ext>
            </a:extLst>
          </p:cNvPr>
          <p:cNvSpPr>
            <a:spLocks noGrp="1"/>
          </p:cNvSpPr>
          <p:nvPr>
            <p:ph type="subTitle" idx="1"/>
            <p:custDataLst>
              <p:tags r:id="rId4"/>
            </p:custDataLst>
          </p:nvPr>
        </p:nvSpPr>
        <p:spPr>
          <a:xfrm>
            <a:off x="623140" y="5283200"/>
            <a:ext cx="6025310" cy="588169"/>
          </a:xfrm>
        </p:spPr>
        <p:txBody>
          <a:bodyPr/>
          <a:lstStyle/>
          <a:p>
            <a:r>
              <a:rPr lang="en-US"/>
              <a:t>Please attend the next session!</a:t>
            </a:r>
          </a:p>
        </p:txBody>
      </p:sp>
      <p:sp>
        <p:nvSpPr>
          <p:cNvPr id="4" name="Text Placeholder 3">
            <a:extLst>
              <a:ext uri="{FF2B5EF4-FFF2-40B4-BE49-F238E27FC236}">
                <a16:creationId xmlns:a16="http://schemas.microsoft.com/office/drawing/2014/main" id="{5C07A73C-8610-4164-A20B-4B8178AA83CB}"/>
              </a:ext>
            </a:extLst>
          </p:cNvPr>
          <p:cNvSpPr>
            <a:spLocks noGrp="1"/>
          </p:cNvSpPr>
          <p:nvPr>
            <p:ph type="body" idx="20"/>
            <p:custDataLst>
              <p:tags r:id="rId5"/>
            </p:custDataLst>
          </p:nvPr>
        </p:nvSpPr>
        <p:spPr>
          <a:xfrm>
            <a:off x="623140" y="5967588"/>
            <a:ext cx="5297600" cy="318912"/>
          </a:xfrm>
        </p:spPr>
        <p:txBody>
          <a:bodyPr/>
          <a:lstStyle/>
          <a:p>
            <a:r>
              <a:rPr lang="en-US">
                <a:hlinkClick/>
              </a:rPr>
              <a:t>https://farmworker.workforcegps.org/</a:t>
            </a:r>
            <a:endParaRPr lang="en-US"/>
          </a:p>
        </p:txBody>
      </p:sp>
      <p:sp>
        <p:nvSpPr>
          <p:cNvPr id="5" name="New shape"/>
          <p:cNvSpPr/>
          <p:nvPr>
            <p:custDataLst>
              <p:tags r:id="rId6"/>
            </p:custDataLst>
          </p:nvPr>
        </p:nvSpPr>
        <p:spPr>
          <a:xfrm>
            <a:off x="714580" y="598505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22823380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idx="4294967295"/>
            <p:custDataLst>
              <p:tags r:id="rId3"/>
            </p:custDataLst>
          </p:nvPr>
        </p:nvSpPr>
        <p:spPr>
          <a:xfrm>
            <a:off x="1111250" y="148908"/>
            <a:ext cx="11080750" cy="785812"/>
          </a:xfrm>
        </p:spPr>
        <p:txBody>
          <a:bodyPr/>
          <a:lstStyle/>
          <a:p>
            <a:r>
              <a:rPr lang="en-US"/>
              <a:t>What does the FOA say about participant eligibility?</a:t>
            </a:r>
          </a:p>
        </p:txBody>
      </p:sp>
      <p:sp>
        <p:nvSpPr>
          <p:cNvPr id="8" name="Content Placeholder 7">
            <a:extLst>
              <a:ext uri="{FF2B5EF4-FFF2-40B4-BE49-F238E27FC236}">
                <a16:creationId xmlns:a16="http://schemas.microsoft.com/office/drawing/2014/main" id="{D716C554-23C4-4B20-99EF-82B1D63EE359}"/>
              </a:ext>
            </a:extLst>
          </p:cNvPr>
          <p:cNvSpPr>
            <a:spLocks noGrp="1"/>
          </p:cNvSpPr>
          <p:nvPr>
            <p:ph idx="1"/>
            <p:custDataLst>
              <p:tags r:id="rId4"/>
            </p:custDataLst>
          </p:nvPr>
        </p:nvSpPr>
        <p:spPr/>
        <p:txBody>
          <a:bodyPr/>
          <a:lstStyle/>
          <a:p>
            <a:r>
              <a:rPr lang="en-US"/>
              <a:t>“The intent of this FOA is to fund projects that provide… services to eligible migrant and seasonal farmworkers and their dependents.” </a:t>
            </a:r>
          </a:p>
        </p:txBody>
      </p:sp>
      <p:sp>
        <p:nvSpPr>
          <p:cNvPr id="6" name="Content Placeholder 5">
            <a:extLst>
              <a:ext uri="{FF2B5EF4-FFF2-40B4-BE49-F238E27FC236}">
                <a16:creationId xmlns:a16="http://schemas.microsoft.com/office/drawing/2014/main" id="{BFD0D136-239D-4771-AFC8-92382D276D5D}"/>
              </a:ext>
            </a:extLst>
          </p:cNvPr>
          <p:cNvSpPr>
            <a:spLocks noGrp="1"/>
          </p:cNvSpPr>
          <p:nvPr>
            <p:ph idx="13"/>
            <p:custDataLst>
              <p:tags r:id="rId5"/>
            </p:custDataLst>
          </p:nvPr>
        </p:nvSpPr>
        <p:spPr/>
        <p:txBody>
          <a:bodyPr/>
          <a:lstStyle/>
          <a:p>
            <a:r>
              <a:rPr lang="en-US"/>
              <a:t>FOA Page 10</a:t>
            </a:r>
          </a:p>
        </p:txBody>
      </p:sp>
      <p:sp>
        <p:nvSpPr>
          <p:cNvPr id="2" name="Slide Number Placeholder 1"/>
          <p:cNvSpPr>
            <a:spLocks noGrp="1"/>
          </p:cNvSpPr>
          <p:nvPr>
            <p:ph type="sldNum" sz="quarter" idx="12"/>
            <p:custDataLst>
              <p:tags r:id="rId6"/>
            </p:custDataLst>
          </p:nvPr>
        </p:nvSpPr>
        <p:spPr/>
        <p:txBody>
          <a:bodyPr/>
          <a:lstStyle/>
          <a:p>
            <a:fld id="{158B7785-F6D6-45F8-833E-07BD84680091}" type="slidenum">
              <a:rPr lang="en-US" smtClean="0"/>
              <a:t>8</a:t>
            </a:fld>
            <a:endParaRPr lang="en-US"/>
          </a:p>
        </p:txBody>
      </p:sp>
    </p:spTree>
    <p:custDataLst>
      <p:tags r:id="rId7"/>
    </p:custDataLst>
    <p:extLst>
      <p:ext uri="{BB962C8B-B14F-4D97-AF65-F5344CB8AC3E}">
        <p14:creationId xmlns:p14="http://schemas.microsoft.com/office/powerpoint/2010/main" val="147561759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a:xfrm>
            <a:off x="805866" y="69068"/>
            <a:ext cx="11081334" cy="786384"/>
          </a:xfrm>
        </p:spPr>
        <p:txBody>
          <a:bodyPr>
            <a:normAutofit/>
          </a:bodyPr>
          <a:lstStyle/>
          <a:p>
            <a:r>
              <a:rPr lang="en-US"/>
              <a:t>Career Services and Training Grants – Eligibility Criteria</a:t>
            </a:r>
          </a:p>
        </p:txBody>
      </p:sp>
      <p:sp>
        <p:nvSpPr>
          <p:cNvPr id="4" name="Content Placeholder 3"/>
          <p:cNvSpPr>
            <a:spLocks noGrp="1"/>
          </p:cNvSpPr>
          <p:nvPr>
            <p:ph idx="1"/>
            <p:custDataLst>
              <p:tags r:id="rId4"/>
            </p:custDataLst>
          </p:nvPr>
        </p:nvSpPr>
        <p:spPr/>
        <p:txBody>
          <a:bodyPr>
            <a:noAutofit/>
          </a:bodyPr>
          <a:lstStyle/>
          <a:p>
            <a:r>
              <a:rPr lang="en-US" sz="2400"/>
              <a:t>On the date of application for enrollment, an individual must be either a(n): </a:t>
            </a:r>
          </a:p>
          <a:p>
            <a:pPr lvl="1"/>
            <a:r>
              <a:rPr lang="en-US"/>
              <a:t>Eligible seasonal farmworker adult; </a:t>
            </a:r>
          </a:p>
          <a:p>
            <a:pPr lvl="1"/>
            <a:r>
              <a:rPr lang="en-US"/>
              <a:t>Eligible migrant farmworker adult; </a:t>
            </a:r>
          </a:p>
          <a:p>
            <a:pPr lvl="1"/>
            <a:r>
              <a:rPr lang="en-US"/>
              <a:t>Eligible migrant and seasonal farmworker youth; or </a:t>
            </a:r>
          </a:p>
          <a:p>
            <a:pPr lvl="1"/>
            <a:r>
              <a:rPr lang="en-US"/>
              <a:t>The dependent of a migrant and seasonal farmworker; </a:t>
            </a:r>
          </a:p>
          <a:p>
            <a:pPr marL="457200" lvl="1" indent="0">
              <a:buNone/>
            </a:pPr>
            <a:r>
              <a:rPr lang="en-US" b="1">
                <a:solidFill>
                  <a:schemeClr val="accent5"/>
                </a:solidFill>
              </a:rPr>
              <a:t>AND</a:t>
            </a:r>
          </a:p>
          <a:p>
            <a:r>
              <a:rPr lang="en-US" sz="2400"/>
              <a:t>A low-income individual who faces multiple barriers to economic self-sufficiency as defined in section 6 of </a:t>
            </a:r>
            <a:r>
              <a:rPr lang="en-US" sz="2400">
                <a:hlinkClick/>
              </a:rPr>
              <a:t>TEGL 18-16</a:t>
            </a:r>
            <a:r>
              <a:rPr lang="en-US" sz="2400"/>
              <a:t> and FOA page 11. . For the purposes of determining eligibility, grantees do not need to demonstrate that an individual is either chronically unemployed or underemployed. Similarly, grantees are not required to document that an individual faces multiple barriers to economic self-sufficiency. </a:t>
            </a:r>
          </a:p>
          <a:p>
            <a:endParaRPr lang="en-US" sz="2800"/>
          </a:p>
        </p:txBody>
      </p:sp>
      <p:sp>
        <p:nvSpPr>
          <p:cNvPr id="2" name="Slide Number Placeholder 1"/>
          <p:cNvSpPr>
            <a:spLocks noGrp="1"/>
          </p:cNvSpPr>
          <p:nvPr>
            <p:ph type="sldNum" sz="quarter" idx="12"/>
            <p:custDataLst>
              <p:tags r:id="rId5"/>
            </p:custDataLst>
          </p:nvPr>
        </p:nvSpPr>
        <p:spPr/>
        <p:txBody>
          <a:bodyPr/>
          <a:lstStyle/>
          <a:p>
            <a:fld id="{158B7785-F6D6-45F8-833E-07BD84680091}" type="slidenum">
              <a:rPr lang="en-US" smtClean="0"/>
              <a:t>9</a:t>
            </a:fld>
            <a:endParaRPr lang="en-US"/>
          </a:p>
        </p:txBody>
      </p:sp>
      <p:sp>
        <p:nvSpPr>
          <p:cNvPr id="5" name="New shape"/>
          <p:cNvSpPr/>
          <p:nvPr>
            <p:custDataLst>
              <p:tags r:id="rId6"/>
            </p:custDataLst>
          </p:nvPr>
        </p:nvSpPr>
        <p:spPr>
          <a:xfrm>
            <a:off x="3711745" y="4356093"/>
            <a:ext cx="1524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677915990"/>
      </p:ext>
    </p:extLst>
  </p:cSld>
  <p:clrMapOvr>
    <a:masterClrMapping/>
  </p:clrMapOvr>
  <p:transition/>
  <p:timing/>
</p:sld>
</file>

<file path=ppt/tags/tag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0.xml><?xml version="1.0" encoding="utf-8"?>
<p:tagLst xmlns:p="http://schemas.openxmlformats.org/presentationml/2006/main">
  <p:tag name="PRESENTER_SHAPEINFO" val="&lt;ThreeDShapeInfo&gt;&lt;uuid val=&quot;{fada37e8-f133-4cee-a79c-020d01c7ff0f}&quot; /&gt;&lt;isInvalidForFieldText val=&quot;0&quot; /&gt;&lt;Image&gt;&lt;filename val=&quot;E:\breeze\content\14339732\2111066098-1\input\breezo\data\asimages\{fada37e8-f133-4cee-a79c-020d01c7ff0f}.png&quot; /&gt;&lt;left val=&quot;6&quot; /&gt;&lt;top val=&quot;30&quot; /&gt;&lt;width val=&quot;36&quot; /&gt;&lt;height val=&quot;36&quot; /&gt;&lt;hasText val=&quot;1&quot; /&gt;&lt;/Image&gt;&lt;/ThreeDShapeInfo&gt;"/>
</p:tagLst>
</file>

<file path=ppt/tags/tag10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2.xml><?xml version="1.0" encoding="utf-8"?>
<p:tagLst xmlns:p="http://schemas.openxmlformats.org/presentationml/2006/main">
  <p:tag name="PRESENTER_SHAPETEXTINFO" val="&lt;ShapeTextInfo&gt;&lt;TableIndex row=&quot;-1&quot; col=&quot;-1&quot;&gt;&lt;linesCount val=&quot;1&quot; /&gt;&lt;lineCharCount val=&quot;37&quot; /&gt;&lt;/TableIndex&gt;&lt;/ShapeTextInfo&gt;"/>
</p:tagLst>
</file>

<file path=ppt/tags/tag103.xml><?xml version="1.0" encoding="utf-8"?>
<p:tagLst xmlns:p="http://schemas.openxmlformats.org/presentationml/2006/main">
  <p:tag name="PRESENTER_SHAPETEXTINFO" val="&lt;ShapeTextInfo&gt;&lt;TableIndex row=&quot;-1&quot; col=&quot;-1&quot;&gt;&lt;linesCount val=&quot;3&quot; /&gt;&lt;lineCharCount val=&quot;17&quot; /&gt;&lt;lineCharCount val=&quot;24&quot; /&gt;&lt;lineCharCount val=&quot;10&quot; /&gt;&lt;/TableIndex&gt;&lt;/ShapeTextInfo&gt;"/>
</p:tagLst>
</file>

<file path=ppt/tags/tag10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5.xml><?xml version="1.0" encoding="utf-8"?>
<p:tagLst xmlns:p="http://schemas.openxmlformats.org/presentationml/2006/main">
  <p:tag name="PRESENTER_SHAPEINFO" val="&lt;ThreeDShapeInfo&gt;&lt;uuid val=&quot;{3f1cb3e8-06fe-433f-baba-c343363cb1fa}&quot; /&gt;&lt;isInvalidForFieldText val=&quot;0&quot; /&gt;&lt;Image&gt;&lt;filename val=&quot;E:\breeze\content\14339732\2111066098-1\input\breezo\data\asimages\{3f1cb3e8-06fe-433f-baba-c343363cb1fa}.png&quot; /&gt;&lt;left val=&quot;132&quot; /&gt;&lt;top val=&quot;92&quot; /&gt;&lt;width val=&quot;1147&quot; /&gt;&lt;height val=&quot;562&quot; /&gt;&lt;hasText val=&quot;1&quot; /&gt;&lt;/Image&gt;&lt;/ThreeDShapeInfo&gt;"/>
</p:tagLst>
</file>

<file path=ppt/tags/tag106.xml><?xml version="1.0" encoding="utf-8"?>
<p:tagLst xmlns:p="http://schemas.openxmlformats.org/presentationml/2006/main">
  <p:tag name="PRESENTER_SHAPEINFO" val="&lt;ThreeDShapeInfo&gt;&lt;uuid val=&quot;{e96a1484-38d5-4739-8056-dce6d4bc291e}&quot; /&gt;&lt;isInvalidForFieldText val=&quot;0&quot; /&gt;&lt;Image&gt;&lt;filename val=&quot;E:\breeze\content\14339732\2111066098-1\input\breezo\data\asimages\{e96a1484-38d5-4739-8056-dce6d4bc291e}.png&quot; /&gt;&lt;left val=&quot;8&quot; /&gt;&lt;top val=&quot;30&quot; /&gt;&lt;width val=&quot;37&quot; /&gt;&lt;height val=&quot;37&quot; /&gt;&lt;hasText val=&quot;1&quot; /&gt;&lt;/Image&gt;&lt;/ThreeDShapeInfo&gt;"/>
</p:tagLst>
</file>

<file path=ppt/tags/tag10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109.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 /&gt;&lt;lineCharCount val=&quot;23&quot; /&gt;&lt;/TableIndex&gt;&lt;/ShapeTextInfo&gt;"/>
</p:tagLst>
</file>

<file path=ppt/tags/tag11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4313e208-94ee-4374-be7b-233b1bd1dde9}.png&quot; /&gt;&lt;left val=&quot;1185&quot; /&gt;&lt;top val=&quot;594&quot; /&gt;&lt;width val=&quot;95&quot; /&gt;&lt;height val=&quot;125&quot; /&gt;&lt;hasText val=&quot;1&quot; /&gt;&lt;/Image&gt;&lt;/ThreeDShapeInfo&gt;"/>
</p:tagLst>
</file>

<file path=ppt/tags/tag11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4.xml><?xml version="1.0" encoding="utf-8"?>
<p:tagLst xmlns:p="http://schemas.openxmlformats.org/presentationml/2006/main">
  <p:tag name="PRESENTER_SHAPEINFO" val="&lt;ThreeDShapeInfo&gt;&lt;uuid val=&quot;{623db162-f5e4-41fe-a78b-f780bc49dcd1}&quot; /&gt;&lt;isInvalidForFieldText val=&quot;0&quot; /&gt;&lt;Image&gt;&lt;filename val=&quot;E:\breeze\content\14339732\2111066098-1\input\breezo\data\asimages\{623db162-f5e4-41fe-a78b-f780bc49dcd1}.png&quot; /&gt;&lt;left val=&quot;34&quot; /&gt;&lt;top val=&quot;675&quot; /&gt;&lt;width val=&quot;226&quot; /&gt;&lt;height val=&quot;21&quot; /&gt;&lt;hasText val=&quot;1&quot; /&gt;&lt;/Image&gt;&lt;/ThreeDShapeInfo&gt;"/>
</p:tagLst>
</file>

<file path=ppt/tags/tag115.xml><?xml version="1.0" encoding="utf-8"?>
<p:tagLst xmlns:p="http://schemas.openxmlformats.org/presentationml/2006/main">
  <p:tag name="PRESENTER_SHAPEINFO" val="&lt;ThreeDShapeInfo&gt;&lt;uuid val=&quot;{a6099518-e2c7-4dc6-8090-13296af58b42}&quot; /&gt;&lt;isInvalidForFieldText val=&quot;0&quot; /&gt;&lt;Image&gt;&lt;filename val=&quot;E:\breeze\content\14339732\2111066098-1\input\breezo\data\asimages\{a6099518-e2c7-4dc6-8090-13296af58b42}.png&quot; /&gt;&lt;left val=&quot;1010&quot; /&gt;&lt;top val=&quot;659&quot; /&gt;&lt;width val=&quot;147&quot; /&gt;&lt;height val=&quot;51&quot; /&gt;&lt;hasText val=&quot;1&quot; /&gt;&lt;/Image&gt;&lt;/ThreeDShapeInfo&gt;"/>
</p:tagLst>
</file>

<file path=ppt/tags/tag11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8.xml><?xml version="1.0" encoding="utf-8"?>
<p:tagLst xmlns:p="http://schemas.openxmlformats.org/presentationml/2006/main">
  <p:tag name="PRESENTER_SHAPEINFO" val="&lt;ThreeDShapeInfo&gt;&lt;uuid val=&quot;{74d10632-6e43-4bd1-862d-974f33ac17e3}&quot; /&gt;&lt;isInvalidForFieldText val=&quot;0&quot; /&gt;&lt;Image&gt;&lt;filename val=&quot;E:\breeze\content\14339732\2111066098-1\input\breezo\data\asimages\{74d10632-6e43-4bd1-862d-974f33ac17e3}.png&quot; /&gt;&lt;left val=&quot;0&quot; /&gt;&lt;top val=&quot;0&quot; /&gt;&lt;width val=&quot;431&quot; /&gt;&lt;height val=&quot;720&quot; /&gt;&lt;hasText val=&quot;1&quot; /&gt;&lt;/Image&gt;&lt;/ThreeDShapeInfo&gt;"/>
  <p:tag name="PRESENTER_SHAPETEXTINFO" val="&lt;ShapeTextInfo&gt;&lt;TableIndex row=&quot;-1&quot; col=&quot;-1&quot;&gt;&lt;linesCount val=&quot;0&quot; /&gt;&lt;/TableIndex&gt;&lt;/ShapeTextInfo&gt;"/>
</p:tagLst>
</file>

<file path=ppt/tags/tag119.xml><?xml version="1.0" encoding="utf-8"?>
<p:tagLst xmlns:p="http://schemas.openxmlformats.org/presentationml/2006/main">
  <p:tag name="PRESENTER_SHAPEINFO" val="&lt;ThreeDShapeInfo&gt;&lt;uuid val=&quot;{e4903a43-3698-4658-91b4-daa3189342a0}&quot; /&gt;&lt;isInvalidForFieldText val=&quot;0&quot; /&gt;&lt;Image&gt;&lt;filename val=&quot;E:\breeze\content\14339732\2111066098-1\input\breezo\data\asimages\{e4903a43-3698-4658-91b4-daa3189342a0}.png&quot; /&gt;&lt;left val=&quot;34&quot; /&gt;&lt;top val=&quot;675&quot; /&gt;&lt;width val=&quot;226&quot; /&gt;&lt;height val=&quot;21&quot; /&gt;&lt;hasText val=&quot;1&quot; /&gt;&lt;/Image&gt;&lt;/ThreeDShapeInfo&gt;"/>
</p:tagLst>
</file>

<file path=ppt/tags/tag12.xml><?xml version="1.0" encoding="utf-8"?>
<p:tagLst xmlns:p="http://schemas.openxmlformats.org/presentationml/2006/main">
  <p:tag name="PRESENTER_SHAPETEXTINFO" val="&lt;ShapeTextInfo&gt;&lt;TableIndex row=&quot;-1&quot; col=&quot;-1&quot;&gt;&lt;linesCount val=&quot;1&quot; /&gt;&lt;lineCharCount val=&quot;68&quot; /&gt;&lt;/TableIndex&gt;&lt;/ShapeTextInfo&gt;"/>
</p:tagLst>
</file>

<file path=ppt/tags/tag120.xml><?xml version="1.0" encoding="utf-8"?>
<p:tagLst xmlns:p="http://schemas.openxmlformats.org/presentationml/2006/main">
  <p:tag name="PRESENTER_SHAPEINFO" val="&lt;ThreeDShapeInfo&gt;&lt;uuid val=&quot;{99093a5e-4a19-405a-92fd-b8b50e60d083}&quot; /&gt;&lt;isInvalidForFieldText val=&quot;0&quot; /&gt;&lt;Image&gt;&lt;filename val=&quot;E:\breeze\content\14339732\2111066098-1\input\breezo\data\asimages\{99093a5e-4a19-405a-92fd-b8b50e60d083}.png&quot; /&gt;&lt;left val=&quot;1010&quot; /&gt;&lt;top val=&quot;659&quot; /&gt;&lt;width val=&quot;147&quot; /&gt;&lt;height val=&quot;51&quot; /&gt;&lt;hasText val=&quot;1&quot; /&gt;&lt;/Image&gt;&lt;/ThreeDShapeInfo&gt;"/>
</p:tagLst>
</file>

<file path=ppt/tags/tag12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db04b9ba-c8e7-4398-8244-826af1e97bd9}.png&quot; /&gt;&lt;left val=&quot;1185&quot; /&gt;&lt;top val=&quot;594&quot; /&gt;&lt;width val=&quot;95&quot; /&gt;&lt;height val=&quot;125&quot; /&gt;&lt;hasText val=&quot;1&quot; /&gt;&lt;/Image&gt;&lt;/ThreeDShapeInfo&gt;"/>
</p:tagLst>
</file>

<file path=ppt/tags/tag12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4.xml><?xml version="1.0" encoding="utf-8"?>
<p:tagLst xmlns:p="http://schemas.openxmlformats.org/presentationml/2006/main">
  <p:tag name="PRESENTER_SHAPEINFO" val="&lt;ThreeDShapeInfo&gt;&lt;uuid val=&quot;{7f377033-13e2-49c5-a94c-95a5a9493ddf}&quot; /&gt;&lt;isInvalidForFieldText val=&quot;0&quot; /&gt;&lt;Image&gt;&lt;filename val=&quot;E:\breeze\content\14339732\2111066098-1\input\breezo\data\asimages\{7f377033-13e2-49c5-a94c-95a5a9493ddf}.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25.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0143a3fa-0242-4e2e-b981-1529dc64bcc5}.png&quot; /&gt;&lt;left val=&quot;0&quot; /&gt;&lt;top val=&quot;0&quot; /&gt;&lt;width val=&quot;83&quot; /&gt;&lt;height val=&quot;131&quot; /&gt;&lt;hasText val=&quot;1&quot; /&gt;&lt;/Image&gt;&lt;/ThreeDShapeInfo&gt;"/>
</p:tagLst>
</file>

<file path=ppt/tags/tag12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31.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3.xml><?xml version="1.0" encoding="utf-8"?>
<p:tagLst xmlns:p="http://schemas.openxmlformats.org/presentationml/2006/main">
  <p:tag name="PRESENTER_SHAPEINFO" val="&lt;ThreeDShapeInfo&gt;&lt;uuid val=&quot;{9aa3f119-7197-469b-92da-d15c13228b9d}&quot; /&gt;&lt;isInvalidForFieldText val=&quot;0&quot; /&gt;&lt;Image&gt;&lt;filename val=&quot;E:\breeze\content\14339732\2111066098-1\input\breezo\data\asimages\{9aa3f119-7197-469b-92da-d15c13228b9d}.png&quot; /&gt;&lt;left val=&quot;11&quot; /&gt;&lt;top val=&quot;23&quot; /&gt;&lt;width val=&quot;26&quot; /&gt;&lt;height val=&quot;46&quot; /&gt;&lt;hasText val=&quot;1&quot; /&gt;&lt;/Image&gt;&lt;/ThreeDShapeInfo&gt;"/>
</p:tagLst>
</file>

<file path=ppt/tags/tag13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5.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136.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37.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38.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39.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4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1.xml><?xml version="1.0" encoding="utf-8"?>
<p:tagLst xmlns:p="http://schemas.openxmlformats.org/presentationml/2006/main">
  <p:tag name="PRESENTER_SHAPEINFO" val="&lt;ThreeDShapeInfo&gt;&lt;uuid val=&quot;{b2abfe74-c7c2-4c9a-a66c-ddea81ef0a97}&quot; /&gt;&lt;isInvalidForFieldText val=&quot;0&quot; /&gt;&lt;Image&gt;&lt;filename val=&quot;E:\breeze\content\14339732\2111066098-1\input\breezo\data\asimages\{b2abfe74-c7c2-4c9a-a66c-ddea81ef0a97}.png&quot; /&gt;&lt;left val=&quot;1010&quot; /&gt;&lt;top val=&quot;659&quot; /&gt;&lt;width val=&quot;147&quot; /&gt;&lt;height val=&quot;51&quot; /&gt;&lt;hasText val=&quot;1&quot; /&gt;&lt;/Image&gt;&lt;/ThreeDShapeInfo&gt;"/>
</p:tagLst>
</file>

<file path=ppt/tags/tag142.xml><?xml version="1.0" encoding="utf-8"?>
<p:tagLst xmlns:p="http://schemas.openxmlformats.org/presentationml/2006/main">
  <p:tag name="PRESENTER_SHAPEINFO" val="&lt;ThreeDShapeInfo&gt;&lt;uuid val=&quot;{d40a1d7d-289d-45f0-afd6-56d2f1d3fce0}&quot; /&gt;&lt;isInvalidForFieldText val=&quot;0&quot; /&gt;&lt;Image&gt;&lt;filename val=&quot;E:\breeze\content\14339732\2111066098-1\input\breezo\data\asimages\{d40a1d7d-289d-45f0-afd6-56d2f1d3fce0}.png&quot; /&gt;&lt;left val=&quot;34&quot; /&gt;&lt;top val=&quot;675&quot; /&gt;&lt;width val=&quot;226&quot; /&gt;&lt;height val=&quot;21&quot; /&gt;&lt;hasText val=&quot;1&quot; /&gt;&lt;/Image&gt;&lt;/ThreeDShapeInfo&gt;"/>
</p:tagLst>
</file>

<file path=ppt/tags/tag143.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1a803bfe-079f-4df3-a763-e0c9fba60d68}.png&quot; /&gt;&lt;left val=&quot;1185&quot; /&gt;&lt;top val=&quot;594&quot; /&gt;&lt;width val=&quot;95&quot; /&gt;&lt;height val=&quot;125&quot; /&gt;&lt;hasText val=&quot;1&quot; /&gt;&lt;/Image&gt;&lt;/ThreeDShapeInfo&gt;"/>
</p:tagLst>
</file>

<file path=ppt/tags/tag1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6.xml><?xml version="1.0" encoding="utf-8"?>
<p:tagLst xmlns:p="http://schemas.openxmlformats.org/presentationml/2006/main">
  <p:tag name="PRESENTER_SHAPEINFO" val="&lt;ThreeDShapeInfo&gt;&lt;uuid val=&quot;{2278aed6-90da-4874-b65d-c3225149ef62}&quot; /&gt;&lt;isInvalidForFieldText val=&quot;0&quot; /&gt;&lt;Image&gt;&lt;filename val=&quot;E:\breeze\content\14339732\2111066098-1\input\breezo\data\asimages\{2278aed6-90da-4874-b65d-c3225149ef62}.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47.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2afe0295-8568-4787-bf4d-992aa41d8cfc}.png&quot; /&gt;&lt;left val=&quot;0&quot; /&gt;&lt;top val=&quot;0&quot; /&gt;&lt;width val=&quot;83&quot; /&gt;&lt;height val=&quot;131&quot; /&gt;&lt;hasText val=&quot;1&quot; /&gt;&lt;/Image&gt;&lt;/ThreeDShapeInfo&gt;"/>
</p:tagLst>
</file>

<file path=ppt/tags/tag14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3.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5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5.xml><?xml version="1.0" encoding="utf-8"?>
<p:tagLst xmlns:p="http://schemas.openxmlformats.org/presentationml/2006/main">
  <p:tag name="PRESENTER_SHAPEINFO" val="&lt;ThreeDShapeInfo&gt;&lt;uuid val=&quot;{7619589f-3b79-4a2d-8049-aae8d25709e9}&quot; /&gt;&lt;isInvalidForFieldText val=&quot;0&quot; /&gt;&lt;Image&gt;&lt;filename val=&quot;E:\breeze\content\14339732\2111066098-1\input\breezo\data\asimages\{7619589f-3b79-4a2d-8049-aae8d25709e9}.png&quot; /&gt;&lt;left val=&quot;590&quot; /&gt;&lt;top val=&quot;266&quot; /&gt;&lt;width val=&quot;571&quot; /&gt;&lt;height val=&quot;185&quot; /&gt;&lt;hasText val=&quot;1&quot; /&gt;&lt;/Image&gt;&lt;/ThreeDShapeInfo&gt;"/>
  <p:tag name="PRESENTER_SHAPETEXTINFO" val="&lt;ShapeTextInfo&gt;&lt;TableIndex row=&quot;-1&quot; col=&quot;-1&quot;&gt;&lt;linesCount val=&quot;1&quot; /&gt;&lt;lineCharCount val=&quot;47&quot; /&gt;&lt;/TableIndex&gt;&lt;/ShapeTextInfo&gt;"/>
</p:tagLst>
</file>

<file path=ppt/tags/tag156.xml><?xml version="1.0" encoding="utf-8"?>
<p:tagLst xmlns:p="http://schemas.openxmlformats.org/presentationml/2006/main">
  <p:tag name="PRESENTER_SHAPEINFO" val="&lt;ThreeDShapeInfo&gt;&lt;uuid val=&quot;{3de13703-e376-4a0c-9e86-393bdaa5fd99}&quot; /&gt;&lt;isInvalidForFieldText val=&quot;0&quot; /&gt;&lt;Image&gt;&lt;filename val=&quot;E:\breeze\content\14339732\2111066098-1\input\breezo\data\asimages\{3de13703-e376-4a0c-9e86-393bdaa5fd99}.png&quot; /&gt;&lt;left val=&quot;588&quot; /&gt;&lt;top val=&quot;504&quot; /&gt;&lt;width val=&quot;83&quot; /&gt;&lt;height val=&quot;32&quot; /&gt;&lt;hasText val=&quot;1&quot; /&gt;&lt;/Image&gt;&lt;/ThreeDShapeInfo&gt;"/>
  <p:tag name="PRESENTER_SHAPETEXTINFO" val="&lt;ShapeTextInfo&gt;&lt;TableIndex row=&quot;-1&quot; col=&quot;-1&quot;&gt;&lt;linesCount val=&quot;1&quot; /&gt;&lt;lineCharCount val=&quot;5&quot; /&gt;&lt;/TableIndex&gt;&lt;/ShapeTextInfo&gt;"/>
</p:tagLst>
</file>

<file path=ppt/tags/tag157.xml><?xml version="1.0" encoding="utf-8"?>
<p:tagLst xmlns:p="http://schemas.openxmlformats.org/presentationml/2006/main">
  <p:tag name="PRESENTER_SHAPEINFO" val="&lt;ThreeDShapeInfo&gt;&lt;uuid val=&quot;{20a36b8c-e6b7-459d-9754-735728dea79d}&quot; /&gt;&lt;isInvalidForFieldText val=&quot;0&quot; /&gt;&lt;Image&gt;&lt;filename val=&quot;E:\breeze\content\14339732\2111066098-1\input\breezo\data\asimages\{20a36b8c-e6b7-459d-9754-735728dea79d}.png&quot; /&gt;&lt;left val=&quot;270&quot; /&gt;&lt;top val=&quot;623&quot; /&gt;&lt;width val=&quot;148&quot; /&gt;&lt;height val=&quot;21&quot; /&gt;&lt;hasText val=&quot;1&quot; /&gt;&lt;/Image&gt;&lt;/ThreeDShapeInfo&gt;"/>
  <p:tag name="PRESENTER_SHAPETEXTINFO" val="&lt;ShapeTextInfo&gt;&lt;TableIndex row=&quot;-1&quot; col=&quot;-1&quot;&gt;&lt;linesCount val=&quot;1&quot; /&gt;&lt;lineCharCount val=&quot;12&quot; /&gt;&lt;/TableIndex&gt;&lt;/ShapeTextInfo&gt;"/>
</p:tagLst>
</file>

<file path=ppt/tags/tag158.xml><?xml version="1.0" encoding="utf-8"?>
<p:tagLst xmlns:p="http://schemas.openxmlformats.org/presentationml/2006/main">
  <p:tag name="ARTICULATE_SLIDE_THUMBNAIL_REFRESH" val="1"/>
  <p:tag name="HTML_SHAPEINFO" val="&lt;SlideThumbPath val=&quot;SlideTemp.PNG&quot;/&gt;"/>
</p:tagLst>
</file>

<file path=ppt/tags/tag159.xml><?xml version="1.0" encoding="utf-8"?>
<p:tagLst xmlns:p="http://schemas.openxmlformats.org/presentationml/2006/main">
  <p:tag name="PRESENTER_SHAPEINFO" val="&lt;ThreeDShapeInfo&gt;&lt;uuid val=&quot;{acfe9a35-1948-428d-80ef-52146ede6a98}&quot; /&gt;&lt;isInvalidForFieldText val=&quot;0&quot; /&gt;&lt;Image&gt;&lt;filename val=&quot;E:\breeze\content\14339732\2111066098-1\input\breezo\data\asimages\{acfe9a35-1948-428d-80ef-52146ede6a98}.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6.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60.xml><?xml version="1.0" encoding="utf-8"?>
<p:tagLst xmlns:p="http://schemas.openxmlformats.org/presentationml/2006/main">
  <p:tag name="PRESENTER_SHAPEINFO" val="&lt;ThreeDShapeInfo&gt;&lt;uuid val=&quot;{25249ecb-36ac-4819-8490-aef8a93d22e9}&quot; /&gt;&lt;isInvalidForFieldText val=&quot;0&quot; /&gt;&lt;Image&gt;&lt;filename val=&quot;E:\breeze\content\14339732\2111066098-1\input\breezo\data\asimages\{25249ecb-36ac-4819-8490-aef8a93d22e9}.png&quot; /&gt;&lt;left val=&quot;103&quot; /&gt;&lt;top val=&quot;29&quot; /&gt;&lt;width val=&quot;299&quot; /&gt;&lt;height val=&quot;39&quot; /&gt;&lt;hasText val=&quot;1&quot; /&gt;&lt;/Image&gt;&lt;/ThreeDShapeInfo&gt;"/>
  <p:tag name="PRESENTER_SHAPETEXTINFO" val="&lt;ShapeTextInfo&gt;&lt;TableIndex row=&quot;-1&quot; col=&quot;-1&quot;&gt;&lt;linesCount val=&quot;1&quot; /&gt;&lt;lineCharCount val=&quot;16&quot; /&gt;&lt;/TableIndex&gt;&lt;/ShapeTextInfo&gt;"/>
</p:tagLst>
</file>

<file path=ppt/tags/tag161.xml><?xml version="1.0" encoding="utf-8"?>
<p:tagLst xmlns:p="http://schemas.openxmlformats.org/presentationml/2006/main">
  <p:tag name="PRESENTER_SHAPEINFO" val="&lt;ThreeDShapeInfo&gt;&lt;uuid val=&quot;{4f8b6675-2a73-4e51-9a8c-667dcbb2ddab}&quot; /&gt;&lt;isInvalidForFieldText val=&quot;0&quot; /&gt;&lt;Image&gt;&lt;filename val=&quot;E:\breeze\content\14339732\2111066098-1\input\breezo\data\asimages\{4f8b6675-2a73-4e51-9a8c-667dcbb2ddab}.png&quot; /&gt;&lt;left val=&quot;478&quot; /&gt;&lt;top val=&quot;191&quot; /&gt;&lt;width val=&quot;408&quot; /&gt;&lt;height val=&quot;119&quot; /&gt;&lt;hasText val=&quot;1&quot; /&gt;&lt;/Image&gt;&lt;/ThreeDShapeInfo&gt;"/>
  <p:tag name="PRESENTER_SHAPETEXTINFO" val="&lt;ShapeTextInfo&gt;&lt;TableIndex row=&quot;-1&quot; col=&quot;-1&quot;&gt;&lt;linesCount val=&quot;3&quot; /&gt;&lt;lineCharCount val=&quot;14&quot; /&gt;&lt;lineCharCount val=&quot;11&quot; /&gt;&lt;lineCharCount val=&quot;27&quot; /&gt;&lt;/TableIndex&gt;&lt;/ShapeTextInfo&gt;"/>
</p:tagLst>
</file>

<file path=ppt/tags/tag162.xml><?xml version="1.0" encoding="utf-8"?>
<p:tagLst xmlns:p="http://schemas.openxmlformats.org/presentationml/2006/main">
  <p:tag name="PRESENTER_SHAPEINFO" val="&lt;ThreeDShapeInfo&gt;&lt;uuid val=&quot;{76f76d1b-b4f4-44fe-864c-2bda17166b93}&quot; /&gt;&lt;isInvalidForFieldText val=&quot;0&quot; /&gt;&lt;Image&gt;&lt;filename val=&quot;E:\breeze\content\14339732\2111066098-1\input\breezo\data\asimages\{76f76d1b-b4f4-44fe-864c-2bda17166b93}.png&quot; /&gt;&lt;left val=&quot;156&quot; /&gt;&lt;top val=&quot;401&quot; /&gt;&lt;width val=&quot;227&quot; /&gt;&lt;height val=&quot;227&quot; /&gt;&lt;hasText val=&quot;1&quot; /&gt;&lt;/Image&gt;&lt;/ThreeDShapeInfo&gt;"/>
  <p:tag name="PRESENTER_SHAPETEXTINFO" val="&lt;ShapeTextInfo&gt;&lt;TableIndex row=&quot;-1&quot; col=&quot;-1&quot;&gt;&lt;linesCount val=&quot;0&quot; /&gt;&lt;/TableIndex&gt;&lt;/ShapeTextInfo&gt;"/>
</p:tagLst>
</file>

<file path=ppt/tags/tag163.xml><?xml version="1.0" encoding="utf-8"?>
<p:tagLst xmlns:p="http://schemas.openxmlformats.org/presentationml/2006/main">
  <p:tag name="PRESENTER_SHAPEINFO" val="&lt;ThreeDShapeInfo&gt;&lt;uuid val=&quot;{87eaadf9-1526-4a05-a65f-177d81900e9e}&quot; /&gt;&lt;isInvalidForFieldText val=&quot;0&quot; /&gt;&lt;Image&gt;&lt;filename val=&quot;E:\breeze\content\14339732\2111066098-1\input\breezo\data\asimages\{87eaadf9-1526-4a05-a65f-177d81900e9e}.png&quot; /&gt;&lt;left val=&quot;478&quot; /&gt;&lt;top val=&quot;462&quot; /&gt;&lt;width val=&quot;481&quot; /&gt;&lt;height val=&quot;111&quot; /&gt;&lt;hasText val=&quot;1&quot; /&gt;&lt;/Image&gt;&lt;/ThreeDShapeInfo&gt;"/>
  <p:tag name="PRESENTER_SHAPETEXTINFO" val="&lt;ShapeTextInfo&gt;&lt;TableIndex row=&quot;-1&quot; col=&quot;-1&quot;&gt;&lt;linesCount val=&quot;2&quot; /&gt;&lt;lineCharCount val=&quot;17&quot; /&gt;&lt;lineCharCount val=&quot;71&quot; /&gt;&lt;/TableIndex&gt;&lt;/ShapeTextInfo&gt;"/>
</p:tagLst>
</file>

<file path=ppt/tags/tag164.xml><?xml version="1.0" encoding="utf-8"?>
<p:tagLst xmlns:p="http://schemas.openxmlformats.org/presentationml/2006/main">
  <p:tag name="PRESENTER_SHAPEINFO" val="&lt;ThreeDShapeInfo&gt;&lt;uuid val=&quot;{97ad05df-af24-4d79-8a55-64cbee56c1e2}&quot; /&gt;&lt;isInvalidForFieldText val=&quot;0&quot; /&gt;&lt;Image&gt;&lt;filename val=&quot;E:\breeze\content\14339732\2111066098-1\input\breezo\data\asimages\{97ad05df-af24-4d79-8a55-64cbee56c1e2}.png&quot; /&gt;&lt;left val=&quot;145&quot; /&gt;&lt;top val=&quot;132&quot; /&gt;&lt;width val=&quot;260&quot; /&gt;&lt;height val=&quot;249&quot; /&gt;&lt;hasText val=&quot;1&quot; /&gt;&lt;/Image&gt;&lt;/ThreeDShapeInfo&gt;"/>
</p:tagLst>
</file>

<file path=ppt/tags/tag165.xml><?xml version="1.0" encoding="utf-8"?>
<p:tagLst xmlns:p="http://schemas.openxmlformats.org/presentationml/2006/main">
  <p:tag name="PRESENTER_SHAPEINFO" val="&lt;ThreeDShapeInfo&gt;&lt;uuid val=&quot;{a0c876c3-e49f-48e7-9a67-24e82ce5509a}&quot; /&gt;&lt;isInvalidForFieldText val=&quot;0&quot; /&gt;&lt;Image&gt;&lt;filename val=&quot;E:\breeze\content\14339732\2111066098-1\input\breezo\data\asimages\{a0c876c3-e49f-48e7-9a67-24e82ce5509a}.jpg&quot; /&gt;&lt;left val=&quot;162&quot; /&gt;&lt;top val=&quot;401&quot; /&gt;&lt;width val=&quot;227&quot; /&gt;&lt;height val=&quot;227&quot; /&gt;&lt;hasText val=&quot;1&quot; /&gt;&lt;/Image&gt;&lt;/ThreeDShapeInfo&gt;"/>
</p:tagLst>
</file>

<file path=ppt/tags/tag166.xml><?xml version="1.0" encoding="utf-8"?>
<p:tagLst xmlns:p="http://schemas.openxmlformats.org/presentationml/2006/main">
  <p:tag name="HTML_SHAPEINFO" val="&lt;SlideThumbPath val=&quot;SlideTemp.PNG&quot;/&gt;"/>
</p:tagLst>
</file>

<file path=ppt/tags/tag167.xml><?xml version="1.0" encoding="utf-8"?>
<p:tagLst xmlns:p="http://schemas.openxmlformats.org/presentationml/2006/main">
  <p:tag name="PRESENTER_SHAPEINFO" val="&lt;ThreeDShapeInfo&gt;&lt;uuid val=&quot;{27b9670b-49bc-45f8-a730-d5e1dd12f3c6}&quot; /&gt;&lt;isInvalidForFieldText val=&quot;0&quot; /&gt;&lt;Image&gt;&lt;filename val=&quot;E:\breeze\content\14339732\2111066098-1\input\breezo\data\asimages\{27b9670b-49bc-45f8-a730-d5e1dd12f3c6}.png&quot; /&gt;&lt;left val=&quot;94&quot; /&gt;&lt;top val=&quot;272&quot; /&gt;&lt;width val=&quot;331&quot; /&gt;&lt;height val=&quot;106&quot; /&gt;&lt;hasText val=&quot;1&quot; /&gt;&lt;/Image&gt;&lt;/ThreeDShapeInfo&gt;"/>
  <p:tag name="PRESENTER_SHAPETEXTINFO" val="&lt;ShapeTextInfo&gt;&lt;TableIndex row=&quot;-1&quot; col=&quot;-1&quot;&gt;&lt;linesCount val=&quot;1&quot; /&gt;&lt;lineCharCount val=&quot;25&quot; /&gt;&lt;/TableIndex&gt;&lt;/ShapeTextInfo&gt;"/>
</p:tagLst>
</file>

<file path=ppt/tags/tag168.xml><?xml version="1.0" encoding="utf-8"?>
<p:tagLst xmlns:p="http://schemas.openxmlformats.org/presentationml/2006/main">
  <p:tag name="PRESENTER_SHAPEINFO" val="&lt;ThreeDShapeInfo&gt;&lt;uuid val=&quot;{c3a99278-7583-47f9-bdbb-2eaf8e86cc59}&quot; /&gt;&lt;isInvalidForFieldText val=&quot;0&quot; /&gt;&lt;Image&gt;&lt;filename val=&quot;E:\breeze\content\14339732\2111066098-1\input\breezo\data\asimages\{c3a99278-7583-47f9-bdbb-2eaf8e86cc59}.png&quot; /&gt;&lt;left val=&quot;94&quot; /&gt;&lt;top val=&quot;460&quot; /&gt;&lt;width val=&quot;516&quot; /&gt;&lt;height val=&quot;100&quot; /&gt;&lt;hasText val=&quot;1&quot; /&gt;&lt;/Image&gt;&lt;/ThreeDShapeInfo&gt;"/>
  <p:tag name="PRESENTER_SHAPETEXTINFO" val="&lt;ShapeTextInfo&gt;&lt;TableIndex row=&quot;-1&quot; col=&quot;-1&quot;&gt;&lt;linesCount val=&quot;2&quot; /&gt;&lt;lineCharCount val=&quot;13&quot; /&gt;&lt;lineCharCount val=&quot;32&quot; /&gt;&lt;/TableIndex&gt;&lt;/ShapeTextInfo&gt;"/>
</p:tagLst>
</file>

<file path=ppt/tags/tag169.xml><?xml version="1.0" encoding="utf-8"?>
<p:tagLst xmlns:p="http://schemas.openxmlformats.org/presentationml/2006/main">
  <p:tag name="PRESENTER_SHAPEINFO" val="&lt;ThreeDShapeInfo&gt;&lt;uuid val=&quot;{aa351516-9cf0-4ed4-917c-096be2079677}&quot; /&gt;&lt;isInvalidForFieldText val=&quot;0&quot; /&gt;&lt;Image&gt;&lt;filename val=&quot;E:\breeze\content\14339732\2111066098-1\input\breezo\data\asimages\{aa351516-9cf0-4ed4-917c-096be2079677}.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70.xml><?xml version="1.0" encoding="utf-8"?>
<p:tagLst xmlns:p="http://schemas.openxmlformats.org/presentationml/2006/main">
  <p:tag name="HTML_SHAPEINFO" val="&lt;SlideThumbPath val=&quot;SlideTemp.PNG&quot;/&gt;"/>
</p:tagLst>
</file>

<file path=ppt/tags/tag171.xml><?xml version="1.0" encoding="utf-8"?>
<p:tagLst xmlns:p="http://schemas.openxmlformats.org/presentationml/2006/main">
  <p:tag name="PRESENTER_SHAPEINFO" val="&lt;ThreeDShapeInfo&gt;&lt;uuid val=&quot;{18b84195-5906-4b95-85c6-c3d1f96d0297}&quot; /&gt;&lt;isInvalidForFieldText val=&quot;0&quot; /&gt;&lt;Image&gt;&lt;filename val=&quot;E:\breeze\content\14339732\2111066098-1\input\breezo\data\asimages\{18b84195-5906-4b95-85c6-c3d1f96d0297}.png&quot; /&gt;&lt;left val=&quot;104&quot; /&gt;&lt;top val=&quot;29&quot; /&gt;&lt;width val=&quot;133&quot; /&gt;&lt;height val=&quot;39&quot; /&gt;&lt;hasText val=&quot;1&quot; /&gt;&lt;/Image&gt;&lt;/ThreeDShapeInfo&gt;"/>
  <p:tag name="PRESENTER_SHAPETEXTINFO" val="&lt;ShapeTextInfo&gt;&lt;TableIndex row=&quot;-1&quot; col=&quot;-1&quot;&gt;&lt;linesCount val=&quot;1&quot; /&gt;&lt;lineCharCount val=&quot;6&quot; /&gt;&lt;/TableIndex&gt;&lt;/ShapeTextInfo&gt;"/>
</p:tagLst>
</file>

<file path=ppt/tags/tag172.xml><?xml version="1.0" encoding="utf-8"?>
<p:tagLst xmlns:p="http://schemas.openxmlformats.org/presentationml/2006/main">
  <p:tag name="PRESENTER_SHAPEINFO" val="&lt;ThreeDShapeInfo&gt;&lt;uuid val=&quot;{00ed1f95-131b-4846-900b-eb45fe22ad5f}&quot; /&gt;&lt;isInvalidForFieldText val=&quot;0&quot; /&gt;&lt;Image&gt;&lt;filename val=&quot;E:\breeze\content\14339732\2111066098-1\input\breezo\data\asimages\{00ed1f95-131b-4846-900b-eb45fe22ad5f}.png&quot; /&gt;&lt;left val=&quot;96&quot; /&gt;&lt;top val=&quot;189&quot; /&gt;&lt;width val=&quot;461&quot; /&gt;&lt;height val=&quot;333&quot; /&gt;&lt;hasText val=&quot;1&quot; /&gt;&lt;/Image&gt;&lt;/ThreeDShapeInfo&gt;"/>
  <p:tag name="PRESENTER_SHAPETEXTINFO" val="&lt;ShapeTextInfo&gt;&lt;TableIndex row=&quot;-1&quot; col=&quot;-1&quot;&gt;&lt;linesCount val=&quot;5&quot; /&gt;&lt;lineCharCount val=&quot;12&quot; /&gt;&lt;lineCharCount val=&quot;24&quot; /&gt;&lt;lineCharCount val=&quot;23&quot; /&gt;&lt;lineCharCount val=&quot;11&quot; /&gt;&lt;lineCharCount val=&quot;10&quot; /&gt;&lt;/TableIndex&gt;&lt;/ShapeTextInfo&gt;"/>
</p:tagLst>
</file>

<file path=ppt/tags/tag173.xml><?xml version="1.0" encoding="utf-8"?>
<p:tagLst xmlns:p="http://schemas.openxmlformats.org/presentationml/2006/main">
  <p:tag name="PRESENTER_SHAPEINFO" val="&lt;ThreeDShapeInfo&gt;&lt;uuid val=&quot;{c41e1f97-e1dd-450b-9d0b-55cd906c6032}&quot; /&gt;&lt;isInvalidForFieldText val=&quot;0&quot; /&gt;&lt;Image&gt;&lt;filename val=&quot;E:\breeze\content\14339732\2111066098-1\input\breezo\data\asimages\{c41e1f97-e1dd-450b-9d0b-55cd906c6032}.png&quot; /&gt;&lt;left val=&quot;1224&quot; /&gt;&lt;top val=&quot;679&quot; /&gt;&lt;width val=&quot;12&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4.xml><?xml version="1.0" encoding="utf-8"?>
<p:tagLst xmlns:p="http://schemas.openxmlformats.org/presentationml/2006/main">
  <p:tag name="HTML_SHAPEINFO" val="&lt;SlideThumbPath val=&quot;SlideTemp.PNG&quot;/&gt;"/>
</p:tagLst>
</file>

<file path=ppt/tags/tag175.xml><?xml version="1.0" encoding="utf-8"?>
<p:tagLst xmlns:p="http://schemas.openxmlformats.org/presentationml/2006/main">
  <p:tag name="PRESENTER_SHAPEINFO" val="&lt;ThreeDShapeInfo&gt;&lt;uuid val=&quot;{8289dd30-0596-4a17-9045-60329675e831}&quot; /&gt;&lt;isInvalidForFieldText val=&quot;0&quot; /&gt;&lt;Image&gt;&lt;filename val=&quot;E:\breeze\content\14339732\2111066098-1\input\breezo\data\asimages\{8289dd30-0596-4a17-9045-60329675e831}.png&quot; /&gt;&lt;left val=&quot;106&quot; /&gt;&lt;top val=&quot;29&quot; /&gt;&lt;width val=&quot;607&quot; /&gt;&lt;height val=&quot;39&quot; /&gt;&lt;hasText val=&quot;1&quot; /&gt;&lt;/Image&gt;&lt;/ThreeDShapeInfo&gt;"/>
  <p:tag name="PRESENTER_SHAPETEXTINFO" val="&lt;ShapeTextInfo&gt;&lt;TableIndex row=&quot;-1&quot; col=&quot;-1&quot;&gt;&lt;linesCount val=&quot;1&quot; /&gt;&lt;lineCharCount val=&quot;33&quot; /&gt;&lt;/TableIndex&gt;&lt;/ShapeTextInfo&gt;"/>
</p:tagLst>
</file>

<file path=ppt/tags/tag176.xml><?xml version="1.0" encoding="utf-8"?>
<p:tagLst xmlns:p="http://schemas.openxmlformats.org/presentationml/2006/main">
  <p:tag name="PRESENTER_SHAPEINFO" val="&lt;ThreeDShapeInfo&gt;&lt;uuid val=&quot;{f8f32244-4e41-443f-a260-72e91a80f00e}&quot; /&gt;&lt;isInvalidForFieldText val=&quot;0&quot; /&gt;&lt;Image&gt;&lt;filename val=&quot;E:\breeze\content\14339732\2111066098-1\input\breezo\data\asimages\{f8f32244-4e41-443f-a260-72e91a80f00e}.png&quot; /&gt;&lt;left val=&quot;100&quot; /&gt;&lt;top val=&quot;132&quot; /&gt;&lt;width val=&quot;504&quot; /&gt;&lt;height val=&quot;363&quot; /&gt;&lt;hasText val=&quot;1&quot; /&gt;&lt;/Image&gt;&lt;/ThreeDShapeInfo&gt;"/>
  <p:tag name="PRESENTER_SHAPETEXTINFO" val="&lt;ShapeTextInfo&gt;&lt;TableIndex row=&quot;-1&quot; col=&quot;-1&quot;&gt;&lt;linesCount val=&quot;4&quot; /&gt;&lt;lineCharCount val=&quot;39&quot; /&gt;&lt;lineCharCount val=&quot;36&quot; /&gt;&lt;lineCharCount val=&quot;18&quot; /&gt;&lt;lineCharCount val=&quot;42&quot; /&gt;&lt;/TableIndex&gt;&lt;/ShapeTextInfo&gt;"/>
</p:tagLst>
</file>

<file path=ppt/tags/tag177.xml><?xml version="1.0" encoding="utf-8"?>
<p:tagLst xmlns:p="http://schemas.openxmlformats.org/presentationml/2006/main">
  <p:tag name="PRESENTER_SHAPEINFO" val="&lt;ThreeDShapeInfo&gt;&lt;uuid val=&quot;{11da66e6-0af4-4eeb-89f6-e9cffbde94a5}&quot; /&gt;&lt;isInvalidForFieldText val=&quot;0&quot; /&gt;&lt;Image&gt;&lt;filename val=&quot;E:\breeze\content\14339732\2111066098-1\input\breezo\data\asimages\{11da66e6-0af4-4eeb-89f6-e9cffbde94a5}.jpg&quot; /&gt;&lt;left val=&quot;634&quot; /&gt;&lt;top val=&quot;173&quot; /&gt;&lt;width val=&quot;625&quot; /&gt;&lt;height val=&quot;419&quot; /&gt;&lt;hasText val=&quot;1&quot; /&gt;&lt;/Image&gt;&lt;/ThreeDShapeInfo&gt;"/>
</p:tagLst>
</file>

<file path=ppt/tags/tag178.xml><?xml version="1.0" encoding="utf-8"?>
<p:tagLst xmlns:p="http://schemas.openxmlformats.org/presentationml/2006/main">
  <p:tag name="PRESENTER_SHAPEINFO" val="&lt;ThreeDShapeInfo&gt;&lt;uuid val=&quot;{cedc7b85-4025-4de1-8ce8-271f3eb0a205}&quot; /&gt;&lt;isInvalidForFieldText val=&quot;0&quot; /&gt;&lt;Image&gt;&lt;filename val=&quot;E:\breeze\content\14339732\2111066098-1\input\breezo\data\asimages\{cedc7b85-4025-4de1-8ce8-271f3eb0a205}.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79.xml><?xml version="1.0" encoding="utf-8"?>
<p:tagLst xmlns:p="http://schemas.openxmlformats.org/presentationml/2006/main">
  <p:tag name="HTML_SHAPEINFO" val="&lt;SlideThumbPath val=&quot;SlideTemp.PNG&quot;/&gt;"/>
</p:tagLst>
</file>

<file path=ppt/tags/tag1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0.xml><?xml version="1.0" encoding="utf-8"?>
<p:tagLst xmlns:p="http://schemas.openxmlformats.org/presentationml/2006/main">
  <p:tag name="PRESENTER_SHAPEINFO" val="&lt;ThreeDShapeInfo&gt;&lt;uuid val=&quot;{ae6fc4ef-727f-404c-95ae-f42e83f24f1c}&quot; /&gt;&lt;isInvalidForFieldText val=&quot;0&quot; /&gt;&lt;Image&gt;&lt;filename val=&quot;E:\breeze\content\14339732\2111066098-1\input\breezo\data\asimages\{ae6fc4ef-727f-404c-95ae-f42e83f24f1c}.png&quot; /&gt;&lt;left val=&quot;97&quot; /&gt;&lt;top val=&quot;336&quot; /&gt;&lt;width val=&quot;497&quot; /&gt;&lt;height val=&quot;52&quot; /&gt;&lt;hasText val=&quot;1&quot; /&gt;&lt;/Image&gt;&lt;/ThreeDShapeInfo&gt;"/>
  <p:tag name="PRESENTER_SHAPETEXTINFO" val="&lt;ShapeTextInfo&gt;&lt;TableIndex row=&quot;-1&quot; col=&quot;-1&quot;&gt;&lt;linesCount val=&quot;1&quot; /&gt;&lt;lineCharCount val=&quot;23&quot; /&gt;&lt;/TableIndex&gt;&lt;/ShapeTextInfo&gt;"/>
</p:tagLst>
</file>

<file path=ppt/tags/tag181.xml><?xml version="1.0" encoding="utf-8"?>
<p:tagLst xmlns:p="http://schemas.openxmlformats.org/presentationml/2006/main">
  <p:tag name="PRESENTER_SHAPEINFO" val="&lt;ThreeDShapeInfo&gt;&lt;uuid val=&quot;{7786876f-6154-47ee-be62-5541c1f50ef6}&quot; /&gt;&lt;isInvalidForFieldText val=&quot;0&quot; /&gt;&lt;Image&gt;&lt;filename val=&quot;E:\breeze\content\14339732\2111066098-1\input\breezo\data\asimages\{7786876f-6154-47ee-be62-5541c1f50ef6}.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82.xml><?xml version="1.0" encoding="utf-8"?>
<p:tagLst xmlns:p="http://schemas.openxmlformats.org/presentationml/2006/main">
  <p:tag name="HTML_SHAPEINFO" val="&lt;SlideThumbPath val=&quot;SlideTemp.PNG&quot;/&gt;"/>
</p:tagLst>
</file>

<file path=ppt/tags/tag183.xml><?xml version="1.0" encoding="utf-8"?>
<p:tagLst xmlns:p="http://schemas.openxmlformats.org/presentationml/2006/main">
  <p:tag name="PRESENTER_SHAPEINFO" val="&lt;ThreeDShapeInfo&gt;&lt;uuid val=&quot;{6eddb3eb-f7ce-4491-bf19-17533b3b0d76}&quot; /&gt;&lt;isInvalidForFieldText val=&quot;0&quot; /&gt;&lt;Image&gt;&lt;filename val=&quot;E:\breeze\content\14339732\2111066098-1\input\breezo\data\asimages\{6eddb3eb-f7ce-4491-bf19-17533b3b0d76}.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84.xml><?xml version="1.0" encoding="utf-8"?>
<p:tagLst xmlns:p="http://schemas.openxmlformats.org/presentationml/2006/main">
  <p:tag name="PRESENTER_SHAPEINFO" val="&lt;ThreeDShapeInfo&gt;&lt;uuid val=&quot;{0108fabd-4532-4e51-9961-1ecb781fc7c9}&quot; /&gt;&lt;isInvalidForFieldText val=&quot;0&quot; /&gt;&lt;Image&gt;&lt;filename val=&quot;E:\breeze\content\14339732\2111066098-1\input\breezo\data\asimages\{0108fabd-4532-4e51-9961-1ecb781fc7c9}.png&quot; /&gt;&lt;left val=&quot;104&quot; /&gt;&lt;top val=&quot;29&quot; /&gt;&lt;width val=&quot;807&quot; /&gt;&lt;height val=&quot;39&quot; /&gt;&lt;hasText val=&quot;1&quot; /&gt;&lt;/Image&gt;&lt;/ThreeDShapeInfo&gt;"/>
  <p:tag name="PRESENTER_SHAPETEXTINFO" val="&lt;ShapeTextInfo&gt;&lt;TableIndex row=&quot;-1&quot; col=&quot;-1&quot;&gt;&lt;linesCount val=&quot;1&quot; /&gt;&lt;lineCharCount val=&quot;45&quot; /&gt;&lt;/TableIndex&gt;&lt;/ShapeTextInfo&gt;"/>
</p:tagLst>
</file>

<file path=ppt/tags/tag185.xml><?xml version="1.0" encoding="utf-8"?>
<p:tagLst xmlns:p="http://schemas.openxmlformats.org/presentationml/2006/main">
  <p:tag name="PRESENTER_SHAPEINFO" val="&lt;ThreeDShapeInfo&gt;&lt;uuid val=&quot;{25e139de-167a-42bf-9d21-9a154cc439d4}&quot; /&gt;&lt;isInvalidForFieldText val=&quot;0&quot; /&gt;&lt;Image&gt;&lt;filename val=&quot;E:\breeze\content\14339732\2111066098-1\input\breezo\data\asimages\{25e139de-167a-42bf-9d21-9a154cc439d4}.png&quot; /&gt;&lt;left val=&quot;100&quot; /&gt;&lt;top val=&quot;131&quot; /&gt;&lt;width val=&quot;514&quot; /&gt;&lt;height val=&quot;412&quot; /&gt;&lt;hasText val=&quot;1&quot; /&gt;&lt;/Image&gt;&lt;/ThreeDShapeInfo&gt;"/>
  <p:tag name="PRESENTER_SHAPETEXTINFO" val="&lt;ShapeTextInfo&gt;&lt;TableIndex row=&quot;-1&quot; col=&quot;-1&quot;&gt;&lt;linesCount val=&quot;3&quot; /&gt;&lt;lineCharCount val=&quot;103&quot; /&gt;&lt;lineCharCount val=&quot;67&quot; /&gt;&lt;lineCharCount val=&quot;107&quot; /&gt;&lt;/TableIndex&gt;&lt;/ShapeTextInfo&gt;"/>
</p:tagLst>
</file>

<file path=ppt/tags/tag18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7.xml><?xml version="1.0" encoding="utf-8"?>
<p:tagLst xmlns:p="http://schemas.openxmlformats.org/presentationml/2006/main">
  <p:tag name="PRESENTER_SHAPEINFO" val="&lt;ThreeDShapeInfo&gt;&lt;uuid val=&quot;{f932e750-f70a-487d-a0d1-7f860059575c}&quot; /&gt;&lt;isInvalidForFieldText val=&quot;0&quot; /&gt;&lt;Image&gt;&lt;filename val=&quot;E:\breeze\content\14339732\2111066098-1\input\breezo\data\asimages\{f932e750-f70a-487d-a0d1-7f860059575c}.jpg&quot; /&gt;&lt;left val=&quot;653&quot; /&gt;&lt;top val=&quot;112&quot; /&gt;&lt;width val=&quot;533&quot; /&gt;&lt;height val=&quot;530&quot; /&gt;&lt;hasText val=&quot;1&quot; /&gt;&lt;/Image&gt;&lt;/ThreeDShapeInfo&gt;"/>
</p:tagLst>
</file>

<file path=ppt/tags/tag188.xml><?xml version="1.0" encoding="utf-8"?>
<p:tagLst xmlns:p="http://schemas.openxmlformats.org/presentationml/2006/main">
  <p:tag name="PRESENTER_SHAPEINFO" val="&lt;ThreeDShapeInfo&gt;&lt;uuid val=&quot;{4a56b1ac-4097-4e44-a325-e72beb39c2d8}&quot; /&gt;&lt;isInvalidForFieldText val=&quot;0&quot; /&gt;&lt;Image&gt;&lt;filename val=&quot;E:\breeze\content\14339732\2111066098-1\input\breezo\data\asimages\{4a56b1ac-4097-4e44-a325-e72beb39c2d8}.png&quot; /&gt;&lt;left val=&quot;96&quot; /&gt;&lt;top val=&quot;395&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189.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90.xml><?xml version="1.0" encoding="utf-8"?>
<p:tagLst xmlns:p="http://schemas.openxmlformats.org/presentationml/2006/main">
  <p:tag name="PRESENTER_SHAPEINFO" val="&lt;ThreeDShapeInfo&gt;&lt;uuid val=&quot;{7b24dbd8-0e63-4a6f-b01b-9beca2d39c89}&quot; /&gt;&lt;isInvalidForFieldText val=&quot;0&quot; /&gt;&lt;Image&gt;&lt;filename val=&quot;E:\breeze\content\14339732\2111066098-1\input\breezo\data\asimages\{7b24dbd8-0e63-4a6f-b01b-9beca2d39c89}.png&quot; /&gt;&lt;left val=&quot;136&quot; /&gt;&lt;top val=&quot;40&quot; /&gt;&lt;width val=&quot;919&quot; /&gt;&lt;height val=&quot;39&quot; /&gt;&lt;hasText val=&quot;1&quot; /&gt;&lt;/Image&gt;&lt;/ThreeDShapeInfo&gt;"/>
  <p:tag name="PRESENTER_SHAPETEXTINFO" val="&lt;ShapeTextInfo&gt;&lt;TableIndex row=&quot;-1&quot; col=&quot;-1&quot;&gt;&lt;linesCount val=&quot;1&quot; /&gt;&lt;lineCharCount val=&quot;52&quot; /&gt;&lt;/TableIndex&gt;&lt;/ShapeTextInfo&gt;"/>
</p:tagLst>
</file>

<file path=ppt/tags/tag191.xml><?xml version="1.0" encoding="utf-8"?>
<p:tagLst xmlns:p="http://schemas.openxmlformats.org/presentationml/2006/main">
  <p:tag name="PRESENTER_SHAPEINFO" val="&lt;ThreeDShapeInfo&gt;&lt;uuid val=&quot;{28b754e2-674f-410c-a3f2-1b38feca2005}&quot; /&gt;&lt;isInvalidForFieldText val=&quot;0&quot; /&gt;&lt;Image&gt;&lt;filename val=&quot;E:\breeze\content\14339732\2111066098-1\input\breezo\data\asimages\{28b754e2-674f-410c-a3f2-1b38feca2005}.png&quot; /&gt;&lt;left val=&quot;132&quot; /&gt;&lt;top val=&quot;197&quot; /&gt;&lt;width val=&quot;1005&quot; /&gt;&lt;height val=&quot;136&quot; /&gt;&lt;hasText val=&quot;1&quot; /&gt;&lt;/Image&gt;&lt;/ThreeDShapeInfo&gt;"/>
  <p:tag name="PRESENTER_SHAPETEXTINFO" val="&lt;ShapeTextInfo&gt;&lt;TableIndex row=&quot;-1&quot; col=&quot;-1&quot;&gt;&lt;linesCount val=&quot;1&quot; /&gt;&lt;lineCharCount val=&quot;135&quot; /&gt;&lt;/TableIndex&gt;&lt;/ShapeTextInfo&gt;"/>
</p:tagLst>
</file>

<file path=ppt/tags/tag192.xml><?xml version="1.0" encoding="utf-8"?>
<p:tagLst xmlns:p="http://schemas.openxmlformats.org/presentationml/2006/main">
  <p:tag name="PRESENTER_SHAPEINFO" val="&lt;ThreeDShapeInfo&gt;&lt;uuid val=&quot;{e5255798-8ae2-42fe-95c0-eecddee1aeea}&quot; /&gt;&lt;isInvalidForFieldText val=&quot;0&quot; /&gt;&lt;Image&gt;&lt;filename val=&quot;E:\breeze\content\14339732\2111066098-1\input\breezo\data\asimages\{e5255798-8ae2-42fe-95c0-eecddee1aeea}.png&quot; /&gt;&lt;left val=&quot;122&quot; /&gt;&lt;top val=&quot;514&quot; /&gt;&lt;width val=&quot;1037&quot; /&gt;&lt;height val=&quot;119&quot; /&gt;&lt;hasText val=&quot;1&quot; /&gt;&lt;/Image&gt;&lt;/ThreeDShapeInfo&gt;"/>
  <p:tag name="PRESENTER_SHAPETEXTINFO" val="&lt;ShapeTextInfo&gt;&lt;TableIndex row=&quot;-1&quot; col=&quot;-1&quot;&gt;&lt;linesCount val=&quot;1&quot; /&gt;&lt;lineCharCount val=&quot;11&quot; /&gt;&lt;/TableIndex&gt;&lt;/ShapeTextInfo&gt;"/>
</p:tagLst>
</file>

<file path=ppt/tags/tag193.xml><?xml version="1.0" encoding="utf-8"?>
<p:tagLst xmlns:p="http://schemas.openxmlformats.org/presentationml/2006/main">
  <p:tag name="PRESENTER_SHAPEINFO" val="&lt;ThreeDShapeInfo&gt;&lt;uuid val=&quot;{e33d3b35-5dc1-41f8-8479-ea68ff717159}&quot; /&gt;&lt;isInvalidForFieldText val=&quot;0&quot; /&gt;&lt;Image&gt;&lt;filename val=&quot;E:\breeze\content\14339732\2111066098-1\input\breezo\data\asimages\{e33d3b35-5dc1-41f8-8479-ea68ff717159}.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94.xml><?xml version="1.0" encoding="utf-8"?>
<p:tagLst xmlns:p="http://schemas.openxmlformats.org/presentationml/2006/main">
  <p:tag name="HTML_SHAPEINFO" val="&lt;SlideThumbPath val=&quot;SlideTemp.PNG&quot;/&gt;"/>
</p:tagLst>
</file>

<file path=ppt/tags/tag195.xml><?xml version="1.0" encoding="utf-8"?>
<p:tagLst xmlns:p="http://schemas.openxmlformats.org/presentationml/2006/main">
  <p:tag name="PRESENTER_SHAPEINFO" val="&lt;ThreeDShapeInfo&gt;&lt;uuid val=&quot;{90ed707d-7ab4-4358-990b-136096a7256d}&quot; /&gt;&lt;isInvalidForFieldText val=&quot;0&quot; /&gt;&lt;Image&gt;&lt;filename val=&quot;E:\breeze\content\14339732\2111066098-1\input\breezo\data\asimages\{90ed707d-7ab4-4358-990b-136096a7256d}.png&quot; /&gt;&lt;left val=&quot;104&quot; /&gt;&lt;top val=&quot;32&quot; /&gt;&lt;width val=&quot;965&quot; /&gt;&lt;height val=&quot;39&quot; /&gt;&lt;hasText val=&quot;1&quot; /&gt;&lt;/Image&gt;&lt;/ThreeDShapeInfo&gt;"/>
  <p:tag name="PRESENTER_SHAPETEXTINFO" val="&lt;ShapeTextInfo&gt;&lt;TableIndex row=&quot;-1&quot; col=&quot;-1&quot;&gt;&lt;linesCount val=&quot;1&quot; /&gt;&lt;lineCharCount val=&quot;58&quot; /&gt;&lt;/TableIndex&gt;&lt;/ShapeTextInfo&gt;"/>
</p:tagLst>
</file>

<file path=ppt/tags/tag196.xml><?xml version="1.0" encoding="utf-8"?>
<p:tagLst xmlns:p="http://schemas.openxmlformats.org/presentationml/2006/main">
  <p:tag name="PRESENTER_SHAPEINFO" val="&lt;ThreeDShapeInfo&gt;&lt;uuid val=&quot;{61f34df1-bd6e-420e-9993-dcead8c14386}&quot; /&gt;&lt;isInvalidForFieldText val=&quot;0&quot; /&gt;&lt;Image&gt;&lt;filename val=&quot;E:\breeze\content\14339732\2111066098-1\input\breezo\data\asimages\{61f34df1-bd6e-420e-9993-dcead8c14386}.png&quot; /&gt;&lt;left val=&quot;96&quot; /&gt;&lt;top val=&quot;128&quot; /&gt;&lt;width val=&quot;1141&quot; /&gt;&lt;height val=&quot;473&quot; /&gt;&lt;hasText val=&quot;1&quot; /&gt;&lt;/Image&gt;&lt;/ThreeDShapeInfo&gt;"/>
  <p:tag name="PRESENTER_SHAPETEXTINFO" val="&lt;ShapeTextInfo&gt;&lt;TableIndex row=&quot;-1&quot; col=&quot;-1&quot;&gt;&lt;linesCount val=&quot;7&quot; /&gt;&lt;lineCharCount val=&quot;79&quot; /&gt;&lt;lineCharCount val=&quot;37&quot; /&gt;&lt;lineCharCount val=&quot;36&quot; /&gt;&lt;lineCharCount val=&quot;52&quot; /&gt;&lt;lineCharCount val=&quot;53&quot; /&gt;&lt;lineCharCount val=&quot;4&quot; /&gt;&lt;lineCharCount val=&quot;412&quot; /&gt;&lt;/TableIndex&gt;&lt;/ShapeTextInfo&gt;"/>
</p:tagLst>
</file>

<file path=ppt/tags/tag197.xml><?xml version="1.0" encoding="utf-8"?>
<p:tagLst xmlns:p="http://schemas.openxmlformats.org/presentationml/2006/main">
  <p:tag name="PRESENTER_SHAPEINFO" val="&lt;ThreeDShapeInfo&gt;&lt;uuid val=&quot;{3d4a49e7-b950-4d96-a51c-d70440abb1d9}&quot; /&gt;&lt;isInvalidForFieldText val=&quot;0&quot; /&gt;&lt;Image&gt;&lt;filename val=&quot;E:\breeze\content\14339732\2111066098-1\input\breezo\data\asimages\{3d4a49e7-b950-4d96-a51c-d70440abb1d9}.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98.xml><?xml version="1.0" encoding="utf-8"?>
<p:tagLst xmlns:p="http://schemas.openxmlformats.org/presentationml/2006/main">
  <p:tag name="PRESENTER_SHAPEINFO" val="&lt;ThreeDShapeInfo&gt;&lt;uuid val=&quot;{382a408d-f5ff-4031-8243-28482b48a129}&quot; /&gt;&lt;isInvalidForFieldText val=&quot;0&quot; /&gt;&lt;Image&gt;&lt;filename val=&quot;E:\breeze\content\14339732\2111066098-1\input\breezo\data\asimages\{382a408d-f5ff-4031-8243-28482b48a129}.png&quot; /&gt;&lt;left val=&quot;388&quot; /&gt;&lt;top val=&quot;456&quot; /&gt;&lt;width val=&quot;164&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199.xml><?xml version="1.0" encoding="utf-8"?>
<p:tagLst xmlns:p="http://schemas.openxmlformats.org/presentationml/2006/main">
  <p:tag name="HTML_SHAPEINFO" val="&lt;SlideThumbPath val=&quot;SlideTemp.PNG&quot;/&gt;"/>
</p:tagLst>
</file>

<file path=ppt/tags/tag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00.xml><?xml version="1.0" encoding="utf-8"?>
<p:tagLst xmlns:p="http://schemas.openxmlformats.org/presentationml/2006/main">
  <p:tag name="PRESENTER_SHAPEINFO" val="&lt;ThreeDShapeInfo&gt;&lt;uuid val=&quot;{ab665927-ba3c-4fb6-8821-df1068ddf5b3}&quot; /&gt;&lt;isInvalidForFieldText val=&quot;0&quot; /&gt;&lt;Image&gt;&lt;filename val=&quot;E:\breeze\content\14339732\2111066098-1\input\breezo\data\asimages\{ab665927-ba3c-4fb6-8821-df1068ddf5b3}.png&quot; /&gt;&lt;left val=&quot;106&quot; /&gt;&lt;top val=&quot;30&quot; /&gt;&lt;width val=&quot;517&quot; /&gt;&lt;height val=&quot;39&quot; /&gt;&lt;hasText val=&quot;1&quot; /&gt;&lt;/Image&gt;&lt;/ThreeDShapeInfo&gt;"/>
  <p:tag name="PRESENTER_SHAPETEXTINFO" val="&lt;ShapeTextInfo&gt;&lt;TableIndex row=&quot;-1&quot; col=&quot;-1&quot;&gt;&lt;linesCount val=&quot;1&quot; /&gt;&lt;lineCharCount val=&quot;28&quot; /&gt;&lt;/TableIndex&gt;&lt;/ShapeTextInfo&gt;"/>
</p:tagLst>
</file>

<file path=ppt/tags/tag201.xml><?xml version="1.0" encoding="utf-8"?>
<p:tagLst xmlns:p="http://schemas.openxmlformats.org/presentationml/2006/main">
  <p:tag name="PRESENTER_SHAPEINFO" val="&lt;ThreeDShapeInfo&gt;&lt;uuid val=&quot;{10ef2de1-3529-4fa8-8977-f1d5c2d9e458}&quot; /&gt;&lt;isInvalidForFieldText val=&quot;0&quot; /&gt;&lt;Image&gt;&lt;filename val=&quot;E:\breeze\content\14339732\2111066098-1\input\breezo\data\asimages\{10ef2de1-3529-4fa8-8977-f1d5c2d9e458}.png&quot; /&gt;&lt;left val=&quot;83&quot; /&gt;&lt;top val=&quot;104&quot; /&gt;&lt;width val=&quot;550&quot; /&gt;&lt;height val=&quot;89&quot; /&gt;&lt;hasText val=&quot;1&quot; /&gt;&lt;/Image&gt;&lt;/ThreeDShapeInfo&gt;"/>
  <p:tag name="PRESENTER_SHAPETEXTINFO" val="&lt;ShapeTextInfo&gt;&lt;TableIndex row=&quot;-1&quot; col=&quot;-1&quot;&gt;&lt;linesCount val=&quot;1&quot; /&gt;&lt;lineCharCount val=&quot;10&quot; /&gt;&lt;/TableIndex&gt;&lt;/ShapeTextInfo&gt;"/>
</p:tagLst>
</file>

<file path=ppt/tags/tag202.xml><?xml version="1.0" encoding="utf-8"?>
<p:tagLst xmlns:p="http://schemas.openxmlformats.org/presentationml/2006/main">
  <p:tag name="PRESENTER_SHAPEINFO" val="&lt;ThreeDShapeInfo&gt;&lt;uuid val=&quot;{7f7075e9-b612-4bde-b8f4-76f15e8fb51d}&quot; /&gt;&lt;isInvalidForFieldText val=&quot;0&quot; /&gt;&lt;Image&gt;&lt;filename val=&quot;E:\breeze\content\14339732\2111066098-1\input\breezo\data\asimages\{7f7075e9-b612-4bde-b8f4-76f15e8fb51d}.png&quot; /&gt;&lt;left val=&quot;94&quot; /&gt;&lt;top val=&quot;217&quot; /&gt;&lt;width val=&quot;524&quot; /&gt;&lt;height val=&quot;415&quot; /&gt;&lt;hasText val=&quot;1&quot; /&gt;&lt;/Image&gt;&lt;/ThreeDShapeInfo&gt;"/>
  <p:tag name="PRESENTER_SHAPETEXTINFO" val="&lt;ShapeTextInfo&gt;&lt;TableIndex row=&quot;-1&quot; col=&quot;-1&quot;&gt;&lt;linesCount val=&quot;1&quot; /&gt;&lt;lineCharCount val=&quot;312&quot; /&gt;&lt;/TableIndex&gt;&lt;/ShapeTextInfo&gt;"/>
</p:tagLst>
</file>

<file path=ppt/tags/tag203.xml><?xml version="1.0" encoding="utf-8"?>
<p:tagLst xmlns:p="http://schemas.openxmlformats.org/presentationml/2006/main">
  <p:tag name="PRESENTER_SHAPEINFO" val="&lt;ThreeDShapeInfo&gt;&lt;uuid val=&quot;{2c85006c-a25d-4687-8028-6faf2ab54e08}&quot; /&gt;&lt;isInvalidForFieldText val=&quot;0&quot; /&gt;&lt;Image&gt;&lt;filename val=&quot;E:\breeze\content\14339732\2111066098-1\input\breezo\data\asimages\{2c85006c-a25d-4687-8028-6faf2ab54e08}.png&quot; /&gt;&lt;left val=&quot;646&quot; /&gt;&lt;top val=&quot;104&quot; /&gt;&lt;width val=&quot;551&quot; /&gt;&lt;height val=&quot;89&quot; /&gt;&lt;hasText val=&quot;1&quot; /&gt;&lt;/Image&gt;&lt;/ThreeDShapeInfo&gt;"/>
  <p:tag name="PRESENTER_SHAPETEXTINFO" val="&lt;ShapeTextInfo&gt;&lt;TableIndex row=&quot;-1&quot; col=&quot;-1&quot;&gt;&lt;linesCount val=&quot;1&quot; /&gt;&lt;lineCharCount val=&quot;9&quot; /&gt;&lt;/TableIndex&gt;&lt;/ShapeTextInfo&gt;"/>
</p:tagLst>
</file>

<file path=ppt/tags/tag204.xml><?xml version="1.0" encoding="utf-8"?>
<p:tagLst xmlns:p="http://schemas.openxmlformats.org/presentationml/2006/main">
  <p:tag name="PRESENTER_SHAPEINFO" val="&lt;ThreeDShapeInfo&gt;&lt;uuid val=&quot;{4faff172-5bcb-40c6-a336-eb4d52e8d8e2}&quot; /&gt;&lt;isInvalidForFieldText val=&quot;0&quot; /&gt;&lt;Image&gt;&lt;filename val=&quot;E:\breeze\content\14339732\2111066098-1\input\breezo\data\asimages\{4faff172-5bcb-40c6-a336-eb4d52e8d8e2}.png&quot; /&gt;&lt;left val=&quot;657&quot; /&gt;&lt;top val=&quot;220&quot; /&gt;&lt;width val=&quot;526&quot; /&gt;&lt;height val=&quot;399&quot; /&gt;&lt;hasText val=&quot;1&quot; /&gt;&lt;/Image&gt;&lt;/ThreeDShapeInfo&gt;"/>
  <p:tag name="PRESENTER_SHAPETEXTINFO" val="&lt;ShapeTextInfo&gt;&lt;TableIndex row=&quot;-1&quot; col=&quot;-1&quot;&gt;&lt;linesCount val=&quot;4&quot; /&gt;&lt;lineCharCount val=&quot;11&quot; /&gt;&lt;lineCharCount val=&quot;31&quot; /&gt;&lt;lineCharCount val=&quot;62&quot; /&gt;&lt;lineCharCount val=&quot;28&quot; /&gt;&lt;/TableIndex&gt;&lt;/ShapeTextInfo&gt;"/>
</p:tagLst>
</file>

<file path=ppt/tags/tag205.xml><?xml version="1.0" encoding="utf-8"?>
<p:tagLst xmlns:p="http://schemas.openxmlformats.org/presentationml/2006/main">
  <p:tag name="PRESENTER_SHAPEINFO" val="&lt;ThreeDShapeInfo&gt;&lt;uuid val=&quot;{5fa5fa5c-a794-45aa-9f21-6e90023ba388}&quot; /&gt;&lt;isInvalidForFieldText val=&quot;0&quot; /&gt;&lt;Image&gt;&lt;filename val=&quot;E:\breeze\content\14339732\2111066098-1\input\breezo\data\asimages\{5fa5fa5c-a794-45aa-9f21-6e90023ba388}.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06.xml><?xml version="1.0" encoding="utf-8"?>
<p:tagLst xmlns:p="http://schemas.openxmlformats.org/presentationml/2006/main">
  <p:tag name="PRESENTER_SHAPEINFO" val="&lt;ThreeDShapeInfo&gt;&lt;uuid val=&quot;{3836485c-fdd5-4ff5-838c-63a04716c87c}&quot; /&gt;&lt;isInvalidForFieldText val=&quot;0&quot; /&gt;&lt;Image&gt;&lt;filename val=&quot;E:\breeze\content\14339732\2111066098-1\input\breezo\data\asimages\{3836485c-fdd5-4ff5-838c-63a04716c87c}.png&quot; /&gt;&lt;left val=&quot;717&quot; /&gt;&lt;top val=&quot;574&quot; /&gt;&lt;width val=&quot;190&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207.xml><?xml version="1.0" encoding="utf-8"?>
<p:tagLst xmlns:p="http://schemas.openxmlformats.org/presentationml/2006/main">
  <p:tag name="HTML_SHAPEINFO" val="&lt;SlideThumbPath val=&quot;SlideTemp.PNG&quot;/&gt;"/>
</p:tagLst>
</file>

<file path=ppt/tags/tag208.xml><?xml version="1.0" encoding="utf-8"?>
<p:tagLst xmlns:p="http://schemas.openxmlformats.org/presentationml/2006/main">
  <p:tag name="PRESENTER_SHAPEINFO" val="&lt;ThreeDShapeInfo&gt;&lt;uuid val=&quot;{e5c986ca-6d99-4528-aa1a-9c0718a7a4e5}&quot; /&gt;&lt;isInvalidForFieldText val=&quot;0&quot; /&gt;&lt;Image&gt;&lt;filename val=&quot;E:\breeze\content\14339732\2111066098-1\input\breezo\data\asimages\{e5c986ca-6d99-4528-aa1a-9c0718a7a4e5}.png&quot; /&gt;&lt;left val=&quot;106&quot; /&gt;&lt;top val=&quot;30&quot; /&gt;&lt;width val=&quot;500&quot; /&gt;&lt;height val=&quot;39&quot; /&gt;&lt;hasText val=&quot;1&quot; /&gt;&lt;/Image&gt;&lt;/ThreeDShapeInfo&gt;"/>
  <p:tag name="PRESENTER_SHAPETEXTINFO" val="&lt;ShapeTextInfo&gt;&lt;TableIndex row=&quot;-1&quot; col=&quot;-1&quot;&gt;&lt;linesCount val=&quot;1&quot; /&gt;&lt;lineCharCount val=&quot;27&quot; /&gt;&lt;/TableIndex&gt;&lt;/ShapeTextInfo&gt;"/>
</p:tagLst>
</file>

<file path=ppt/tags/tag209.xml><?xml version="1.0" encoding="utf-8"?>
<p:tagLst xmlns:p="http://schemas.openxmlformats.org/presentationml/2006/main">
  <p:tag name="PRESENTER_SHAPEINFO" val="&lt;ThreeDShapeInfo&gt;&lt;uuid val=&quot;{2b05d77b-346b-4340-9217-854abea90a17}&quot; /&gt;&lt;isInvalidForFieldText val=&quot;0&quot; /&gt;&lt;Image&gt;&lt;filename val=&quot;E:\breeze\content\14339732\2111066098-1\input\breezo\data\asimages\{2b05d77b-346b-4340-9217-854abea90a17}.png&quot; /&gt;&lt;left val=&quot;83&quot; /&gt;&lt;top val=&quot;104&quot; /&gt;&lt;width val=&quot;550&quot; /&gt;&lt;height val=&quot;89&quot; /&gt;&lt;hasText val=&quot;1&quot; /&gt;&lt;/Image&gt;&lt;/ThreeDShapeInfo&gt;"/>
  <p:tag name="PRESENTER_SHAPETEXTINFO" val="&lt;ShapeTextInfo&gt;&lt;TableIndex row=&quot;-1&quot; col=&quot;-1&quot;&gt;&lt;linesCount val=&quot;1&quot; /&gt;&lt;lineCharCount val=&quot;10&quot; /&gt;&lt;/TableIndex&gt;&lt;/ShapeTextInfo&gt;"/>
</p:tagLst>
</file>

<file path=ppt/tags/tag2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10.xml><?xml version="1.0" encoding="utf-8"?>
<p:tagLst xmlns:p="http://schemas.openxmlformats.org/presentationml/2006/main">
  <p:tag name="PRESENTER_SHAPEINFO" val="&lt;ThreeDShapeInfo&gt;&lt;uuid val=&quot;{890eb177-57cd-4c99-a95b-0e7c51ec4a36}&quot; /&gt;&lt;isInvalidForFieldText val=&quot;0&quot; /&gt;&lt;Image&gt;&lt;filename val=&quot;E:\breeze\content\14339732\2111066098-1\input\breezo\data\asimages\{890eb177-57cd-4c99-a95b-0e7c51ec4a36}.png&quot; /&gt;&lt;left val=&quot;94&quot; /&gt;&lt;top val=&quot;220&quot; /&gt;&lt;width val=&quot;506&quot; /&gt;&lt;height val=&quot;247&quot; /&gt;&lt;hasText val=&quot;1&quot; /&gt;&lt;/Image&gt;&lt;/ThreeDShapeInfo&gt;"/>
  <p:tag name="PRESENTER_SHAPETEXTINFO" val="&lt;ShapeTextInfo&gt;&lt;TableIndex row=&quot;-1&quot; col=&quot;-1&quot;&gt;&lt;linesCount val=&quot;1&quot; /&gt;&lt;lineCharCount val=&quot;186&quot; /&gt;&lt;/TableIndex&gt;&lt;/ShapeTextInfo&gt;"/>
</p:tagLst>
</file>

<file path=ppt/tags/tag211.xml><?xml version="1.0" encoding="utf-8"?>
<p:tagLst xmlns:p="http://schemas.openxmlformats.org/presentationml/2006/main">
  <p:tag name="PRESENTER_SHAPEINFO" val="&lt;ThreeDShapeInfo&gt;&lt;uuid val=&quot;{e5d1ee6c-204c-481f-81cf-25e21895b29b}&quot; /&gt;&lt;isInvalidForFieldText val=&quot;0&quot; /&gt;&lt;Image&gt;&lt;filename val=&quot;E:\breeze\content\14339732\2111066098-1\input\breezo\data\asimages\{e5d1ee6c-204c-481f-81cf-25e21895b29b}.png&quot; /&gt;&lt;left val=&quot;646&quot; /&gt;&lt;top val=&quot;104&quot; /&gt;&lt;width val=&quot;551&quot; /&gt;&lt;height val=&quot;89&quot; /&gt;&lt;hasText val=&quot;1&quot; /&gt;&lt;/Image&gt;&lt;/ThreeDShapeInfo&gt;"/>
  <p:tag name="PRESENTER_SHAPETEXTINFO" val="&lt;ShapeTextInfo&gt;&lt;TableIndex row=&quot;-1&quot; col=&quot;-1&quot;&gt;&lt;linesCount val=&quot;1&quot; /&gt;&lt;lineCharCount val=&quot;9&quot; /&gt;&lt;/TableIndex&gt;&lt;/ShapeTextInfo&gt;"/>
</p:tagLst>
</file>

<file path=ppt/tags/tag212.xml><?xml version="1.0" encoding="utf-8"?>
<p:tagLst xmlns:p="http://schemas.openxmlformats.org/presentationml/2006/main">
  <p:tag name="PRESENTER_SHAPEINFO" val="&lt;ThreeDShapeInfo&gt;&lt;uuid val=&quot;{7be3fb83-7f1e-4ee2-a339-870d6fb889f9}&quot; /&gt;&lt;isInvalidForFieldText val=&quot;0&quot; /&gt;&lt;Image&gt;&lt;filename val=&quot;E:\breeze\content\14339732\2111066098-1\input\breezo\data\asimages\{7be3fb83-7f1e-4ee2-a339-870d6fb889f9}.png&quot; /&gt;&lt;left val=&quot;657&quot; /&gt;&lt;top val=&quot;220&quot; /&gt;&lt;width val=&quot;525&quot; /&gt;&lt;height val=&quot;384&quot; /&gt;&lt;hasText val=&quot;1&quot; /&gt;&lt;/Image&gt;&lt;/ThreeDShapeInfo&gt;"/>
  <p:tag name="PRESENTER_SHAPETEXTINFO" val="&lt;ShapeTextInfo&gt;&lt;TableIndex row=&quot;-1&quot; col=&quot;-1&quot;&gt;&lt;linesCount val=&quot;3&quot; /&gt;&lt;lineCharCount val=&quot;49&quot; /&gt;&lt;lineCharCount val=&quot;59&quot; /&gt;&lt;lineCharCount val=&quot;55&quot; /&gt;&lt;/TableIndex&gt;&lt;/ShapeTextInfo&gt;"/>
</p:tagLst>
</file>

<file path=ppt/tags/tag213.xml><?xml version="1.0" encoding="utf-8"?>
<p:tagLst xmlns:p="http://schemas.openxmlformats.org/presentationml/2006/main">
  <p:tag name="PRESENTER_SHAPEINFO" val="&lt;ThreeDShapeInfo&gt;&lt;uuid val=&quot;{6f294451-2311-43a7-a30a-a64952c23e77}&quot; /&gt;&lt;isInvalidForFieldText val=&quot;0&quot; /&gt;&lt;Image&gt;&lt;filename val=&quot;E:\breeze\content\14339732\2111066098-1\input\breezo\data\asimages\{6f294451-2311-43a7-a30a-a64952c23e77}.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14.xml><?xml version="1.0" encoding="utf-8"?>
<p:tagLst xmlns:p="http://schemas.openxmlformats.org/presentationml/2006/main">
  <p:tag name="PRESENTER_SHAPEINFO" val="&lt;ThreeDShapeInfo&gt;&lt;uuid val=&quot;{da5228a1-627b-402b-a401-dd1099c82a4c}&quot; /&gt;&lt;isInvalidForFieldText val=&quot;0&quot; /&gt;&lt;Image&gt;&lt;filename val=&quot;E:\breeze\content\14339732\2111066098-1\input\breezo\data\asimages\{da5228a1-627b-402b-a401-dd1099c82a4c}.png&quot; /&gt;&lt;left val=&quot;717&quot; /&gt;&lt;top val=&quot;517&quot; /&gt;&lt;width val=&quot;190&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215.xml><?xml version="1.0" encoding="utf-8"?>
<p:tagLst xmlns:p="http://schemas.openxmlformats.org/presentationml/2006/main">
  <p:tag name="PRESENTER_SHAPEINFO" val="&lt;ThreeDShapeInfo&gt;&lt;uuid val=&quot;{11352af1-6b0c-42aa-a8ae-9bc5fb88924a}&quot; /&gt;&lt;isInvalidForFieldText val=&quot;0&quot; /&gt;&lt;Image&gt;&lt;filename val=&quot;E:\breeze\content\14339732\2111066098-1\input\breezo\data\asimages\{11352af1-6b0c-42aa-a8ae-9bc5fb88924a}.png&quot; /&gt;&lt;left val=&quot;656&quot; /&gt;&lt;top val=&quot;562&quot; /&gt;&lt;width val=&quot;79&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216.xml><?xml version="1.0" encoding="utf-8"?>
<p:tagLst xmlns:p="http://schemas.openxmlformats.org/presentationml/2006/main">
  <p:tag name="HTML_SHAPEINFO" val="&lt;SlideThumbPath val=&quot;SlideTemp.PNG&quot;/&gt;"/>
</p:tagLst>
</file>

<file path=ppt/tags/tag217.xml><?xml version="1.0" encoding="utf-8"?>
<p:tagLst xmlns:p="http://schemas.openxmlformats.org/presentationml/2006/main">
  <p:tag name="PRESENTER_SHAPEINFO" val="&lt;ThreeDShapeInfo&gt;&lt;uuid val=&quot;{3a4a3b0d-c1a7-4a80-b73e-ecd161af3cca}&quot; /&gt;&lt;isInvalidForFieldText val=&quot;0&quot; /&gt;&lt;Image&gt;&lt;filename val=&quot;E:\breeze\content\14339732\2111066098-1\input\breezo\data\asimages\{3a4a3b0d-c1a7-4a80-b73e-ecd161af3cca}.png&quot; /&gt;&lt;left val=&quot;106&quot; /&gt;&lt;top val=&quot;30&quot; /&gt;&lt;width val=&quot;907&quot; /&gt;&lt;height val=&quot;39&quot; /&gt;&lt;hasText val=&quot;1&quot; /&gt;&lt;/Image&gt;&lt;/ThreeDShapeInfo&gt;"/>
  <p:tag name="PRESENTER_SHAPETEXTINFO" val="&lt;ShapeTextInfo&gt;&lt;TableIndex row=&quot;-1&quot; col=&quot;-1&quot;&gt;&lt;linesCount val=&quot;1&quot; /&gt;&lt;lineCharCount val=&quot;49&quot; /&gt;&lt;/TableIndex&gt;&lt;/ShapeTextInfo&gt;"/>
</p:tagLst>
</file>

<file path=ppt/tags/tag218.xml><?xml version="1.0" encoding="utf-8"?>
<p:tagLst xmlns:p="http://schemas.openxmlformats.org/presentationml/2006/main">
  <p:tag name="PRESENTER_SHAPEINFO" val="&lt;ThreeDShapeInfo&gt;&lt;uuid val=&quot;{fb33de5e-1458-4a23-8894-d4630c08a48d}&quot; /&gt;&lt;isInvalidForFieldText val=&quot;0&quot; /&gt;&lt;Image&gt;&lt;filename val=&quot;E:\breeze\content\14339732\2111066098-1\input\breezo\data\asimages\{fb33de5e-1458-4a23-8894-d4630c08a48d}.png&quot; /&gt;&lt;left val=&quot;83&quot; /&gt;&lt;top val=&quot;104&quot; /&gt;&lt;width val=&quot;550&quot; /&gt;&lt;height val=&quot;89&quot; /&gt;&lt;hasText val=&quot;1&quot; /&gt;&lt;/Image&gt;&lt;/ThreeDShapeInfo&gt;"/>
  <p:tag name="PRESENTER_SHAPETEXTINFO" val="&lt;ShapeTextInfo&gt;&lt;TableIndex row=&quot;-1&quot; col=&quot;-1&quot;&gt;&lt;linesCount val=&quot;1&quot; /&gt;&lt;lineCharCount val=&quot;10&quot; /&gt;&lt;/TableIndex&gt;&lt;/ShapeTextInfo&gt;"/>
</p:tagLst>
</file>

<file path=ppt/tags/tag219.xml><?xml version="1.0" encoding="utf-8"?>
<p:tagLst xmlns:p="http://schemas.openxmlformats.org/presentationml/2006/main">
  <p:tag name="PRESENTER_SHAPEINFO" val="&lt;ThreeDShapeInfo&gt;&lt;uuid val=&quot;{3fb24110-7ee0-43f9-a13b-0d391b7bc294}&quot; /&gt;&lt;isInvalidForFieldText val=&quot;0&quot; /&gt;&lt;Image&gt;&lt;filename val=&quot;E:\breeze\content\14339732\2111066098-1\input\breezo\data\asimages\{3fb24110-7ee0-43f9-a13b-0d391b7bc294}.png&quot; /&gt;&lt;left val=&quot;94&quot; /&gt;&lt;top val=&quot;221&quot; /&gt;&lt;width val=&quot;522&quot; /&gt;&lt;height val=&quot;345&quot; /&gt;&lt;hasText val=&quot;1&quot; /&gt;&lt;/Image&gt;&lt;/ThreeDShapeInfo&gt;"/>
  <p:tag name="PRESENTER_SHAPETEXTINFO" val="&lt;ShapeTextInfo&gt;&lt;TableIndex row=&quot;-1&quot; col=&quot;-1&quot;&gt;&lt;linesCount val=&quot;3&quot; /&gt;&lt;lineCharCount val=&quot;93&quot; /&gt;&lt;lineCharCount val=&quot;110&quot; /&gt;&lt;lineCharCount val=&quot;28&quot; /&gt;&lt;/TableIndex&gt;&lt;/ShapeTextInfo&gt;"/>
</p:tagLst>
</file>

<file path=ppt/tags/tag2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20.xml><?xml version="1.0" encoding="utf-8"?>
<p:tagLst xmlns:p="http://schemas.openxmlformats.org/presentationml/2006/main">
  <p:tag name="PRESENTER_SHAPEINFO" val="&lt;ThreeDShapeInfo&gt;&lt;uuid val=&quot;{a9302af6-57e4-4b8f-9b48-2f0b1600ce11}&quot; /&gt;&lt;isInvalidForFieldText val=&quot;0&quot; /&gt;&lt;Image&gt;&lt;filename val=&quot;E:\breeze\content\14339732\2111066098-1\input\breezo\data\asimages\{a9302af6-57e4-4b8f-9b48-2f0b1600ce11}.png&quot; /&gt;&lt;left val=&quot;646&quot; /&gt;&lt;top val=&quot;104&quot; /&gt;&lt;width val=&quot;551&quot; /&gt;&lt;height val=&quot;89&quot; /&gt;&lt;hasText val=&quot;1&quot; /&gt;&lt;/Image&gt;&lt;/ThreeDShapeInfo&gt;"/>
  <p:tag name="PRESENTER_SHAPETEXTINFO" val="&lt;ShapeTextInfo&gt;&lt;TableIndex row=&quot;-1&quot; col=&quot;-1&quot;&gt;&lt;linesCount val=&quot;1&quot; /&gt;&lt;lineCharCount val=&quot;9&quot; /&gt;&lt;/TableIndex&gt;&lt;/ShapeTextInfo&gt;"/>
</p:tagLst>
</file>

<file path=ppt/tags/tag221.xml><?xml version="1.0" encoding="utf-8"?>
<p:tagLst xmlns:p="http://schemas.openxmlformats.org/presentationml/2006/main">
  <p:tag name="PRESENTER_SHAPEINFO" val="&lt;ThreeDShapeInfo&gt;&lt;uuid val=&quot;{8d88b1b6-df12-422f-9ed2-00d3825b0d36}&quot; /&gt;&lt;isInvalidForFieldText val=&quot;0&quot; /&gt;&lt;Image&gt;&lt;filename val=&quot;E:\breeze\content\14339732\2111066098-1\input\breezo\data\asimages\{8d88b1b6-df12-422f-9ed2-00d3825b0d36}.png&quot; /&gt;&lt;left val=&quot;660&quot; /&gt;&lt;top val=&quot;218&quot; /&gt;&lt;width val=&quot;485&quot; /&gt;&lt;height val=&quot;424&quot; /&gt;&lt;hasText val=&quot;1&quot; /&gt;&lt;/Image&gt;&lt;/ThreeDShapeInfo&gt;"/>
  <p:tag name="PRESENTER_SHAPETEXTINFO" val="&lt;ShapeTextInfo&gt;&lt;TableIndex row=&quot;-1&quot; col=&quot;-1&quot;&gt;&lt;linesCount val=&quot;5&quot; /&gt;&lt;lineCharCount val=&quot;34&quot; /&gt;&lt;lineCharCount val=&quot;17&quot; /&gt;&lt;lineCharCount val=&quot;11&quot; /&gt;&lt;lineCharCount val=&quot;49&quot; /&gt;&lt;lineCharCount val=&quot;34&quot; /&gt;&lt;/TableIndex&gt;&lt;/ShapeTextInfo&gt;"/>
</p:tagLst>
</file>

<file path=ppt/tags/tag222.xml><?xml version="1.0" encoding="utf-8"?>
<p:tagLst xmlns:p="http://schemas.openxmlformats.org/presentationml/2006/main">
  <p:tag name="PRESENTER_SHAPEINFO" val="&lt;ThreeDShapeInfo&gt;&lt;uuid val=&quot;{373fa4f5-5f9b-4760-b4a7-9b221b4e3846}&quot; /&gt;&lt;isInvalidForFieldText val=&quot;0&quot; /&gt;&lt;Image&gt;&lt;filename val=&quot;E:\breeze\content\14339732\2111066098-1\input\breezo\data\asimages\{373fa4f5-5f9b-4760-b4a7-9b221b4e384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23.xml><?xml version="1.0" encoding="utf-8"?>
<p:tagLst xmlns:p="http://schemas.openxmlformats.org/presentationml/2006/main">
  <p:tag name="PRESENTER_SHAPEINFO" val="&lt;ThreeDShapeInfo&gt;&lt;uuid val=&quot;{df7d75ba-814f-4aca-a616-f6bd80c32c19}&quot; /&gt;&lt;isInvalidForFieldText val=&quot;0&quot; /&gt;&lt;Image&gt;&lt;filename val=&quot;E:\breeze\content\14339732\2111066098-1\input\breezo\data\asimages\{df7d75ba-814f-4aca-a616-f6bd80c32c19}.png&quot; /&gt;&lt;left val=&quot;144&quot; /&gt;&lt;top val=&quot;528&quot; /&gt;&lt;width val=&quot;164&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224.xml><?xml version="1.0" encoding="utf-8"?>
<p:tagLst xmlns:p="http://schemas.openxmlformats.org/presentationml/2006/main">
  <p:tag name="HTML_SHAPEINFO" val="&lt;SlideThumbPath val=&quot;SlideTemp.PNG&quot;/&gt;"/>
</p:tagLst>
</file>

<file path=ppt/tags/tag225.xml><?xml version="1.0" encoding="utf-8"?>
<p:tagLst xmlns:p="http://schemas.openxmlformats.org/presentationml/2006/main">
  <p:tag name="PRESENTER_SHAPEINFO" val="&lt;ThreeDShapeInfo&gt;&lt;uuid val=&quot;{6af4fdea-e9d1-4639-8a2f-2fe712db4f0e}&quot; /&gt;&lt;isInvalidForFieldText val=&quot;0&quot; /&gt;&lt;Image&gt;&lt;filename val=&quot;E:\breeze\content\14339732\2111066098-1\input\breezo\data\asimages\{6af4fdea-e9d1-4639-8a2f-2fe712db4f0e}.png&quot; /&gt;&lt;left val=&quot;106&quot; /&gt;&lt;top val=&quot;31&quot; /&gt;&lt;width val=&quot;441&quot; /&gt;&lt;height val=&quot;38&quot; /&gt;&lt;hasText val=&quot;1&quot; /&gt;&lt;/Image&gt;&lt;/ThreeDShapeInfo&gt;"/>
  <p:tag name="PRESENTER_SHAPETEXTINFO" val="&lt;ShapeTextInfo&gt;&lt;TableIndex row=&quot;-1&quot; col=&quot;-1&quot;&gt;&lt;linesCount val=&quot;1&quot; /&gt;&lt;lineCharCount val=&quot;23&quot; /&gt;&lt;/TableIndex&gt;&lt;/ShapeTextInfo&gt;"/>
</p:tagLst>
</file>

<file path=ppt/tags/tag226.xml><?xml version="1.0" encoding="utf-8"?>
<p:tagLst xmlns:p="http://schemas.openxmlformats.org/presentationml/2006/main">
  <p:tag name="PRESENTER_SHAPEINFO" val="&lt;ThreeDShapeInfo&gt;&lt;uuid val=&quot;{47a23be5-39a5-4c91-82d2-7d28f2a72a06}&quot; /&gt;&lt;isInvalidForFieldText val=&quot;0&quot; /&gt;&lt;Image&gt;&lt;filename val=&quot;E:\breeze\content\14339732\2111066098-1\input\breezo\data\asimages\{47a23be5-39a5-4c91-82d2-7d28f2a72a06}.png&quot; /&gt;&lt;left val=&quot;96&quot; /&gt;&lt;top val=&quot;128&quot; /&gt;&lt;width val=&quot;1157&quot; /&gt;&lt;height val=&quot;523&quot; /&gt;&lt;hasText val=&quot;1&quot; /&gt;&lt;/Image&gt;&lt;/ThreeDShapeInfo&gt;"/>
  <p:tag name="PRESENTER_SHAPETEXTINFO" val="&lt;ShapeTextInfo&gt;&lt;TableIndex row=&quot;-1&quot; col=&quot;-1&quot;&gt;&lt;linesCount val=&quot;8&quot; /&gt;&lt;lineCharCount val=&quot;78&quot; /&gt;&lt;lineCharCount val=&quot;61&quot; /&gt;&lt;lineCharCount val=&quot;176&quot; /&gt;&lt;lineCharCount val=&quot;138&quot; /&gt;&lt;lineCharCount val=&quot;68&quot; /&gt;&lt;lineCharCount val=&quot;80&quot; /&gt;&lt;lineCharCount val=&quot;94&quot; /&gt;&lt;lineCharCount val=&quot;171&quot; /&gt;&lt;/TableIndex&gt;&lt;/ShapeTextInfo&gt;"/>
</p:tagLst>
</file>

<file path=ppt/tags/tag227.xml><?xml version="1.0" encoding="utf-8"?>
<p:tagLst xmlns:p="http://schemas.openxmlformats.org/presentationml/2006/main">
  <p:tag name="PRESENTER_SHAPEINFO" val="&lt;ThreeDShapeInfo&gt;&lt;uuid val=&quot;{3475b13c-797d-492a-b8ec-b16d590a49d5}&quot; /&gt;&lt;isInvalidForFieldText val=&quot;0&quot; /&gt;&lt;Image&gt;&lt;filename val=&quot;E:\breeze\content\14339732\2111066098-1\input\breezo\data\asimages\{3475b13c-797d-492a-b8ec-b16d590a49d5}.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28.xml><?xml version="1.0" encoding="utf-8"?>
<p:tagLst xmlns:p="http://schemas.openxmlformats.org/presentationml/2006/main">
  <p:tag name="HTML_SHAPEINFO" val="&lt;SlideThumbPath val=&quot;SlideTemp.PNG&quot;/&gt;"/>
</p:tagLst>
</file>

<file path=ppt/tags/tag229.xml><?xml version="1.0" encoding="utf-8"?>
<p:tagLst xmlns:p="http://schemas.openxmlformats.org/presentationml/2006/main">
  <p:tag name="PRESENTER_SHAPEINFO" val="&lt;ThreeDShapeInfo&gt;&lt;uuid val=&quot;{2e21a353-f779-4675-bfef-a7f9a63b047d}&quot; /&gt;&lt;isInvalidForFieldText val=&quot;0&quot; /&gt;&lt;Image&gt;&lt;filename val=&quot;E:\breeze\content\14339732\2111066098-1\input\breezo\data\asimages\{2e21a353-f779-4675-bfef-a7f9a63b047d}.png&quot; /&gt;&lt;left val=&quot;96&quot; /&gt;&lt;top val=&quot;341&quot; /&gt;&lt;width val=&quot;233&quot; /&gt;&lt;height val=&quot;45&quot; /&gt;&lt;hasText val=&quot;1&quot; /&gt;&lt;/Image&gt;&lt;/ThreeDShapeInfo&gt;"/>
  <p:tag name="PRESENTER_SHAPETEXTINFO" val="&lt;ShapeTextInfo&gt;&lt;TableIndex row=&quot;-1&quot; col=&quot;-1&quot;&gt;&lt;linesCount val=&quot;1&quot; /&gt;&lt;lineCharCount val=&quot;10&quot; /&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 /&gt;&lt;lineCharCount val=&quot;33&quot; /&gt;&lt;/TableIndex&gt;&lt;/ShapeTextInfo&gt;"/>
</p:tagLst>
</file>

<file path=ppt/tags/tag230.xml><?xml version="1.0" encoding="utf-8"?>
<p:tagLst xmlns:p="http://schemas.openxmlformats.org/presentationml/2006/main">
  <p:tag name="PRESENTER_SHAPEINFO" val="&lt;ThreeDShapeInfo&gt;&lt;uuid val=&quot;{75e48e47-83de-4248-9122-277ae4ab7f51}&quot; /&gt;&lt;isInvalidForFieldText val=&quot;0&quot; /&gt;&lt;Image&gt;&lt;filename val=&quot;E:\breeze\content\14339732\2111066098-1\input\breezo\data\asimages\{75e48e47-83de-4248-9122-277ae4ab7f51}.png&quot; /&gt;&lt;left val=&quot;460&quot; /&gt;&lt;top val=&quot;46&quot; /&gt;&lt;width val=&quot;791&quot; /&gt;&lt;height val=&quot;589&quot; /&gt;&lt;hasText val=&quot;1&quot; /&gt;&lt;/Image&gt;&lt;/ThreeDShapeInfo&gt;"/>
  <p:tag name="PRESENTER_SHAPETEXTINFO" val="&lt;ShapeTextInfo&gt;&lt;TableIndex row=&quot;-1&quot; col=&quot;-1&quot;&gt;&lt;linesCount val=&quot;6&quot; /&gt;&lt;lineCharCount val=&quot;131&quot; /&gt;&lt;lineCharCount val=&quot;151&quot; /&gt;&lt;lineCharCount val=&quot;178&quot; /&gt;&lt;lineCharCount val=&quot;132&quot; /&gt;&lt;lineCharCount val=&quot;47&quot; /&gt;&lt;lineCharCount val=&quot;75&quot; /&gt;&lt;/TableIndex&gt;&lt;/ShapeTextInfo&gt;"/>
</p:tagLst>
</file>

<file path=ppt/tags/tag231.xml><?xml version="1.0" encoding="utf-8"?>
<p:tagLst xmlns:p="http://schemas.openxmlformats.org/presentationml/2006/main">
  <p:tag name="PRESENTER_SHAPEINFO" val="&lt;ThreeDShapeInfo&gt;&lt;uuid val=&quot;{5d24d3a3-b655-426e-bf6f-511193dff265}&quot; /&gt;&lt;isInvalidForFieldText val=&quot;0&quot; /&gt;&lt;Image&gt;&lt;filename val=&quot;E:\breeze\content\14339732\2111066098-1\input\breezo\data\asimages\{5d24d3a3-b655-426e-bf6f-511193dff265}.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32.xml><?xml version="1.0" encoding="utf-8"?>
<p:tagLst xmlns:p="http://schemas.openxmlformats.org/presentationml/2006/main">
  <p:tag name="PRESENTER_SHAPEINFO" val="&lt;ThreeDShapeInfo&gt;&lt;uuid val=&quot;{ee296d58-1359-4aee-90ea-3b89f3ed9532}&quot; /&gt;&lt;isInvalidForFieldText val=&quot;0&quot; /&gt;&lt;Image&gt;&lt;filename val=&quot;E:\breeze\content\14339732\2111066098-1\input\breezo\data\asimages\{ee296d58-1359-4aee-90ea-3b89f3ed9532}.png&quot; /&gt;&lt;left val=&quot;805&quot; /&gt;&lt;top val=&quot;604&quot; /&gt;&lt;width val=&quot;57&quot; /&gt;&lt;height val=&quot;30&quot; /&gt;&lt;hasText val=&quot;1&quot; /&gt;&lt;/Image&gt;&lt;/ThreeDShapeInfo&gt;"/>
  <p:tag name="PRESENTER_SHAPETEXTINFO" val="&lt;ShapeTextInfo&gt;&lt;TableIndex row=&quot;-1&quot; col=&quot;-1&quot;&gt;&lt;linesCount val=&quot;1&quot; /&gt;&lt;lineCharCount val=&quot;1&quot; /&gt;&lt;/TableIndex&gt;&lt;/ShapeTextInfo&gt;"/>
</p:tagLst>
</file>

<file path=ppt/tags/tag233.xml><?xml version="1.0" encoding="utf-8"?>
<p:tagLst xmlns:p="http://schemas.openxmlformats.org/presentationml/2006/main">
  <p:tag name="PRESENTER_SHAPEINFO" val="&lt;ThreeDShapeInfo&gt;&lt;uuid val=&quot;{af0daa40-1339-4e80-bfc2-e77f8d883c0a}&quot; /&gt;&lt;isInvalidForFieldText val=&quot;0&quot; /&gt;&lt;Image&gt;&lt;filename val=&quot;E:\breeze\content\14339732\2111066098-1\input\breezo\data\asimages\{af0daa40-1339-4e80-bfc2-e77f8d883c0a}.png&quot; /&gt;&lt;left val=&quot;1106&quot; /&gt;&lt;top val=&quot;604&quot; /&gt;&lt;width val=&quot;137&quot; /&gt;&lt;height val=&quot;30&quot; /&gt;&lt;hasText val=&quot;1&quot; /&gt;&lt;/Image&gt;&lt;/ThreeDShapeInfo&gt;"/>
  <p:tag name="PRESENTER_SHAPETEXTINFO" val="&lt;ShapeTextInfo&gt;&lt;TableIndex row=&quot;-1&quot; col=&quot;-1&quot;&gt;&lt;linesCount val=&quot;1&quot; /&gt;&lt;lineCharCount val=&quot;1&quot; /&gt;&lt;/TableIndex&gt;&lt;/ShapeTextInfo&gt;"/>
</p:tagLst>
</file>

<file path=ppt/tags/tag234.xml><?xml version="1.0" encoding="utf-8"?>
<p:tagLst xmlns:p="http://schemas.openxmlformats.org/presentationml/2006/main">
  <p:tag name="HTML_SHAPEINFO" val="&lt;SlideThumbPath val=&quot;SlideTemp.PNG&quot;/&gt;"/>
</p:tagLst>
</file>

<file path=ppt/tags/tag235.xml><?xml version="1.0" encoding="utf-8"?>
<p:tagLst xmlns:p="http://schemas.openxmlformats.org/presentationml/2006/main">
  <p:tag name="PRESENTER_SHAPEINFO" val="&lt;ThreeDShapeInfo&gt;&lt;uuid val=&quot;{a900031d-74ff-435d-8723-2bfd8a8fbc94}&quot; /&gt;&lt;isInvalidForFieldText val=&quot;0&quot; /&gt;&lt;Image&gt;&lt;filename val=&quot;E:\breeze\content\14339732\2111066098-1\input\breezo\data\asimages\{a900031d-74ff-435d-8723-2bfd8a8fbc94}.png&quot; /&gt;&lt;left val=&quot;90&quot; /&gt;&lt;top val=&quot;36&quot; /&gt;&lt;width val=&quot;1174&quot; /&gt;&lt;height val=&quot;31&quot; /&gt;&lt;hasText val=&quot;1&quot; /&gt;&lt;/Image&gt;&lt;/ThreeDShapeInfo&gt;"/>
  <p:tag name="PRESENTER_SHAPETEXTINFO" val="&lt;ShapeTextInfo&gt;&lt;TableIndex row=&quot;-1&quot; col=&quot;-1&quot;&gt;&lt;linesCount val=&quot;1&quot; /&gt;&lt;lineCharCount val=&quot;66&quot; /&gt;&lt;/TableIndex&gt;&lt;/ShapeTextInfo&gt;"/>
</p:tagLst>
</file>

<file path=ppt/tags/tag236.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50b514c4-12ad-4525-8040-c87ab2532777}.png&quot; /&gt;&lt;left val=&quot;96&quot; /&gt;&lt;top val=&quot;126&quot; /&gt;&lt;width val=&quot;1081&quot; /&gt;&lt;height val=&quot;507&quot; /&gt;&lt;hasText val=&quot;1&quot; /&gt;&lt;/Image&gt;&lt;/ThreeDShapeInfo&gt;"/>
</p:tagLst>
</file>

<file path=ppt/tags/tag237.xml><?xml version="1.0" encoding="utf-8"?>
<p:tagLst xmlns:p="http://schemas.openxmlformats.org/presentationml/2006/main">
  <p:tag name="PRESENTER_SHAPEINFO" val="&lt;ThreeDShapeInfo&gt;&lt;uuid val=&quot;{c99cc011-d54e-4217-b0b6-afef0334d6a9}&quot; /&gt;&lt;isInvalidForFieldText val=&quot;0&quot; /&gt;&lt;Image&gt;&lt;filename val=&quot;E:\breeze\content\14339732\2111066098-1\input\breezo\data\asimages\{c99cc011-d54e-4217-b0b6-afef0334d6a9}.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38.xml><?xml version="1.0" encoding="utf-8"?>
<p:tagLst xmlns:p="http://schemas.openxmlformats.org/presentationml/2006/main">
  <p:tag name="HTML_SHAPEINFO" val="&lt;SlideThumbPath val=&quot;SlideTemp.PNG&quot;/&gt;"/>
</p:tagLst>
</file>

<file path=ppt/tags/tag239.xml><?xml version="1.0" encoding="utf-8"?>
<p:tagLst xmlns:p="http://schemas.openxmlformats.org/presentationml/2006/main">
  <p:tag name="PRESENTER_SHAPEINFO" val="&lt;ThreeDShapeInfo&gt;&lt;uuid val=&quot;{f9775c7e-6ee7-4919-91b4-96b183488a4c}&quot; /&gt;&lt;isInvalidForFieldText val=&quot;0&quot; /&gt;&lt;Image&gt;&lt;filename val=&quot;E:\breeze\content\14339732\2111066098-1\input\breezo\data\asimages\{f9775c7e-6ee7-4919-91b4-96b183488a4c}.png&quot; /&gt;&lt;left val=&quot;98&quot; /&gt;&lt;top val=&quot;341&quot; /&gt;&lt;width val=&quot;233&quot; /&gt;&lt;height val=&quot;45&quot; /&gt;&lt;hasText val=&quot;1&quot; /&gt;&lt;/Image&gt;&lt;/ThreeDShapeInfo&gt;"/>
  <p:tag name="PRESENTER_SHAPETEXTINFO" val="&lt;ShapeTextInfo&gt;&lt;TableIndex row=&quot;-1&quot; col=&quot;-1&quot;&gt;&lt;linesCount val=&quot;1&quot; /&gt;&lt;lineCharCount val=&quot;10&quot; /&gt;&lt;/TableIndex&gt;&lt;/ShapeTextInfo&gt;"/>
</p:tagLst>
</file>

<file path=ppt/tags/tag24.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40.xml><?xml version="1.0" encoding="utf-8"?>
<p:tagLst xmlns:p="http://schemas.openxmlformats.org/presentationml/2006/main">
  <p:tag name="PRESENTER_SHAPEINFO" val="&lt;ThreeDShapeInfo&gt;&lt;uuid val=&quot;{51ac4a20-0e4a-4979-b112-1199eca1908c}&quot; /&gt;&lt;isInvalidForFieldText val=&quot;0&quot; /&gt;&lt;Image&gt;&lt;filename val=&quot;E:\breeze\content\14339732\2111066098-1\input\breezo\data\asimages\{51ac4a20-0e4a-4979-b112-1199eca1908c}.png&quot; /&gt;&lt;left val=&quot;458&quot; /&gt;&lt;top val=&quot;144&quot; /&gt;&lt;width val=&quot;801&quot; /&gt;&lt;height val=&quot;386&quot; /&gt;&lt;hasText val=&quot;1&quot; /&gt;&lt;/Image&gt;&lt;/ThreeDShapeInfo&gt;"/>
  <p:tag name="PRESENTER_SHAPETEXTINFO" val="&lt;ShapeTextInfo&gt;&lt;TableIndex row=&quot;-1&quot; col=&quot;-1&quot;&gt;&lt;linesCount val=&quot;4&quot; /&gt;&lt;lineCharCount val=&quot;76&quot; /&gt;&lt;lineCharCount val=&quot;21&quot; /&gt;&lt;lineCharCount val=&quot;59&quot; /&gt;&lt;lineCharCount val=&quot;89&quot; /&gt;&lt;/TableIndex&gt;&lt;/ShapeTextInfo&gt;"/>
</p:tagLst>
</file>

<file path=ppt/tags/tag241.xml><?xml version="1.0" encoding="utf-8"?>
<p:tagLst xmlns:p="http://schemas.openxmlformats.org/presentationml/2006/main">
  <p:tag name="PRESENTER_SHAPEINFO" val="&lt;ThreeDShapeInfo&gt;&lt;uuid val=&quot;{bb909ff4-2209-4123-8a75-6012f2654d54}&quot; /&gt;&lt;isInvalidForFieldText val=&quot;0&quot; /&gt;&lt;Image&gt;&lt;filename val=&quot;E:\breeze\content\14339732\2111066098-1\input\breezo\data\asimages\{bb909ff4-2209-4123-8a75-6012f2654d54}.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2.xml><?xml version="1.0" encoding="utf-8"?>
<p:tagLst xmlns:p="http://schemas.openxmlformats.org/presentationml/2006/main">
  <p:tag name="PRESENTER_SHAPEINFO" val="&lt;ThreeDShapeInfo&gt;&lt;uuid val=&quot;{96e04617-8c68-498f-a1ff-775e30ab4208}&quot; /&gt;&lt;isInvalidForFieldText val=&quot;0&quot; /&gt;&lt;Image&gt;&lt;filename val=&quot;E:\breeze\content\14339732\2111066098-1\input\breezo\data\asimages\{96e04617-8c68-498f-a1ff-775e30ab4208}.png&quot; /&gt;&lt;left val=&quot;876&quot; /&gt;&lt;top val=&quot;494&quot; /&gt;&lt;width val=&quot;404&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243.xml><?xml version="1.0" encoding="utf-8"?>
<p:tagLst xmlns:p="http://schemas.openxmlformats.org/presentationml/2006/main">
  <p:tag name="HTML_SHAPEINFO" val="&lt;SlideThumbPath val=&quot;SlideTemp.PNG&quot;/&gt;"/>
</p:tagLst>
</file>

<file path=ppt/tags/tag244.xml><?xml version="1.0" encoding="utf-8"?>
<p:tagLst xmlns:p="http://schemas.openxmlformats.org/presentationml/2006/main">
  <p:tag name="PRESENTER_SHAPEINFO" val="&lt;ThreeDShapeInfo&gt;&lt;uuid val=&quot;{f9e95eba-a850-40a6-a0de-1a690de2d384}&quot; /&gt;&lt;isInvalidForFieldText val=&quot;0&quot; /&gt;&lt;Image&gt;&lt;filename val=&quot;E:\breeze\content\14339732\2111066098-1\input\breezo\data\asimages\{f9e95eba-a850-40a6-a0de-1a690de2d384}.png&quot; /&gt;&lt;left val=&quot;104&quot; /&gt;&lt;top val=&quot;33&quot; /&gt;&lt;width val=&quot;306&quot; /&gt;&lt;height val=&quot;30&quot; /&gt;&lt;hasText val=&quot;1&quot; /&gt;&lt;/Image&gt;&lt;/ThreeDShapeInfo&gt;"/>
  <p:tag name="PRESENTER_SHAPETEXTINFO" val="&lt;ShapeTextInfo&gt;&lt;TableIndex row=&quot;-1&quot; col=&quot;-1&quot;&gt;&lt;linesCount val=&quot;1&quot; /&gt;&lt;lineCharCount val=&quot;18&quot; /&gt;&lt;/TableIndex&gt;&lt;/ShapeTextInfo&gt;"/>
</p:tagLst>
</file>

<file path=ppt/tags/tag245.xml><?xml version="1.0" encoding="utf-8"?>
<p:tagLst xmlns:p="http://schemas.openxmlformats.org/presentationml/2006/main">
  <p:tag name="PRESENTER_SHAPEINFO" val="&lt;ThreeDShapeInfo&gt;&lt;uuid val=&quot;{50b4b2da-0aa7-40c0-b188-0132dbe05ff7}&quot; /&gt;&lt;isInvalidForFieldText val=&quot;0&quot; /&gt;&lt;Image&gt;&lt;filename val=&quot;E:\breeze\content\14339732\2111066098-1\input\breezo\data\asimages\{50b4b2da-0aa7-40c0-b188-0132dbe05ff7}.png&quot; /&gt;&lt;left val=&quot;100&quot; /&gt;&lt;top val=&quot;132&quot; /&gt;&lt;width val=&quot;491&quot; /&gt;&lt;height val=&quot;329&quot; /&gt;&lt;hasText val=&quot;1&quot; /&gt;&lt;/Image&gt;&lt;/ThreeDShapeInfo&gt;"/>
  <p:tag name="PRESENTER_SHAPETEXTINFO" val="&lt;ShapeTextInfo&gt;&lt;TableIndex row=&quot;-1&quot; col=&quot;-1&quot;&gt;&lt;linesCount val=&quot;4&quot; /&gt;&lt;lineCharCount val=&quot;57&quot; /&gt;&lt;lineCharCount val=&quot;28&quot; /&gt;&lt;lineCharCount val=&quot;39&quot; /&gt;&lt;lineCharCount val=&quot;22&quot; /&gt;&lt;/TableIndex&gt;&lt;/ShapeTextInfo&gt;"/>
</p:tagLst>
</file>

<file path=ppt/tags/tag246.xml><?xml version="1.0" encoding="utf-8"?>
<p:tagLst xmlns:p="http://schemas.openxmlformats.org/presentationml/2006/main">
  <p:tag name="PRESENTER_SHAPEINFO" val="&lt;ThreeDShapeInfo&gt;&lt;uuid val=&quot;{84dce63e-266d-41f0-a8c6-a3ce7a09ad64}&quot; /&gt;&lt;isInvalidForFieldText val=&quot;0&quot; /&gt;&lt;Image&gt;&lt;filename val=&quot;E:\breeze\content\14339732\2111066098-1\input\breezo\data\asimages\{84dce63e-266d-41f0-a8c6-a3ce7a09ad64}.jpg&quot; /&gt;&lt;left val=&quot;616&quot; /&gt;&lt;top val=&quot;118&quot; /&gt;&lt;width val=&quot;625&quot; /&gt;&lt;height val=&quot;470&quot; /&gt;&lt;hasText val=&quot;1&quot; /&gt;&lt;/Image&gt;&lt;/ThreeDShapeInfo&gt;"/>
</p:tagLst>
</file>

<file path=ppt/tags/tag247.xml><?xml version="1.0" encoding="utf-8"?>
<p:tagLst xmlns:p="http://schemas.openxmlformats.org/presentationml/2006/main">
  <p:tag name="PRESENTER_SHAPEINFO" val="&lt;ThreeDShapeInfo&gt;&lt;uuid val=&quot;{96031459-f390-4c21-8a17-19b882a6a254}&quot; /&gt;&lt;isInvalidForFieldText val=&quot;0&quot; /&gt;&lt;Image&gt;&lt;filename val=&quot;E:\breeze\content\14339732\2111066098-1\input\breezo\data\asimages\{96031459-f390-4c21-8a17-19b882a6a254}.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8.xml><?xml version="1.0" encoding="utf-8"?>
<p:tagLst xmlns:p="http://schemas.openxmlformats.org/presentationml/2006/main">
  <p:tag name="HTML_SHAPEINFO" val="&lt;SlideThumbPath val=&quot;SlideTemp.PNG&quot;/&gt;"/>
</p:tagLst>
</file>

<file path=ppt/tags/tag249.xml><?xml version="1.0" encoding="utf-8"?>
<p:tagLst xmlns:p="http://schemas.openxmlformats.org/presentationml/2006/main">
  <p:tag name="PRESENTER_SHAPEINFO" val="&lt;ThreeDShapeInfo&gt;&lt;uuid val=&quot;{ee7242f6-be50-4a79-8cd1-64cefc7455ed}&quot; /&gt;&lt;isInvalidForFieldText val=&quot;0&quot; /&gt;&lt;Image&gt;&lt;filename val=&quot;E:\breeze\content\14339732\2111066098-1\input\breezo\data\asimages\{ee7242f6-be50-4a79-8cd1-64cefc7455ed}.png&quot; /&gt;&lt;left val=&quot;106&quot; /&gt;&lt;top val=&quot;32&quot; /&gt;&lt;width val=&quot;551&quot; /&gt;&lt;height val=&quot;38&quot; /&gt;&lt;hasText val=&quot;1&quot; /&gt;&lt;/Image&gt;&lt;/ThreeDShapeInfo&gt;"/>
  <p:tag name="PRESENTER_SHAPETEXTINFO" val="&lt;ShapeTextInfo&gt;&lt;TableIndex row=&quot;-1&quot; col=&quot;-1&quot;&gt;&lt;linesCount val=&quot;1&quot; /&gt;&lt;lineCharCount val=&quot;30&quot; /&gt;&lt;/TableIndex&gt;&lt;/ShapeTextInfo&gt;"/>
</p:tagLst>
</file>

<file path=ppt/tags/tag2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0.xml><?xml version="1.0" encoding="utf-8"?>
<p:tagLst xmlns:p="http://schemas.openxmlformats.org/presentationml/2006/main">
  <p:tag name="PRESENTER_SHAPEINFO" val="&lt;ThreeDShapeInfo&gt;&lt;uuid val=&quot;{fd074938-3c8e-4f7b-8a83-139c7114a852}&quot; /&gt;&lt;isInvalidForFieldText val=&quot;0&quot; /&gt;&lt;Image&gt;&lt;filename val=&quot;E:\breeze\content\14339732\2111066098-1\input\breezo\data\asimages\{fd074938-3c8e-4f7b-8a83-139c7114a852}.jpg&quot; /&gt;&lt;left val=&quot;25&quot; /&gt;&lt;top val=&quot;130&quot; /&gt;&lt;width val=&quot;625&quot; /&gt;&lt;height val=&quot;419&quot; /&gt;&lt;hasText val=&quot;1&quot; /&gt;&lt;/Image&gt;&lt;/ThreeDShapeInfo&gt;"/>
</p:tagLst>
</file>

<file path=ppt/tags/tag251.xml><?xml version="1.0" encoding="utf-8"?>
<p:tagLst xmlns:p="http://schemas.openxmlformats.org/presentationml/2006/main">
  <p:tag name="PRESENTER_SHAPEINFO" val="&lt;ThreeDShapeInfo&gt;&lt;uuid val=&quot;{c44406b7-828c-4cf9-b942-429782f18619}&quot; /&gt;&lt;isInvalidForFieldText val=&quot;0&quot; /&gt;&lt;Image&gt;&lt;filename val=&quot;E:\breeze\content\14339732\2111066098-1\input\breezo\data\asimages\{c44406b7-828c-4cf9-b942-429782f18619}.png&quot; /&gt;&lt;left val=&quot;70&quot; /&gt;&lt;top val=&quot;567&quot; /&gt;&lt;width val=&quot;519&quot; /&gt;&lt;height val=&quot;55&quot; /&gt;&lt;hasText val=&quot;1&quot; /&gt;&lt;/Image&gt;&lt;/ThreeDShapeInfo&gt;"/>
  <p:tag name="PRESENTER_SHAPETEXTINFO" val="&lt;ShapeTextInfo&gt;&lt;TableIndex row=&quot;-1&quot; col=&quot;-1&quot;&gt;&lt;linesCount val=&quot;1&quot; /&gt;&lt;lineCharCount val=&quot;63&quot; /&gt;&lt;/TableIndex&gt;&lt;/ShapeTextInfo&gt;"/>
</p:tagLst>
</file>

<file path=ppt/tags/tag252.xml><?xml version="1.0" encoding="utf-8"?>
<p:tagLst xmlns:p="http://schemas.openxmlformats.org/presentationml/2006/main">
  <p:tag name="PRESENTER_SHAPEINFO" val="&lt;ThreeDShapeInfo&gt;&lt;uuid val=&quot;{1a613dda-d814-4817-a7c5-0d0df96a8486}&quot; /&gt;&lt;isInvalidForFieldText val=&quot;0&quot; /&gt;&lt;Image&gt;&lt;filename val=&quot;E:\breeze\content\14339732\2111066098-1\input\breezo\data\asimages\{1a613dda-d814-4817-a7c5-0d0df96a8486}.png&quot; /&gt;&lt;left val=&quot;670&quot; /&gt;&lt;top val=&quot;133&quot; /&gt;&lt;width val=&quot;507&quot; /&gt;&lt;height val=&quot;477&quot; /&gt;&lt;hasText val=&quot;1&quot; /&gt;&lt;/Image&gt;&lt;/ThreeDShapeInfo&gt;"/>
  <p:tag name="PRESENTER_SHAPETEXTINFO" val="&lt;ShapeTextInfo&gt;&lt;TableIndex row=&quot;-1&quot; col=&quot;-1&quot;&gt;&lt;linesCount val=&quot;5&quot; /&gt;&lt;lineCharCount val=&quot;68&quot; /&gt;&lt;lineCharCount val=&quot;167&quot; /&gt;&lt;lineCharCount val=&quot;41&quot; /&gt;&lt;lineCharCount val=&quot;48&quot; /&gt;&lt;lineCharCount val=&quot;17&quot; /&gt;&lt;/TableIndex&gt;&lt;/ShapeTextInfo&gt;"/>
</p:tagLst>
</file>

<file path=ppt/tags/tag253.xml><?xml version="1.0" encoding="utf-8"?>
<p:tagLst xmlns:p="http://schemas.openxmlformats.org/presentationml/2006/main">
  <p:tag name="PRESENTER_SHAPEINFO" val="&lt;ThreeDShapeInfo&gt;&lt;uuid val=&quot;{56201cdb-bdaf-474e-965b-abdbdc349233}&quot; /&gt;&lt;isInvalidForFieldText val=&quot;0&quot; /&gt;&lt;Image&gt;&lt;filename val=&quot;E:\breeze\content\14339732\2111066098-1\input\breezo\data\asimages\{56201cdb-bdaf-474e-965b-abdbdc349233}.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54.xml><?xml version="1.0" encoding="utf-8"?>
<p:tagLst xmlns:p="http://schemas.openxmlformats.org/presentationml/2006/main">
  <p:tag name="PRESENTER_SHAPEINFO" val="&lt;ThreeDShapeInfo&gt;&lt;uuid val=&quot;{8dca3ddd-593f-4e89-8be2-5216d858b9c5}&quot; /&gt;&lt;isInvalidForFieldText val=&quot;0&quot; /&gt;&lt;Image&gt;&lt;filename val=&quot;E:\breeze\content\14339732\2111066098-1\input\breezo\data\asimages\{8dca3ddd-593f-4e89-8be2-5216d858b9c5}.png&quot; /&gt;&lt;left val=&quot;339&quot; /&gt;&lt;top val=&quot;560&quot; /&gt;&lt;width val=&quot;5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55.xml><?xml version="1.0" encoding="utf-8"?>
<p:tagLst xmlns:p="http://schemas.openxmlformats.org/presentationml/2006/main">
  <p:tag name="PRESENTER_SHAPEINFO" val="&lt;ThreeDShapeInfo&gt;&lt;uuid val=&quot;{1284d423-bea2-4d93-9dbe-e57e75edc966}&quot; /&gt;&lt;isInvalidForFieldText val=&quot;0&quot; /&gt;&lt;Image&gt;&lt;filename val=&quot;E:\breeze\content\14339732\2111066098-1\input\breezo\data\asimages\{1284d423-bea2-4d93-9dbe-e57e75edc966}.png&quot; /&gt;&lt;left val=&quot;115&quot; /&gt;&lt;top val=&quot;592&quot; /&gt;&lt;width val=&quot;13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56.xml><?xml version="1.0" encoding="utf-8"?>
<p:tagLst xmlns:p="http://schemas.openxmlformats.org/presentationml/2006/main">
  <p:tag name="HTML_SHAPEINFO" val="&lt;SlideThumbPath val=&quot;SlideTemp.PNG&quot;/&gt;"/>
</p:tagLst>
</file>

<file path=ppt/tags/tag257.xml><?xml version="1.0" encoding="utf-8"?>
<p:tagLst xmlns:p="http://schemas.openxmlformats.org/presentationml/2006/main">
  <p:tag name="PRESENTER_SHAPEINFO" val="&lt;ThreeDShapeInfo&gt;&lt;uuid val=&quot;{61892aa2-de55-4bda-8bc6-0882bcf6e6f9}&quot; /&gt;&lt;isInvalidForFieldText val=&quot;0&quot; /&gt;&lt;Image&gt;&lt;filename val=&quot;E:\breeze\content\14339732\2111066098-1\input\breezo\data\asimages\{61892aa2-de55-4bda-8bc6-0882bcf6e6f9}.png&quot; /&gt;&lt;left val=&quot;106&quot; /&gt;&lt;top val=&quot;36&quot; /&gt;&lt;width val=&quot;369&quot; /&gt;&lt;height val=&quot;38&quot; /&gt;&lt;hasText val=&quot;1&quot; /&gt;&lt;/Image&gt;&lt;/ThreeDShapeInfo&gt;"/>
  <p:tag name="PRESENTER_SHAPETEXTINFO" val="&lt;ShapeTextInfo&gt;&lt;TableIndex row=&quot;-1&quot; col=&quot;-1&quot;&gt;&lt;linesCount val=&quot;1&quot; /&gt;&lt;lineCharCount val=&quot;19&quot; /&gt;&lt;/TableIndex&gt;&lt;/ShapeTextInfo&gt;"/>
</p:tagLst>
</file>

<file path=ppt/tags/tag258.xml><?xml version="1.0" encoding="utf-8"?>
<p:tagLst xmlns:p="http://schemas.openxmlformats.org/presentationml/2006/main">
  <p:tag name="PRESENTER_SHAPEINFO" val="&lt;ThreeDShapeInfo&gt;&lt;uuid val=&quot;{95316e0e-cecf-42c4-98b7-f8dce0b1bf16}&quot; /&gt;&lt;isInvalidForFieldText val=&quot;0&quot; /&gt;&lt;Image&gt;&lt;filename val=&quot;E:\breeze\content\14339732\2111066098-1\input\breezo\data\asimages\{95316e0e-cecf-42c4-98b7-f8dce0b1bf16}.png&quot; /&gt;&lt;left val=&quot;41&quot; /&gt;&lt;top val=&quot;181&quot; /&gt;&lt;width val=&quot;343&quot; /&gt;&lt;height val=&quot;271&quot; /&gt;&lt;hasText val=&quot;1&quot; /&gt;&lt;/Image&gt;&lt;/ThreeDShapeInfo&gt;"/>
  <p:tag name="PRESENTER_SHAPETEXTINFO" val="&lt;ShapeTextInfo&gt;&lt;TableIndex row=&quot;-1&quot; col=&quot;-1&quot;&gt;&lt;linesCount val=&quot;3&quot; /&gt;&lt;lineCharCount val=&quot;52&quot; /&gt;&lt;lineCharCount val=&quot;49&quot; /&gt;&lt;lineCharCount val=&quot;42&quot; /&gt;&lt;/TableIndex&gt;&lt;/ShapeTextInfo&gt;"/>
</p:tagLst>
</file>

<file path=ppt/tags/tag259.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18b53257-3998-481b-a972-9161cf85571b}.png&quot; /&gt;&lt;left val=&quot;368&quot; /&gt;&lt;top val=&quot;92&quot; /&gt;&lt;width val=&quot;521&quot; /&gt;&lt;height val=&quot;527&quot; /&gt;&lt;hasText val=&quot;1&quot; /&gt;&lt;/Image&gt;&lt;/ThreeDShapeInfo&gt;"/>
</p:tagLst>
</file>

<file path=ppt/tags/tag26.xml><?xml version="1.0" encoding="utf-8"?>
<p:tagLst xmlns:p="http://schemas.openxmlformats.org/presentationml/2006/main">
  <p:tag name="PRESENTER_SHAPEINFO" val="&lt;ThreeDShapeInfo&gt;&lt;uuid val=&quot;{d1a60da1-3f09-490c-a045-2b2b92f894b5}&quot; /&gt;&lt;isInvalidForFieldText val=&quot;0&quot; /&gt;&lt;Image&gt;&lt;filename val=&quot;E:\breeze\content\14339732\2111066098-1\input\breezo\data\asimages\{d1a60da1-3f09-490c-a045-2b2b92f894b5}.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26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3.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09eb8a09-6c97-44eb-873f-3eacee921c11}.png&quot; /&gt;&lt;left val=&quot;793&quot; /&gt;&lt;top val=&quot;105&quot; /&gt;&lt;width val=&quot;201&quot; /&gt;&lt;height val=&quot;597&quot; /&gt;&lt;hasText val=&quot;1&quot; /&gt;&lt;/Image&gt;&lt;/ThreeDShapeInfo&gt;"/>
</p:tagLst>
</file>

<file path=ppt/tags/tag26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5.xml><?xml version="1.0" encoding="utf-8"?>
<p:tagLst xmlns:p="http://schemas.openxmlformats.org/presentationml/2006/main">
  <p:tag name="PRESENTER_SHAPEINFO" val="&lt;ThreeDShapeInfo&gt;&lt;uuid val=&quot;{fbeec497-fe47-4546-9b55-6de252cec23d}&quot; /&gt;&lt;isInvalidForFieldText val=&quot;0&quot; /&gt;&lt;Image&gt;&lt;filename val=&quot;E:\breeze\content\14339732\2111066098-1\input\breezo\data\asimages\{fbeec497-fe47-4546-9b55-6de252cec23d}.png&quot; /&gt;&lt;left val=&quot;956&quot; /&gt;&lt;top val=&quot;124&quot; /&gt;&lt;width val=&quot;264&quot; /&gt;&lt;height val=&quot;501&quot; /&gt;&lt;hasText val=&quot;1&quot; /&gt;&lt;/Image&gt;&lt;/ThreeDShapeInfo&gt;"/>
  <p:tag name="PRESENTER_SHAPETEXTINFO" val="&lt;ShapeTextInfo&gt;&lt;TableIndex row=&quot;-1&quot; col=&quot;-1&quot;&gt;&lt;linesCount val=&quot;2&quot; /&gt;&lt;lineCharCount val=&quot;133&quot; /&gt;&lt;lineCharCount val=&quot;83&quot; /&gt;&lt;/TableIndex&gt;&lt;/ShapeTextInfo&gt;"/>
</p:tagLst>
</file>

<file path=ppt/tags/tag266.xml><?xml version="1.0" encoding="utf-8"?>
<p:tagLst xmlns:p="http://schemas.openxmlformats.org/presentationml/2006/main">
  <p:tag name="PRESENTER_SHAPEINFO" val="&lt;ThreeDShapeInfo&gt;&lt;uuid val=&quot;{eba861b2-0971-4de8-95be-84e8f3294389}&quot; /&gt;&lt;isInvalidForFieldText val=&quot;0&quot; /&gt;&lt;Image&gt;&lt;filename val=&quot;E:\breeze\content\14339732\2111066098-1\input\breezo\data\asimages\{eba861b2-0971-4de8-95be-84e8f3294389}.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67.xml><?xml version="1.0" encoding="utf-8"?>
<p:tagLst xmlns:p="http://schemas.openxmlformats.org/presentationml/2006/main">
  <p:tag name="HTML_SHAPEINFO" val="&lt;SlideThumbPath val=&quot;SlideTemp.PNG&quot;/&gt;"/>
</p:tagLst>
</file>

<file path=ppt/tags/tag268.xml><?xml version="1.0" encoding="utf-8"?>
<p:tagLst xmlns:p="http://schemas.openxmlformats.org/presentationml/2006/main">
  <p:tag name="PRESENTER_SHAPEINFO" val="&lt;ThreeDShapeInfo&gt;&lt;uuid val=&quot;{cfab8e93-6e72-47cd-9618-bf67a7cc3c38}&quot; /&gt;&lt;isInvalidForFieldText val=&quot;0&quot; /&gt;&lt;Image&gt;&lt;filename val=&quot;E:\breeze\content\14339732\2111066098-1\input\breezo\data\asimages\{cfab8e93-6e72-47cd-9618-bf67a7cc3c38}.png&quot; /&gt;&lt;left val=&quot;98&quot; /&gt;&lt;top val=&quot;322&quot; /&gt;&lt;width val=&quot;233&quot; /&gt;&lt;height val=&quot;45&quot; /&gt;&lt;hasText val=&quot;1&quot; /&gt;&lt;/Image&gt;&lt;/ThreeDShapeInfo&gt;"/>
  <p:tag name="PRESENTER_SHAPETEXTINFO" val="&lt;ShapeTextInfo&gt;&lt;TableIndex row=&quot;-1&quot; col=&quot;-1&quot;&gt;&lt;linesCount val=&quot;1&quot; /&gt;&lt;lineCharCount val=&quot;10&quot; /&gt;&lt;/TableIndex&gt;&lt;/ShapeTextInfo&gt;"/>
</p:tagLst>
</file>

<file path=ppt/tags/tag269.xml><?xml version="1.0" encoding="utf-8"?>
<p:tagLst xmlns:p="http://schemas.openxmlformats.org/presentationml/2006/main">
  <p:tag name="PRESENTER_SHAPEINFO" val="&lt;ThreeDShapeInfo&gt;&lt;uuid val=&quot;{d28e659f-86b9-453f-b727-c77f51181983}&quot; /&gt;&lt;isInvalidForFieldText val=&quot;0&quot; /&gt;&lt;Image&gt;&lt;filename val=&quot;E:\breeze\content\14339732\2111066098-1\input\breezo\data\asimages\{d28e659f-86b9-453f-b727-c77f51181983}.png&quot; /&gt;&lt;left val=&quot;454&quot; /&gt;&lt;top val=&quot;117&quot; /&gt;&lt;width val=&quot;811&quot; /&gt;&lt;height val=&quot;451&quot; /&gt;&lt;hasText val=&quot;1&quot; /&gt;&lt;/Image&gt;&lt;/ThreeDShapeInfo&gt;"/>
  <p:tag name="PRESENTER_SHAPETEXTINFO" val="&lt;ShapeTextInfo&gt;&lt;TableIndex row=&quot;-1&quot; col=&quot;-1&quot;&gt;&lt;linesCount val=&quot;4&quot; /&gt;&lt;lineCharCount val=&quot;123&quot; /&gt;&lt;lineCharCount val=&quot;3&quot; /&gt;&lt;lineCharCount val=&quot;130&quot; /&gt;&lt;lineCharCount val=&quot;62&quot; /&gt;&lt;/TableIndex&gt;&lt;/ShapeTextInfo&gt;"/>
</p:tagLst>
</file>

<file path=ppt/tags/tag27.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e6b4f8f6-b561-4f65-99b6-e567331c9c53}.png&quot; /&gt;&lt;left val=&quot;0&quot; /&gt;&lt;top val=&quot;0&quot; /&gt;&lt;width val=&quot;83&quot; /&gt;&lt;height val=&quot;131&quot; /&gt;&lt;hasText val=&quot;1&quot; /&gt;&lt;/Image&gt;&lt;/ThreeDShapeInfo&gt;"/>
</p:tagLst>
</file>

<file path=ppt/tags/tag270.xml><?xml version="1.0" encoding="utf-8"?>
<p:tagLst xmlns:p="http://schemas.openxmlformats.org/presentationml/2006/main">
  <p:tag name="PRESENTER_SHAPEINFO" val="&lt;ThreeDShapeInfo&gt;&lt;uuid val=&quot;{88ac2c86-b50c-4fb9-99c9-aae8ad93c3da}&quot; /&gt;&lt;isInvalidForFieldText val=&quot;0&quot; /&gt;&lt;Image&gt;&lt;filename val=&quot;E:\breeze\content\14339732\2111066098-1\input\breezo\data\asimages\{88ac2c86-b50c-4fb9-99c9-aae8ad93c3da}.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71.xml><?xml version="1.0" encoding="utf-8"?>
<p:tagLst xmlns:p="http://schemas.openxmlformats.org/presentationml/2006/main">
  <p:tag name="PRESENTER_SHAPEINFO" val="&lt;ThreeDShapeInfo&gt;&lt;uuid val=&quot;{286e98c7-a7d0-46bd-be57-e84f69fc99b9}&quot; /&gt;&lt;isInvalidForFieldText val=&quot;0&quot; /&gt;&lt;Image&gt;&lt;filename val=&quot;E:\breeze\content\14339732\2111066098-1\input\breezo\data\asimages\{286e98c7-a7d0-46bd-be57-e84f69fc99b9}.png&quot; /&gt;&lt;left val=&quot;775&quot; /&gt;&lt;top val=&quot;532&quot; /&gt;&lt;width val=&quot;65&quot; /&gt;&lt;height val=&quot;34&quot; /&gt;&lt;hasText val=&quot;1&quot; /&gt;&lt;/Image&gt;&lt;/ThreeDShapeInfo&gt;"/>
  <p:tag name="PRESENTER_SHAPETEXTINFO" val="&lt;ShapeTextInfo&gt;&lt;TableIndex row=&quot;-1&quot; col=&quot;-1&quot;&gt;&lt;linesCount val=&quot;1&quot; /&gt;&lt;lineCharCount val=&quot;1&quot; /&gt;&lt;/TableIndex&gt;&lt;/ShapeTextInfo&gt;"/>
</p:tagLst>
</file>

<file path=ppt/tags/tag272.xml><?xml version="1.0" encoding="utf-8"?>
<p:tagLst xmlns:p="http://schemas.openxmlformats.org/presentationml/2006/main">
  <p:tag name="PRESENTER_SHAPEINFO" val="&lt;ThreeDShapeInfo&gt;&lt;uuid val=&quot;{4a3fc1fd-e5c2-4305-94f7-18b3a8ada7fe}&quot; /&gt;&lt;isInvalidForFieldText val=&quot;0&quot; /&gt;&lt;Image&gt;&lt;filename val=&quot;E:\breeze\content\14339732\2111066098-1\input\breezo\data\asimages\{4a3fc1fd-e5c2-4305-94f7-18b3a8ada7fe}.png&quot; /&gt;&lt;left val=&quot;1122&quot; /&gt;&lt;top val=&quot;532&quot; /&gt;&lt;width val=&quot;157&quot; /&gt;&lt;height val=&quot;34&quot; /&gt;&lt;hasText val=&quot;1&quot; /&gt;&lt;/Image&gt;&lt;/ThreeDShapeInfo&gt;"/>
  <p:tag name="PRESENTER_SHAPETEXTINFO" val="&lt;ShapeTextInfo&gt;&lt;TableIndex row=&quot;-1&quot; col=&quot;-1&quot;&gt;&lt;linesCount val=&quot;1&quot; /&gt;&lt;lineCharCount val=&quot;1&quot; /&gt;&lt;/TableIndex&gt;&lt;/ShapeTextInfo&gt;"/>
</p:tagLst>
</file>

<file path=ppt/tags/tag273.xml><?xml version="1.0" encoding="utf-8"?>
<p:tagLst xmlns:p="http://schemas.openxmlformats.org/presentationml/2006/main">
  <p:tag name="HTML_SHAPEINFO" val="&lt;SlideThumbPath val=&quot;SlideTemp.PNG&quot;/&gt;"/>
</p:tagLst>
</file>

<file path=ppt/tags/tag274.xml><?xml version="1.0" encoding="utf-8"?>
<p:tagLst xmlns:p="http://schemas.openxmlformats.org/presentationml/2006/main">
  <p:tag name="PRESENTER_SHAPEINFO" val="&lt;ThreeDShapeInfo&gt;&lt;uuid val=&quot;{88e4d865-576f-4fac-b015-9300faeeb7f8}&quot; /&gt;&lt;isInvalidForFieldText val=&quot;0&quot; /&gt;&lt;Image&gt;&lt;filename val=&quot;E:\breeze\content\14339732\2111066098-1\input\breezo\data\asimages\{88e4d865-576f-4fac-b015-9300faeeb7f8}.png&quot; /&gt;&lt;left val=&quot;97&quot; /&gt;&lt;top val=&quot;341&quot; /&gt;&lt;width val=&quot;234&quot; /&gt;&lt;height val=&quot;45&quot; /&gt;&lt;hasText val=&quot;1&quot; /&gt;&lt;/Image&gt;&lt;/ThreeDShapeInfo&gt;"/>
  <p:tag name="PRESENTER_SHAPETEXTINFO" val="&lt;ShapeTextInfo&gt;&lt;TableIndex row=&quot;-1&quot; col=&quot;-1&quot;&gt;&lt;linesCount val=&quot;1&quot; /&gt;&lt;lineCharCount val=&quot;10&quot; /&gt;&lt;/TableIndex&gt;&lt;/ShapeTextInfo&gt;"/>
</p:tagLst>
</file>

<file path=ppt/tags/tag275.xml><?xml version="1.0" encoding="utf-8"?>
<p:tagLst xmlns:p="http://schemas.openxmlformats.org/presentationml/2006/main">
  <p:tag name="PRESENTER_SHAPEINFO" val="&lt;ThreeDShapeInfo&gt;&lt;uuid val=&quot;{a063d00b-2454-468f-af18-fe5c6fcd6d3c}&quot; /&gt;&lt;isInvalidForFieldText val=&quot;0&quot; /&gt;&lt;Image&gt;&lt;filename val=&quot;E:\breeze\content\14339732\2111066098-1\input\breezo\data\asimages\{a063d00b-2454-468f-af18-fe5c6fcd6d3c}.png&quot; /&gt;&lt;left val=&quot;466&quot; /&gt;&lt;top val=&quot;85&quot; /&gt;&lt;width val=&quot;795&quot; /&gt;&lt;height val=&quot;515&quot; /&gt;&lt;hasText val=&quot;1&quot; /&gt;&lt;/Image&gt;&lt;/ThreeDShapeInfo&gt;"/>
  <p:tag name="PRESENTER_SHAPETEXTINFO" val="&lt;ShapeTextInfo&gt;&lt;TableIndex row=&quot;-1&quot; col=&quot;-1&quot;&gt;&lt;linesCount val=&quot;4&quot; /&gt;&lt;lineCharCount val=&quot;145&quot; /&gt;&lt;lineCharCount val=&quot;117&quot; /&gt;&lt;lineCharCount val=&quot;214&quot; /&gt;&lt;lineCharCount val=&quot;62&quot; /&gt;&lt;/TableIndex&gt;&lt;/ShapeTextInfo&gt;"/>
</p:tagLst>
</file>

<file path=ppt/tags/tag276.xml><?xml version="1.0" encoding="utf-8"?>
<p:tagLst xmlns:p="http://schemas.openxmlformats.org/presentationml/2006/main">
  <p:tag name="PRESENTER_SHAPEINFO" val="&lt;ThreeDShapeInfo&gt;&lt;uuid val=&quot;{4427dda7-96b8-4038-bae6-bd8d3525c2d5}&quot; /&gt;&lt;isInvalidForFieldText val=&quot;0&quot; /&gt;&lt;Image&gt;&lt;filename val=&quot;E:\breeze\content\14339732\2111066098-1\input\breezo\data\asimages\{4427dda7-96b8-4038-bae6-bd8d3525c2d5}.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77.xml><?xml version="1.0" encoding="utf-8"?>
<p:tagLst xmlns:p="http://schemas.openxmlformats.org/presentationml/2006/main">
  <p:tag name="PRESENTER_SHAPEINFO" val="&lt;ThreeDShapeInfo&gt;&lt;uuid val=&quot;{7835dd87-233a-4be1-aa2f-a1466d49aa05}&quot; /&gt;&lt;isInvalidForFieldText val=&quot;0&quot; /&gt;&lt;Image&gt;&lt;filename val=&quot;E:\breeze\content\14339732\2111066098-1\input\breezo\data\asimages\{7835dd87-233a-4be1-aa2f-a1466d49aa05}.png&quot; /&gt;&lt;left val=&quot;732&quot; /&gt;&lt;top val=&quot;568&quot; /&gt;&lt;width val=&quot;5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78.xml><?xml version="1.0" encoding="utf-8"?>
<p:tagLst xmlns:p="http://schemas.openxmlformats.org/presentationml/2006/main">
  <p:tag name="PRESENTER_SHAPEINFO" val="&lt;ThreeDShapeInfo&gt;&lt;uuid val=&quot;{40a24424-a471-43ca-9f90-843f3e56c42d}&quot; /&gt;&lt;isInvalidForFieldText val=&quot;0&quot; /&gt;&lt;Image&gt;&lt;filename val=&quot;E:\breeze\content\14339732\2111066098-1\input\breezo\data\asimages\{40a24424-a471-43ca-9f90-843f3e56c42d}.png&quot; /&gt;&lt;left val=&quot;1034&quot; /&gt;&lt;top val=&quot;568&quot; /&gt;&lt;width val=&quot;13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79.xml><?xml version="1.0" encoding="utf-8"?>
<p:tagLst xmlns:p="http://schemas.openxmlformats.org/presentationml/2006/main">
  <p:tag name="HTML_SHAPEINFO" val="&lt;SlideThumbPath val=&quot;SlideTemp.PNG&quot;/&gt;"/>
</p:tagLst>
</file>

<file path=ppt/tags/tag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80.xml><?xml version="1.0" encoding="utf-8"?>
<p:tagLst xmlns:p="http://schemas.openxmlformats.org/presentationml/2006/main">
  <p:tag name="PRESENTER_SHAPEINFO" val="&lt;ThreeDShapeInfo&gt;&lt;uuid val=&quot;{12a8e6e2-36e0-4a06-b389-2b90be1850d7}&quot; /&gt;&lt;isInvalidForFieldText val=&quot;0&quot; /&gt;&lt;Image&gt;&lt;filename val=&quot;E:\breeze\content\14339732\2111066098-1\input\breezo\data\asimages\{12a8e6e2-36e0-4a06-b389-2b90be1850d7}.png&quot; /&gt;&lt;left val=&quot;35&quot; /&gt;&lt;top val=&quot;362&quot; /&gt;&lt;width val=&quot;359&quot; /&gt;&lt;height val=&quot;47&quot; /&gt;&lt;hasText val=&quot;1&quot; /&gt;&lt;/Image&gt;&lt;/ThreeDShapeInfo&gt;"/>
  <p:tag name="PRESENTER_SHAPETEXTINFO" val="&lt;ShapeTextInfo&gt;&lt;TableIndex row=&quot;-1&quot; col=&quot;-1&quot;&gt;&lt;linesCount val=&quot;1&quot; /&gt;&lt;lineCharCount val=&quot;16&quot; /&gt;&lt;/TableIndex&gt;&lt;/ShapeTextInfo&gt;"/>
</p:tagLst>
</file>

<file path=ppt/tags/tag281.xml><?xml version="1.0" encoding="utf-8"?>
<p:tagLst xmlns:p="http://schemas.openxmlformats.org/presentationml/2006/main">
  <p:tag name="PRESENTER_SHAPEINFO" val="&lt;ThreeDShapeInfo&gt;&lt;uuid val=&quot;{55b6043d-9171-47ee-a797-93eb0e3b967d}&quot; /&gt;&lt;isInvalidForFieldText val=&quot;0&quot; /&gt;&lt;Image&gt;&lt;filename val=&quot;E:\breeze\content\14339732\2111066098-1\input\breezo\data\asimages\{55b6043d-9171-47ee-a797-93eb0e3b967d}.png&quot; /&gt;&lt;left val=&quot;459&quot; /&gt;&lt;top val=&quot;162&quot; /&gt;&lt;width val=&quot;801&quot; /&gt;&lt;height val=&quot;362&quot; /&gt;&lt;hasText val=&quot;1&quot; /&gt;&lt;/Image&gt;&lt;/ThreeDShapeInfo&gt;"/>
  <p:tag name="PRESENTER_SHAPETEXTINFO" val="&lt;ShapeTextInfo&gt;&lt;TableIndex row=&quot;-1&quot; col=&quot;-1&quot;&gt;&lt;linesCount val=&quot;3&quot; /&gt;&lt;lineCharCount val=&quot;81&quot; /&gt;&lt;lineCharCount val=&quot;158&quot; /&gt;&lt;lineCharCount val=&quot;62&quot; /&gt;&lt;/TableIndex&gt;&lt;/ShapeTextInfo&gt;"/>
</p:tagLst>
</file>

<file path=ppt/tags/tag282.xml><?xml version="1.0" encoding="utf-8"?>
<p:tagLst xmlns:p="http://schemas.openxmlformats.org/presentationml/2006/main">
  <p:tag name="PRESENTER_SHAPEINFO" val="&lt;ThreeDShapeInfo&gt;&lt;uuid val=&quot;{5e2529a9-acb7-45ac-ae46-af2d48551c59}&quot; /&gt;&lt;isInvalidForFieldText val=&quot;0&quot; /&gt;&lt;Image&gt;&lt;filename val=&quot;E:\breeze\content\14339732\2111066098-1\input\breezo\data\asimages\{5e2529a9-acb7-45ac-ae46-af2d48551c59}.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83.xml><?xml version="1.0" encoding="utf-8"?>
<p:tagLst xmlns:p="http://schemas.openxmlformats.org/presentationml/2006/main">
  <p:tag name="PRESENTER_SHAPEINFO" val="&lt;ThreeDShapeInfo&gt;&lt;uuid val=&quot;{6a1d9c25-797e-41fd-8673-f143d1567993}&quot; /&gt;&lt;isInvalidForFieldText val=&quot;0&quot; /&gt;&lt;Image&gt;&lt;filename val=&quot;E:\breeze\content\14339732\2111066098-1\input\breezo\data\asimages\{6a1d9c25-797e-41fd-8673-f143d1567993}.png&quot; /&gt;&lt;left val=&quot;726&quot; /&gt;&lt;top val=&quot;491&quot; /&gt;&lt;width val=&quot;5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84.xml><?xml version="1.0" encoding="utf-8"?>
<p:tagLst xmlns:p="http://schemas.openxmlformats.org/presentationml/2006/main">
  <p:tag name="PRESENTER_SHAPEINFO" val="&lt;ThreeDShapeInfo&gt;&lt;uuid val=&quot;{b082beee-c5cc-4c50-b85e-14bb755a8b9b}&quot; /&gt;&lt;isInvalidForFieldText val=&quot;0&quot; /&gt;&lt;Image&gt;&lt;filename val=&quot;E:\breeze\content\14339732\2111066098-1\input\breezo\data\asimages\{b082beee-c5cc-4c50-b85e-14bb755a8b9b}.png&quot; /&gt;&lt;left val=&quot;1028&quot; /&gt;&lt;top val=&quot;491&quot; /&gt;&lt;width val=&quot;137&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285.xml><?xml version="1.0" encoding="utf-8"?>
<p:tagLst xmlns:p="http://schemas.openxmlformats.org/presentationml/2006/main">
  <p:tag name="HTML_SHAPEINFO" val="&lt;SlideThumbPath val=&quot;SlideTemp.PNG&quot;/&gt;"/>
</p:tagLst>
</file>

<file path=ppt/tags/tag286.xml><?xml version="1.0" encoding="utf-8"?>
<p:tagLst xmlns:p="http://schemas.openxmlformats.org/presentationml/2006/main">
  <p:tag name="PRESENTER_SHAPEINFO" val="&lt;ThreeDShapeInfo&gt;&lt;uuid val=&quot;{f5130e78-8e19-44c0-8000-4cc50f511147}&quot; /&gt;&lt;isInvalidForFieldText val=&quot;0&quot; /&gt;&lt;Image&gt;&lt;filename val=&quot;E:\breeze\content\14339732\2111066098-1\input\breezo\data\asimages\{f5130e78-8e19-44c0-8000-4cc50f511147}.png&quot; /&gt;&lt;left val=&quot;85&quot; /&gt;&lt;top val=&quot;34&quot; /&gt;&lt;width val=&quot;1144&quot; /&gt;&lt;height val=&quot;33&quot; /&gt;&lt;hasText val=&quot;1&quot; /&gt;&lt;/Image&gt;&lt;/ThreeDShapeInfo&gt;"/>
  <p:tag name="PRESENTER_SHAPETEXTINFO" val="&lt;ShapeTextInfo&gt;&lt;TableIndex row=&quot;-1&quot; col=&quot;-1&quot;&gt;&lt;linesCount val=&quot;1&quot; /&gt;&lt;lineCharCount val=&quot;73&quot; /&gt;&lt;/TableIndex&gt;&lt;/ShapeTextInfo&gt;"/>
</p:tagLst>
</file>

<file path=ppt/tags/tag287.xml><?xml version="1.0" encoding="utf-8"?>
<p:tagLst xmlns:p="http://schemas.openxmlformats.org/presentationml/2006/main">
  <p:tag name="PRESENTER_SHAPEINFO" val="&lt;ThreeDShapeInfo&gt;&lt;uuid val=&quot;{194d80c9-808a-43ad-a49d-8c2788c6de72}&quot; /&gt;&lt;isInvalidForFieldText val=&quot;0&quot; /&gt;&lt;Image&gt;&lt;filename val=&quot;E:\breeze\content\14339732\2111066098-1\input\breezo\data\asimages\{194d80c9-808a-43ad-a49d-8c2788c6de72}.jpg&quot; /&gt;&lt;left val=&quot;26&quot; /&gt;&lt;top val=&quot;149&quot; /&gt;&lt;width val=&quot;625&quot; /&gt;&lt;height val=&quot;419&quot; /&gt;&lt;hasText val=&quot;1&quot; /&gt;&lt;/Image&gt;&lt;/ThreeDShapeInfo&gt;"/>
</p:tagLst>
</file>

<file path=ppt/tags/tag288.xml><?xml version="1.0" encoding="utf-8"?>
<p:tagLst xmlns:p="http://schemas.openxmlformats.org/presentationml/2006/main">
  <p:tag name="PRESENTER_SHAPEINFO" val="&lt;ThreeDShapeInfo&gt;&lt;uuid val=&quot;{00913c91-34a2-4959-816a-18cc04dda435}&quot; /&gt;&lt;isInvalidForFieldText val=&quot;0&quot; /&gt;&lt;Image&gt;&lt;filename val=&quot;E:\breeze\content\14339732\2111066098-1\input\breezo\data\asimages\{00913c91-34a2-4959-816a-18cc04dda435}.png&quot; /&gt;&lt;left val=&quot;690&quot; /&gt;&lt;top val=&quot;156&quot; /&gt;&lt;width val=&quot;513&quot; /&gt;&lt;height val=&quot;359&quot; /&gt;&lt;hasText val=&quot;1&quot; /&gt;&lt;/Image&gt;&lt;/ThreeDShapeInfo&gt;"/>
  <p:tag name="PRESENTER_SHAPETEXTINFO" val="&lt;ShapeTextInfo&gt;&lt;TableIndex row=&quot;-1&quot; col=&quot;-1&quot;&gt;&lt;linesCount val=&quot;4&quot; /&gt;&lt;lineCharCount val=&quot;80&quot; /&gt;&lt;lineCharCount val=&quot;64&quot; /&gt;&lt;lineCharCount val=&quot;3&quot; /&gt;&lt;lineCharCount val=&quot;77&quot; /&gt;&lt;/TableIndex&gt;&lt;/ShapeTextInfo&gt;"/>
</p:tagLst>
</file>

<file path=ppt/tags/tag289.xml><?xml version="1.0" encoding="utf-8"?>
<p:tagLst xmlns:p="http://schemas.openxmlformats.org/presentationml/2006/main">
  <p:tag name="PRESENTER_SHAPEINFO" val="&lt;ThreeDShapeInfo&gt;&lt;uuid val=&quot;{a85f1782-66e7-46f8-b36f-cf5debabba76}&quot; /&gt;&lt;isInvalidForFieldText val=&quot;0&quot; /&gt;&lt;Image&gt;&lt;filename val=&quot;E:\breeze\content\14339732\2111066098-1\input\breezo\data\asimages\{a85f1782-66e7-46f8-b36f-cf5debabba7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90.xml><?xml version="1.0" encoding="utf-8"?>
<p:tagLst xmlns:p="http://schemas.openxmlformats.org/presentationml/2006/main">
  <p:tag name="HTML_SHAPEINFO" val="&lt;SlideThumbPath val=&quot;SlideTemp.PNG&quot;/&gt;"/>
</p:tagLst>
</file>

<file path=ppt/tags/tag291.xml><?xml version="1.0" encoding="utf-8"?>
<p:tagLst xmlns:p="http://schemas.openxmlformats.org/presentationml/2006/main">
  <p:tag name="PRESENTER_SHAPEINFO" val="&lt;ThreeDShapeInfo&gt;&lt;uuid val=&quot;{158ebe5e-4194-4fd1-aeff-077c67032261}&quot; /&gt;&lt;isInvalidForFieldText val=&quot;0&quot; /&gt;&lt;Image&gt;&lt;filename val=&quot;E:\breeze\content\14339732\2111066098-1\input\breezo\data\asimages\{158ebe5e-4194-4fd1-aeff-077c67032261}.png&quot; /&gt;&lt;left val=&quot;104&quot; /&gt;&lt;top val=&quot;32&quot; /&gt;&lt;width val=&quot;342&quot; /&gt;&lt;height val=&quot;31&quot; /&gt;&lt;hasText val=&quot;1&quot; /&gt;&lt;/Image&gt;&lt;/ThreeDShapeInfo&gt;"/>
  <p:tag name="PRESENTER_SHAPETEXTINFO" val="&lt;ShapeTextInfo&gt;&lt;TableIndex row=&quot;-1&quot; col=&quot;-1&quot;&gt;&lt;linesCount val=&quot;1&quot; /&gt;&lt;lineCharCount val=&quot;17&quot; /&gt;&lt;/TableIndex&gt;&lt;/ShapeTextInfo&gt;"/>
</p:tagLst>
</file>

<file path=ppt/tags/tag292.xml><?xml version="1.0" encoding="utf-8"?>
<p:tagLst xmlns:p="http://schemas.openxmlformats.org/presentationml/2006/main">
  <p:tag name="PRESENTER_SHAPEINFO" val="&lt;ThreeDShapeInfo&gt;&lt;uuid val=&quot;{911a79b7-e7d6-4700-8a0b-a3d17d8783ce}&quot; /&gt;&lt;isInvalidForFieldText val=&quot;0&quot; /&gt;&lt;Image&gt;&lt;filename val=&quot;E:\breeze\content\14339732\2111066098-1\input\breezo\data\asimages\{911a79b7-e7d6-4700-8a0b-a3d17d8783ce}.png&quot; /&gt;&lt;left val=&quot;96&quot; /&gt;&lt;top val=&quot;124&quot; /&gt;&lt;width val=&quot;1136&quot; /&gt;&lt;height val=&quot;520&quot; /&gt;&lt;hasText val=&quot;1&quot; /&gt;&lt;/Image&gt;&lt;/ThreeDShapeInfo&gt;"/>
  <p:tag name="PRESENTER_SHAPETEXTINFO" val="&lt;ShapeTextInfo&gt;&lt;TableIndex row=&quot;-1&quot; col=&quot;-1&quot;&gt;&lt;linesCount val=&quot;3&quot; /&gt;&lt;lineCharCount val=&quot;162&quot; /&gt;&lt;lineCharCount val=&quot;558&quot; /&gt;&lt;lineCharCount val=&quot;197&quot; /&gt;&lt;/TableIndex&gt;&lt;/ShapeTextInfo&gt;"/>
</p:tagLst>
</file>

<file path=ppt/tags/tag293.xml><?xml version="1.0" encoding="utf-8"?>
<p:tagLst xmlns:p="http://schemas.openxmlformats.org/presentationml/2006/main">
  <p:tag name="PRESENTER_SHAPEINFO" val="&lt;ThreeDShapeInfo&gt;&lt;uuid val=&quot;{0ba46f46-5f79-42f4-8856-fc799a1200dd}&quot; /&gt;&lt;isInvalidForFieldText val=&quot;0&quot; /&gt;&lt;Image&gt;&lt;filename val=&quot;E:\breeze\content\14339732\2111066098-1\input\breezo\data\asimages\{0ba46f46-5f79-42f4-8856-fc799a1200dd}.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4.xml><?xml version="1.0" encoding="utf-8"?>
<p:tagLst xmlns:p="http://schemas.openxmlformats.org/presentationml/2006/main">
  <p:tag name="HTML_SHAPEINFO" val="&lt;SlideThumbPath val=&quot;SlideTemp.PNG&quot;/&gt;"/>
</p:tagLst>
</file>

<file path=ppt/tags/tag295.xml><?xml version="1.0" encoding="utf-8"?>
<p:tagLst xmlns:p="http://schemas.openxmlformats.org/presentationml/2006/main">
  <p:tag name="PRESENTER_SHAPEINFO" val="&lt;ThreeDShapeInfo&gt;&lt;uuid val=&quot;{c5fbee38-65b6-4b82-8d08-f058cb4c3577}&quot; /&gt;&lt;isInvalidForFieldText val=&quot;0&quot; /&gt;&lt;Image&gt;&lt;filename val=&quot;E:\breeze\content\14339732\2111066098-1\input\breezo\data\asimages\{c5fbee38-65b6-4b82-8d08-f058cb4c3577}.png&quot; /&gt;&lt;left val=&quot;104&quot; /&gt;&lt;top val=&quot;35&quot; /&gt;&lt;width val=&quot;1097&quot; /&gt;&lt;height val=&quot;36&quot; /&gt;&lt;hasText val=&quot;1&quot; /&gt;&lt;/Image&gt;&lt;/ThreeDShapeInfo&gt;"/>
  <p:tag name="PRESENTER_SHAPETEXTINFO" val="&lt;ShapeTextInfo&gt;&lt;TableIndex row=&quot;-1&quot; col=&quot;-1&quot;&gt;&lt;linesCount val=&quot;1&quot; /&gt;&lt;lineCharCount val=&quot;60&quot; /&gt;&lt;/TableIndex&gt;&lt;/ShapeTextInfo&gt;"/>
</p:tagLst>
</file>

<file path=ppt/tags/tag296.xml><?xml version="1.0" encoding="utf-8"?>
<p:tagLst xmlns:p="http://schemas.openxmlformats.org/presentationml/2006/main">
  <p:tag name="PRESENTER_SHAPEINFO" val="&lt;ThreeDShapeInfo&gt;&lt;uuid val=&quot;{fa03a5dd-bf5c-4a04-96d4-bf9b50955ec0}&quot; /&gt;&lt;isInvalidForFieldText val=&quot;0&quot; /&gt;&lt;Image&gt;&lt;filename val=&quot;E:\breeze\content\14339732\2111066098-1\input\breezo\data\asimages\{fa03a5dd-bf5c-4a04-96d4-bf9b50955ec0}.png&quot; /&gt;&lt;left val=&quot;96&quot; /&gt;&lt;top val=&quot;129&quot; /&gt;&lt;width val=&quot;1137&quot; /&gt;&lt;height val=&quot;314&quot; /&gt;&lt;hasText val=&quot;1&quot; /&gt;&lt;/Image&gt;&lt;/ThreeDShapeInfo&gt;"/>
  <p:tag name="PRESENTER_SHAPETEXTINFO" val="&lt;ShapeTextInfo&gt;&lt;TableIndex row=&quot;-1&quot; col=&quot;-1&quot;&gt;&lt;linesCount val=&quot;3&quot; /&gt;&lt;lineCharCount val=&quot;193&quot; /&gt;&lt;lineCharCount val=&quot;160&quot; /&gt;&lt;lineCharCount val=&quot;128&quot; /&gt;&lt;/TableIndex&gt;&lt;/ShapeTextInfo&gt;"/>
</p:tagLst>
</file>

<file path=ppt/tags/tag297.xml><?xml version="1.0" encoding="utf-8"?>
<p:tagLst xmlns:p="http://schemas.openxmlformats.org/presentationml/2006/main">
  <p:tag name="PRESENTER_SHAPEINFO" val="&lt;ThreeDShapeInfo&gt;&lt;uuid val=&quot;{916cacfc-1442-48ff-aeac-c0fab56e176d}&quot; /&gt;&lt;isInvalidForFieldText val=&quot;0&quot; /&gt;&lt;Image&gt;&lt;filename val=&quot;E:\breeze\content\14339732\2111066098-1\input\breezo\data\asimages\{916cacfc-1442-48ff-aeac-c0fab56e176d}.png&quot; /&gt;&lt;left val=&quot;538&quot; /&gt;&lt;top val=&quot;472&quot; /&gt;&lt;width val=&quot;257&quot; /&gt;&lt;height val=&quot;173&quot; /&gt;&lt;hasText val=&quot;1&quot; /&gt;&lt;/Image&gt;&lt;/ThreeDShapeInfo&gt;"/>
</p:tagLst>
</file>

<file path=ppt/tags/tag298.xml><?xml version="1.0" encoding="utf-8"?>
<p:tagLst xmlns:p="http://schemas.openxmlformats.org/presentationml/2006/main">
  <p:tag name="PRESENTER_SHAPEINFO" val="&lt;ThreeDShapeInfo&gt;&lt;uuid val=&quot;{d63b366e-a197-44bc-b28c-6bfd47e53aa1}&quot; /&gt;&lt;isInvalidForFieldText val=&quot;0&quot; /&gt;&lt;Image&gt;&lt;filename val=&quot;E:\breeze\content\14339732\2111066098-1\input\breezo\data\asimages\{d63b366e-a197-44bc-b28c-6bfd47e53aa1}.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9.xml><?xml version="1.0" encoding="utf-8"?>
<p:tagLst xmlns:p="http://schemas.openxmlformats.org/presentationml/2006/main">
  <p:tag name="HTML_SHAPEINFO" val="&lt;SlideThumbPath val=&quot;SlideTemp.PNG&quot;/&gt;"/>
</p:tagLst>
</file>

<file path=ppt/tags/tag3.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0.xml><?xml version="1.0" encoding="utf-8"?>
<p:tagLst xmlns:p="http://schemas.openxmlformats.org/presentationml/2006/main">
  <p:tag name="PRESENTER_SHAPEINFO" val="&lt;ThreeDShapeInfo&gt;&lt;uuid val=&quot;{f4312a80-608b-42a4-bc95-c0d9645b2611}&quot; /&gt;&lt;isInvalidForFieldText val=&quot;0&quot; /&gt;&lt;Image&gt;&lt;filename val=&quot;E:\breeze\content\14339732\2111066098-1\input\breezo\data\asimages\{f4312a80-608b-42a4-bc95-c0d9645b2611}.png&quot; /&gt;&lt;left val=&quot;101&quot; /&gt;&lt;top val=&quot;32&quot; /&gt;&lt;width val=&quot;567&quot; /&gt;&lt;height val=&quot;39&quot; /&gt;&lt;hasText val=&quot;1&quot; /&gt;&lt;/Image&gt;&lt;/ThreeDShapeInfo&gt;"/>
  <p:tag name="PRESENTER_SHAPETEXTINFO" val="&lt;ShapeTextInfo&gt;&lt;TableIndex row=&quot;-1&quot; col=&quot;-1&quot;&gt;&lt;linesCount val=&quot;1&quot; /&gt;&lt;lineCharCount val=&quot;34&quot; /&gt;&lt;/TableIndex&gt;&lt;/ShapeTextInfo&gt;"/>
</p:tagLst>
</file>

<file path=ppt/tags/tag30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654ef70a-d194-432b-bd46-ea3f26f60da4}.png&quot; /&gt;&lt;left val=&quot;38&quot; /&gt;&lt;top val=&quot;197&quot; /&gt;&lt;width val=&quot;1194&quot; /&gt;&lt;height val=&quot;381&quot; /&gt;&lt;hasText val=&quot;1&quot; /&gt;&lt;/Image&gt;&lt;/ThreeDShapeInfo&gt;"/>
</p:tagLst>
</file>

<file path=ppt/tags/tag302.xml><?xml version="1.0" encoding="utf-8"?>
<p:tagLst xmlns:p="http://schemas.openxmlformats.org/presentationml/2006/main">
  <p:tag name="PRESENTER_SHAPEINFO" val="&lt;ThreeDShapeInfo&gt;&lt;uuid val=&quot;{85e6ef69-5fa4-41df-8c99-bcb90ba8a5d9}&quot; /&gt;&lt;isInvalidForFieldText val=&quot;0&quot; /&gt;&lt;Image&gt;&lt;filename val=&quot;E:\breeze\content\14339732\2111066098-1\input\breezo\data\asimages\{85e6ef69-5fa4-41df-8c99-bcb90ba8a5d9}.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3.xml><?xml version="1.0" encoding="utf-8"?>
<p:tagLst xmlns:p="http://schemas.openxmlformats.org/presentationml/2006/main">
  <p:tag name="HTML_SHAPEINFO" val="&lt;SlideThumbPath val=&quot;SlideTemp.PNG&quot;/&gt;"/>
</p:tagLst>
</file>

<file path=ppt/tags/tag304.xml><?xml version="1.0" encoding="utf-8"?>
<p:tagLst xmlns:p="http://schemas.openxmlformats.org/presentationml/2006/main">
  <p:tag name="PRESENTER_SHAPEINFO" val="&lt;ThreeDShapeInfo&gt;&lt;uuid val=&quot;{69fc0b80-900d-4952-b61c-251d9644d0fb}&quot; /&gt;&lt;isInvalidForFieldText val=&quot;0&quot; /&gt;&lt;Image&gt;&lt;filename val=&quot;E:\breeze\content\14339732\2111066098-1\input\breezo\data\asimages\{69fc0b80-900d-4952-b61c-251d9644d0fb}.png&quot; /&gt;&lt;left val=&quot;104&quot; /&gt;&lt;top val=&quot;30&quot; /&gt;&lt;width val=&quot;1023&quot; /&gt;&lt;height val=&quot;39&quot; /&gt;&lt;hasText val=&quot;1&quot; /&gt;&lt;/Image&gt;&lt;/ThreeDShapeInfo&gt;"/>
  <p:tag name="PRESENTER_SHAPETEXTINFO" val="&lt;ShapeTextInfo&gt;&lt;TableIndex row=&quot;-1&quot; col=&quot;-1&quot;&gt;&lt;linesCount val=&quot;1&quot; /&gt;&lt;lineCharCount val=&quot;62&quot; /&gt;&lt;/TableIndex&gt;&lt;/ShapeTextInfo&gt;"/>
</p:tagLst>
</file>

<file path=ppt/tags/tag305.xml><?xml version="1.0" encoding="utf-8"?>
<p:tagLst xmlns:p="http://schemas.openxmlformats.org/presentationml/2006/main">
  <p:tag name="PRESENTER_SHAPEINFO" val="&lt;ThreeDShapeInfo&gt;&lt;uuid val=&quot;{ef6b3a21-581e-4365-b0f8-131fa999e24d}&quot; /&gt;&lt;isInvalidForFieldText val=&quot;0&quot; /&gt;&lt;Image&gt;&lt;filename val=&quot;E:\breeze\content\14339732\2111066098-1\input\breezo\data\asimages\{ef6b3a21-581e-4365-b0f8-131fa999e24d}.png&quot; /&gt;&lt;left val=&quot;76&quot; /&gt;&lt;top val=&quot;142&quot; /&gt;&lt;width val=&quot;1145&quot; /&gt;&lt;height val=&quot;492&quot; /&gt;&lt;hasText val=&quot;1&quot; /&gt;&lt;/Image&gt;&lt;/ThreeDShapeInfo&gt;"/>
  <p:tag name="PRESENTER_SHAPETEXTINFO" val="&lt;ShapeTextInfo&gt;&lt;TableIndex row=&quot;-1&quot; col=&quot;-1&quot;&gt;&lt;linesCount val=&quot;8&quot; /&gt;&lt;lineCharCount val=&quot;79&quot; /&gt;&lt;lineCharCount val=&quot;37&quot; /&gt;&lt;lineCharCount val=&quot;36&quot; /&gt;&lt;lineCharCount val=&quot;52&quot; /&gt;&lt;lineCharCount val=&quot;53&quot; /&gt;&lt;lineCharCount val=&quot;9&quot; /&gt;&lt;lineCharCount val=&quot;121&quot; /&gt;&lt;lineCharCount val=&quot;26&quot; /&gt;&lt;/TableIndex&gt;&lt;/ShapeTextInfo&gt;"/>
</p:tagLst>
</file>

<file path=ppt/tags/tag306.xml><?xml version="1.0" encoding="utf-8"?>
<p:tagLst xmlns:p="http://schemas.openxmlformats.org/presentationml/2006/main">
  <p:tag name="PRESENTER_SHAPEINFO" val="&lt;ThreeDShapeInfo&gt;&lt;uuid val=&quot;{a1b82591-4598-4884-b6fb-903c43a040b4}&quot; /&gt;&lt;isInvalidForFieldText val=&quot;0&quot; /&gt;&lt;Image&gt;&lt;filename val=&quot;E:\breeze\content\14339732\2111066098-1\input\breezo\data\asimages\{a1b82591-4598-4884-b6fb-903c43a040b4}.png&quot; /&gt;&lt;left val=&quot;32&quot; /&gt;&lt;top val=&quot;329&quot; /&gt;&lt;width val=&quot;1010&quot; /&gt;&lt;height val=&quot;87&quot; /&gt;&lt;hasText val=&quot;1&quot; /&gt;&lt;/Image&gt;&lt;/ThreeDShapeInfo&gt;"/>
  <p:tag name="PRESENTER_SHAPETEXTINFO" val="&lt;ShapeTextInfo&gt;&lt;TableIndex row=&quot;-1&quot; col=&quot;-1&quot;&gt;&lt;linesCount val=&quot;0&quot; /&gt;&lt;/TableIndex&gt;&lt;/ShapeTextInfo&gt;"/>
</p:tagLst>
</file>

<file path=ppt/tags/tag307.xml><?xml version="1.0" encoding="utf-8"?>
<p:tagLst xmlns:p="http://schemas.openxmlformats.org/presentationml/2006/main">
  <p:tag name="PRESENTER_SHAPEINFO" val="&lt;ThreeDShapeInfo&gt;&lt;uuid val=&quot;{557856f0-b5ce-4166-a82e-f6a2e6a0b158}&quot; /&gt;&lt;isInvalidForFieldText val=&quot;0&quot; /&gt;&lt;Image&gt;&lt;filename val=&quot;E:\breeze\content\14339732\2111066098-1\input\breezo\data\asimages\{557856f0-b5ce-4166-a82e-f6a2e6a0b158}.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8.xml><?xml version="1.0" encoding="utf-8"?>
<p:tagLst xmlns:p="http://schemas.openxmlformats.org/presentationml/2006/main">
  <p:tag name="PRESENTER_SHAPEINFO" val="&lt;ThreeDShapeInfo&gt;&lt;uuid val=&quot;{be3165f3-19f2-4e06-9e2f-80f7b978fa76}&quot; /&gt;&lt;isInvalidForFieldText val=&quot;0&quot; /&gt;&lt;Image&gt;&lt;filename val=&quot;E:\breeze\content\14339732\2111066098-1\input\breezo\data\asimages\{be3165f3-19f2-4e06-9e2f-80f7b978fa76}.png&quot; /&gt;&lt;left val=&quot;630&quot; /&gt;&lt;top val=&quot;509&quot; /&gt;&lt;width val=&quot;191&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309.xml><?xml version="1.0" encoding="utf-8"?>
<p:tagLst xmlns:p="http://schemas.openxmlformats.org/presentationml/2006/main">
  <p:tag name="PRESENTER_SHAPEINFO" val="&lt;ThreeDShapeInfo&gt;&lt;uuid val=&quot;{c7d3bd7a-5262-410e-b779-b73369b401a6}&quot; /&gt;&lt;isInvalidForFieldText val=&quot;0&quot; /&gt;&lt;Image&gt;&lt;filename val=&quot;E:\breeze\content\14339732\2111066098-1\input\breezo\data\asimages\{c7d3bd7a-5262-410e-b779-b73369b401a6}.png&quot; /&gt;&lt;left val=&quot;999&quot; /&gt;&lt;top val=&quot;590&quot; /&gt;&lt;width val=&quot;191&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3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4f7b4a92-6970-42e3-a8da-678e6e182c4e}.png&quot; /&gt;&lt;left val=&quot;1185&quot; /&gt;&lt;top val=&quot;594&quot; /&gt;&lt;width val=&quot;95&quot; /&gt;&lt;height val=&quot;125&quot; /&gt;&lt;hasText val=&quot;1&quot; /&gt;&lt;/Image&gt;&lt;/ThreeDShapeInfo&gt;"/>
</p:tagLst>
</file>

<file path=ppt/tags/tag310.xml><?xml version="1.0" encoding="utf-8"?>
<p:tagLst xmlns:p="http://schemas.openxmlformats.org/presentationml/2006/main">
  <p:tag name="HTML_SHAPEINFO" val="&lt;SlideThumbPath val=&quot;SlideTemp.PNG&quot;/&gt;"/>
</p:tagLst>
</file>

<file path=ppt/tags/tag311.xml><?xml version="1.0" encoding="utf-8"?>
<p:tagLst xmlns:p="http://schemas.openxmlformats.org/presentationml/2006/main">
  <p:tag name="PRESENTER_SHAPEINFO" val="&lt;ThreeDShapeInfo&gt;&lt;uuid val=&quot;{96b996b3-208b-47fa-881f-24cb4e4a8812}&quot; /&gt;&lt;isInvalidForFieldText val=&quot;0&quot; /&gt;&lt;Image&gt;&lt;filename val=&quot;E:\breeze\content\14339732\2111066098-1\input\breezo\data\asimages\{96b996b3-208b-47fa-881f-24cb4e4a8812}.png&quot; /&gt;&lt;left val=&quot;106&quot; /&gt;&lt;top val=&quot;30&quot; /&gt;&lt;width val=&quot;890&quot; /&gt;&lt;height val=&quot;39&quot; /&gt;&lt;hasText val=&quot;1&quot; /&gt;&lt;/Image&gt;&lt;/ThreeDShapeInfo&gt;"/>
  <p:tag name="PRESENTER_SHAPETEXTINFO" val="&lt;ShapeTextInfo&gt;&lt;TableIndex row=&quot;-1&quot; col=&quot;-1&quot;&gt;&lt;linesCount val=&quot;1&quot; /&gt;&lt;lineCharCount val=&quot;46&quot; /&gt;&lt;/TableIndex&gt;&lt;/ShapeTextInfo&gt;"/>
</p:tagLst>
</file>

<file path=ppt/tags/tag312.xml><?xml version="1.0" encoding="utf-8"?>
<p:tagLst xmlns:p="http://schemas.openxmlformats.org/presentationml/2006/main">
  <p:tag name="PRESENTER_SHAPEINFO" val="&lt;ThreeDShapeInfo&gt;&lt;uuid val=&quot;{97404303-8baf-4020-849c-b49b5609f4a3}&quot; /&gt;&lt;isInvalidForFieldText val=&quot;0&quot; /&gt;&lt;Image&gt;&lt;filename val=&quot;E:\breeze\content\14339732\2111066098-1\input\breezo\data\asimages\{97404303-8baf-4020-849c-b49b5609f4a3}.png&quot; /&gt;&lt;left val=&quot;3&quot; /&gt;&lt;top val=&quot;249&quot; /&gt;&lt;width val=&quot;69&quot; /&gt;&lt;height val=&quot;332&quot; /&gt;&lt;hasText val=&quot;1&quot; /&gt;&lt;/Image&gt;&lt;/ThreeDShapeInfo&gt;"/>
  <p:tag name="PRESENTER_SHAPETEXTINFO" val="&lt;ShapeTextInfo&gt;&lt;TableIndex row=&quot;-1&quot; col=&quot;-1&quot;&gt;&lt;linesCount val=&quot;1&quot; /&gt;&lt;lineCharCount val=&quot;22&quot; /&gt;&lt;/TableIndex&gt;&lt;/ShapeTextInfo&gt;"/>
</p:tagLst>
</file>

<file path=ppt/tags/tag313.xml><?xml version="1.0" encoding="utf-8"?>
<p:tagLst xmlns:p="http://schemas.openxmlformats.org/presentationml/2006/main">
  <p:tag name="PRESENTER_SHAPEINFO" val="&lt;ThreeDShapeInfo&gt;&lt;uuid val=&quot;{fa700386-262c-4a0c-b12c-5af8ff32665d}&quot; /&gt;&lt;isInvalidForFieldText val=&quot;0&quot; /&gt;&lt;Image&gt;&lt;filename val=&quot;E:\breeze\content\14339732\2111066098-1\input\breezo\data\asimages\{fa700386-262c-4a0c-b12c-5af8ff32665d}.png&quot; /&gt;&lt;left val=&quot;76&quot; /&gt;&lt;top val=&quot;111&quot; /&gt;&lt;width val=&quot;1164&quot; /&gt;&lt;height val=&quot;563&quot; /&gt;&lt;hasText val=&quot;1&quot; /&gt;&lt;/Image&gt;&lt;/ThreeDShapeInfo&gt;"/>
  <p:tag name="PRESENTER_SHAPETEXTINFO" val="&lt;ShapeTextInfo&gt;&lt;TableIndex row=&quot;-1&quot; col=&quot;-1&quot;&gt;&lt;linesCount val=&quot;15&quot; /&gt;&lt;lineCharCount val=&quot;102&quot; /&gt;&lt;lineCharCount val=&quot;39&quot; /&gt;&lt;lineCharCount val=&quot;86&quot; /&gt;&lt;lineCharCount val=&quot;40&quot; /&gt;&lt;lineCharCount val=&quot;73&quot; /&gt;&lt;lineCharCount val=&quot;12&quot; /&gt;&lt;lineCharCount val=&quot;73&quot; /&gt;&lt;lineCharCount val=&quot;70&quot; /&gt;&lt;lineCharCount val=&quot;15&quot; /&gt;&lt;lineCharCount val=&quot;27&quot; /&gt;&lt;lineCharCount val=&quot;16&quot; /&gt;&lt;lineCharCount val=&quot;18&quot; /&gt;&lt;lineCharCount val=&quot;43&quot; /&gt;&lt;lineCharCount val=&quot;55&quot; /&gt;&lt;lineCharCount val=&quot;124&quot; /&gt;&lt;/TableIndex&gt;&lt;/ShapeTextInfo&gt;"/>
</p:tagLst>
</file>

<file path=ppt/tags/tag314.xml><?xml version="1.0" encoding="utf-8"?>
<p:tagLst xmlns:p="http://schemas.openxmlformats.org/presentationml/2006/main">
  <p:tag name="PRESENTER_SHAPEINFO" val="&lt;ThreeDShapeInfo&gt;&lt;uuid val=&quot;{dbcadd47-a1de-49e2-a079-20f8a3c43752}&quot; /&gt;&lt;isInvalidForFieldText val=&quot;0&quot; /&gt;&lt;Image&gt;&lt;filename val=&quot;E:\breeze\content\14339732\2111066098-1\input\breezo\data\asimages\{dbcadd47-a1de-49e2-a079-20f8a3c43752}.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15.xml><?xml version="1.0" encoding="utf-8"?>
<p:tagLst xmlns:p="http://schemas.openxmlformats.org/presentationml/2006/main">
  <p:tag name="HTML_SHAPEINFO" val="&lt;SlideThumbPath val=&quot;SlideTemp.PNG&quot;/&gt;"/>
</p:tagLst>
</file>

<file path=ppt/tags/tag316.xml><?xml version="1.0" encoding="utf-8"?>
<p:tagLst xmlns:p="http://schemas.openxmlformats.org/presentationml/2006/main">
  <p:tag name="PRESENTER_SHAPEINFO" val="&lt;ThreeDShapeInfo&gt;&lt;uuid val=&quot;{7d58e843-5860-4ec8-924f-e58d9ca30d04}&quot; /&gt;&lt;isInvalidForFieldText val=&quot;0&quot; /&gt;&lt;Image&gt;&lt;filename val=&quot;E:\breeze\content\14339732\2111066098-1\input\breezo\data\asimages\{7d58e843-5860-4ec8-924f-e58d9ca30d04}.png&quot; /&gt;&lt;left val=&quot;106&quot; /&gt;&lt;top val=&quot;29&quot; /&gt;&lt;width val=&quot;399&quot; /&gt;&lt;height val=&quot;39&quot; /&gt;&lt;hasText val=&quot;1&quot; /&gt;&lt;/Image&gt;&lt;/ThreeDShapeInfo&gt;"/>
  <p:tag name="PRESENTER_SHAPETEXTINFO" val="&lt;ShapeTextInfo&gt;&lt;TableIndex row=&quot;-1&quot; col=&quot;-1&quot;&gt;&lt;linesCount val=&quot;1&quot; /&gt;&lt;lineCharCount val=&quot;20&quot; /&gt;&lt;/TableIndex&gt;&lt;/ShapeTextInfo&gt;"/>
</p:tagLst>
</file>

<file path=ppt/tags/tag317.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8a1babee-ebd6-4dde-9a0a-e46442d2318c}.png&quot; /&gt;&lt;left val=&quot;263&quot; /&gt;&lt;top val=&quot;92&quot; /&gt;&lt;width val=&quot;673&quot; /&gt;&lt;height val=&quot;527&quot; /&gt;&lt;hasText val=&quot;1&quot; /&gt;&lt;/Image&gt;&lt;/ThreeDShapeInfo&gt;"/>
</p:tagLst>
</file>

<file path=ppt/tags/tag31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19.xml><?xml version="1.0" encoding="utf-8"?>
<p:tagLst xmlns:p="http://schemas.openxmlformats.org/presentationml/2006/main">
  <p:tag name="PRESENTER_SHAPETEXTINFO" val="&lt;ShapeTextInfo&gt;&lt;TableIndex row=&quot;-1&quot; col=&quot;-1&quot;&gt;&lt;linesCount val=&quot;1&quot; /&gt;&lt;lineCharCount val=&quot;28&quot; /&gt;&lt;/TableIndex&gt;&lt;/ShapeTextInfo&gt;"/>
</p:tagLst>
</file>

<file path=ppt/tags/tag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1.xml><?xml version="1.0" encoding="utf-8"?>
<p:tagLst xmlns:p="http://schemas.openxmlformats.org/presentationml/2006/main">
  <p:tag name="PRESENTER_SHAPETEXTINFO" val="&lt;ShapeTextInfo&gt;&lt;TableIndex row=&quot;-1&quot; col=&quot;-1&quot;&gt;&lt;linesCount val=&quot;1&quot; /&gt;&lt;lineCharCount val=&quot;6&quot; /&gt;&lt;/TableIndex&gt;&lt;/ShapeTextInfo&gt;"/>
</p:tagLst>
</file>

<file path=ppt/tags/tag322.xml><?xml version="1.0" encoding="utf-8"?>
<p:tagLst xmlns:p="http://schemas.openxmlformats.org/presentationml/2006/main">
  <p:tag name="PRESENTER_SHAPETEXTINFO" val="&lt;ShapeTextInfo&gt;&lt;TableIndex row=&quot;-1&quot; col=&quot;-1&quot;&gt;&lt;linesCount val=&quot;1&quot; /&gt;&lt;lineCharCount val=&quot;7&quot; /&gt;&lt;/TableIndex&gt;&lt;/ShapeTextInfo&gt;"/>
</p:tagLst>
</file>

<file path=ppt/tags/tag323.xml><?xml version="1.0" encoding="utf-8"?>
<p:tagLst xmlns:p="http://schemas.openxmlformats.org/presentationml/2006/main">
  <p:tag name="PRESENTER_SHAPEINFO" val="&lt;ThreeDShapeInfo&gt;&lt;uuid val=&quot;{2f9c11fd-f54c-4d29-9ff5-251b235c31c0}&quot; /&gt;&lt;isInvalidForFieldText val=&quot;0&quot; /&gt;&lt;Image&gt;&lt;filename val=&quot;E:\breeze\content\14339732\2111066098-1\input\breezo\data\asimages\{2f9c11fd-f54c-4d29-9ff5-251b235c31c0}.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24.xml><?xml version="1.0" encoding="utf-8"?>
<p:tagLst xmlns:p="http://schemas.openxmlformats.org/presentationml/2006/main">
  <p:tag name="HTML_SHAPEINFO" val="&lt;SlideThumbPath val=&quot;SlideTemp.PNG&quot;/&gt;"/>
</p:tagLst>
</file>

<file path=ppt/tags/tag325.xml><?xml version="1.0" encoding="utf-8"?>
<p:tagLst xmlns:p="http://schemas.openxmlformats.org/presentationml/2006/main">
  <p:tag name="PRESENTER_SHAPEINFO" val="&lt;ThreeDShapeInfo&gt;&lt;uuid val=&quot;{b2856a71-bb8d-4965-9671-09a00349a007}&quot; /&gt;&lt;isInvalidForFieldText val=&quot;0&quot; /&gt;&lt;Image&gt;&lt;filename val=&quot;E:\breeze\content\14339732\2111066098-1\input\breezo\data\asimages\{b2856a71-bb8d-4965-9671-09a00349a007}.png&quot; /&gt;&lt;left val=&quot;106&quot; /&gt;&lt;top val=&quot;28&quot; /&gt;&lt;width val=&quot;455&quot; /&gt;&lt;height val=&quot;39&quot; /&gt;&lt;hasText val=&quot;1&quot; /&gt;&lt;/Image&gt;&lt;/ThreeDShapeInfo&gt;"/>
  <p:tag name="PRESENTER_SHAPETEXTINFO" val="&lt;ShapeTextInfo&gt;&lt;TableIndex row=&quot;-1&quot; col=&quot;-1&quot;&gt;&lt;linesCount val=&quot;1&quot; /&gt;&lt;lineCharCount val=&quot;24&quot; /&gt;&lt;/TableIndex&gt;&lt;/ShapeTextInfo&gt;"/>
</p:tagLst>
</file>

<file path=ppt/tags/tag326.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245b8f62-6cad-4a90-8fa0-4fa53f51e95f}.png&quot; /&gt;&lt;left val=&quot;263&quot; /&gt;&lt;top val=&quot;108&quot; /&gt;&lt;width val=&quot;805&quot; /&gt;&lt;height val=&quot;511&quot; /&gt;&lt;hasText val=&quot;1&quot; /&gt;&lt;/Image&gt;&lt;/ThreeDShapeInfo&gt;"/>
</p:tagLst>
</file>

<file path=ppt/tags/tag32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9.xml><?xml version="1.0" encoding="utf-8"?>
<p:tagLst xmlns:p="http://schemas.openxmlformats.org/presentationml/2006/main">
  <p:tag name="PRESENTER_SHAPETEXTINFO" val="&lt;ShapeTextInfo&gt;&lt;TableIndex row=&quot;-1&quot; col=&quot;-1&quot;&gt;&lt;linesCount val=&quot;1&quot; /&gt;&lt;lineCharCount val=&quot;28&quot; /&gt;&lt;/TableIndex&gt;&lt;/ShapeTextInfo&gt;"/>
</p:tagLst>
</file>

<file path=ppt/tags/tag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3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3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32.xml><?xml version="1.0" encoding="utf-8"?>
<p:tagLst xmlns:p="http://schemas.openxmlformats.org/presentationml/2006/main">
  <p:tag name="PRESENTER_SHAPETEXTINFO" val="&lt;ShapeTextInfo&gt;&lt;TableIndex row=&quot;-1&quot; col=&quot;-1&quot;&gt;&lt;linesCount val=&quot;1&quot; /&gt;&lt;lineCharCount val=&quot;27&quot; /&gt;&lt;/TableIndex&gt;&lt;/ShapeTextInfo&gt;"/>
</p:tagLst>
</file>

<file path=ppt/tags/tag333.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34.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35.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36.xml><?xml version="1.0" encoding="utf-8"?>
<p:tagLst xmlns:p="http://schemas.openxmlformats.org/presentationml/2006/main">
  <p:tag name="PRESENTER_SHAPETEXTINFO" val="&lt;ShapeTextInfo&gt;&lt;TableIndex row=&quot;-1&quot; col=&quot;-1&quot;&gt;&lt;linesCount val=&quot;1&quot; /&gt;&lt;lineCharCount val=&quot;11&quot; /&gt;&lt;/TableIndex&gt;&lt;/ShapeTextInfo&gt;"/>
</p:tagLst>
</file>

<file path=ppt/tags/tag337.xml><?xml version="1.0" encoding="utf-8"?>
<p:tagLst xmlns:p="http://schemas.openxmlformats.org/presentationml/2006/main">
  <p:tag name="PRESENTER_SHAPEINFO" val="&lt;ThreeDShapeInfo&gt;&lt;uuid val=&quot;{34ec4149-3293-4914-bfa9-aaad9c0912bd}&quot; /&gt;&lt;isInvalidForFieldText val=&quot;0&quot; /&gt;&lt;Image&gt;&lt;filename val=&quot;E:\breeze\content\14339732\2111066098-1\input\breezo\data\asimages\{34ec4149-3293-4914-bfa9-aaad9c0912bd}.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38.xml><?xml version="1.0" encoding="utf-8"?>
<p:tagLst xmlns:p="http://schemas.openxmlformats.org/presentationml/2006/main">
  <p:tag name="HTML_SHAPEINFO" val="&lt;SlideThumbPath val=&quot;SlideTemp.PNG&quot;/&gt;"/>
</p:tagLst>
</file>

<file path=ppt/tags/tag339.xml><?xml version="1.0" encoding="utf-8"?>
<p:tagLst xmlns:p="http://schemas.openxmlformats.org/presentationml/2006/main">
  <p:tag name="PRESENTER_SHAPEINFO" val="&lt;ThreeDShapeInfo&gt;&lt;uuid val=&quot;{b5f278e3-2e3c-48b8-aea5-7cbb517431e2}&quot; /&gt;&lt;isInvalidForFieldText val=&quot;0&quot; /&gt;&lt;Image&gt;&lt;filename val=&quot;E:\breeze\content\14339732\2111066098-1\input\breezo\data\asimages\{b5f278e3-2e3c-48b8-aea5-7cbb517431e2}.png&quot; /&gt;&lt;left val=&quot;109&quot; /&gt;&lt;top val=&quot;34&quot; /&gt;&lt;width val=&quot;551&quot; /&gt;&lt;height val=&quot;39&quot; /&gt;&lt;hasText val=&quot;1&quot; /&gt;&lt;/Image&gt;&lt;/ThreeDShapeInfo&gt;"/>
  <p:tag name="PRESENTER_SHAPETEXTINFO" val="&lt;ShapeTextInfo&gt;&lt;TableIndex row=&quot;-1&quot; col=&quot;-1&quot;&gt;&lt;linesCount val=&quot;1&quot; /&gt;&lt;lineCharCount val=&quot;33&quot; /&gt;&lt;/TableIndex&gt;&lt;/ShapeTextInfo&gt;"/>
</p:tagLst>
</file>

<file path=ppt/tags/tag34.xml><?xml version="1.0" encoding="utf-8"?>
<p:tagLst xmlns:p="http://schemas.openxmlformats.org/presentationml/2006/main">
  <p:tag name="PRESENTER_SHAPEINFO" val="&lt;ThreeDShapeInfo&gt;&lt;uuid val=&quot;{48ce5b4e-6cd7-47d8-94ec-270cc1594cb3}&quot; /&gt;&lt;isInvalidForFieldText val=&quot;0&quot; /&gt;&lt;Image&gt;&lt;filename val=&quot;E:\breeze\content\14339732\2111066098-1\input\breezo\data\asimages\{48ce5b4e-6cd7-47d8-94ec-270cc1594cb3}.png&quot; /&gt;&lt;left val=&quot;1010&quot; /&gt;&lt;top val=&quot;659&quot; /&gt;&lt;width val=&quot;147&quot; /&gt;&lt;height val=&quot;51&quot; /&gt;&lt;hasText val=&quot;1&quot; /&gt;&lt;/Image&gt;&lt;/ThreeDShapeInfo&gt;"/>
</p:tagLst>
</file>

<file path=ppt/tags/tag340.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af3c5448-44c8-4f5a-8c2c-26dc42fdbc7d}.png&quot; /&gt;&lt;left val=&quot;176&quot; /&gt;&lt;top val=&quot;180&quot; /&gt;&lt;width val=&quot;1001&quot; /&gt;&lt;height val=&quot;375&quot; /&gt;&lt;hasText val=&quot;1&quot; /&gt;&lt;/Image&gt;&lt;/ThreeDShapeInfo&gt;"/>
</p:tagLst>
</file>

<file path=ppt/tags/tag341.xml><?xml version="1.0" encoding="utf-8"?>
<p:tagLst xmlns:p="http://schemas.openxmlformats.org/presentationml/2006/main">
  <p:tag name="PRESENTER_SHAPETEXTINFO" val="&lt;ShapeTextInfo&gt;&lt;TableIndex row=&quot;-1&quot; col=&quot;-1&quot;&gt;&lt;linesCount val=&quot;2&quot; /&gt;&lt;lineCharCount val=&quot;1&quot; /&gt;&lt;lineCharCount val=&quot;180&quot; /&gt;&lt;/TableIndex&gt;&lt;/ShapeTextInfo&gt;"/>
</p:tagLst>
</file>

<file path=ppt/tags/tag342.xml><?xml version="1.0" encoding="utf-8"?>
<p:tagLst xmlns:p="http://schemas.openxmlformats.org/presentationml/2006/main">
  <p:tag name="PRESENTER_SHAPEINFO" val="&lt;ThreeDShapeInfo&gt;&lt;uuid val=&quot;{6c536453-711f-4554-82ef-917f98ddec93}&quot; /&gt;&lt;isInvalidForFieldText val=&quot;0&quot; /&gt;&lt;Image&gt;&lt;filename val=&quot;E:\breeze\content\14339732\2111066098-1\input\breezo\data\asimages\{6c536453-711f-4554-82ef-917f98ddec9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3.xml><?xml version="1.0" encoding="utf-8"?>
<p:tagLst xmlns:p="http://schemas.openxmlformats.org/presentationml/2006/main">
  <p:tag name="HTML_SHAPEINFO" val="&lt;SlideThumbPath val=&quot;SlideTemp.PNG&quot;/&gt;"/>
</p:tagLst>
</file>

<file path=ppt/tags/tag344.xml><?xml version="1.0" encoding="utf-8"?>
<p:tagLst xmlns:p="http://schemas.openxmlformats.org/presentationml/2006/main">
  <p:tag name="PRESENTER_SHAPEINFO" val="&lt;ThreeDShapeInfo&gt;&lt;uuid val=&quot;{aab883b8-6fe6-45eb-bfcb-36fa9d9818e3}&quot; /&gt;&lt;isInvalidForFieldText val=&quot;0&quot; /&gt;&lt;Image&gt;&lt;filename val=&quot;E:\breeze\content\14339732\2111066098-1\input\breezo\data\asimages\{aab883b8-6fe6-45eb-bfcb-36fa9d9818e3}.png&quot; /&gt;&lt;left val=&quot;103&quot; /&gt;&lt;top val=&quot;32&quot; /&gt;&lt;width val=&quot;609&quot; /&gt;&lt;height val=&quot;39&quot; /&gt;&lt;hasText val=&quot;1&quot; /&gt;&lt;/Image&gt;&lt;/ThreeDShapeInfo&gt;"/>
  <p:tag name="PRESENTER_SHAPETEXTINFO" val="&lt;ShapeTextInfo&gt;&lt;TableIndex row=&quot;-1&quot; col=&quot;-1&quot;&gt;&lt;linesCount val=&quot;1&quot; /&gt;&lt;lineCharCount val=&quot;37&quot; /&gt;&lt;/TableIndex&gt;&lt;/ShapeTextInfo&gt;"/>
</p:tagLst>
</file>

<file path=ppt/tags/tag345.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6aa59d7d-b880-4ef8-91b3-960da0ce9607}.png&quot; /&gt;&lt;left val=&quot;168&quot; /&gt;&lt;top val=&quot;156&quot; /&gt;&lt;width val=&quot;1001&quot; /&gt;&lt;height val=&quot;423&quot; /&gt;&lt;hasText val=&quot;1&quot; /&gt;&lt;/Image&gt;&lt;/ThreeDShapeInfo&gt;"/>
</p:tagLst>
</file>

<file path=ppt/tags/tag346.xml><?xml version="1.0" encoding="utf-8"?>
<p:tagLst xmlns:p="http://schemas.openxmlformats.org/presentationml/2006/main">
  <p:tag name="PRESENTER_SHAPETEXTINFO" val="&lt;ShapeTextInfo&gt;&lt;TableIndex row=&quot;-1&quot; col=&quot;-1&quot;&gt;&lt;linesCount val=&quot;2&quot; /&gt;&lt;lineCharCount val=&quot;1&quot; /&gt;&lt;lineCharCount val=&quot;267&quot; /&gt;&lt;/TableIndex&gt;&lt;/ShapeTextInfo&gt;"/>
</p:tagLst>
</file>

<file path=ppt/tags/tag347.xml><?xml version="1.0" encoding="utf-8"?>
<p:tagLst xmlns:p="http://schemas.openxmlformats.org/presentationml/2006/main">
  <p:tag name="PRESENTER_SHAPEINFO" val="&lt;ThreeDShapeInfo&gt;&lt;uuid val=&quot;{aa89e4ab-f7ab-43db-a505-1af64a816337}&quot; /&gt;&lt;isInvalidForFieldText val=&quot;0&quot; /&gt;&lt;Image&gt;&lt;filename val=&quot;E:\breeze\content\14339732\2111066098-1\input\breezo\data\asimages\{aa89e4ab-f7ab-43db-a505-1af64a816337}.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8.xml><?xml version="1.0" encoding="utf-8"?>
<p:tagLst xmlns:p="http://schemas.openxmlformats.org/presentationml/2006/main">
  <p:tag name="HTML_SHAPEINFO" val="&lt;SlideThumbPath val=&quot;SlideTemp.PNG&quot;/&gt;"/>
</p:tagLst>
</file>

<file path=ppt/tags/tag349.xml><?xml version="1.0" encoding="utf-8"?>
<p:tagLst xmlns:p="http://schemas.openxmlformats.org/presentationml/2006/main">
  <p:tag name="PRESENTER_SHAPEINFO" val="&lt;ThreeDShapeInfo&gt;&lt;uuid val=&quot;{491f5054-281d-4755-8128-90e6f18e5a20}&quot; /&gt;&lt;isInvalidForFieldText val=&quot;0&quot; /&gt;&lt;Image&gt;&lt;filename val=&quot;E:\breeze\content\14339732\2111066098-1\input\breezo\data\asimages\{491f5054-281d-4755-8128-90e6f18e5a20}.png&quot; /&gt;&lt;left val=&quot;78&quot; /&gt;&lt;top val=&quot;0&quot; /&gt;&lt;width val=&quot;810&quot; /&gt;&lt;height val=&quot;107&quot; /&gt;&lt;hasText val=&quot;1&quot; /&gt;&lt;/Image&gt;&lt;/ThreeDShapeInfo&gt;"/>
  <p:tag name="PRESENTER_SHAPETEXTINFO" val="&lt;ShapeTextInfo&gt;&lt;TableIndex row=&quot;-1&quot; col=&quot;-1&quot;&gt;&lt;linesCount val=&quot;1&quot; /&gt;&lt;lineCharCount val=&quot;37&quot; /&gt;&lt;/TableIndex&gt;&lt;/ShapeTextInfo&gt;"/>
</p:tagLst>
</file>

<file path=ppt/tags/tag35.xml><?xml version="1.0" encoding="utf-8"?>
<p:tagLst xmlns:p="http://schemas.openxmlformats.org/presentationml/2006/main">
  <p:tag name="PRESENTER_SHAPEINFO" val="&lt;ThreeDShapeInfo&gt;&lt;uuid val=&quot;{f1dc8d24-3efb-4e19-adf3-c6465b8c54c7}&quot; /&gt;&lt;isInvalidForFieldText val=&quot;0&quot; /&gt;&lt;Image&gt;&lt;filename val=&quot;E:\breeze\content\14339732\2111066098-1\input\breezo\data\asimages\{f1dc8d24-3efb-4e19-adf3-c6465b8c54c7}.png&quot; /&gt;&lt;left val=&quot;34&quot; /&gt;&lt;top val=&quot;675&quot; /&gt;&lt;width val=&quot;226&quot; /&gt;&lt;height val=&quot;21&quot; /&gt;&lt;hasText val=&quot;1&quot; /&gt;&lt;/Image&gt;&lt;/ThreeDShapeInfo&gt;"/>
</p:tagLst>
</file>

<file path=ppt/tags/tag350.xml><?xml version="1.0" encoding="utf-8"?>
<p:tagLst xmlns:p="http://schemas.openxmlformats.org/presentationml/2006/main">
  <p:tag name="PRESENTER_SHAPEINFO" val="&lt;ThreeDShapeInfo&gt;&lt;uuid val=&quot;{64de603b-cef3-470a-bdbc-6aa46337da19}&quot; /&gt;&lt;isInvalidForFieldText val=&quot;0&quot; /&gt;&lt;Image&gt;&lt;filename val=&quot;E:\breeze\content\14339732\2111066098-1\input\breezo\data\asimages\{64de603b-cef3-470a-bdbc-6aa46337da19}.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5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e1e7bd72-6836-4ccd-a409-4054647fbb0c}.png&quot; /&gt;&lt;left val=&quot;106&quot; /&gt;&lt;top val=&quot;133&quot; /&gt;&lt;width val=&quot;1126&quot; /&gt;&lt;height val=&quot;482&quot; /&gt;&lt;hasText val=&quot;1&quot; /&gt;&lt;/Image&gt;&lt;/ThreeDShapeInfo&gt;"/>
</p:tagLst>
</file>

<file path=ppt/tags/tag352.xml><?xml version="1.0" encoding="utf-8"?>
<p:tagLst xmlns:p="http://schemas.openxmlformats.org/presentationml/2006/main">
  <p:tag name="PRESENTER_SHAPETEXTINFO" val="&lt;ShapeTextInfo&gt;&lt;TableIndex row=&quot;-1&quot; col=&quot;-1&quot;&gt;&lt;linesCount val=&quot;2&quot; /&gt;&lt;lineCharCount val=&quot;1&quot; /&gt;&lt;lineCharCount val=&quot;527&quot; /&gt;&lt;/TableIndex&gt;&lt;/ShapeTextInfo&gt;"/>
</p:tagLst>
</file>

<file path=ppt/tags/tag353.xml><?xml version="1.0" encoding="utf-8"?>
<p:tagLst xmlns:p="http://schemas.openxmlformats.org/presentationml/2006/main">
  <p:tag name="HTML_SHAPEINFO" val="&lt;SlideThumbPath val=&quot;SlideTemp.PNG&quot;/&gt;"/>
</p:tagLst>
</file>

<file path=ppt/tags/tag354.xml><?xml version="1.0" encoding="utf-8"?>
<p:tagLst xmlns:p="http://schemas.openxmlformats.org/presentationml/2006/main">
  <p:tag name="PRESENTER_SHAPEINFO" val="&lt;ThreeDShapeInfo&gt;&lt;uuid val=&quot;{f9fe4a70-4fd6-423a-bfb1-17e0bba5096e}&quot; /&gt;&lt;isInvalidForFieldText val=&quot;0&quot; /&gt;&lt;Image&gt;&lt;filename val=&quot;E:\breeze\content\14339732\2111066098-1\input\breezo\data\asimages\{f9fe4a70-4fd6-423a-bfb1-17e0bba5096e}.png&quot; /&gt;&lt;left val=&quot;106&quot; /&gt;&lt;top val=&quot;33&quot; /&gt;&lt;width val=&quot;500&quot; /&gt;&lt;height val=&quot;38&quot; /&gt;&lt;hasText val=&quot;1&quot; /&gt;&lt;/Image&gt;&lt;/ThreeDShapeInfo&gt;"/>
  <p:tag name="PRESENTER_SHAPETEXTINFO" val="&lt;ShapeTextInfo&gt;&lt;TableIndex row=&quot;-1&quot; col=&quot;-1&quot;&gt;&lt;linesCount val=&quot;1&quot; /&gt;&lt;lineCharCount val=&quot;30&quot; /&gt;&lt;/TableIndex&gt;&lt;/ShapeTextInfo&gt;"/>
</p:tagLst>
</file>

<file path=ppt/tags/tag355.xml><?xml version="1.0" encoding="utf-8"?>
<p:tagLst xmlns:p="http://schemas.openxmlformats.org/presentationml/2006/main">
  <p:tag name="PRESENTER_SHAPEINFO" val="&lt;ThreeDShapeInfo&gt;&lt;uuid val=&quot;{9ec60711-bc4c-49d3-9deb-94dc8891b20b}&quot; /&gt;&lt;isInvalidForFieldText val=&quot;0&quot; /&gt;&lt;Image&gt;&lt;filename val=&quot;E:\breeze\content\14339732\2111066098-1\input\breezo\data\asimages\{9ec60711-bc4c-49d3-9deb-94dc8891b20b}.png&quot; /&gt;&lt;left val=&quot;52&quot; /&gt;&lt;top val=&quot;124&quot; /&gt;&lt;width val=&quot;1169&quot; /&gt;&lt;height val=&quot;523&quot; /&gt;&lt;hasText val=&quot;1&quot; /&gt;&lt;/Image&gt;&lt;/ThreeDShapeInfo&gt;"/>
  <p:tag name="PRESENTER_SHAPETEXTINFO" val="&lt;ShapeTextInfo&gt;&lt;TableIndex row=&quot;-1&quot; col=&quot;-1&quot;&gt;&lt;linesCount val=&quot;12&quot; /&gt;&lt;lineCharCount val=&quot;138&quot; /&gt;&lt;lineCharCount val=&quot;43&quot; /&gt;&lt;lineCharCount val=&quot;50&quot; /&gt;&lt;lineCharCount val=&quot;21&quot; /&gt;&lt;lineCharCount val=&quot;17&quot; /&gt;&lt;lineCharCount val=&quot;4&quot; /&gt;&lt;lineCharCount val=&quot;121&quot; /&gt;&lt;lineCharCount val=&quot;137&quot; /&gt;&lt;lineCharCount val=&quot;45&quot; /&gt;&lt;lineCharCount val=&quot;50&quot; /&gt;&lt;lineCharCount val=&quot;4&quot; /&gt;&lt;lineCharCount val=&quot;118&quot; /&gt;&lt;/TableIndex&gt;&lt;/ShapeTextInfo&gt;"/>
</p:tagLst>
</file>

<file path=ppt/tags/tag356.xml><?xml version="1.0" encoding="utf-8"?>
<p:tagLst xmlns:p="http://schemas.openxmlformats.org/presentationml/2006/main">
  <p:tag name="PRESENTER_SHAPEINFO" val="&lt;ThreeDShapeInfo&gt;&lt;uuid val=&quot;{369374a4-603e-4766-a2b4-914aa1183929}&quot; /&gt;&lt;isInvalidForFieldText val=&quot;0&quot; /&gt;&lt;Image&gt;&lt;filename val=&quot;E:\breeze\content\14339732\2111066098-1\input\breezo\data\asimages\{369374a4-603e-4766-a2b4-914aa1183929}.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57.xml><?xml version="1.0" encoding="utf-8"?>
<p:tagLst xmlns:p="http://schemas.openxmlformats.org/presentationml/2006/main">
  <p:tag name="PRESENTER_SHAPEINFO" val="&lt;ThreeDShapeInfo&gt;&lt;uuid val=&quot;{3acb4071-75c3-4889-84f0-9a53f7fb2ec8}&quot; /&gt;&lt;isInvalidForFieldText val=&quot;0&quot; /&gt;&lt;Image&gt;&lt;filename val=&quot;E:\breeze\content\14339732\2111066098-1\input\breezo\data\asimages\{3acb4071-75c3-4889-84f0-9a53f7fb2ec8}.png&quot; /&gt;&lt;left val=&quot;79&quot; /&gt;&lt;top val=&quot;623&quot; /&gt;&lt;width val=&quot;270&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358.xml><?xml version="1.0" encoding="utf-8"?>
<p:tagLst xmlns:p="http://schemas.openxmlformats.org/presentationml/2006/main">
  <p:tag name="HTML_SHAPEINFO" val="&lt;SlideThumbPath val=&quot;SlideTemp.PNG&quot;/&gt;"/>
</p:tagLst>
</file>

<file path=ppt/tags/tag359.xml><?xml version="1.0" encoding="utf-8"?>
<p:tagLst xmlns:p="http://schemas.openxmlformats.org/presentationml/2006/main">
  <p:tag name="PRESENTER_SHAPEINFO" val="&lt;ThreeDShapeInfo&gt;&lt;uuid val=&quot;{03284e5a-2a88-4252-afe2-c23020df1d11}&quot; /&gt;&lt;isInvalidForFieldText val=&quot;0&quot; /&gt;&lt;Image&gt;&lt;filename val=&quot;E:\breeze\content\14339732\2111066098-1\input\breezo\data\asimages\{03284e5a-2a88-4252-afe2-c23020df1d11}.png&quot; /&gt;&lt;left val=&quot;106&quot; /&gt;&lt;top val=&quot;34&quot; /&gt;&lt;width val=&quot;637&quot; /&gt;&lt;height val=&quot;38&quot; /&gt;&lt;hasText val=&quot;1&quot; /&gt;&lt;/Image&gt;&lt;/ThreeDShapeInfo&gt;"/>
  <p:tag name="PRESENTER_SHAPETEXTINFO" val="&lt;ShapeTextInfo&gt;&lt;TableIndex row=&quot;-1&quot; col=&quot;-1&quot;&gt;&lt;linesCount val=&quot;1&quot; /&gt;&lt;lineCharCount val=&quot;37&quot; /&gt;&lt;/TableIndex&gt;&lt;/ShapeTextInfo&gt;"/>
</p:tagLst>
</file>

<file path=ppt/tags/tag3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60.xml><?xml version="1.0" encoding="utf-8"?>
<p:tagLst xmlns:p="http://schemas.openxmlformats.org/presentationml/2006/main">
  <p:tag name="PRESENTER_SHAPEINFO" val="&lt;ThreeDShapeInfo&gt;&lt;uuid val=&quot;{85c97274-2578-43ed-9421-478c50f11fb7}&quot; /&gt;&lt;isInvalidForFieldText val=&quot;0&quot; /&gt;&lt;Image&gt;&lt;filename val=&quot;E:\breeze\content\14339732\2111066098-1\input\breezo\data\asimages\{85c97274-2578-43ed-9421-478c50f11fb7}.png&quot; /&gt;&lt;left val=&quot;96&quot; /&gt;&lt;top val=&quot;129&quot; /&gt;&lt;width val=&quot;1091&quot; /&gt;&lt;height val=&quot;501&quot; /&gt;&lt;hasText val=&quot;1&quot; /&gt;&lt;/Image&gt;&lt;/ThreeDShapeInfo&gt;"/>
  <p:tag name="PRESENTER_SHAPETEXTINFO" val="&lt;ShapeTextInfo&gt;&lt;TableIndex row=&quot;-1&quot; col=&quot;-1&quot;&gt;&lt;linesCount val=&quot;4&quot; /&gt;&lt;lineCharCount val=&quot;80&quot; /&gt;&lt;lineCharCount val=&quot;80&quot; /&gt;&lt;lineCharCount val=&quot;206&quot; /&gt;&lt;lineCharCount val=&quot;250&quot; /&gt;&lt;/TableIndex&gt;&lt;/ShapeTextInfo&gt;"/>
</p:tagLst>
</file>

<file path=ppt/tags/tag361.xml><?xml version="1.0" encoding="utf-8"?>
<p:tagLst xmlns:p="http://schemas.openxmlformats.org/presentationml/2006/main">
  <p:tag name="PRESENTER_SHAPEINFO" val="&lt;ThreeDShapeInfo&gt;&lt;uuid val=&quot;{3612f159-eb24-497c-9aab-80405e01a573}&quot; /&gt;&lt;isInvalidForFieldText val=&quot;0&quot; /&gt;&lt;Image&gt;&lt;filename val=&quot;E:\breeze\content\14339732\2111066098-1\input\breezo\data\asimages\{3612f159-eb24-497c-9aab-80405e01a57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2.xml><?xml version="1.0" encoding="utf-8"?>
<p:tagLst xmlns:p="http://schemas.openxmlformats.org/presentationml/2006/main">
  <p:tag name="PRESENTER_SHAPEINFO" val="&lt;ThreeDShapeInfo&gt;&lt;uuid val=&quot;{91d40508-510b-41e5-93d0-0c71d4eabb56}&quot; /&gt;&lt;isInvalidForFieldText val=&quot;0&quot; /&gt;&lt;Image&gt;&lt;filename val=&quot;E:\breeze\content\14339732\2111066098-1\input\breezo\data\asimages\{91d40508-510b-41e5-93d0-0c71d4eabb56}.png&quot; /&gt;&lt;left val=&quot;345&quot; /&gt;&lt;top val=&quot;121&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363.xml><?xml version="1.0" encoding="utf-8"?>
<p:tagLst xmlns:p="http://schemas.openxmlformats.org/presentationml/2006/main">
  <p:tag name="PRESENTER_SHAPEINFO" val="&lt;ThreeDShapeInfo&gt;&lt;uuid val=&quot;{54a96dd8-83a1-4f10-ba35-fb7e1cbe7544}&quot; /&gt;&lt;isInvalidForFieldText val=&quot;0&quot; /&gt;&lt;Image&gt;&lt;filename val=&quot;E:\breeze\content\14339732\2111066098-1\input\breezo\data\asimages\{54a96dd8-83a1-4f10-ba35-fb7e1cbe7544}.png&quot; /&gt;&lt;left val=&quot;333&quot; /&gt;&lt;top val=&quot;224&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364.xml><?xml version="1.0" encoding="utf-8"?>
<p:tagLst xmlns:p="http://schemas.openxmlformats.org/presentationml/2006/main">
  <p:tag name="PRESENTER_SHAPEINFO" val="&lt;ThreeDShapeInfo&gt;&lt;uuid val=&quot;{3002d16c-e4a1-4a97-b826-f3dbfedafb16}&quot; /&gt;&lt;isInvalidForFieldText val=&quot;0&quot; /&gt;&lt;Image&gt;&lt;filename val=&quot;E:\breeze\content\14339732\2111066098-1\input\breezo\data\asimages\{3002d16c-e4a1-4a97-b826-f3dbfedafb16}.png&quot; /&gt;&lt;left val=&quot;92&quot; /&gt;&lt;top val=&quot;410&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365.xml><?xml version="1.0" encoding="utf-8"?>
<p:tagLst xmlns:p="http://schemas.openxmlformats.org/presentationml/2006/main">
  <p:tag name="PRESENTER_SHAPEINFO" val="&lt;ThreeDShapeInfo&gt;&lt;uuid val=&quot;{80c9afe4-ef9c-4026-a906-7527a00d672f}&quot; /&gt;&lt;isInvalidForFieldText val=&quot;0&quot; /&gt;&lt;Image&gt;&lt;filename val=&quot;E:\breeze\content\14339732\2111066098-1\input\breezo\data\asimages\{80c9afe4-ef9c-4026-a906-7527a00d672f}.png&quot; /&gt;&lt;left val=&quot;92&quot; /&gt;&lt;top val=&quot;594&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366.xml><?xml version="1.0" encoding="utf-8"?>
<p:tagLst xmlns:p="http://schemas.openxmlformats.org/presentationml/2006/main">
  <p:tag name="HTML_SHAPEINFO" val="&lt;SlideThumbPath val=&quot;SlideTemp.PNG&quot;/&gt;"/>
</p:tagLst>
</file>

<file path=ppt/tags/tag367.xml><?xml version="1.0" encoding="utf-8"?>
<p:tagLst xmlns:p="http://schemas.openxmlformats.org/presentationml/2006/main">
  <p:tag name="PRESENTER_SHAPEINFO" val="&lt;ThreeDShapeInfo&gt;&lt;uuid val=&quot;{6217735f-2c0d-4f56-bc29-4eed5e8c1bda}&quot; /&gt;&lt;isInvalidForFieldText val=&quot;0&quot; /&gt;&lt;Image&gt;&lt;filename val=&quot;E:\breeze\content\14339732\2111066098-1\input\breezo\data\asimages\{6217735f-2c0d-4f56-bc29-4eed5e8c1bd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8.xml><?xml version="1.0" encoding="utf-8"?>
<p:tagLst xmlns:p="http://schemas.openxmlformats.org/presentationml/2006/main">
  <p:tag name="PRESENTER_SHAPEINFO" val="&lt;ThreeDShapeInfo&gt;&lt;uuid val=&quot;{c97458b4-8a47-4d0a-bf93-e51463ec608b}&quot; /&gt;&lt;isInvalidForFieldText val=&quot;0&quot; /&gt;&lt;Image&gt;&lt;filename val=&quot;E:\breeze\content\14339732\2111066098-1\input\breezo\data\asimages\{c97458b4-8a47-4d0a-bf93-e51463ec608b}.png&quot; /&gt;&lt;left val=&quot;97&quot; /&gt;&lt;top val=&quot;336&quot; /&gt;&lt;width val=&quot;137&quot; /&gt;&lt;height val=&quot;43&quot; /&gt;&lt;hasText val=&quot;1&quot; /&gt;&lt;/Image&gt;&lt;/ThreeDShapeInfo&gt;"/>
  <p:tag name="PRESENTER_SHAPETEXTINFO" val="&lt;ShapeTextInfo&gt;&lt;TableIndex row=&quot;-1&quot; col=&quot;-1&quot;&gt;&lt;linesCount val=&quot;1&quot; /&gt;&lt;lineCharCount val=&quot;6&quot; /&gt;&lt;/TableIndex&gt;&lt;/ShapeTextInfo&gt;"/>
</p:tagLst>
</file>

<file path=ppt/tags/tag369.xml><?xml version="1.0" encoding="utf-8"?>
<p:tagLst xmlns:p="http://schemas.openxmlformats.org/presentationml/2006/main">
  <p:tag name="PRESENTER_SHAPEINFO" val="&lt;ThreeDShapeInfo&gt;&lt;uuid val=&quot;{028d7006-70b3-4fc2-ab48-58e9d911beb7}&quot; /&gt;&lt;isInvalidForFieldText val=&quot;0&quot; /&gt;&lt;Image&gt;&lt;filename val=&quot;E:\breeze\content\14339732\2111066098-1\input\breezo\data\asimages\{028d7006-70b3-4fc2-ab48-58e9d911beb7}.png&quot; /&gt;&lt;left val=&quot;96&quot; /&gt;&lt;top val=&quot;460&quot; /&gt;&lt;width val=&quot;440&quot; /&gt;&lt;height val=&quot;27&quot; /&gt;&lt;hasText val=&quot;1&quot; /&gt;&lt;/Image&gt;&lt;/ThreeDShapeInfo&gt;"/>
  <p:tag name="PRESENTER_SHAPETEXTINFO" val="&lt;ShapeTextInfo&gt;&lt;TableIndex row=&quot;-1&quot; col=&quot;-1&quot;&gt;&lt;linesCount val=&quot;1&quot; /&gt;&lt;lineCharCount val=&quot;29&quot; /&gt;&lt;/TableIndex&gt;&lt;/ShapeTextInfo&gt;"/>
</p:tagLst>
</file>

<file path=ppt/tags/tag3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370.xml><?xml version="1.0" encoding="utf-8"?>
<p:tagLst xmlns:p="http://schemas.openxmlformats.org/presentationml/2006/main">
  <p:tag name="HTML_SHAPEINFO" val="&lt;SlideThumbPath val=&quot;SlideTemp.PNG&quot;/&gt;"/>
</p:tagLst>
</file>

<file path=ppt/tags/tag371.xml><?xml version="1.0" encoding="utf-8"?>
<p:tagLst xmlns:p="http://schemas.openxmlformats.org/presentationml/2006/main">
  <p:tag name="PRESENTER_SHAPEINFO" val="&lt;ThreeDShapeInfo&gt;&lt;uuid val=&quot;{44309032-4667-4402-a4b3-c7aa5ab67ffe}&quot; /&gt;&lt;isInvalidForFieldText val=&quot;0&quot; /&gt;&lt;Image&gt;&lt;filename val=&quot;E:\breeze\content\14339732\2111066098-1\input\breezo\data\asimages\{44309032-4667-4402-a4b3-c7aa5ab67ffe}.png&quot; /&gt;&lt;left val=&quot;95&quot; /&gt;&lt;top val=&quot;336&quot; /&gt;&lt;width val=&quot;594&quot; /&gt;&lt;height val=&quot;43&quot; /&gt;&lt;hasText val=&quot;1&quot; /&gt;&lt;/Image&gt;&lt;/ThreeDShapeInfo&gt;"/>
  <p:tag name="PRESENTER_SHAPETEXTINFO" val="&lt;ShapeTextInfo&gt;&lt;TableIndex row=&quot;-1&quot; col=&quot;-1&quot;&gt;&lt;linesCount val=&quot;1&quot; /&gt;&lt;lineCharCount val=&quot;22&quot; /&gt;&lt;/TableIndex&gt;&lt;/ShapeTextInfo&gt;"/>
</p:tagLst>
</file>

<file path=ppt/tags/tag372.xml><?xml version="1.0" encoding="utf-8"?>
<p:tagLst xmlns:p="http://schemas.openxmlformats.org/presentationml/2006/main">
  <p:tag name="PRESENTER_SHAPEINFO" val="&lt;ThreeDShapeInfo&gt;&lt;uuid val=&quot;{ae45db96-e2e0-4382-907a-7a02bdb022ee}&quot; /&gt;&lt;isInvalidForFieldText val=&quot;0&quot; /&gt;&lt;Image&gt;&lt;filename val=&quot;E:\breeze\content\14339732\2111066098-1\input\breezo\data\asimages\{ae45db96-e2e0-4382-907a-7a02bdb022e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3.xml><?xml version="1.0" encoding="utf-8"?>
<p:tagLst xmlns:p="http://schemas.openxmlformats.org/presentationml/2006/main">
  <p:tag name="HTML_SHAPEINFO" val="&lt;SlideThumbPath val=&quot;SlideTemp.PNG&quot;/&gt;"/>
</p:tagLst>
</file>

<file path=ppt/tags/tag374.xml><?xml version="1.0" encoding="utf-8"?>
<p:tagLst xmlns:p="http://schemas.openxmlformats.org/presentationml/2006/main">
  <p:tag name="PRESENTER_SHAPEINFO" val="&lt;ThreeDShapeInfo&gt;&lt;uuid val=&quot;{6dfab7e4-7e46-4061-920d-a1c2072210c0}&quot; /&gt;&lt;isInvalidForFieldText val=&quot;0&quot; /&gt;&lt;Image&gt;&lt;filename val=&quot;E:\breeze\content\14339732\2111066098-1\input\breezo\data\asimages\{6dfab7e4-7e46-4061-920d-a1c2072210c0}.png&quot; /&gt;&lt;left val=&quot;104&quot; /&gt;&lt;top val=&quot;32&quot; /&gt;&lt;width val=&quot;433&quot; /&gt;&lt;height val=&quot;31&quot; /&gt;&lt;hasText val=&quot;1&quot; /&gt;&lt;/Image&gt;&lt;/ThreeDShapeInfo&gt;"/>
  <p:tag name="PRESENTER_SHAPETEXTINFO" val="&lt;ShapeTextInfo&gt;&lt;TableIndex row=&quot;-1&quot; col=&quot;-1&quot;&gt;&lt;linesCount val=&quot;1&quot; /&gt;&lt;lineCharCount val=&quot;23&quot; /&gt;&lt;/TableIndex&gt;&lt;/ShapeTextInfo&gt;"/>
</p:tagLst>
</file>

<file path=ppt/tags/tag375.xml><?xml version="1.0" encoding="utf-8"?>
<p:tagLst xmlns:p="http://schemas.openxmlformats.org/presentationml/2006/main">
  <p:tag name="PRESENTER_SHAPEINFO" val="&lt;ThreeDShapeInfo&gt;&lt;uuid val=&quot;{d8937170-2ad3-472c-8e44-0e4840b0de1e}&quot; /&gt;&lt;isInvalidForFieldText val=&quot;0&quot; /&gt;&lt;Image&gt;&lt;filename val=&quot;E:\breeze\content\14339732\2111066098-1\input\breezo\data\asimages\{d8937170-2ad3-472c-8e44-0e4840b0de1e}.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32&quot; /&gt;&lt;/TableIndex&gt;&lt;/ShapeTextInfo&gt;"/>
</p:tagLst>
</file>

<file path=ppt/tags/tag376.xml><?xml version="1.0" encoding="utf-8"?>
<p:tagLst xmlns:p="http://schemas.openxmlformats.org/presentationml/2006/main">
  <p:tag name="PRESENTER_SHAPEINFO" val="&lt;ThreeDShapeInfo&gt;&lt;uuid val=&quot;{9a7a89e4-8897-4b71-871f-d32ad9ef17fa}&quot; /&gt;&lt;isInvalidForFieldText val=&quot;0&quot; /&gt;&lt;Image&gt;&lt;filename val=&quot;E:\breeze\content\14339732\2111066098-1\input\breezo\data\asimages\{9a7a89e4-8897-4b71-871f-d32ad9ef17fa}.png&quot; /&gt;&lt;left val=&quot;100&quot; /&gt;&lt;top val=&quot;218&quot; /&gt;&lt;width val=&quot;1065&quot; /&gt;&lt;height val=&quot;248&quot; /&gt;&lt;hasText val=&quot;1&quot; /&gt;&lt;/Image&gt;&lt;/ThreeDShapeInfo&gt;"/>
  <p:tag name="PRESENTER_SHAPETEXTINFO" val="&lt;ShapeTextInfo&gt;&lt;TableIndex row=&quot;-1&quot; col=&quot;-1&quot;&gt;&lt;linesCount val=&quot;3&quot; /&gt;&lt;lineCharCount val=&quot;61&quot; /&gt;&lt;lineCharCount val=&quot;116&quot; /&gt;&lt;lineCharCount val=&quot;76&quot; /&gt;&lt;/TableIndex&gt;&lt;/ShapeTextInfo&gt;"/>
</p:tagLst>
</file>

<file path=ppt/tags/tag377.xml><?xml version="1.0" encoding="utf-8"?>
<p:tagLst xmlns:p="http://schemas.openxmlformats.org/presentationml/2006/main">
  <p:tag name="PRESENTER_SHAPEINFO" val="&lt;ThreeDShapeInfo&gt;&lt;uuid val=&quot;{3e1ca384-5ac6-4b9d-a40b-f4b418b6ff27}&quot; /&gt;&lt;isInvalidForFieldText val=&quot;0&quot; /&gt;&lt;Image&gt;&lt;filename val=&quot;E:\breeze\content\14339732\2111066098-1\input\breezo\data\asimages\{3e1ca384-5ac6-4b9d-a40b-f4b418b6ff27}.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8.xml><?xml version="1.0" encoding="utf-8"?>
<p:tagLst xmlns:p="http://schemas.openxmlformats.org/presentationml/2006/main">
  <p:tag name="HTML_SHAPEINFO" val="&lt;SlideThumbPath val=&quot;SlideTemp.PNG&quot;/&gt;"/>
</p:tagLst>
</file>

<file path=ppt/tags/tag379.xml><?xml version="1.0" encoding="utf-8"?>
<p:tagLst xmlns:p="http://schemas.openxmlformats.org/presentationml/2006/main">
  <p:tag name="PRESENTER_SHAPEINFO" val="&lt;ThreeDShapeInfo&gt;&lt;uuid val=&quot;{e0d93f88-f77e-4569-844f-36d96ee54808}&quot; /&gt;&lt;isInvalidForFieldText val=&quot;0&quot; /&gt;&lt;Image&gt;&lt;filename val=&quot;E:\breeze\content\14339732\2111066098-1\input\breezo\data\asimages\{e0d93f88-f77e-4569-844f-36d96ee54808}.png&quot; /&gt;&lt;left val=&quot;106&quot; /&gt;&lt;top val=&quot;33&quot; /&gt;&lt;width val=&quot;631&quot; /&gt;&lt;height val=&quot;31&quot; /&gt;&lt;hasText val=&quot;1&quot; /&gt;&lt;/Image&gt;&lt;/ThreeDShapeInfo&gt;"/>
  <p:tag name="PRESENTER_SHAPETEXTINFO" val="&lt;ShapeTextInfo&gt;&lt;TableIndex row=&quot;-1&quot; col=&quot;-1&quot;&gt;&lt;linesCount val=&quot;1&quot; /&gt;&lt;lineCharCount val=&quot;34&quot; /&gt;&lt;/TableIndex&gt;&lt;/ShapeTextInfo&gt;"/>
</p:tagLst>
</file>

<file path=ppt/tags/tag38.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80.xml><?xml version="1.0" encoding="utf-8"?>
<p:tagLst xmlns:p="http://schemas.openxmlformats.org/presentationml/2006/main">
  <p:tag name="PRESENTER_SHAPEINFO" val="&lt;ThreeDShapeInfo&gt;&lt;uuid val=&quot;{792e42f3-eebe-4060-b1a0-2d77ac16803d}&quot; /&gt;&lt;isInvalidForFieldText val=&quot;0&quot; /&gt;&lt;Image&gt;&lt;filename val=&quot;E:\breeze\content\14339732\2111066098-1\input\breezo\data\asimages\{792e42f3-eebe-4060-b1a0-2d77ac16803d}.png&quot; /&gt;&lt;left val=&quot;100&quot; /&gt;&lt;top val=&quot;132&quot; /&gt;&lt;width val=&quot;503&quot; /&gt;&lt;height val=&quot;405&quot; /&gt;&lt;hasText val=&quot;1&quot; /&gt;&lt;/Image&gt;&lt;/ThreeDShapeInfo&gt;"/>
  <p:tag name="PRESENTER_SHAPETEXTINFO" val="&lt;ShapeTextInfo&gt;&lt;TableIndex row=&quot;-1&quot; col=&quot;-1&quot;&gt;&lt;linesCount val=&quot;3&quot; /&gt;&lt;lineCharCount val=&quot;44&quot; /&gt;&lt;lineCharCount val=&quot;67&quot; /&gt;&lt;lineCharCount val=&quot;73&quot; /&gt;&lt;/TableIndex&gt;&lt;/ShapeTextInfo&gt;"/>
</p:tagLst>
</file>

<file path=ppt/tags/tag381.xml><?xml version="1.0" encoding="utf-8"?>
<p:tagLst xmlns:p="http://schemas.openxmlformats.org/presentationml/2006/main">
  <p:tag name="PRESENTER_SHAPEINFO" val="&lt;ThreeDShapeInfo&gt;&lt;uuid val=&quot;{612119de-20d9-46e9-b15f-0df28fe9f5ff}&quot; /&gt;&lt;isInvalidForFieldText val=&quot;0&quot; /&gt;&lt;Image&gt;&lt;filename val=&quot;E:\breeze\content\14339732\2111066098-1\input\breezo\data\asimages\{612119de-20d9-46e9-b15f-0df28fe9f5ff}.jpg&quot; /&gt;&lt;left val=&quot;674&quot; /&gt;&lt;top val=&quot;150&quot; /&gt;&lt;width val=&quot;555&quot; /&gt;&lt;height val=&quot;369&quot; /&gt;&lt;hasText val=&quot;1&quot; /&gt;&lt;/Image&gt;&lt;/ThreeDShapeInfo&gt;"/>
</p:tagLst>
</file>

<file path=ppt/tags/tag382.xml><?xml version="1.0" encoding="utf-8"?>
<p:tagLst xmlns:p="http://schemas.openxmlformats.org/presentationml/2006/main">
  <p:tag name="PRESENTER_SHAPEINFO" val="&lt;ThreeDShapeInfo&gt;&lt;uuid val=&quot;{b04ed412-ec48-497c-8d16-a601ecc02f30}&quot; /&gt;&lt;isInvalidForFieldText val=&quot;0&quot; /&gt;&lt;Image&gt;&lt;filename val=&quot;E:\breeze\content\14339732\2111066098-1\input\breezo\data\asimages\{b04ed412-ec48-497c-8d16-a601ecc02f30}.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83.xml><?xml version="1.0" encoding="utf-8"?>
<p:tagLst xmlns:p="http://schemas.openxmlformats.org/presentationml/2006/main">
  <p:tag name="HTML_SHAPEINFO" val="&lt;SlideThumbPath val=&quot;SlideTemp.PNG&quot;/&gt;"/>
</p:tagLst>
</file>

<file path=ppt/tags/tag384.xml><?xml version="1.0" encoding="utf-8"?>
<p:tagLst xmlns:p="http://schemas.openxmlformats.org/presentationml/2006/main">
  <p:tag name="PRESENTER_SHAPEINFO" val="&lt;ThreeDShapeInfo&gt;&lt;uuid val=&quot;{5934e4cb-56d6-4f0c-bf90-56391171bb41}&quot; /&gt;&lt;isInvalidForFieldText val=&quot;0&quot; /&gt;&lt;Image&gt;&lt;filename val=&quot;E:\breeze\content\14339732\2111066098-1\input\breezo\data\asimages\{5934e4cb-56d6-4f0c-bf90-56391171bb41}.png&quot; /&gt;&lt;left val=&quot;89&quot; /&gt;&lt;top val=&quot;36&quot; /&gt;&lt;width val=&quot;1149&quot; /&gt;&lt;height val=&quot;33&quot; /&gt;&lt;hasText val=&quot;1&quot; /&gt;&lt;/Image&gt;&lt;/ThreeDShapeInfo&gt;"/>
  <p:tag name="PRESENTER_SHAPETEXTINFO" val="&lt;ShapeTextInfo&gt;&lt;TableIndex row=&quot;-1&quot; col=&quot;-1&quot;&gt;&lt;linesCount val=&quot;1&quot; /&gt;&lt;lineCharCount val=&quot;71&quot; /&gt;&lt;/TableIndex&gt;&lt;/ShapeTextInfo&gt;"/>
</p:tagLst>
</file>

<file path=ppt/tags/tag385.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c8aa0a7c-1df9-4c96-8a01-1342f2f6548d}.png&quot; /&gt;&lt;left val=&quot;135&quot; /&gt;&lt;top val=&quot;88&quot; /&gt;&lt;width val=&quot;1017&quot; /&gt;&lt;height val=&quot;631&quot; /&gt;&lt;hasText val=&quot;1&quot; /&gt;&lt;/Image&gt;&lt;/ThreeDShapeInfo&gt;"/>
</p:tagLst>
</file>

<file path=ppt/tags/tag386.xml><?xml version="1.0" encoding="utf-8"?>
<p:tagLst xmlns:p="http://schemas.openxmlformats.org/presentationml/2006/main">
  <p:tag name="PRESENTER_SHAPEINFO" val="&lt;ThreeDShapeInfo&gt;&lt;uuid val=&quot;{2e289a77-d5c7-4838-9b5a-6bb3e595145a}&quot; /&gt;&lt;isInvalidForFieldText val=&quot;0&quot; /&gt;&lt;Image&gt;&lt;filename val=&quot;E:\breeze\content\14339732\2111066098-1\input\breezo\data\asimages\{2e289a77-d5c7-4838-9b5a-6bb3e595145a}.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87.xml><?xml version="1.0" encoding="utf-8"?>
<p:tagLst xmlns:p="http://schemas.openxmlformats.org/presentationml/2006/main">
  <p:tag name="HTML_SHAPEINFO" val="&lt;SlideThumbPath val=&quot;SlideTemp.PNG&quot;/&gt;"/>
</p:tagLst>
</file>

<file path=ppt/tags/tag388.xml><?xml version="1.0" encoding="utf-8"?>
<p:tagLst xmlns:p="http://schemas.openxmlformats.org/presentationml/2006/main">
  <p:tag name="PRESENTER_SHAPEINFO" val="&lt;ThreeDShapeInfo&gt;&lt;uuid val=&quot;{8585758f-7aad-45da-9587-deab5b26b486}&quot; /&gt;&lt;isInvalidForFieldText val=&quot;0&quot; /&gt;&lt;Image&gt;&lt;filename val=&quot;E:\breeze\content\14339732\2111066098-1\input\breezo\data\asimages\{8585758f-7aad-45da-9587-deab5b26b486}.png&quot; /&gt;&lt;left val=&quot;104&quot; /&gt;&lt;top val=&quot;32&quot; /&gt;&lt;width val=&quot;489&quot; /&gt;&lt;height val=&quot;39&quot; /&gt;&lt;hasText val=&quot;1&quot; /&gt;&lt;/Image&gt;&lt;/ThreeDShapeInfo&gt;"/>
  <p:tag name="PRESENTER_SHAPETEXTINFO" val="&lt;ShapeTextInfo&gt;&lt;TableIndex row=&quot;-1&quot; col=&quot;-1&quot;&gt;&lt;linesCount val=&quot;1&quot; /&gt;&lt;lineCharCount val=&quot;26&quot; /&gt;&lt;/TableIndex&gt;&lt;/ShapeTextInfo&gt;"/>
</p:tagLst>
</file>

<file path=ppt/tags/tag389.xml><?xml version="1.0" encoding="utf-8"?>
<p:tagLst xmlns:p="http://schemas.openxmlformats.org/presentationml/2006/main">
  <p:tag name="PRESENTER_SHAPEINFO" val="&lt;ThreeDShapeInfo&gt;&lt;uuid val=&quot;{e5574837-39db-4381-ad0c-18027f2bda4e}&quot; /&gt;&lt;isInvalidForFieldText val=&quot;0&quot; /&gt;&lt;Image&gt;&lt;filename val=&quot;E:\breeze\content\14339732\2111066098-1\input\breezo\data\asimages\{e5574837-39db-4381-ad0c-18027f2bda4e}.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21&quot; /&gt;&lt;/TableIndex&gt;&lt;/ShapeTextInfo&gt;"/>
</p:tagLst>
</file>

<file path=ppt/tags/tag3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90.xml><?xml version="1.0" encoding="utf-8"?>
<p:tagLst xmlns:p="http://schemas.openxmlformats.org/presentationml/2006/main">
  <p:tag name="PRESENTER_SHAPEINFO" val="&lt;ThreeDShapeInfo&gt;&lt;uuid val=&quot;{912e6bec-2b6a-4fe0-bdfb-b9070b43d2a4}&quot; /&gt;&lt;isInvalidForFieldText val=&quot;0&quot; /&gt;&lt;Image&gt;&lt;filename val=&quot;E:\breeze\content\14339732\2111066098-1\input\breezo\data\asimages\{912e6bec-2b6a-4fe0-bdfb-b9070b43d2a4}.png&quot; /&gt;&lt;left val=&quot;98&quot; /&gt;&lt;top val=&quot;220&quot; /&gt;&lt;width val=&quot;446&quot; /&gt;&lt;height val=&quot;211&quot; /&gt;&lt;hasText val=&quot;1&quot; /&gt;&lt;/Image&gt;&lt;/ThreeDShapeInfo&gt;"/>
  <p:tag name="PRESENTER_SHAPETEXTINFO" val="&lt;ShapeTextInfo&gt;&lt;TableIndex row=&quot;-1&quot; col=&quot;-1&quot;&gt;&lt;linesCount val=&quot;4&quot; /&gt;&lt;lineCharCount val=&quot;32&quot; /&gt;&lt;lineCharCount val=&quot;25&quot; /&gt;&lt;lineCharCount val=&quot;25&quot; /&gt;&lt;lineCharCount val=&quot;14&quot; /&gt;&lt;/TableIndex&gt;&lt;/ShapeTextInfo&gt;"/>
</p:tagLst>
</file>

<file path=ppt/tags/tag391.xml><?xml version="1.0" encoding="utf-8"?>
<p:tagLst xmlns:p="http://schemas.openxmlformats.org/presentationml/2006/main">
  <p:tag name="PRESENTER_SHAPEINFO" val="&lt;ThreeDShapeInfo&gt;&lt;uuid val=&quot;{ad4edbfd-88fd-4a0e-9c32-9aacad66fea4}&quot; /&gt;&lt;isInvalidForFieldText val=&quot;0&quot; /&gt;&lt;Image&gt;&lt;filename val=&quot;E:\breeze\content\14339732\2111066098-1\input\breezo\data\asimages\{ad4edbfd-88fd-4a0e-9c32-9aacad66fea4}.jpg&quot; /&gt;&lt;left val=&quot;556&quot; /&gt;&lt;top val=&quot;268&quot; /&gt;&lt;width val=&quot;649&quot; /&gt;&lt;height val=&quot;346&quot; /&gt;&lt;hasText val=&quot;1&quot; /&gt;&lt;/Image&gt;&lt;/ThreeDShapeInfo&gt;"/>
</p:tagLst>
</file>

<file path=ppt/tags/tag392.xml><?xml version="1.0" encoding="utf-8"?>
<p:tagLst xmlns:p="http://schemas.openxmlformats.org/presentationml/2006/main">
  <p:tag name="PRESENTER_SHAPEINFO" val="&lt;ThreeDShapeInfo&gt;&lt;uuid val=&quot;{90af2c69-af68-48e4-adc3-523cb434e208}&quot; /&gt;&lt;isInvalidForFieldText val=&quot;0&quot; /&gt;&lt;Image&gt;&lt;filename val=&quot;E:\breeze\content\14339732\2111066098-1\input\breezo\data\asimages\{90af2c69-af68-48e4-adc3-523cb434e208}.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3.xml><?xml version="1.0" encoding="utf-8"?>
<p:tagLst xmlns:p="http://schemas.openxmlformats.org/presentationml/2006/main">
  <p:tag name="HTML_SHAPEINFO" val="&lt;SlideThumbPath val=&quot;SlideTemp.PNG&quot;/&gt;"/>
</p:tagLst>
</file>

<file path=ppt/tags/tag394.xml><?xml version="1.0" encoding="utf-8"?>
<p:tagLst xmlns:p="http://schemas.openxmlformats.org/presentationml/2006/main">
  <p:tag name="PRESENTER_SHAPEINFO" val="&lt;ThreeDShapeInfo&gt;&lt;uuid val=&quot;{2ef5e9c4-f077-4739-9a35-f638161595f9}&quot; /&gt;&lt;isInvalidForFieldText val=&quot;0&quot; /&gt;&lt;Image&gt;&lt;filename val=&quot;E:\breeze\content\14339732\2111066098-1\input\breezo\data\asimages\{2ef5e9c4-f077-4739-9a35-f638161595f9}.png&quot; /&gt;&lt;left val=&quot;106&quot; /&gt;&lt;top val=&quot;33&quot; /&gt;&lt;width val=&quot;285&quot; /&gt;&lt;height val=&quot;38&quot; /&gt;&lt;hasText val=&quot;1&quot; /&gt;&lt;/Image&gt;&lt;/ThreeDShapeInfo&gt;"/>
  <p:tag name="PRESENTER_SHAPETEXTINFO" val="&lt;ShapeTextInfo&gt;&lt;TableIndex row=&quot;-1&quot; col=&quot;-1&quot;&gt;&lt;linesCount val=&quot;1&quot; /&gt;&lt;lineCharCount val=&quot;16&quot; /&gt;&lt;/TableIndex&gt;&lt;/ShapeTextInfo&gt;"/>
</p:tagLst>
</file>

<file path=ppt/tags/tag395.xml><?xml version="1.0" encoding="utf-8"?>
<p:tagLst xmlns:p="http://schemas.openxmlformats.org/presentationml/2006/main">
  <p:tag name="PRESENTER_SHAPEINFO" val="&lt;ThreeDShapeInfo&gt;&lt;uuid val=&quot;{2827105d-9e16-4a14-b080-a9476d6f2265}&quot; /&gt;&lt;isInvalidForFieldText val=&quot;0&quot; /&gt;&lt;Image&gt;&lt;filename val=&quot;E:\breeze\content\14339732\2111066098-1\input\breezo\data\asimages\{2827105d-9e16-4a14-b080-a9476d6f2265}.png&quot; /&gt;&lt;left val=&quot;87&quot; /&gt;&lt;top val=&quot;108&quot; /&gt;&lt;width val=&quot;1107&quot; /&gt;&lt;height val=&quot;89&quot; /&gt;&lt;hasText val=&quot;1&quot; /&gt;&lt;/Image&gt;&lt;/ThreeDShapeInfo&gt;"/>
  <p:tag name="PRESENTER_SHAPETEXTINFO" val="&lt;ShapeTextInfo&gt;&lt;TableIndex row=&quot;-1&quot; col=&quot;-1&quot;&gt;&lt;linesCount val=&quot;1&quot; /&gt;&lt;lineCharCount val=&quot;124&quot; /&gt;&lt;/TableIndex&gt;&lt;/ShapeTextInfo&gt;"/>
</p:tagLst>
</file>

<file path=ppt/tags/tag396.xml><?xml version="1.0" encoding="utf-8"?>
<p:tagLst xmlns:p="http://schemas.openxmlformats.org/presentationml/2006/main">
  <p:tag name="PRESENTER_SHAPEINFO" val="&lt;ThreeDShapeInfo&gt;&lt;uuid val=&quot;{69ea4c64-f920-493d-92ad-aa2041ce46f6}&quot; /&gt;&lt;isInvalidForFieldText val=&quot;0&quot; /&gt;&lt;Image&gt;&lt;filename val=&quot;E:\breeze\content\14339732\2111066098-1\input\breezo\data\asimages\{69ea4c64-f920-493d-92ad-aa2041ce46f6}.png&quot; /&gt;&lt;left val=&quot;100&quot; /&gt;&lt;top val=&quot;220&quot; /&gt;&lt;width val=&quot;1081&quot; /&gt;&lt;height val=&quot;41&quot; /&gt;&lt;hasText val=&quot;1&quot; /&gt;&lt;/Image&gt;&lt;/ThreeDShapeInfo&gt;"/>
  <p:tag name="PRESENTER_SHAPETEXTINFO" val="&lt;ShapeTextInfo&gt;&lt;TableIndex row=&quot;-1&quot; col=&quot;-1&quot;&gt;&lt;linesCount val=&quot;1&quot; /&gt;&lt;lineCharCount val=&quot;64&quot; /&gt;&lt;/TableIndex&gt;&lt;/ShapeTextInfo&gt;"/>
</p:tagLst>
</file>

<file path=ppt/tags/tag397.xml><?xml version="1.0" encoding="utf-8"?>
<p:tagLst xmlns:p="http://schemas.openxmlformats.org/presentationml/2006/main">
  <p:tag name="PRESENTER_SHAPEINFO" val="&lt;ThreeDShapeInfo&gt;&lt;uuid val=&quot;{5a183134-cc51-4fa0-946e-7f00e4955c5b}&quot; /&gt;&lt;isInvalidForFieldText val=&quot;0&quot; /&gt;&lt;Image&gt;&lt;filename val=&quot;E:\breeze\content\14339732\2111066098-1\input\breezo\data\asimages\{5a183134-cc51-4fa0-946e-7f00e4955c5b}.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8.xml><?xml version="1.0" encoding="utf-8"?>
<p:tagLst xmlns:p="http://schemas.openxmlformats.org/presentationml/2006/main">
  <p:tag name="HTML_SHAPEINFO" val="&lt;SlideThumbPath val=&quot;SlideTemp.PNG&quot;/&gt;"/>
</p:tagLst>
</file>

<file path=ppt/tags/tag399.xml><?xml version="1.0" encoding="utf-8"?>
<p:tagLst xmlns:p="http://schemas.openxmlformats.org/presentationml/2006/main">
  <p:tag name="PRESENTER_SHAPEINFO" val="&lt;ThreeDShapeInfo&gt;&lt;uuid val=&quot;{f675c6e7-5d63-419e-8929-6af1fa744168}&quot; /&gt;&lt;isInvalidForFieldText val=&quot;0&quot; /&gt;&lt;Image&gt;&lt;filename val=&quot;E:\breeze\content\14339732\2111066098-1\input\breezo\data\asimages\{f675c6e7-5d63-419e-8929-6af1fa744168}.png&quot; /&gt;&lt;left val=&quot;104&quot; /&gt;&lt;top val=&quot;33&quot; /&gt;&lt;width val=&quot;352&quot; /&gt;&lt;height val=&quot;31&quot; /&gt;&lt;hasText val=&quot;1&quot; /&gt;&lt;/Image&gt;&lt;/ThreeDShapeInfo&gt;"/>
  <p:tag name="PRESENTER_SHAPETEXTINFO" val="&lt;ShapeTextInfo&gt;&lt;TableIndex row=&quot;-1&quot; col=&quot;-1&quot;&gt;&lt;linesCount val=&quot;1&quot; /&gt;&lt;lineCharCount val=&quot;18&quot; /&gt;&lt;/TableIndex&gt;&lt;/ShapeTextInfo&gt;"/>
</p:tagLst>
</file>

<file path=ppt/tags/tag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p="http://schemas.openxmlformats.org/presentationml/2006/main">
  <p:tag name="PRESENTER_SHAPEINFO" val="&lt;ThreeDShapeInfo&gt;&lt;uuid val=&quot;{5e73ef1f-5ce8-4c41-b169-dd8c045a666a}&quot; /&gt;&lt;isInvalidForFieldText val=&quot;0&quot; /&gt;&lt;Image&gt;&lt;filename val=&quot;E:\breeze\content\14339732\2111066098-1\input\breezo\data\asimages\{5e73ef1f-5ce8-4c41-b169-dd8c045a666a}.png&quot; /&gt;&lt;left val=&quot;2&quot; /&gt;&lt;top val=&quot;28&quot; /&gt;&lt;width val=&quot;43&quot; /&gt;&lt;height val=&quot;41&quot; /&gt;&lt;hasText val=&quot;1&quot; /&gt;&lt;/Image&gt;&lt;/ThreeDShapeInfo&gt;"/>
</p:tagLst>
</file>

<file path=ppt/tags/tag400.xml><?xml version="1.0" encoding="utf-8"?>
<p:tagLst xmlns:p="http://schemas.openxmlformats.org/presentationml/2006/main">
  <p:tag name="PRESENTER_SHAPEINFO" val="&lt;ThreeDShapeInfo&gt;&lt;uuid val=&quot;{549fdb61-53b4-4e33-a11b-5ef18adc840f}&quot; /&gt;&lt;isInvalidForFieldText val=&quot;0&quot; /&gt;&lt;Image&gt;&lt;filename val=&quot;E:\breeze\content\14339732\2111066098-1\input\breezo\data\asimages\{549fdb61-53b4-4e33-a11b-5ef18adc840f}.png&quot; /&gt;&lt;left val=&quot;83&quot; /&gt;&lt;top val=&quot;104&quot; /&gt;&lt;width val=&quot;550&quot; /&gt;&lt;height val=&quot;89&quot; /&gt;&lt;hasText val=&quot;1&quot; /&gt;&lt;/Image&gt;&lt;/ThreeDShapeInfo&gt;"/>
  <p:tag name="PRESENTER_SHAPETEXTINFO" val="&lt;ShapeTextInfo&gt;&lt;TableIndex row=&quot;-1&quot; col=&quot;-1&quot;&gt;&lt;linesCount val=&quot;1&quot; /&gt;&lt;lineCharCount val=&quot;82&quot; /&gt;&lt;/TableIndex&gt;&lt;/ShapeTextInfo&gt;"/>
</p:tagLst>
</file>

<file path=ppt/tags/tag401.xml><?xml version="1.0" encoding="utf-8"?>
<p:tagLst xmlns:p="http://schemas.openxmlformats.org/presentationml/2006/main">
  <p:tag name="PRESENTER_SHAPEINFO" val="&lt;ThreeDShapeInfo&gt;&lt;uuid val=&quot;{e8ad953d-187a-465e-ba31-0752dd1a3cd7}&quot; /&gt;&lt;isInvalidForFieldText val=&quot;0&quot; /&gt;&lt;Image&gt;&lt;filename val=&quot;E:\breeze\content\14339732\2111066098-1\input\breezo\data\asimages\{e8ad953d-187a-465e-ba31-0752dd1a3cd7}.png&quot; /&gt;&lt;left val=&quot;96&quot; /&gt;&lt;top val=&quot;218&quot; /&gt;&lt;width val=&quot;515&quot; /&gt;&lt;height val=&quot;428&quot; /&gt;&lt;hasText val=&quot;1&quot; /&gt;&lt;/Image&gt;&lt;/ThreeDShapeInfo&gt;"/>
  <p:tag name="PRESENTER_SHAPETEXTINFO" val="&lt;ShapeTextInfo&gt;&lt;TableIndex row=&quot;-1&quot; col=&quot;-1&quot;&gt;&lt;linesCount val=&quot;7&quot; /&gt;&lt;lineCharCount val=&quot;52&quot; /&gt;&lt;lineCharCount val=&quot;42&quot; /&gt;&lt;lineCharCount val=&quot;28&quot; /&gt;&lt;lineCharCount val=&quot;46&quot; /&gt;&lt;lineCharCount val=&quot;19&quot; /&gt;&lt;lineCharCount val=&quot;51&quot; /&gt;&lt;lineCharCount val=&quot;19&quot; /&gt;&lt;/TableIndex&gt;&lt;/ShapeTextInfo&gt;"/>
</p:tagLst>
</file>

<file path=ppt/tags/tag402.xml><?xml version="1.0" encoding="utf-8"?>
<p:tagLst xmlns:p="http://schemas.openxmlformats.org/presentationml/2006/main">
  <p:tag name="PRESENTER_SHAPEINFO" val="&lt;ThreeDShapeInfo&gt;&lt;uuid val=&quot;{a5d9019a-e30b-467b-9036-d83fe52b5073}&quot; /&gt;&lt;isInvalidForFieldText val=&quot;0&quot; /&gt;&lt;Image&gt;&lt;filename val=&quot;E:\breeze\content\14339732\2111066098-1\input\breezo\data\asimages\{a5d9019a-e30b-467b-9036-d83fe52b5073}.png&quot; /&gt;&lt;left val=&quot;646&quot; /&gt;&lt;top val=&quot;104&quot; /&gt;&lt;width val=&quot;583&quot; /&gt;&lt;height val=&quot;89&quot; /&gt;&lt;hasText val=&quot;1&quot; /&gt;&lt;/Image&gt;&lt;/ThreeDShapeInfo&gt;"/>
  <p:tag name="PRESENTER_SHAPETEXTINFO" val="&lt;ShapeTextInfo&gt;&lt;TableIndex row=&quot;-1&quot; col=&quot;-1&quot;&gt;&lt;linesCount val=&quot;1&quot; /&gt;&lt;lineCharCount val=&quot;91&quot; /&gt;&lt;/TableIndex&gt;&lt;/ShapeTextInfo&gt;"/>
</p:tagLst>
</file>

<file path=ppt/tags/tag403.xml><?xml version="1.0" encoding="utf-8"?>
<p:tagLst xmlns:p="http://schemas.openxmlformats.org/presentationml/2006/main">
  <p:tag name="PRESENTER_SHAPEINFO" val="&lt;ThreeDShapeInfo&gt;&lt;uuid val=&quot;{42f5975d-6aa7-4b36-ad25-b36884ac4ad6}&quot; /&gt;&lt;isInvalidForFieldText val=&quot;0&quot; /&gt;&lt;Image&gt;&lt;filename val=&quot;E:\breeze\content\14339732\2111066098-1\input\breezo\data\asimages\{42f5975d-6aa7-4b36-ad25-b36884ac4ad6}.png&quot; /&gt;&lt;left val=&quot;669&quot; /&gt;&lt;top val=&quot;218&quot; /&gt;&lt;width val=&quot;513&quot; /&gt;&lt;height val=&quot;337&quot; /&gt;&lt;hasText val=&quot;1&quot; /&gt;&lt;/Image&gt;&lt;/ThreeDShapeInfo&gt;"/>
  <p:tag name="PRESENTER_SHAPETEXTINFO" val="&lt;ShapeTextInfo&gt;&lt;TableIndex row=&quot;-1&quot; col=&quot;-1&quot;&gt;&lt;linesCount val=&quot;4&quot; /&gt;&lt;lineCharCount val=&quot;75&quot; /&gt;&lt;lineCharCount val=&quot;49&quot; /&gt;&lt;lineCharCount val=&quot;55&quot; /&gt;&lt;lineCharCount val=&quot;55&quot; /&gt;&lt;/TableIndex&gt;&lt;/ShapeTextInfo&gt;"/>
</p:tagLst>
</file>

<file path=ppt/tags/tag404.xml><?xml version="1.0" encoding="utf-8"?>
<p:tagLst xmlns:p="http://schemas.openxmlformats.org/presentationml/2006/main">
  <p:tag name="PRESENTER_SHAPEINFO" val="&lt;ThreeDShapeInfo&gt;&lt;uuid val=&quot;{3e973181-0990-46f9-8ec5-25951d5d72da}&quot; /&gt;&lt;isInvalidForFieldText val=&quot;0&quot; /&gt;&lt;Image&gt;&lt;filename val=&quot;E:\breeze\content\14339732\2111066098-1\input\breezo\data\asimages\{3e973181-0990-46f9-8ec5-25951d5d72d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05.xml><?xml version="1.0" encoding="utf-8"?>
<p:tagLst xmlns:p="http://schemas.openxmlformats.org/presentationml/2006/main">
  <p:tag name="PRESENTER_SHAPEINFO" val="&lt;ThreeDShapeInfo&gt;&lt;uuid val=&quot;{c4ca3d00-13cb-4eab-a25b-319306bd973f}&quot; /&gt;&lt;isInvalidForFieldText val=&quot;0&quot; /&gt;&lt;Image&gt;&lt;filename val=&quot;E:\breeze\content\14339732\2111066098-1\input\breezo\data\asimages\{c4ca3d00-13cb-4eab-a25b-319306bd973f}.png&quot; /&gt;&lt;left val=&quot;92&quot; /&gt;&lt;top val=&quot;210&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406.xml><?xml version="1.0" encoding="utf-8"?>
<p:tagLst xmlns:p="http://schemas.openxmlformats.org/presentationml/2006/main">
  <p:tag name="PRESENTER_SHAPEINFO" val="&lt;ThreeDShapeInfo&gt;&lt;uuid val=&quot;{7b80f1f4-9b97-43ac-b011-d0ef4bab41bb}&quot; /&gt;&lt;isInvalidForFieldText val=&quot;0&quot; /&gt;&lt;Image&gt;&lt;filename val=&quot;E:\breeze\content\14339732\2111066098-1\input\breezo\data\asimages\{7b80f1f4-9b97-43ac-b011-d0ef4bab41bb}.png&quot; /&gt;&lt;left val=&quot;665&quot; /&gt;&lt;top val=&quot;210&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407.xml><?xml version="1.0" encoding="utf-8"?>
<p:tagLst xmlns:p="http://schemas.openxmlformats.org/presentationml/2006/main">
  <p:tag name="HTML_SHAPEINFO" val="&lt;SlideThumbPath val=&quot;SlideTemp.PNG&quot;/&gt;"/>
</p:tagLst>
</file>

<file path=ppt/tags/tag408.xml><?xml version="1.0" encoding="utf-8"?>
<p:tagLst xmlns:p="http://schemas.openxmlformats.org/presentationml/2006/main">
  <p:tag name="PRESENTER_SHAPEINFO" val="&lt;ThreeDShapeInfo&gt;&lt;uuid val=&quot;{2a4ca420-c556-4ec4-82cc-eb8839adc159}&quot; /&gt;&lt;isInvalidForFieldText val=&quot;0&quot; /&gt;&lt;Image&gt;&lt;filename val=&quot;E:\breeze\content\14339732\2111066098-1\input\breezo\data\asimages\{2a4ca420-c556-4ec4-82cc-eb8839adc159}.png&quot; /&gt;&lt;left val=&quot;241&quot; /&gt;&lt;top val=&quot;104&quot; /&gt;&lt;width val=&quot;366&quot; /&gt;&lt;height val=&quot;52&quot; /&gt;&lt;hasText val=&quot;1&quot; /&gt;&lt;/Image&gt;&lt;/ThreeDShapeInfo&gt;"/>
  <p:tag name="PRESENTER_SHAPETEXTINFO" val="&lt;ShapeTextInfo&gt;&lt;TableIndex row=&quot;-1&quot; col=&quot;-1&quot;&gt;&lt;linesCount val=&quot;1&quot; /&gt;&lt;lineCharCount val=&quot;14&quot; /&gt;&lt;/TableIndex&gt;&lt;/ShapeTextInfo&gt;"/>
</p:tagLst>
</file>

<file path=ppt/tags/tag409.xml><?xml version="1.0" encoding="utf-8"?>
<p:tagLst xmlns:p="http://schemas.openxmlformats.org/presentationml/2006/main">
  <p:tag name="PRESENTER_SHAPEINFO" val="&lt;ThreeDShapeInfo&gt;&lt;uuid val=&quot;{14cbde7f-fd41-4e77-a270-48a0e5dfdb74}&quot; /&gt;&lt;isInvalidForFieldText val=&quot;0&quot; /&gt;&lt;Image&gt;&lt;filename val=&quot;E:\breeze\content\14339732\2111066098-1\input\breezo\data\asimages\{14cbde7f-fd41-4e77-a270-48a0e5dfdb74}.jpg&quot; /&gt;&lt;left val=&quot;170&quot; /&gt;&lt;top val=&quot;170&quot; /&gt;&lt;width val=&quot;507&quot; /&gt;&lt;height val=&quot;317&quot; /&gt;&lt;hasText val=&quot;1&quot; /&gt;&lt;/Image&gt;&lt;/ThreeDShapeInfo&gt;"/>
</p:tagLst>
</file>

<file path=ppt/tags/tag4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410.xml><?xml version="1.0" encoding="utf-8"?>
<p:tagLst xmlns:p="http://schemas.openxmlformats.org/presentationml/2006/main">
  <p:tag name="PRESENTER_SHAPEINFO" val="&lt;ThreeDShapeInfo&gt;&lt;uuid val=&quot;{743aa4ca-f580-4fd2-bcc3-9d5eabd99fc4}&quot; /&gt;&lt;isInvalidForFieldText val=&quot;0&quot; /&gt;&lt;Image&gt;&lt;filename val=&quot;E:\breeze\content\14339732\2111066098-1\input\breezo\data\asimages\{743aa4ca-f580-4fd2-bcc3-9d5eabd99fc4}.png&quot; /&gt;&lt;left val=&quot;119&quot; /&gt;&lt;top val=&quot;513&quot; /&gt;&lt;width val=&quot;617&quot; /&gt;&lt;height val=&quot;91&quot; /&gt;&lt;hasText val=&quot;1&quot; /&gt;&lt;/Image&gt;&lt;/ThreeDShapeInfo&gt;"/>
  <p:tag name="PRESENTER_SHAPETEXTINFO" val="&lt;ShapeTextInfo&gt;&lt;TableIndex row=&quot;-1&quot; col=&quot;-1&quot;&gt;&lt;linesCount val=&quot;1&quot; /&gt;&lt;lineCharCount val=&quot;54&quot; /&gt;&lt;/TableIndex&gt;&lt;/ShapeTextInfo&gt;"/>
</p:tagLst>
</file>

<file path=ppt/tags/tag411.xml><?xml version="1.0" encoding="utf-8"?>
<p:tagLst xmlns:p="http://schemas.openxmlformats.org/presentationml/2006/main">
  <p:tag name="PRESENTER_SHAPEINFO" val="&lt;ThreeDShapeInfo&gt;&lt;uuid val=&quot;{a611e7e4-b225-4174-bc7e-99b2621317f2}&quot; /&gt;&lt;isInvalidForFieldText val=&quot;0&quot; /&gt;&lt;Image&gt;&lt;filename val=&quot;E:\breeze\content\14339732\2111066098-1\input\breezo\data\asimages\{a611e7e4-b225-4174-bc7e-99b2621317f2}.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2.xml><?xml version="1.0" encoding="utf-8"?>
<p:tagLst xmlns:p="http://schemas.openxmlformats.org/presentationml/2006/main">
  <p:tag name="HTML_SHAPEINFO" val="&lt;SlideThumbPath val=&quot;SlideTemp.PNG&quot;/&gt;"/>
</p:tagLst>
</file>

<file path=ppt/tags/tag413.xml><?xml version="1.0" encoding="utf-8"?>
<p:tagLst xmlns:p="http://schemas.openxmlformats.org/presentationml/2006/main">
  <p:tag name="PRESENTER_SHAPEINFO" val="&lt;ThreeDShapeInfo&gt;&lt;uuid val=&quot;{d81ec715-c97a-44c0-b6ed-db416bb74ded}&quot; /&gt;&lt;isInvalidForFieldText val=&quot;0&quot; /&gt;&lt;Image&gt;&lt;filename val=&quot;E:\breeze\content\14339732\2111066098-1\input\breezo\data\asimages\{d81ec715-c97a-44c0-b6ed-db416bb74ded}.png&quot; /&gt;&lt;left val=&quot;104&quot; /&gt;&lt;top val=&quot;33&quot; /&gt;&lt;width val=&quot;140&quot; /&gt;&lt;height val=&quot;31&quot; /&gt;&lt;hasText val=&quot;1&quot; /&gt;&lt;/Image&gt;&lt;/ThreeDShapeInfo&gt;"/>
  <p:tag name="PRESENTER_SHAPETEXTINFO" val="&lt;ShapeTextInfo&gt;&lt;TableIndex row=&quot;-1&quot; col=&quot;-1&quot;&gt;&lt;linesCount val=&quot;1&quot; /&gt;&lt;lineCharCount val=&quot;7&quot; /&gt;&lt;/TableIndex&gt;&lt;/ShapeTextInfo&gt;"/>
</p:tagLst>
</file>

<file path=ppt/tags/tag414.xml><?xml version="1.0" encoding="utf-8"?>
<p:tagLst xmlns:p="http://schemas.openxmlformats.org/presentationml/2006/main">
  <p:tag name="PRESENTER_SHAPEINFO" val="&lt;ThreeDShapeInfo&gt;&lt;uuid val=&quot;{c990ac4c-ee48-4e1f-b168-1a0eb482af96}&quot; /&gt;&lt;isInvalidForFieldText val=&quot;0&quot; /&gt;&lt;Image&gt;&lt;filename val=&quot;E:\breeze\content\14339732\2111066098-1\input\breezo\data\asimages\{c990ac4c-ee48-4e1f-b168-1a0eb482af96}.png&quot; /&gt;&lt;left val=&quot;97&quot; /&gt;&lt;top val=&quot;130&quot; /&gt;&lt;width val=&quot;1131&quot; /&gt;&lt;height val=&quot;380&quot; /&gt;&lt;hasText val=&quot;1&quot; /&gt;&lt;/Image&gt;&lt;/ThreeDShapeInfo&gt;"/>
  <p:tag name="PRESENTER_SHAPETEXTINFO" val="&lt;ShapeTextInfo&gt;&lt;TableIndex row=&quot;-1&quot; col=&quot;-1&quot;&gt;&lt;linesCount val=&quot;3&quot; /&gt;&lt;lineCharCount val=&quot;92&quot; /&gt;&lt;lineCharCount val=&quot;130&quot; /&gt;&lt;lineCharCount val=&quot;70&quot; /&gt;&lt;/TableIndex&gt;&lt;/ShapeTextInfo&gt;"/>
</p:tagLst>
</file>

<file path=ppt/tags/tag415.xml><?xml version="1.0" encoding="utf-8"?>
<p:tagLst xmlns:p="http://schemas.openxmlformats.org/presentationml/2006/main">
  <p:tag name="PRESENTER_SHAPEINFO" val="&lt;ThreeDShapeInfo&gt;&lt;uuid val=&quot;{93c4ce28-18c4-496a-b8a1-32fe22b9651e}&quot; /&gt;&lt;isInvalidForFieldText val=&quot;0&quot; /&gt;&lt;Image&gt;&lt;filename val=&quot;E:\breeze\content\14339732\2111066098-1\input\breezo\data\asimages\{93c4ce28-18c4-496a-b8a1-32fe22b9651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6.xml><?xml version="1.0" encoding="utf-8"?>
<p:tagLst xmlns:p="http://schemas.openxmlformats.org/presentationml/2006/main">
  <p:tag name="HTML_SHAPEINFO" val="&lt;SlideThumbPath val=&quot;SlideTemp.PNG&quot;/&gt;"/>
</p:tagLst>
</file>

<file path=ppt/tags/tag417.xml><?xml version="1.0" encoding="utf-8"?>
<p:tagLst xmlns:p="http://schemas.openxmlformats.org/presentationml/2006/main">
  <p:tag name="PRESENTER_SHAPEINFO" val="&lt;ThreeDShapeInfo&gt;&lt;uuid val=&quot;{6e0e35cd-5158-4b53-820f-e61b6ae136c8}&quot; /&gt;&lt;isInvalidForFieldText val=&quot;0&quot; /&gt;&lt;Image&gt;&lt;filename val=&quot;E:\breeze\content\14339732\2111066098-1\input\breezo\data\asimages\{6e0e35cd-5158-4b53-820f-e61b6ae136c8}.png&quot; /&gt;&lt;left val=&quot;106&quot; /&gt;&lt;top val=&quot;33&quot; /&gt;&lt;width val=&quot;783&quot; /&gt;&lt;height val=&quot;38&quot; /&gt;&lt;hasText val=&quot;1&quot; /&gt;&lt;/Image&gt;&lt;/ThreeDShapeInfo&gt;"/>
  <p:tag name="PRESENTER_SHAPETEXTINFO" val="&lt;ShapeTextInfo&gt;&lt;TableIndex row=&quot;-1&quot; col=&quot;-1&quot;&gt;&lt;linesCount val=&quot;1&quot; /&gt;&lt;lineCharCount val=&quot;42&quot; /&gt;&lt;/TableIndex&gt;&lt;/ShapeTextInfo&gt;"/>
</p:tagLst>
</file>

<file path=ppt/tags/tag418.xml><?xml version="1.0" encoding="utf-8"?>
<p:tagLst xmlns:p="http://schemas.openxmlformats.org/presentationml/2006/main">
  <p:tag name="PRESENTER_SHAPEINFO" val="&lt;ThreeDShapeInfo&gt;&lt;uuid val=&quot;{15a8bc4e-90e8-4c08-b4d2-c956af098c66}&quot; /&gt;&lt;isInvalidForFieldText val=&quot;0&quot; /&gt;&lt;Image&gt;&lt;filename val=&quot;E:\breeze\content\14339732\2111066098-1\input\breezo\data\asimages\{15a8bc4e-90e8-4c08-b4d2-c956af098c66}.png&quot; /&gt;&lt;left val=&quot;110&quot; /&gt;&lt;top val=&quot;131&quot; /&gt;&lt;width val=&quot;1112&quot; /&gt;&lt;height val=&quot;143&quot; /&gt;&lt;hasText val=&quot;1&quot; /&gt;&lt;/Image&gt;&lt;/ThreeDShapeInfo&gt;"/>
  <p:tag name="PRESENTER_SHAPETEXTINFO" val="&lt;ShapeTextInfo&gt;&lt;TableIndex row=&quot;-1&quot; col=&quot;-1&quot;&gt;&lt;linesCount val=&quot;2&quot; /&gt;&lt;lineCharCount val=&quot;148&quot; /&gt;&lt;lineCharCount val=&quot;18&quot; /&gt;&lt;/TableIndex&gt;&lt;/ShapeTextInfo&gt;"/>
</p:tagLst>
</file>

<file path=ppt/tags/tag419.xml><?xml version="1.0" encoding="utf-8"?>
<p:tagLst xmlns:p="http://schemas.openxmlformats.org/presentationml/2006/main">
  <p:tag name="PRESENTER_SHAPEINFO" val="&lt;ThreeDShapeInfo&gt;&lt;uuid val=&quot;{9c86ba45-2d81-4fba-a15f-d345baa0d4c2}&quot; /&gt;&lt;isInvalidForFieldText val=&quot;0&quot; /&gt;&lt;Image&gt;&lt;filename val=&quot;E:\breeze\content\14339732\2111066098-1\input\breezo\data\asimages\{9c86ba45-2d81-4fba-a15f-d345baa0d4c2}.jpg&quot; /&gt;&lt;left val=&quot;530&quot; /&gt;&lt;top val=&quot;238&quot; /&gt;&lt;width val=&quot;625&quot; /&gt;&lt;height val=&quot;419&quot; /&gt;&lt;hasText val=&quot;1&quot; /&gt;&lt;/Image&gt;&lt;/ThreeDShapeInfo&gt;"/>
</p:tagLst>
</file>

<file path=ppt/tags/tag4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420.xml><?xml version="1.0" encoding="utf-8"?>
<p:tagLst xmlns:p="http://schemas.openxmlformats.org/presentationml/2006/main">
  <p:tag name="PRESENTER_SHAPEINFO" val="&lt;ThreeDShapeInfo&gt;&lt;uuid val=&quot;{42e76627-8579-428a-b14c-1ca483e7cd83}&quot; /&gt;&lt;isInvalidForFieldText val=&quot;0&quot; /&gt;&lt;Image&gt;&lt;filename val=&quot;E:\breeze\content\14339732\2111066098-1\input\breezo\data\asimages\{42e76627-8579-428a-b14c-1ca483e7cd8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21.xml><?xml version="1.0" encoding="utf-8"?>
<p:tagLst xmlns:p="http://schemas.openxmlformats.org/presentationml/2006/main">
  <p:tag name="HTML_SHAPEINFO" val="&lt;SlideThumbPath val=&quot;SlideTemp.PNG&quot;/&gt;"/>
</p:tagLst>
</file>

<file path=ppt/tags/tag422.xml><?xml version="1.0" encoding="utf-8"?>
<p:tagLst xmlns:p="http://schemas.openxmlformats.org/presentationml/2006/main">
  <p:tag name="PRESENTER_SHAPEINFO" val="&lt;ThreeDShapeInfo&gt;&lt;uuid val=&quot;{5ae196f1-e490-445e-8010-7b5498144cd6}&quot; /&gt;&lt;isInvalidForFieldText val=&quot;0&quot; /&gt;&lt;Image&gt;&lt;filename val=&quot;E:\breeze\content\14339732\2111066098-1\input\breezo\data\asimages\{5ae196f1-e490-445e-8010-7b5498144cd6}.png&quot; /&gt;&lt;left val=&quot;104&quot; /&gt;&lt;top val=&quot;33&quot; /&gt;&lt;width val=&quot;511&quot; /&gt;&lt;height val=&quot;31&quot; /&gt;&lt;hasText val=&quot;1&quot; /&gt;&lt;/Image&gt;&lt;/ThreeDShapeInfo&gt;"/>
  <p:tag name="PRESENTER_SHAPETEXTINFO" val="&lt;ShapeTextInfo&gt;&lt;TableIndex row=&quot;-1&quot; col=&quot;-1&quot;&gt;&lt;linesCount val=&quot;1&quot; /&gt;&lt;lineCharCount val=&quot;26&quot; /&gt;&lt;/TableIndex&gt;&lt;/ShapeTextInfo&gt;"/>
</p:tagLst>
</file>

<file path=ppt/tags/tag423.xml><?xml version="1.0" encoding="utf-8"?>
<p:tagLst xmlns:p="http://schemas.openxmlformats.org/presentationml/2006/main">
  <p:tag name="PRESENTER_SHAPEINFO" val="&lt;ThreeDShapeInfo&gt;&lt;uuid val=&quot;{2fc0bdb8-54f7-4f34-9865-5e18dbd3db3b}&quot; /&gt;&lt;isInvalidForFieldText val=&quot;0&quot; /&gt;&lt;Image&gt;&lt;filename val=&quot;E:\breeze\content\14339732\2111066098-1\input\breezo\data\asimages\{2fc0bdb8-54f7-4f34-9865-5e18dbd3db3b}.png&quot; /&gt;&lt;left val=&quot;97&quot; /&gt;&lt;top val=&quot;130&quot; /&gt;&lt;width val=&quot;1121&quot; /&gt;&lt;height val=&quot;421&quot; /&gt;&lt;hasText val=&quot;1&quot; /&gt;&lt;/Image&gt;&lt;/ThreeDShapeInfo&gt;"/>
  <p:tag name="PRESENTER_SHAPETEXTINFO" val="&lt;ShapeTextInfo&gt;&lt;TableIndex row=&quot;-1&quot; col=&quot;-1&quot;&gt;&lt;linesCount val=&quot;3&quot; /&gt;&lt;lineCharCount val=&quot;190&quot; /&gt;&lt;lineCharCount val=&quot;95&quot; /&gt;&lt;lineCharCount val=&quot;163&quot; /&gt;&lt;/TableIndex&gt;&lt;/ShapeTextInfo&gt;"/>
</p:tagLst>
</file>

<file path=ppt/tags/tag424.xml><?xml version="1.0" encoding="utf-8"?>
<p:tagLst xmlns:p="http://schemas.openxmlformats.org/presentationml/2006/main">
  <p:tag name="PRESENTER_SHAPEINFO" val="&lt;ThreeDShapeInfo&gt;&lt;uuid val=&quot;{4e616b95-2cba-4bd7-b3d9-00a98fa0b7f0}&quot; /&gt;&lt;isInvalidForFieldText val=&quot;0&quot; /&gt;&lt;Image&gt;&lt;filename val=&quot;E:\breeze\content\14339732\2111066098-1\input\breezo\data\asimages\{4e616b95-2cba-4bd7-b3d9-00a98fa0b7f0}.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25.xml><?xml version="1.0" encoding="utf-8"?>
<p:tagLst xmlns:p="http://schemas.openxmlformats.org/presentationml/2006/main">
  <p:tag name="HTML_SHAPEINFO" val="&lt;SlideThumbPath val=&quot;SlideTemp.PNG&quot;/&gt;"/>
</p:tagLst>
</file>

<file path=ppt/tags/tag426.xml><?xml version="1.0" encoding="utf-8"?>
<p:tagLst xmlns:p="http://schemas.openxmlformats.org/presentationml/2006/main">
  <p:tag name="PRESENTER_SHAPEINFO" val="&lt;ThreeDShapeInfo&gt;&lt;uuid val=&quot;{c85cc450-06d8-4e40-ab49-4bfac6df3eaa}&quot; /&gt;&lt;isInvalidForFieldText val=&quot;0&quot; /&gt;&lt;Image&gt;&lt;filename val=&quot;E:\breeze\content\14339732\2111066098-1\input\breezo\data\asimages\{c85cc450-06d8-4e40-ab49-4bfac6df3eaa}.png&quot; /&gt;&lt;left val=&quot;104&quot; /&gt;&lt;top val=&quot;33&quot; /&gt;&lt;width val=&quot;921&quot; /&gt;&lt;height val=&quot;38&quot; /&gt;&lt;hasText val=&quot;1&quot; /&gt;&lt;/Image&gt;&lt;/ThreeDShapeInfo&gt;"/>
  <p:tag name="PRESENTER_SHAPETEXTINFO" val="&lt;ShapeTextInfo&gt;&lt;TableIndex row=&quot;-1&quot; col=&quot;-1&quot;&gt;&lt;linesCount val=&quot;1&quot; /&gt;&lt;lineCharCount val=&quot;48&quot; /&gt;&lt;/TableIndex&gt;&lt;/ShapeTextInfo&gt;"/>
</p:tagLst>
</file>

<file path=ppt/tags/tag427.xml><?xml version="1.0" encoding="utf-8"?>
<p:tagLst xmlns:p="http://schemas.openxmlformats.org/presentationml/2006/main">
  <p:tag name="PRESENTER_SHAPEINFO" val="&lt;ThreeDShapeInfo&gt;&lt;uuid val=&quot;{71c9ad41-8889-47e9-8a95-cf59a54774ce}&quot; /&gt;&lt;isInvalidForFieldText val=&quot;0&quot; /&gt;&lt;Image&gt;&lt;filename val=&quot;E:\breeze\content\14339732\2111066098-1\input\breezo\data\asimages\{71c9ad41-8889-47e9-8a95-cf59a54774ce}.png&quot; /&gt;&lt;left val=&quot;97&quot; /&gt;&lt;top val=&quot;130&quot; /&gt;&lt;width val=&quot;1118&quot; /&gt;&lt;height val=&quot;403&quot; /&gt;&lt;hasText val=&quot;1&quot; /&gt;&lt;/Image&gt;&lt;/ThreeDShapeInfo&gt;"/>
  <p:tag name="PRESENTER_SHAPETEXTINFO" val="&lt;ShapeTextInfo&gt;&lt;TableIndex row=&quot;-1&quot; col=&quot;-1&quot;&gt;&lt;linesCount val=&quot;3&quot; /&gt;&lt;lineCharCount val=&quot;56&quot; /&gt;&lt;lineCharCount val=&quot;222&quot; /&gt;&lt;lineCharCount val=&quot;204&quot; /&gt;&lt;/TableIndex&gt;&lt;/ShapeTextInfo&gt;"/>
</p:tagLst>
</file>

<file path=ppt/tags/tag428.xml><?xml version="1.0" encoding="utf-8"?>
<p:tagLst xmlns:p="http://schemas.openxmlformats.org/presentationml/2006/main">
  <p:tag name="PRESENTER_SHAPEINFO" val="&lt;ThreeDShapeInfo&gt;&lt;uuid val=&quot;{54e206d5-8dd5-47f1-bcb9-537050a90bc5}&quot; /&gt;&lt;isInvalidForFieldText val=&quot;0&quot; /&gt;&lt;Image&gt;&lt;filename val=&quot;E:\breeze\content\14339732\2111066098-1\input\breezo\data\asimages\{54e206d5-8dd5-47f1-bcb9-537050a90bc5}.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29.xml><?xml version="1.0" encoding="utf-8"?>
<p:tagLst xmlns:p="http://schemas.openxmlformats.org/presentationml/2006/main">
  <p:tag name="HTML_SHAPEINFO" val="&lt;SlideThumbPath val=&quot;SlideTemp.PNG&quot;/&gt;"/>
</p:tagLst>
</file>

<file path=ppt/tags/tag43.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430.xml><?xml version="1.0" encoding="utf-8"?>
<p:tagLst xmlns:p="http://schemas.openxmlformats.org/presentationml/2006/main">
  <p:tag name="PRESENTER_SHAPEINFO" val="&lt;ThreeDShapeInfo&gt;&lt;uuid val=&quot;{6caada56-c90d-4575-84d8-a030074e6146}&quot; /&gt;&lt;isInvalidForFieldText val=&quot;0&quot; /&gt;&lt;Image&gt;&lt;filename val=&quot;E:\breeze\content\14339732\2111066098-1\input\breezo\data\asimages\{6caada56-c90d-4575-84d8-a030074e6146}.png&quot; /&gt;&lt;left val=&quot;94&quot; /&gt;&lt;top val=&quot;35&quot; /&gt;&lt;width val=&quot;1137&quot; /&gt;&lt;height val=&quot;36&quot; /&gt;&lt;hasText val=&quot;1&quot; /&gt;&lt;/Image&gt;&lt;/ThreeDShapeInfo&gt;"/>
  <p:tag name="PRESENTER_SHAPETEXTINFO" val="&lt;ShapeTextInfo&gt;&lt;TableIndex row=&quot;-1&quot; col=&quot;-1&quot;&gt;&lt;linesCount val=&quot;1&quot; /&gt;&lt;lineCharCount val=&quot;66&quot; /&gt;&lt;/TableIndex&gt;&lt;/ShapeTextInfo&gt;"/>
</p:tagLst>
</file>

<file path=ppt/tags/tag431.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0b97d0cd-1278-43e2-ba02-a0ebfcbf43e0}.png&quot; /&gt;&lt;left val=&quot;41&quot; /&gt;&lt;top val=&quot;106&quot; /&gt;&lt;width val=&quot;1199&quot; /&gt;&lt;height val=&quot;543&quot; /&gt;&lt;hasText val=&quot;1&quot; /&gt;&lt;/Image&gt;&lt;/ThreeDShapeInfo&gt;"/>
</p:tagLst>
</file>

<file path=ppt/tags/tag432.xml><?xml version="1.0" encoding="utf-8"?>
<p:tagLst xmlns:p="http://schemas.openxmlformats.org/presentationml/2006/main">
  <p:tag name="PRESENTER_SHAPEINFO" val="&lt;ThreeDShapeInfo&gt;&lt;uuid val=&quot;{cdc56429-9c30-4093-bf19-6c4ca2f879a4}&quot; /&gt;&lt;isInvalidForFieldText val=&quot;0&quot; /&gt;&lt;Image&gt;&lt;filename val=&quot;E:\breeze\content\14339732\2111066098-1\input\breezo\data\asimages\{cdc56429-9c30-4093-bf19-6c4ca2f879a4}.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33.xml><?xml version="1.0" encoding="utf-8"?>
<p:tagLst xmlns:p="http://schemas.openxmlformats.org/presentationml/2006/main">
  <p:tag name="HTML_SHAPEINFO" val="&lt;SlideThumbPath val=&quot;SlideTemp.PNG&quot;/&gt;"/>
</p:tagLst>
</file>

<file path=ppt/tags/tag434.xml><?xml version="1.0" encoding="utf-8"?>
<p:tagLst xmlns:p="http://schemas.openxmlformats.org/presentationml/2006/main">
  <p:tag name="PRESENTER_SHAPEINFO" val="&lt;ThreeDShapeInfo&gt;&lt;uuid val=&quot;{add65977-04a3-4c41-a845-8f0ba33af020}&quot; /&gt;&lt;isInvalidForFieldText val=&quot;0&quot; /&gt;&lt;Image&gt;&lt;filename val=&quot;E:\breeze\content\14339732\2111066098-1\input\breezo\data\asimages\{add65977-04a3-4c41-a845-8f0ba33af020}.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35.xml><?xml version="1.0" encoding="utf-8"?>
<p:tagLst xmlns:p="http://schemas.openxmlformats.org/presentationml/2006/main">
  <p:tag name="PRESENTER_SHAPEINFO" val="&lt;ThreeDShapeInfo&gt;&lt;uuid val=&quot;{48f64dd1-01ba-4937-879a-a5ff62baa250}&quot; /&gt;&lt;isInvalidForFieldText val=&quot;0&quot; /&gt;&lt;Image&gt;&lt;filename val=&quot;E:\breeze\content\14339732\2111066098-1\input\breezo\data\asimages\{48f64dd1-01ba-4937-879a-a5ff62baa250}.png&quot; /&gt;&lt;left val=&quot;97&quot; /&gt;&lt;top val=&quot;336&quot; /&gt;&lt;width val=&quot;137&quot; /&gt;&lt;height val=&quot;43&quot; /&gt;&lt;hasText val=&quot;1&quot; /&gt;&lt;/Image&gt;&lt;/ThreeDShapeInfo&gt;"/>
  <p:tag name="PRESENTER_SHAPETEXTINFO" val="&lt;ShapeTextInfo&gt;&lt;TableIndex row=&quot;-1&quot; col=&quot;-1&quot;&gt;&lt;linesCount val=&quot;1&quot; /&gt;&lt;lineCharCount val=&quot;5&quot; /&gt;&lt;/TableIndex&gt;&lt;/ShapeTextInfo&gt;"/>
</p:tagLst>
</file>

<file path=ppt/tags/tag436.xml><?xml version="1.0" encoding="utf-8"?>
<p:tagLst xmlns:p="http://schemas.openxmlformats.org/presentationml/2006/main">
  <p:tag name="PRESENTER_SHAPEINFO" val="&lt;ThreeDShapeInfo&gt;&lt;uuid val=&quot;{eb1e9360-d1c3-4c9a-af48-728551d1698a}&quot; /&gt;&lt;isInvalidForFieldText val=&quot;0&quot; /&gt;&lt;Image&gt;&lt;filename val=&quot;E:\breeze\content\14339732\2111066098-1\input\breezo\data\asimages\{eb1e9360-d1c3-4c9a-af48-728551d1698a}.png&quot; /&gt;&lt;left val=&quot;96&quot; /&gt;&lt;top val=&quot;460&quot; /&gt;&lt;width val=&quot;310&quot; /&gt;&lt;height val=&quot;27&quot; /&gt;&lt;hasText val=&quot;1&quot; /&gt;&lt;/Image&gt;&lt;/ThreeDShapeInfo&gt;"/>
  <p:tag name="PRESENTER_SHAPETEXTINFO" val="&lt;ShapeTextInfo&gt;&lt;TableIndex row=&quot;-1&quot; col=&quot;-1&quot;&gt;&lt;linesCount val=&quot;1&quot; /&gt;&lt;lineCharCount val=&quot;20&quot; /&gt;&lt;/TableIndex&gt;&lt;/ShapeTextInfo&gt;"/>
</p:tagLst>
</file>

<file path=ppt/tags/tag437.xml><?xml version="1.0" encoding="utf-8"?>
<p:tagLst xmlns:p="http://schemas.openxmlformats.org/presentationml/2006/main">
  <p:tag name="HTML_SHAPEINFO" val="&lt;SlideThumbPath val=&quot;SlideTemp.PNG&quot;/&gt;"/>
</p:tagLst>
</file>

<file path=ppt/tags/tag438.xml><?xml version="1.0" encoding="utf-8"?>
<p:tagLst xmlns:p="http://schemas.openxmlformats.org/presentationml/2006/main">
  <p:tag name="PRESENTER_SHAPEINFO" val="&lt;ThreeDShapeInfo&gt;&lt;uuid val=&quot;{3d07231c-321c-44fd-9726-cf3be9b6cafa}&quot; /&gt;&lt;isInvalidForFieldText val=&quot;0&quot; /&gt;&lt;Image&gt;&lt;filename val=&quot;E:\breeze\content\14339732\2111066098-1\input\breezo\data\asimages\{3d07231c-321c-44fd-9726-cf3be9b6cafa}.png&quot; /&gt;&lt;left val=&quot;103&quot; /&gt;&lt;top val=&quot;32&quot; /&gt;&lt;width val=&quot;356&quot; /&gt;&lt;height val=&quot;31&quot; /&gt;&lt;hasText val=&quot;1&quot; /&gt;&lt;/Image&gt;&lt;/ThreeDShapeInfo&gt;"/>
  <p:tag name="PRESENTER_SHAPETEXTINFO" val="&lt;ShapeTextInfo&gt;&lt;TableIndex row=&quot;-1&quot; col=&quot;-1&quot;&gt;&lt;linesCount val=&quot;1&quot; /&gt;&lt;lineCharCount val=&quot;19&quot; /&gt;&lt;/TableIndex&gt;&lt;/ShapeTextInfo&gt;"/>
</p:tagLst>
</file>

<file path=ppt/tags/tag439.xml><?xml version="1.0" encoding="utf-8"?>
<p:tagLst xmlns:p="http://schemas.openxmlformats.org/presentationml/2006/main">
  <p:tag name="PRESENTER_SHAPEINFO" val="&lt;ThreeDShapeInfo&gt;&lt;uuid val=&quot;{969ea471-50ef-4743-b53c-5c387a8b45ae}&quot; /&gt;&lt;isInvalidForFieldText val=&quot;0&quot; /&gt;&lt;Image&gt;&lt;filename val=&quot;E:\breeze\content\14339732\2111066098-1\input\breezo\data\asimages\{969ea471-50ef-4743-b53c-5c387a8b45ae}.png&quot; /&gt;&lt;left val=&quot;97&quot; /&gt;&lt;top val=&quot;130&quot; /&gt;&lt;width val=&quot;1119&quot; /&gt;&lt;height val=&quot;223&quot; /&gt;&lt;hasText val=&quot;1&quot; /&gt;&lt;/Image&gt;&lt;/ThreeDShapeInfo&gt;"/>
  <p:tag name="PRESENTER_SHAPETEXTINFO" val="&lt;ShapeTextInfo&gt;&lt;TableIndex row=&quot;-1&quot; col=&quot;-1&quot;&gt;&lt;linesCount val=&quot;3&quot; /&gt;&lt;lineCharCount val=&quot;65&quot; /&gt;&lt;lineCharCount val=&quot;53&quot; /&gt;&lt;lineCharCount val=&quot;73&quot; /&gt;&lt;/TableIndex&gt;&lt;/ShapeTextInfo&gt;"/>
</p:tagLst>
</file>

<file path=ppt/tags/tag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40.xml><?xml version="1.0" encoding="utf-8"?>
<p:tagLst xmlns:p="http://schemas.openxmlformats.org/presentationml/2006/main">
  <p:tag name="PRESENTER_SHAPEINFO" val="&lt;ThreeDShapeInfo&gt;&lt;uuid val=&quot;{22c8dc64-dea3-4653-8590-7f19bd34b9a6}&quot; /&gt;&lt;isInvalidForFieldText val=&quot;0&quot; /&gt;&lt;Image&gt;&lt;filename val=&quot;E:\breeze\content\14339732\2111066098-1\input\breezo\data\asimages\{22c8dc64-dea3-4653-8590-7f19bd34b9a6}.png&quot; /&gt;&lt;left val=&quot;110&quot; /&gt;&lt;top val=&quot;410&quot; /&gt;&lt;width val=&quot;361&quot; /&gt;&lt;height val=&quot;93&quot; /&gt;&lt;hasText val=&quot;1&quot; /&gt;&lt;/Image&gt;&lt;/ThreeDShapeInfo&gt;"/>
</p:tagLst>
</file>

<file path=ppt/tags/tag441.xml><?xml version="1.0" encoding="utf-8"?>
<p:tagLst xmlns:p="http://schemas.openxmlformats.org/presentationml/2006/main">
  <p:tag name="PRESENTER_SHAPEINFO" val="&lt;ThreeDShapeInfo&gt;&lt;uuid val=&quot;{60869a71-f0ed-4cd5-bb2c-d04ed4c2ccbd}&quot; /&gt;&lt;isInvalidForFieldText val=&quot;0&quot; /&gt;&lt;Image&gt;&lt;filename val=&quot;E:\breeze\content\14339732\2111066098-1\input\breezo\data\asimages\{60869a71-f0ed-4cd5-bb2c-d04ed4c2ccbd}.png&quot; /&gt;&lt;left val=&quot;546&quot; /&gt;&lt;top val=&quot;382&quot; /&gt;&lt;width val=&quot;293&quot; /&gt;&lt;height val=&quot;179&quot; /&gt;&lt;hasText val=&quot;1&quot; /&gt;&lt;/Image&gt;&lt;/ThreeDShapeInfo&gt;"/>
</p:tagLst>
</file>

<file path=ppt/tags/tag442.xml><?xml version="1.0" encoding="utf-8"?>
<p:tagLst xmlns:p="http://schemas.openxmlformats.org/presentationml/2006/main">
  <p:tag name="PRESENTER_SHAPEINFO" val="&lt;ThreeDShapeInfo&gt;&lt;uuid val=&quot;{400f7ceb-ec31-4868-9e43-e5b73de24f29}&quot; /&gt;&lt;isInvalidForFieldText val=&quot;0&quot; /&gt;&lt;Image&gt;&lt;filename val=&quot;E:\breeze\content\14339732\2111066098-1\input\breezo\data\asimages\{400f7ceb-ec31-4868-9e43-e5b73de24f29}.png&quot; /&gt;&lt;left val=&quot;840&quot; /&gt;&lt;top val=&quot;385&quot; /&gt;&lt;width val=&quot;352&quot; /&gt;&lt;height val=&quot;171&quot; /&gt;&lt;hasText val=&quot;1&quot; /&gt;&lt;/Image&gt;&lt;/ThreeDShapeInfo&gt;"/>
</p:tagLst>
</file>

<file path=ppt/tags/tag443.xml><?xml version="1.0" encoding="utf-8"?>
<p:tagLst xmlns:p="http://schemas.openxmlformats.org/presentationml/2006/main">
  <p:tag name="PRESENTER_SHAPEINFO" val="&lt;ThreeDShapeInfo&gt;&lt;uuid val=&quot;{42ad419d-9c6f-417c-ba3b-4477c3275796}&quot; /&gt;&lt;isInvalidForFieldText val=&quot;0&quot; /&gt;&lt;Image&gt;&lt;filename val=&quot;E:\breeze\content\14339732\2111066098-1\input\breezo\data\asimages\{42ad419d-9c6f-417c-ba3b-4477c327579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44.xml><?xml version="1.0" encoding="utf-8"?>
<p:tagLst xmlns:p="http://schemas.openxmlformats.org/presentationml/2006/main">
  <p:tag name="PRESENTER_SHAPEINFO" val="&lt;ThreeDShapeInfo&gt;&lt;uuid val=&quot;{65f09054-ec43-4e3c-bfcb-1b3dc2d2919f}&quot; /&gt;&lt;isInvalidForFieldText val=&quot;0&quot; /&gt;&lt;Image&gt;&lt;filename val=&quot;E:\breeze\content\14339732\2111066098-1\input\breezo\data\asimages\{65f09054-ec43-4e3c-bfcb-1b3dc2d2919f}.png&quot; /&gt;&lt;left val=&quot;705&quot; /&gt;&lt;top val=&quot;120&quot; /&gt;&lt;width val=&quot;575&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445.xml><?xml version="1.0" encoding="utf-8"?>
<p:tagLst xmlns:p="http://schemas.openxmlformats.org/presentationml/2006/main">
  <p:tag name="PRESENTER_SHAPEINFO" val="&lt;ThreeDShapeInfo&gt;&lt;uuid val=&quot;{e5a9be64-41ae-44d7-aea4-390037497855}&quot; /&gt;&lt;isInvalidForFieldText val=&quot;0&quot; /&gt;&lt;Image&gt;&lt;filename val=&quot;E:\breeze\content\14339732\2111066098-1\input\breezo\data\asimages\{e5a9be64-41ae-44d7-aea4-390037497855}.png&quot; /&gt;&lt;left val=&quot;177&quot; /&gt;&lt;top val=&quot;190&quot; /&gt;&lt;width val=&quot;924&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446.xml><?xml version="1.0" encoding="utf-8"?>
<p:tagLst xmlns:p="http://schemas.openxmlformats.org/presentationml/2006/main">
  <p:tag name="PRESENTER_SHAPEINFO" val="&lt;ThreeDShapeInfo&gt;&lt;uuid val=&quot;{e9276032-60f0-4bdb-b1b6-9a77a55ad6ba}&quot; /&gt;&lt;isInvalidForFieldText val=&quot;0&quot; /&gt;&lt;Image&gt;&lt;filename val=&quot;E:\breeze\content\14339732\2111066098-1\input\breezo\data\asimages\{e9276032-60f0-4bdb-b1b6-9a77a55ad6ba}.png&quot; /&gt;&lt;left val=&quot;92&quot; /&gt;&lt;top val=&quot;308&quot; /&gt;&lt;width val=&quot;344&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447.xml><?xml version="1.0" encoding="utf-8"?>
<p:tagLst xmlns:p="http://schemas.openxmlformats.org/presentationml/2006/main">
  <p:tag name="HTML_SHAPEINFO" val="&lt;SlideThumbPath val=&quot;SlideTemp.PNG&quot;/&gt;"/>
</p:tagLst>
</file>

<file path=ppt/tags/tag448.xml><?xml version="1.0" encoding="utf-8"?>
<p:tagLst xmlns:p="http://schemas.openxmlformats.org/presentationml/2006/main">
  <p:tag name="PRESENTER_SHAPEINFO" val="&lt;ThreeDShapeInfo&gt;&lt;uuid val=&quot;{195e7e81-ce2a-4ec8-8b49-fbe71c224e3f}&quot; /&gt;&lt;isInvalidForFieldText val=&quot;0&quot; /&gt;&lt;Image&gt;&lt;filename val=&quot;E:\breeze\content\14339732\2111066098-1\input\breezo\data\asimages\{195e7e81-ce2a-4ec8-8b49-fbe71c224e3f}.png&quot; /&gt;&lt;left val=&quot;97&quot; /&gt;&lt;top val=&quot;336&quot; /&gt;&lt;width val=&quot;265&quot; /&gt;&lt;height val=&quot;43&quot; /&gt;&lt;hasText val=&quot;1&quot; /&gt;&lt;/Image&gt;&lt;/ThreeDShapeInfo&gt;"/>
  <p:tag name="PRESENTER_SHAPETEXTINFO" val="&lt;ShapeTextInfo&gt;&lt;TableIndex row=&quot;-1&quot; col=&quot;-1&quot;&gt;&lt;linesCount val=&quot;1&quot; /&gt;&lt;lineCharCount val=&quot;10&quot; /&gt;&lt;/TableIndex&gt;&lt;/ShapeTextInfo&gt;"/>
</p:tagLst>
</file>

<file path=ppt/tags/tag449.xml><?xml version="1.0" encoding="utf-8"?>
<p:tagLst xmlns:p="http://schemas.openxmlformats.org/presentationml/2006/main">
  <p:tag name="PRESENTER_SHAPEINFO" val="&lt;ThreeDShapeInfo&gt;&lt;uuid val=&quot;{3257204d-770f-45a3-85c5-46952267b876}&quot; /&gt;&lt;isInvalidForFieldText val=&quot;0&quot; /&gt;&lt;Image&gt;&lt;filename val=&quot;E:\breeze\content\14339732\2111066098-1\input\breezo\data\asimages\{3257204d-770f-45a3-85c5-46952267b87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5.xml><?xml version="1.0" encoding="utf-8"?>
<p:tagLst xmlns:p="http://schemas.openxmlformats.org/presentationml/2006/main">
  <p:tag name="PRESENTER_SHAPEINFO" val="&lt;ThreeDShapeInfo&gt;&lt;uuid val=&quot;{99be6b03-9a24-449a-8dd1-02bed150e500}&quot; /&gt;&lt;isInvalidForFieldText val=&quot;0&quot; /&gt;&lt;Image&gt;&lt;filename val=&quot;E:\breeze\content\14339732\2111066098-1\input\breezo\data\asimages\{99be6b03-9a24-449a-8dd1-02bed150e500}.png&quot; /&gt;&lt;left val=&quot;38&quot; /&gt;&lt;top val=&quot;26&quot; /&gt;&lt;width val=&quot;53&quot; /&gt;&lt;height val=&quot;43&quot; /&gt;&lt;hasText val=&quot;1&quot; /&gt;&lt;/Image&gt;&lt;/ThreeDShapeInfo&gt;"/>
</p:tagLst>
</file>

<file path=ppt/tags/tag450.xml><?xml version="1.0" encoding="utf-8"?>
<p:tagLst xmlns:p="http://schemas.openxmlformats.org/presentationml/2006/main">
  <p:tag name="HTML_SHAPEINFO" val="&lt;SlideThumbPath val=&quot;SlideTemp.PNG&quot;/&gt;"/>
</p:tagLst>
</file>

<file path=ppt/tags/tag451.xml><?xml version="1.0" encoding="utf-8"?>
<p:tagLst xmlns:p="http://schemas.openxmlformats.org/presentationml/2006/main">
  <p:tag name="PRESENTER_SHAPEINFO" val="&lt;ThreeDShapeInfo&gt;&lt;uuid val=&quot;{6ca1b93e-5511-414e-85f8-764536b5a2fd}&quot; /&gt;&lt;isInvalidForFieldText val=&quot;0&quot; /&gt;&lt;Image&gt;&lt;filename val=&quot;E:\breeze\content\14339732\2111066098-1\input\breezo\data\asimages\{6ca1b93e-5511-414e-85f8-764536b5a2fd}.png&quot; /&gt;&lt;left val=&quot;106&quot; /&gt;&lt;top val=&quot;34&quot; /&gt;&lt;width val=&quot;563&quot; /&gt;&lt;height val=&quot;38&quot; /&gt;&lt;hasText val=&quot;1&quot; /&gt;&lt;/Image&gt;&lt;/ThreeDShapeInfo&gt;"/>
  <p:tag name="PRESENTER_SHAPETEXTINFO" val="&lt;ShapeTextInfo&gt;&lt;TableIndex row=&quot;-1&quot; col=&quot;-1&quot;&gt;&lt;linesCount val=&quot;1&quot; /&gt;&lt;lineCharCount val=&quot;32&quot; /&gt;&lt;/TableIndex&gt;&lt;/ShapeTextInfo&gt;"/>
</p:tagLst>
</file>

<file path=ppt/tags/tag452.xml><?xml version="1.0" encoding="utf-8"?>
<p:tagLst xmlns:p="http://schemas.openxmlformats.org/presentationml/2006/main">
  <p:tag name="PRESENTER_SHAPEINFO" val="&lt;ThreeDShapeInfo&gt;&lt;uuid val=&quot;{a75ea0cb-9bcf-431c-a3e5-9e81e88120c4}&quot; /&gt;&lt;isInvalidForFieldText val=&quot;0&quot; /&gt;&lt;Image&gt;&lt;filename val=&quot;E:\breeze\content\14339732\2111066098-1\input\breezo\data\asimages\{a75ea0cb-9bcf-431c-a3e5-9e81e88120c4}.png&quot; /&gt;&lt;left val=&quot;97&quot; /&gt;&lt;top val=&quot;130&quot; /&gt;&lt;width val=&quot;1117&quot; /&gt;&lt;height val=&quot;429&quot; /&gt;&lt;hasText val=&quot;1&quot; /&gt;&lt;/Image&gt;&lt;/ThreeDShapeInfo&gt;"/>
  <p:tag name="PRESENTER_SHAPETEXTINFO" val="&lt;ShapeTextInfo&gt;&lt;TableIndex row=&quot;-1&quot; col=&quot;-1&quot;&gt;&lt;linesCount val=&quot;3&quot; /&gt;&lt;lineCharCount val=&quot;238&quot; /&gt;&lt;lineCharCount val=&quot;186&quot; /&gt;&lt;lineCharCount val=&quot;75&quot; /&gt;&lt;/TableIndex&gt;&lt;/ShapeTextInfo&gt;"/>
</p:tagLst>
</file>

<file path=ppt/tags/tag453.xml><?xml version="1.0" encoding="utf-8"?>
<p:tagLst xmlns:p="http://schemas.openxmlformats.org/presentationml/2006/main">
  <p:tag name="PRESENTER_SHAPEINFO" val="&lt;ThreeDShapeInfo&gt;&lt;uuid val=&quot;{84ad3d7c-2905-4778-876e-920b0db3186b}&quot; /&gt;&lt;isInvalidForFieldText val=&quot;0&quot; /&gt;&lt;Image&gt;&lt;filename val=&quot;E:\breeze\content\14339732\2111066098-1\input\breezo\data\asimages\{84ad3d7c-2905-4778-876e-920b0db3186b}.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54.xml><?xml version="1.0" encoding="utf-8"?>
<p:tagLst xmlns:p="http://schemas.openxmlformats.org/presentationml/2006/main">
  <p:tag name="PRESENTER_SHAPEINFO" val="&lt;ThreeDShapeInfo&gt;&lt;uuid val=&quot;{4412e4de-2069-4b7a-a722-3a2a042ec8b6}&quot; /&gt;&lt;isInvalidForFieldText val=&quot;0&quot; /&gt;&lt;Image&gt;&lt;filename val=&quot;E:\breeze\content\14339732\2111066098-1\input\breezo\data\asimages\{4412e4de-2069-4b7a-a722-3a2a042ec8b6}.png&quot; /&gt;&lt;left val=&quot;92&quot; /&gt;&lt;top val=&quot;326&quot; /&gt;&lt;width val=&quot;993&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455.xml><?xml version="1.0" encoding="utf-8"?>
<p:tagLst xmlns:p="http://schemas.openxmlformats.org/presentationml/2006/main">
  <p:tag name="PRESENTER_SHAPEINFO" val="&lt;ThreeDShapeInfo&gt;&lt;uuid val=&quot;{d51fe454-a03a-4e65-82b7-879c698d8af6}&quot; /&gt;&lt;isInvalidForFieldText val=&quot;0&quot; /&gt;&lt;Image&gt;&lt;filename val=&quot;E:\breeze\content\14339732\2111066098-1\input\breezo\data\asimages\{d51fe454-a03a-4e65-82b7-879c698d8af6}.png&quot; /&gt;&lt;left val=&quot;92&quot; /&gt;&lt;top val=&quot;472&quot; /&gt;&lt;width val=&quot;788&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456.xml><?xml version="1.0" encoding="utf-8"?>
<p:tagLst xmlns:p="http://schemas.openxmlformats.org/presentationml/2006/main">
  <p:tag name="HTML_SHAPEINFO" val="&lt;SlideThumbPath val=&quot;SlideTemp.PNG&quot;/&gt;"/>
</p:tagLst>
</file>

<file path=ppt/tags/tag457.xml><?xml version="1.0" encoding="utf-8"?>
<p:tagLst xmlns:p="http://schemas.openxmlformats.org/presentationml/2006/main">
  <p:tag name="PRESENTER_SHAPEINFO" val="&lt;ThreeDShapeInfo&gt;&lt;uuid val=&quot;{f004adff-f6ad-454b-bea1-4d27b7b83707}&quot; /&gt;&lt;isInvalidForFieldText val=&quot;0&quot; /&gt;&lt;Image&gt;&lt;filename val=&quot;E:\breeze\content\14339732\2111066098-1\input\breezo\data\asimages\{f004adff-f6ad-454b-bea1-4d27b7b83707}.png&quot; /&gt;&lt;left val=&quot;104&quot; /&gt;&lt;top val=&quot;34&quot; /&gt;&lt;width val=&quot;661&quot; /&gt;&lt;height val=&quot;37&quot; /&gt;&lt;hasText val=&quot;1&quot; /&gt;&lt;/Image&gt;&lt;/ThreeDShapeInfo&gt;"/>
  <p:tag name="PRESENTER_SHAPETEXTINFO" val="&lt;ShapeTextInfo&gt;&lt;TableIndex row=&quot;-1&quot; col=&quot;-1&quot;&gt;&lt;linesCount val=&quot;1&quot; /&gt;&lt;lineCharCount val=&quot;33&quot; /&gt;&lt;/TableIndex&gt;&lt;/ShapeTextInfo&gt;"/>
</p:tagLst>
</file>

<file path=ppt/tags/tag458.xml><?xml version="1.0" encoding="utf-8"?>
<p:tagLst xmlns:p="http://schemas.openxmlformats.org/presentationml/2006/main">
  <p:tag name="PRESENTER_SHAPEINFO" val="&lt;ThreeDShapeInfo&gt;&lt;uuid val=&quot;{40e11e41-e376-49a3-ae4f-8fe31d8be6e5}&quot; /&gt;&lt;isInvalidForFieldText val=&quot;0&quot; /&gt;&lt;Image&gt;&lt;filename val=&quot;E:\breeze\content\14339732\2111066098-1\input\breezo\data\asimages\{40e11e41-e376-49a3-ae4f-8fe31d8be6e5}.png&quot; /&gt;&lt;left val=&quot;70&quot; /&gt;&lt;top val=&quot;126&quot; /&gt;&lt;width val=&quot;1129&quot; /&gt;&lt;height val=&quot;526&quot; /&gt;&lt;hasText val=&quot;1&quot; /&gt;&lt;/Image&gt;&lt;/ThreeDShapeInfo&gt;"/>
  <p:tag name="PRESENTER_SHAPETEXTINFO" val="&lt;ShapeTextInfo&gt;&lt;TableIndex row=&quot;-1&quot; col=&quot;-1&quot;&gt;&lt;linesCount val=&quot;21&quot; /&gt;&lt;lineCharCount val=&quot;29&quot; /&gt;&lt;lineCharCount val=&quot;38&quot; /&gt;&lt;lineCharCount val=&quot;17&quot; /&gt;&lt;lineCharCount val=&quot;18&quot; /&gt;&lt;lineCharCount val=&quot;19&quot; /&gt;&lt;lineCharCount val=&quot;8&quot; /&gt;&lt;lineCharCount val=&quot;39&quot; /&gt;&lt;lineCharCount val=&quot;45&quot; /&gt;&lt;lineCharCount val=&quot;10&quot; /&gt;&lt;lineCharCount val=&quot;26&quot; /&gt;&lt;lineCharCount val=&quot;42&quot; /&gt;&lt;lineCharCount val=&quot;28&quot; /&gt;&lt;lineCharCount val=&quot;13&quot; /&gt;&lt;lineCharCount val=&quot;15&quot; /&gt;&lt;lineCharCount val=&quot;65&quot; /&gt;&lt;lineCharCount val=&quot;18&quot; /&gt;&lt;lineCharCount val=&quot;12&quot; /&gt;&lt;lineCharCount val=&quot;44&quot; /&gt;&lt;lineCharCount val=&quot;27&quot; /&gt;&lt;lineCharCount val=&quot;27&quot; /&gt;&lt;lineCharCount val=&quot;31&quot; /&gt;&lt;/TableIndex&gt;&lt;/ShapeTextInfo&gt;"/>
</p:tagLst>
</file>

<file path=ppt/tags/tag459.xml><?xml version="1.0" encoding="utf-8"?>
<p:tagLst xmlns:p="http://schemas.openxmlformats.org/presentationml/2006/main">
  <p:tag name="PRESENTER_SHAPEINFO" val="&lt;ThreeDShapeInfo&gt;&lt;uuid val=&quot;{7ab1043f-de64-4ea0-9d51-bcfd334e3c55}&quot; /&gt;&lt;isInvalidForFieldText val=&quot;0&quot; /&gt;&lt;Image&gt;&lt;filename val=&quot;E:\breeze\content\14339732\2111066098-1\input\breezo\data\asimages\{7ab1043f-de64-4ea0-9d51-bcfd334e3c55}.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6.xml><?xml version="1.0" encoding="utf-8"?>
<p:tagLst xmlns:p="http://schemas.openxmlformats.org/presentationml/2006/main">
  <p:tag name="PRESENTER_SHAPEINFO" val="&lt;ThreeDShapeInfo&gt;&lt;uuid val=&quot;{ad638aa4-4ea9-46ec-8c32-2e1aa1b552f9}&quot; /&gt;&lt;isInvalidForFieldText val=&quot;0&quot; /&gt;&lt;Image&gt;&lt;filename val=&quot;E:\breeze\content\14339732\2111066098-1\input\breezo\data\asimages\{ad638aa4-4ea9-46ec-8c32-2e1aa1b552f9}.png&quot; /&gt;&lt;left val=&quot;1188&quot; /&gt;&lt;top val=&quot;452&quot; /&gt;&lt;width val=&quot;54&quot; /&gt;&lt;height val=&quot;44&quot; /&gt;&lt;hasText val=&quot;1&quot; /&gt;&lt;/Image&gt;&lt;/ThreeDShapeInfo&gt;"/>
</p:tagLst>
</file>

<file path=ppt/tags/tag460.xml><?xml version="1.0" encoding="utf-8"?>
<p:tagLst xmlns:p="http://schemas.openxmlformats.org/presentationml/2006/main">
  <p:tag name="PRESENTER_SHAPEINFO" val="&lt;ThreeDShapeInfo&gt;&lt;uuid val=&quot;{0b0cd943-e9e5-4a1f-9fdf-6969b48c9dcc}&quot; /&gt;&lt;isInvalidForFieldText val=&quot;0&quot; /&gt;&lt;Image&gt;&lt;filename val=&quot;E:\breeze\content\14339732\2111066098-1\input\breezo\data\asimages\{0b0cd943-e9e5-4a1f-9fdf-6969b48c9dcc}.png&quot; /&gt;&lt;left val=&quot;300&quot; /&gt;&lt;top val=&quot;118&quot; /&gt;&lt;width val=&quot;209&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461.xml><?xml version="1.0" encoding="utf-8"?>
<p:tagLst xmlns:p="http://schemas.openxmlformats.org/presentationml/2006/main">
  <p:tag name="HTML_SHAPEINFO" val="&lt;SlideThumbPath val=&quot;SlideTemp.PNG&quot;/&gt;"/>
</p:tagLst>
</file>

<file path=ppt/tags/tag462.xml><?xml version="1.0" encoding="utf-8"?>
<p:tagLst xmlns:p="http://schemas.openxmlformats.org/presentationml/2006/main">
  <p:tag name="PRESENTER_SHAPEINFO" val="&lt;ThreeDShapeInfo&gt;&lt;uuid val=&quot;{3ae2852d-bfae-4440-8c2f-b0b32c655321}&quot; /&gt;&lt;isInvalidForFieldText val=&quot;0&quot; /&gt;&lt;Image&gt;&lt;filename val=&quot;E:\breeze\content\14339732\2111066098-1\input\breezo\data\asimages\{3ae2852d-bfae-4440-8c2f-b0b32c655321}.png&quot; /&gt;&lt;left val=&quot;106&quot; /&gt;&lt;top val=&quot;34&quot; /&gt;&lt;width val=&quot;621&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463.xml><?xml version="1.0" encoding="utf-8"?>
<p:tagLst xmlns:p="http://schemas.openxmlformats.org/presentationml/2006/main">
  <p:tag name="PRESENTER_SHAPEINFO" val="&lt;ThreeDShapeInfo&gt;&lt;uuid val=&quot;{6a3299f4-fa07-46e8-b71c-ca6622620c8b}&quot; /&gt;&lt;isInvalidForFieldText val=&quot;0&quot; /&gt;&lt;Image&gt;&lt;filename val=&quot;E:\breeze\content\14339732\2111066098-1\input\breezo\data\asimages\{6a3299f4-fa07-46e8-b71c-ca6622620c8b}.png&quot; /&gt;&lt;left val=&quot;96&quot; /&gt;&lt;top val=&quot;129&quot; /&gt;&lt;width val=&quot;1125&quot; /&gt;&lt;height val=&quot;413&quot; /&gt;&lt;hasText val=&quot;1&quot; /&gt;&lt;/Image&gt;&lt;/ThreeDShapeInfo&gt;"/>
  <p:tag name="PRESENTER_SHAPETEXTINFO" val="&lt;ShapeTextInfo&gt;&lt;TableIndex row=&quot;-1&quot; col=&quot;-1&quot;&gt;&lt;linesCount val=&quot;2&quot; /&gt;&lt;lineCharCount val=&quot;451&quot; /&gt;&lt;lineCharCount val=&quot;274&quot; /&gt;&lt;/TableIndex&gt;&lt;/ShapeTextInfo&gt;"/>
</p:tagLst>
</file>

<file path=ppt/tags/tag464.xml><?xml version="1.0" encoding="utf-8"?>
<p:tagLst xmlns:p="http://schemas.openxmlformats.org/presentationml/2006/main">
  <p:tag name="PRESENTER_SHAPEINFO" val="&lt;ThreeDShapeInfo&gt;&lt;uuid val=&quot;{10a7da3d-beb7-4a41-a218-9fa105cd219b}&quot; /&gt;&lt;isInvalidForFieldText val=&quot;0&quot; /&gt;&lt;Image&gt;&lt;filename val=&quot;E:\breeze\content\14339732\2111066098-1\input\breezo\data\asimages\{10a7da3d-beb7-4a41-a218-9fa105cd219b}.png&quot; /&gt;&lt;left val=&quot;1219&quot; /&gt;&lt;top val=&quot;680&quot; /&gt;&lt;width val=&quot;21&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465.xml><?xml version="1.0" encoding="utf-8"?>
<p:tagLst xmlns:p="http://schemas.openxmlformats.org/presentationml/2006/main">
  <p:tag name="HTML_SHAPEINFO" val="&lt;SlideThumbPath val=&quot;SlideTemp.PNG&quot;/&gt;"/>
</p:tagLst>
</file>

<file path=ppt/tags/tag466.xml><?xml version="1.0" encoding="utf-8"?>
<p:tagLst xmlns:p="http://schemas.openxmlformats.org/presentationml/2006/main">
  <p:tag name="PRESENTER_SHAPEINFO" val="&lt;ThreeDShapeInfo&gt;&lt;uuid val=&quot;{9bccd6c6-9e95-4aa5-ac24-a5daace27868}&quot; /&gt;&lt;isInvalidForFieldText val=&quot;0&quot; /&gt;&lt;Image&gt;&lt;filename val=&quot;E:\breeze\content\14339732\2111066098-1\input\breezo\data\asimages\{9bccd6c6-9e95-4aa5-ac24-a5daace27868}.png&quot; /&gt;&lt;left val=&quot;104&quot; /&gt;&lt;top val=&quot;32&quot; /&gt;&lt;width val=&quot;271&quot; /&gt;&lt;height val=&quot;31&quot; /&gt;&lt;hasText val=&quot;1&quot; /&gt;&lt;/Image&gt;&lt;/ThreeDShapeInfo&gt;"/>
  <p:tag name="PRESENTER_SHAPETEXTINFO" val="&lt;ShapeTextInfo&gt;&lt;TableIndex row=&quot;-1&quot; col=&quot;-1&quot;&gt;&lt;linesCount val=&quot;1&quot; /&gt;&lt;lineCharCount val=&quot;16&quot; /&gt;&lt;/TableIndex&gt;&lt;/ShapeTextInfo&gt;"/>
</p:tagLst>
</file>

<file path=ppt/tags/tag467.xml><?xml version="1.0" encoding="utf-8"?>
<p:tagLst xmlns:p="http://schemas.openxmlformats.org/presentationml/2006/main">
  <p:tag name="PRESENTER_SHAPEINFO" val="&lt;ThreeDShapeInfo&gt;&lt;uuid val=&quot;{4a131d70-7470-404a-a04b-1faadd458bbf}&quot; /&gt;&lt;isInvalidForFieldText val=&quot;0&quot; /&gt;&lt;Image&gt;&lt;filename val=&quot;E:\breeze\content\14339732\2111066098-1\input\breezo\data\asimages\{4a131d70-7470-404a-a04b-1faadd458bbf}.png&quot; /&gt;&lt;left val=&quot;94&quot; /&gt;&lt;top val=&quot;129&quot; /&gt;&lt;width val=&quot;1047&quot; /&gt;&lt;height val=&quot;373&quot; /&gt;&lt;hasText val=&quot;1&quot; /&gt;&lt;/Image&gt;&lt;/ThreeDShapeInfo&gt;"/>
  <p:tag name="PRESENTER_SHAPETEXTINFO" val="&lt;ShapeTextInfo&gt;&lt;TableIndex row=&quot;-1&quot; col=&quot;-1&quot;&gt;&lt;linesCount val=&quot;5&quot; /&gt;&lt;lineCharCount val=&quot;147&quot; /&gt;&lt;lineCharCount val=&quot;37&quot; /&gt;&lt;lineCharCount val=&quot;69&quot; /&gt;&lt;lineCharCount val=&quot;81&quot; /&gt;&lt;lineCharCount val=&quot;117&quot; /&gt;&lt;/TableIndex&gt;&lt;/ShapeTextInfo&gt;"/>
</p:tagLst>
</file>

<file path=ppt/tags/tag468.xml><?xml version="1.0" encoding="utf-8"?>
<p:tagLst xmlns:p="http://schemas.openxmlformats.org/presentationml/2006/main">
  <p:tag name="PRESENTER_SHAPEINFO" val="&lt;ThreeDShapeInfo&gt;&lt;uuid val=&quot;{688b3600-a269-47cd-9b13-e36ba0aafb00}&quot; /&gt;&lt;isInvalidForFieldText val=&quot;0&quot; /&gt;&lt;Image&gt;&lt;filename val=&quot;E:\breeze\content\14339732\2111066098-1\input\breezo\data\asimages\{688b3600-a269-47cd-9b13-e36ba0aafb00}.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69.xml><?xml version="1.0" encoding="utf-8"?>
<p:tagLst xmlns:p="http://schemas.openxmlformats.org/presentationml/2006/main">
  <p:tag name="HTML_SHAPEINFO" val="&lt;SlideThumbPath val=&quot;SlideTemp.PNG&quot;/&gt;"/>
</p:tagLst>
</file>

<file path=ppt/tags/tag47.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7f5235a1-3386-4950-903b-ecf9a80b554f}.png&quot; /&gt;&lt;left val=&quot;1185&quot; /&gt;&lt;top val=&quot;594&quot; /&gt;&lt;width val=&quot;95&quot; /&gt;&lt;height val=&quot;125&quot; /&gt;&lt;hasText val=&quot;1&quot; /&gt;&lt;/Image&gt;&lt;/ThreeDShapeInfo&gt;"/>
</p:tagLst>
</file>

<file path=ppt/tags/tag470.xml><?xml version="1.0" encoding="utf-8"?>
<p:tagLst xmlns:p="http://schemas.openxmlformats.org/presentationml/2006/main">
  <p:tag name="PRESENTER_SHAPEINFO" val="&lt;ThreeDShapeInfo&gt;&lt;uuid val=&quot;{427d953c-f2c1-4460-9862-8769a0e69d24}&quot; /&gt;&lt;isInvalidForFieldText val=&quot;0&quot; /&gt;&lt;Image&gt;&lt;filename val=&quot;E:\breeze\content\14339732\2111066098-1\input\breezo\data\asimages\{427d953c-f2c1-4460-9862-8769a0e69d24}.png&quot; /&gt;&lt;left val=&quot;104&quot; /&gt;&lt;top val=&quot;32&quot; /&gt;&lt;width val=&quot;694&quot; /&gt;&lt;height val=&quot;32&quot; /&gt;&lt;hasText val=&quot;1&quot; /&gt;&lt;/Image&gt;&lt;/ThreeDShapeInfo&gt;"/>
  <p:tag name="PRESENTER_SHAPETEXTINFO" val="&lt;ShapeTextInfo&gt;&lt;TableIndex row=&quot;-1&quot; col=&quot;-1&quot;&gt;&lt;linesCount val=&quot;1&quot; /&gt;&lt;lineCharCount val=&quot;40&quot; /&gt;&lt;/TableIndex&gt;&lt;/ShapeTextInfo&gt;"/>
</p:tagLst>
</file>

<file path=ppt/tags/tag471.xml><?xml version="1.0" encoding="utf-8"?>
<p:tagLst xmlns:p="http://schemas.openxmlformats.org/presentationml/2006/main">
  <p:tag name="PRESENTER_SHAPEINFO" val="&lt;ThreeDShapeInfo&gt;&lt;uuid val=&quot;{9267c389-bdfd-4373-9813-c4cbaec002de}&quot; /&gt;&lt;isInvalidForFieldText val=&quot;0&quot; /&gt;&lt;Image&gt;&lt;filename val=&quot;E:\breeze\content\14339732\2111066098-1\input\breezo\data\asimages\{9267c389-bdfd-4373-9813-c4cbaec002de}.png&quot; /&gt;&lt;left val=&quot;96&quot; /&gt;&lt;top val=&quot;129&quot; /&gt;&lt;width val=&quot;1140&quot; /&gt;&lt;height val=&quot;472&quot; /&gt;&lt;hasText val=&quot;1&quot; /&gt;&lt;/Image&gt;&lt;/ThreeDShapeInfo&gt;"/>
  <p:tag name="PRESENTER_SHAPETEXTINFO" val="&lt;ShapeTextInfo&gt;&lt;TableIndex row=&quot;-1&quot; col=&quot;-1&quot;&gt;&lt;linesCount val=&quot;3&quot; /&gt;&lt;lineCharCount val=&quot;253&quot; /&gt;&lt;lineCharCount val=&quot;330&quot; /&gt;&lt;lineCharCount val=&quot;158&quot; /&gt;&lt;/TableIndex&gt;&lt;/ShapeTextInfo&gt;"/>
</p:tagLst>
</file>

<file path=ppt/tags/tag472.xml><?xml version="1.0" encoding="utf-8"?>
<p:tagLst xmlns:p="http://schemas.openxmlformats.org/presentationml/2006/main">
  <p:tag name="PRESENTER_SHAPEINFO" val="&lt;ThreeDShapeInfo&gt;&lt;uuid val=&quot;{ade086dd-1827-4d24-a2ce-ce7f011374b2}&quot; /&gt;&lt;isInvalidForFieldText val=&quot;0&quot; /&gt;&lt;Image&gt;&lt;filename val=&quot;E:\breeze\content\14339732\2111066098-1\input\breezo\data\asimages\{ade086dd-1827-4d24-a2ce-ce7f011374b2}.png&quot; /&gt;&lt;left val=&quot;1219&quot; /&gt;&lt;top val=&quot;680&quot; /&gt;&lt;width val=&quot;21&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473.xml><?xml version="1.0" encoding="utf-8"?>
<p:tagLst xmlns:p="http://schemas.openxmlformats.org/presentationml/2006/main">
  <p:tag name="HTML_SHAPEINFO" val="&lt;SlideThumbPath val=&quot;SlideTemp.PNG&quot;/&gt;"/>
</p:tagLst>
</file>

<file path=ppt/tags/tag474.xml><?xml version="1.0" encoding="utf-8"?>
<p:tagLst xmlns:p="http://schemas.openxmlformats.org/presentationml/2006/main">
  <p:tag name="PRESENTER_SHAPEINFO" val="&lt;ThreeDShapeInfo&gt;&lt;uuid val=&quot;{bda7f429-8367-469f-ab3c-523e1114e542}&quot; /&gt;&lt;isInvalidForFieldText val=&quot;0&quot; /&gt;&lt;Image&gt;&lt;filename val=&quot;E:\breeze\content\14339732\2111066098-1\input\breezo\data\asimages\{bda7f429-8367-469f-ab3c-523e1114e542}.png&quot; /&gt;&lt;left val=&quot;104&quot; /&gt;&lt;top val=&quot;34&quot; /&gt;&lt;width val=&quot;653&quot; /&gt;&lt;height val=&quot;38&quot; /&gt;&lt;hasText val=&quot;1&quot; /&gt;&lt;/Image&gt;&lt;/ThreeDShapeInfo&gt;"/>
  <p:tag name="PRESENTER_SHAPETEXTINFO" val="&lt;ShapeTextInfo&gt;&lt;TableIndex row=&quot;-1&quot; col=&quot;-1&quot;&gt;&lt;linesCount val=&quot;1&quot; /&gt;&lt;lineCharCount val=&quot;38&quot; /&gt;&lt;/TableIndex&gt;&lt;/ShapeTextInfo&gt;"/>
</p:tagLst>
</file>

<file path=ppt/tags/tag475.xml><?xml version="1.0" encoding="utf-8"?>
<p:tagLst xmlns:p="http://schemas.openxmlformats.org/presentationml/2006/main">
  <p:tag name="PRESENTER_SHAPEINFO" val="&lt;ThreeDShapeInfo&gt;&lt;uuid val=&quot;{fa2f0dfa-a05d-4d2f-b20e-80f5c096ef9a}&quot; /&gt;&lt;isInvalidForFieldText val=&quot;0&quot; /&gt;&lt;Image&gt;&lt;filename val=&quot;E:\breeze\content\14339732\2111066098-1\input\breezo\data\asimages\{fa2f0dfa-a05d-4d2f-b20e-80f5c096ef9a}.png&quot; /&gt;&lt;left val=&quot;96&quot; /&gt;&lt;top val=&quot;131&quot; /&gt;&lt;width val=&quot;1085&quot; /&gt;&lt;height val=&quot;492&quot; /&gt;&lt;hasText val=&quot;1&quot; /&gt;&lt;/Image&gt;&lt;/ThreeDShapeInfo&gt;"/>
  <p:tag name="PRESENTER_SHAPETEXTINFO" val="&lt;ShapeTextInfo&gt;&lt;TableIndex row=&quot;-1&quot; col=&quot;-1&quot;&gt;&lt;linesCount val=&quot;6&quot; /&gt;&lt;lineCharCount val=&quot;118&quot; /&gt;&lt;lineCharCount val=&quot;66&quot; /&gt;&lt;lineCharCount val=&quot;67&quot; /&gt;&lt;lineCharCount val=&quot;156&quot; /&gt;&lt;lineCharCount val=&quot;94&quot; /&gt;&lt;lineCharCount val=&quot;109&quot; /&gt;&lt;/TableIndex&gt;&lt;/ShapeTextInfo&gt;"/>
</p:tagLst>
</file>

<file path=ppt/tags/tag476.xml><?xml version="1.0" encoding="utf-8"?>
<p:tagLst xmlns:p="http://schemas.openxmlformats.org/presentationml/2006/main">
  <p:tag name="PRESENTER_SHAPEINFO" val="&lt;ThreeDShapeInfo&gt;&lt;uuid val=&quot;{cf5d0565-ac4d-49b4-b7aa-e9b1b898e205}&quot; /&gt;&lt;isInvalidForFieldText val=&quot;0&quot; /&gt;&lt;Image&gt;&lt;filename val=&quot;E:\breeze\content\14339732\2111066098-1\input\breezo\data\asimages\{cf5d0565-ac4d-49b4-b7aa-e9b1b898e205}.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77.xml><?xml version="1.0" encoding="utf-8"?>
<p:tagLst xmlns:p="http://schemas.openxmlformats.org/presentationml/2006/main">
  <p:tag name="PRESENTER_SHAPEINFO" val="&lt;ThreeDShapeInfo&gt;&lt;uuid val=&quot;{b17dbb91-bfd5-450d-becd-07cd33dd1849}&quot; /&gt;&lt;isInvalidForFieldText val=&quot;0&quot; /&gt;&lt;Image&gt;&lt;filename val=&quot;E:\breeze\content\14339732\2111066098-1\input\breezo\data\asimages\{b17dbb91-bfd5-450d-becd-07cd33dd1849}.png&quot; /&gt;&lt;left val=&quot;92&quot; /&gt;&lt;top val=&quot;536&quot; /&gt;&lt;width val=&quot;452&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478.xml><?xml version="1.0" encoding="utf-8"?>
<p:tagLst xmlns:p="http://schemas.openxmlformats.org/presentationml/2006/main">
  <p:tag name="HTML_SHAPEINFO" val="&lt;SlideThumbPath val=&quot;SlideTemp.PNG&quot;/&gt;"/>
</p:tagLst>
</file>

<file path=ppt/tags/tag479.xml><?xml version="1.0" encoding="utf-8"?>
<p:tagLst xmlns:p="http://schemas.openxmlformats.org/presentationml/2006/main">
  <p:tag name="PRESENTER_SHAPEINFO" val="&lt;ThreeDShapeInfo&gt;&lt;uuid val=&quot;{9c77a8bf-85d3-472f-9a66-18f5dc5032e4}&quot; /&gt;&lt;isInvalidForFieldText val=&quot;0&quot; /&gt;&lt;Image&gt;&lt;filename val=&quot;E:\breeze\content\14339732\2111066098-1\input\breezo\data\asimages\{9c77a8bf-85d3-472f-9a66-18f5dc5032e4}.png&quot; /&gt;&lt;left val=&quot;106&quot; /&gt;&lt;top val=&quot;32&quot; /&gt;&lt;width val=&quot;717&quot; /&gt;&lt;height val=&quot;39&quot; /&gt;&lt;hasText val=&quot;1&quot; /&gt;&lt;/Image&gt;&lt;/ThreeDShapeInfo&gt;"/>
  <p:tag name="PRESENTER_SHAPETEXTINFO" val="&lt;ShapeTextInfo&gt;&lt;TableIndex row=&quot;-1&quot; col=&quot;-1&quot;&gt;&lt;linesCount val=&quot;1&quot; /&gt;&lt;lineCharCount val=&quot;37&quot; /&gt;&lt;/TableIndex&gt;&lt;/ShapeTextInfo&gt;"/>
</p:tagLst>
</file>

<file path=ppt/tags/tag4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80.xml><?xml version="1.0" encoding="utf-8"?>
<p:tagLst xmlns:p="http://schemas.openxmlformats.org/presentationml/2006/main">
  <p:tag name="PRESENTER_SHAPEINFO" val="&lt;ThreeDShapeInfo&gt;&lt;uuid val=&quot;{98651a9d-2f33-4965-845a-128e1fd6ccbd}&quot; /&gt;&lt;isInvalidForFieldText val=&quot;0&quot; /&gt;&lt;Image&gt;&lt;filename val=&quot;E:\breeze\content\14339732\2111066098-1\input\breezo\data\asimages\{98651a9d-2f33-4965-845a-128e1fd6ccbd}.png&quot; /&gt;&lt;left val=&quot;97&quot; /&gt;&lt;top val=&quot;130&quot; /&gt;&lt;width val=&quot;1118&quot; /&gt;&lt;height val=&quot;403&quot; /&gt;&lt;hasText val=&quot;1&quot; /&gt;&lt;/Image&gt;&lt;/ThreeDShapeInfo&gt;"/>
  <p:tag name="PRESENTER_SHAPETEXTINFO" val="&lt;ShapeTextInfo&gt;&lt;TableIndex row=&quot;-1&quot; col=&quot;-1&quot;&gt;&lt;linesCount val=&quot;3&quot; /&gt;&lt;lineCharCount val=&quot;58&quot; /&gt;&lt;lineCharCount val=&quot;222&quot; /&gt;&lt;lineCharCount val=&quot;204&quot; /&gt;&lt;/TableIndex&gt;&lt;/ShapeTextInfo&gt;"/>
</p:tagLst>
</file>

<file path=ppt/tags/tag481.xml><?xml version="1.0" encoding="utf-8"?>
<p:tagLst xmlns:p="http://schemas.openxmlformats.org/presentationml/2006/main">
  <p:tag name="PRESENTER_SHAPEINFO" val="&lt;ThreeDShapeInfo&gt;&lt;uuid val=&quot;{d5cd024a-3536-46ee-bf4b-f974aa0c951a}&quot; /&gt;&lt;isInvalidForFieldText val=&quot;0&quot; /&gt;&lt;Image&gt;&lt;filename val=&quot;E:\breeze\content\14339732\2111066098-1\input\breezo\data\asimages\{d5cd024a-3536-46ee-bf4b-f974aa0c951a}.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82.xml><?xml version="1.0" encoding="utf-8"?>
<p:tagLst xmlns:p="http://schemas.openxmlformats.org/presentationml/2006/main">
  <p:tag name="HTML_SHAPEINFO" val="&lt;SlideThumbPath val=&quot;SlideTemp.PNG&quot;/&gt;"/>
</p:tagLst>
</file>

<file path=ppt/tags/tag483.xml><?xml version="1.0" encoding="utf-8"?>
<p:tagLst xmlns:p="http://schemas.openxmlformats.org/presentationml/2006/main">
  <p:tag name="PRESENTER_SHAPEINFO" val="&lt;ThreeDShapeInfo&gt;&lt;uuid val=&quot;{7dbe56ae-a944-4a73-ae3e-37bbcd47cecc}&quot; /&gt;&lt;isInvalidForFieldText val=&quot;0&quot; /&gt;&lt;Image&gt;&lt;filename val=&quot;E:\breeze\content\14339732\2111066098-1\input\breezo\data\asimages\{7dbe56ae-a944-4a73-ae3e-37bbcd47cecc}.png&quot; /&gt;&lt;left val=&quot;104&quot; /&gt;&lt;top val=&quot;33&quot; /&gt;&lt;width val=&quot;562&quot; /&gt;&lt;height val=&quot;38&quot; /&gt;&lt;hasText val=&quot;1&quot; /&gt;&lt;/Image&gt;&lt;/ThreeDShapeInfo&gt;"/>
  <p:tag name="PRESENTER_SHAPETEXTINFO" val="&lt;ShapeTextInfo&gt;&lt;TableIndex row=&quot;-1&quot; col=&quot;-1&quot;&gt;&lt;linesCount val=&quot;1&quot; /&gt;&lt;lineCharCount val=&quot;32&quot; /&gt;&lt;/TableIndex&gt;&lt;/ShapeTextInfo&gt;"/>
</p:tagLst>
</file>

<file path=ppt/tags/tag484.xml><?xml version="1.0" encoding="utf-8"?>
<p:tagLst xmlns:p="http://schemas.openxmlformats.org/presentationml/2006/main">
  <p:tag name="PRESENTER_SHAPEINFO" val="&lt;ThreeDShapeInfo&gt;&lt;uuid val=&quot;{cf28472e-37e7-480b-af5b-d83f5a32e6b2}&quot; /&gt;&lt;isInvalidForFieldText val=&quot;0&quot; /&gt;&lt;Image&gt;&lt;filename val=&quot;E:\breeze\content\14339732\2111066098-1\input\breezo\data\asimages\{cf28472e-37e7-480b-af5b-d83f5a32e6b2}.png&quot; /&gt;&lt;left val=&quot;96&quot; /&gt;&lt;top val=&quot;129&quot; /&gt;&lt;width val=&quot;1107&quot; /&gt;&lt;height val=&quot;417&quot; /&gt;&lt;hasText val=&quot;1&quot; /&gt;&lt;/Image&gt;&lt;/ThreeDShapeInfo&gt;"/>
  <p:tag name="PRESENTER_SHAPETEXTINFO" val="&lt;ShapeTextInfo&gt;&lt;TableIndex row=&quot;-1&quot; col=&quot;-1&quot;&gt;&lt;linesCount val=&quot;5&quot; /&gt;&lt;lineCharCount val=&quot;186&quot; /&gt;&lt;lineCharCount val=&quot;82&quot; /&gt;&lt;lineCharCount val=&quot;61&quot; /&gt;&lt;lineCharCount val=&quot;50&quot; /&gt;&lt;lineCharCount val=&quot;41&quot; /&gt;&lt;/TableIndex&gt;&lt;/ShapeTextInfo&gt;"/>
</p:tagLst>
</file>

<file path=ppt/tags/tag485.xml><?xml version="1.0" encoding="utf-8"?>
<p:tagLst xmlns:p="http://schemas.openxmlformats.org/presentationml/2006/main">
  <p:tag name="PRESENTER_SHAPEINFO" val="&lt;ThreeDShapeInfo&gt;&lt;uuid val=&quot;{fd26b09b-d05f-4a2d-8d06-7d53abf261d6}&quot; /&gt;&lt;isInvalidForFieldText val=&quot;0&quot; /&gt;&lt;Image&gt;&lt;filename val=&quot;E:\breeze\content\14339732\2111066098-1\input\breezo\data\asimages\{fd26b09b-d05f-4a2d-8d06-7d53abf261d6}.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86.xml><?xml version="1.0" encoding="utf-8"?>
<p:tagLst xmlns:p="http://schemas.openxmlformats.org/presentationml/2006/main">
  <p:tag name="HTML_SHAPEINFO" val="&lt;SlideThumbPath val=&quot;SlideTemp.PNG&quot;/&gt;"/>
</p:tagLst>
</file>

<file path=ppt/tags/tag487.xml><?xml version="1.0" encoding="utf-8"?>
<p:tagLst xmlns:p="http://schemas.openxmlformats.org/presentationml/2006/main">
  <p:tag name="PRESENTER_SHAPEINFO" val="&lt;ThreeDShapeInfo&gt;&lt;uuid val=&quot;{e00e00c9-b589-43ce-a687-a46a9170587a}&quot; /&gt;&lt;isInvalidForFieldText val=&quot;0&quot; /&gt;&lt;Image&gt;&lt;filename val=&quot;E:\breeze\content\14339732\2111066098-1\input\breezo\data\asimages\{e00e00c9-b589-43ce-a687-a46a9170587a}.png&quot; /&gt;&lt;left val=&quot;104&quot; /&gt;&lt;top val=&quot;32&quot; /&gt;&lt;width val=&quot;545&quot; /&gt;&lt;height val=&quot;38&quot; /&gt;&lt;hasText val=&quot;1&quot; /&gt;&lt;/Image&gt;&lt;/ThreeDShapeInfo&gt;"/>
  <p:tag name="PRESENTER_SHAPETEXTINFO" val="&lt;ShapeTextInfo&gt;&lt;TableIndex row=&quot;-1&quot; col=&quot;-1&quot;&gt;&lt;linesCount val=&quot;1&quot; /&gt;&lt;lineCharCount val=&quot;30&quot; /&gt;&lt;/TableIndex&gt;&lt;/ShapeTextInfo&gt;"/>
</p:tagLst>
</file>

<file path=ppt/tags/tag488.xml><?xml version="1.0" encoding="utf-8"?>
<p:tagLst xmlns:p="http://schemas.openxmlformats.org/presentationml/2006/main">
  <p:tag name="PRESENTER_SHAPEINFO" val="&lt;ThreeDShapeInfo&gt;&lt;uuid val=&quot;{7a0cdee4-b476-44fe-bdde-6fd41ac94298}&quot; /&gt;&lt;isInvalidForFieldText val=&quot;0&quot; /&gt;&lt;Image&gt;&lt;filename val=&quot;E:\breeze\content\14339732\2111066098-1\input\breezo\data\asimages\{7a0cdee4-b476-44fe-bdde-6fd41ac94298}.png&quot; /&gt;&lt;left val=&quot;96&quot; /&gt;&lt;top val=&quot;129&quot; /&gt;&lt;width val=&quot;1081&quot; /&gt;&lt;height val=&quot;485&quot; /&gt;&lt;hasText val=&quot;1&quot; /&gt;&lt;/Image&gt;&lt;/ThreeDShapeInfo&gt;"/>
  <p:tag name="PRESENTER_SHAPETEXTINFO" val="&lt;ShapeTextInfo&gt;&lt;TableIndex row=&quot;-1&quot; col=&quot;-1&quot;&gt;&lt;linesCount val=&quot;5&quot; /&gt;&lt;lineCharCount val=&quot;171&quot; /&gt;&lt;lineCharCount val=&quot;116&quot; /&gt;&lt;lineCharCount val=&quot;59&quot; /&gt;&lt;lineCharCount val=&quot;155&quot; /&gt;&lt;lineCharCount val=&quot;41&quot; /&gt;&lt;/TableIndex&gt;&lt;/ShapeTextInfo&gt;"/>
</p:tagLst>
</file>

<file path=ppt/tags/tag489.xml><?xml version="1.0" encoding="utf-8"?>
<p:tagLst xmlns:p="http://schemas.openxmlformats.org/presentationml/2006/main">
  <p:tag name="PRESENTER_SHAPEINFO" val="&lt;ThreeDShapeInfo&gt;&lt;uuid val=&quot;{24da688d-22f7-4f27-8d86-2a2d59180582}&quot; /&gt;&lt;isInvalidForFieldText val=&quot;0&quot; /&gt;&lt;Image&gt;&lt;filename val=&quot;E:\breeze\content\14339732\2111066098-1\input\breezo\data\asimages\{24da688d-22f7-4f27-8d86-2a2d5918058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90.xml><?xml version="1.0" encoding="utf-8"?>
<p:tagLst xmlns:p="http://schemas.openxmlformats.org/presentationml/2006/main">
  <p:tag name="HTML_SHAPEINFO" val="&lt;SlideThumbPath val=&quot;SlideTemp.PNG&quot;/&gt;"/>
</p:tagLst>
</file>

<file path=ppt/tags/tag491.xml><?xml version="1.0" encoding="utf-8"?>
<p:tagLst xmlns:p="http://schemas.openxmlformats.org/presentationml/2006/main">
  <p:tag name="PRESENTER_SHAPEINFO" val="&lt;ThreeDShapeInfo&gt;&lt;uuid val=&quot;{4cd860df-e192-4d17-a88a-e289091a8181}&quot; /&gt;&lt;isInvalidForFieldText val=&quot;0&quot; /&gt;&lt;Image&gt;&lt;filename val=&quot;E:\breeze\content\14339732\2111066098-1\input\breezo\data\asimages\{4cd860df-e192-4d17-a88a-e289091a8181}.png&quot; /&gt;&lt;left val=&quot;104&quot; /&gt;&lt;top val=&quot;32&quot; /&gt;&lt;width val=&quot;545&quot; /&gt;&lt;height val=&quot;38&quot; /&gt;&lt;hasText val=&quot;1&quot; /&gt;&lt;/Image&gt;&lt;/ThreeDShapeInfo&gt;"/>
  <p:tag name="PRESENTER_SHAPETEXTINFO" val="&lt;ShapeTextInfo&gt;&lt;TableIndex row=&quot;-1&quot; col=&quot;-1&quot;&gt;&lt;linesCount val=&quot;1&quot; /&gt;&lt;lineCharCount val=&quot;30&quot; /&gt;&lt;/TableIndex&gt;&lt;/ShapeTextInfo&gt;"/>
</p:tagLst>
</file>

<file path=ppt/tags/tag492.xml><?xml version="1.0" encoding="utf-8"?>
<p:tagLst xmlns:p="http://schemas.openxmlformats.org/presentationml/2006/main">
  <p:tag name="PRESENTER_SHAPEINFO" val="&lt;ThreeDShapeInfo&gt;&lt;uuid val=&quot;{7b186938-1433-43d9-ba29-f163f0db31c8}&quot; /&gt;&lt;isInvalidForFieldText val=&quot;0&quot; /&gt;&lt;Image&gt;&lt;filename val=&quot;E:\breeze\content\14339732\2111066098-1\input\breezo\data\asimages\{7b186938-1433-43d9-ba29-f163f0db31c8}.png&quot; /&gt;&lt;left val=&quot;96&quot; /&gt;&lt;top val=&quot;125&quot; /&gt;&lt;width val=&quot;1118&quot; /&gt;&lt;height val=&quot;494&quot; /&gt;&lt;hasText val=&quot;1&quot; /&gt;&lt;/Image&gt;&lt;/ThreeDShapeInfo&gt;"/>
  <p:tag name="PRESENTER_SHAPETEXTINFO" val="&lt;ShapeTextInfo&gt;&lt;TableIndex row=&quot;-1&quot; col=&quot;-1&quot;&gt;&lt;linesCount val=&quot;10&quot; /&gt;&lt;lineCharCount val=&quot;173&quot; /&gt;&lt;lineCharCount val=&quot;29&quot; /&gt;&lt;lineCharCount val=&quot;47&quot; /&gt;&lt;lineCharCount val=&quot;68&quot; /&gt;&lt;lineCharCount val=&quot;18&quot; /&gt;&lt;lineCharCount val=&quot;28&quot; /&gt;&lt;lineCharCount val=&quot;62&quot; /&gt;&lt;lineCharCount val=&quot;26&quot; /&gt;&lt;lineCharCount val=&quot;56&quot; /&gt;&lt;lineCharCount val=&quot;67&quot; /&gt;&lt;/TableIndex&gt;&lt;/ShapeTextInfo&gt;"/>
</p:tagLst>
</file>

<file path=ppt/tags/tag493.xml><?xml version="1.0" encoding="utf-8"?>
<p:tagLst xmlns:p="http://schemas.openxmlformats.org/presentationml/2006/main">
  <p:tag name="PRESENTER_SHAPEINFO" val="&lt;ThreeDShapeInfo&gt;&lt;uuid val=&quot;{c223ae73-4087-437d-aec9-768f2b876c1f}&quot; /&gt;&lt;isInvalidForFieldText val=&quot;0&quot; /&gt;&lt;Image&gt;&lt;filename val=&quot;E:\breeze\content\14339732\2111066098-1\input\breezo\data\asimages\{c223ae73-4087-437d-aec9-768f2b876c1f}.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4.xml><?xml version="1.0" encoding="utf-8"?>
<p:tagLst xmlns:p="http://schemas.openxmlformats.org/presentationml/2006/main">
  <p:tag name="HTML_SHAPEINFO" val="&lt;SlideThumbPath val=&quot;SlideTemp.PNG&quot;/&gt;"/>
</p:tagLst>
</file>

<file path=ppt/tags/tag495.xml><?xml version="1.0" encoding="utf-8"?>
<p:tagLst xmlns:p="http://schemas.openxmlformats.org/presentationml/2006/main">
  <p:tag name="PRESENTER_SHAPEINFO" val="&lt;ThreeDShapeInfo&gt;&lt;uuid val=&quot;{0eb24c35-6893-4bea-ad73-413cc9d70a15}&quot; /&gt;&lt;isInvalidForFieldText val=&quot;0&quot; /&gt;&lt;Image&gt;&lt;filename val=&quot;E:\breeze\content\14339732\2111066098-1\input\breezo\data\asimages\{0eb24c35-6893-4bea-ad73-413cc9d70a15}.png&quot; /&gt;&lt;left val=&quot;106&quot; /&gt;&lt;top val=&quot;32&quot; /&gt;&lt;width val=&quot;507&quot; /&gt;&lt;height val=&quot;31&quot; /&gt;&lt;hasText val=&quot;1&quot; /&gt;&lt;/Image&gt;&lt;/ThreeDShapeInfo&gt;"/>
  <p:tag name="PRESENTER_SHAPETEXTINFO" val="&lt;ShapeTextInfo&gt;&lt;TableIndex row=&quot;-1&quot; col=&quot;-1&quot;&gt;&lt;linesCount val=&quot;1&quot; /&gt;&lt;lineCharCount val=&quot;29&quot; /&gt;&lt;/TableIndex&gt;&lt;/ShapeTextInfo&gt;"/>
</p:tagLst>
</file>

<file path=ppt/tags/tag496.xml><?xml version="1.0" encoding="utf-8"?>
<p:tagLst xmlns:p="http://schemas.openxmlformats.org/presentationml/2006/main">
  <p:tag name="PRESENTER_SHAPEINFO" val="&lt;ThreeDShapeInfo&gt;&lt;uuid val=&quot;{926721bb-2afc-43d7-b31f-85213066a765}&quot; /&gt;&lt;isInvalidForFieldText val=&quot;0&quot; /&gt;&lt;Image&gt;&lt;filename val=&quot;E:\breeze\content\14339732\2111066098-1\input\breezo\data\asimages\{926721bb-2afc-43d7-b31f-85213066a765}.png&quot; /&gt;&lt;left val=&quot;96&quot; /&gt;&lt;top val=&quot;129&quot; /&gt;&lt;width val=&quot;517&quot; /&gt;&lt;height val=&quot;485&quot; /&gt;&lt;hasText val=&quot;1&quot; /&gt;&lt;/Image&gt;&lt;/ThreeDShapeInfo&gt;"/>
  <p:tag name="PRESENTER_SHAPETEXTINFO" val="&lt;ShapeTextInfo&gt;&lt;TableIndex row=&quot;-1&quot; col=&quot;-1&quot;&gt;&lt;linesCount val=&quot;5&quot; /&gt;&lt;lineCharCount val=&quot;48&quot; /&gt;&lt;lineCharCount val=&quot;23&quot; /&gt;&lt;lineCharCount val=&quot;80&quot; /&gt;&lt;lineCharCount val=&quot;51&quot; /&gt;&lt;lineCharCount val=&quot;43&quot; /&gt;&lt;/TableIndex&gt;&lt;/ShapeTextInfo&gt;"/>
</p:tagLst>
</file>

<file path=ppt/tags/tag497.xml><?xml version="1.0" encoding="utf-8"?>
<p:tagLst xmlns:p="http://schemas.openxmlformats.org/presentationml/2006/main">
  <p:tag name="PRESENTER_SHAPEINFO" val="&lt;ThreeDShapeInfo&gt;&lt;uuid val=&quot;{3cd8d85f-673d-4cc3-b7d4-710f190264e1}&quot; /&gt;&lt;isInvalidForFieldText val=&quot;0&quot; /&gt;&lt;Image&gt;&lt;filename val=&quot;E:\breeze\content\14339732\2111066098-1\input\breezo\data\asimages\{3cd8d85f-673d-4cc3-b7d4-710f190264e1}.jpg&quot; /&gt;&lt;left val=&quot;654&quot; /&gt;&lt;top val=&quot;120&quot; /&gt;&lt;width val=&quot;571&quot; /&gt;&lt;height val=&quot;369&quot; /&gt;&lt;hasText val=&quot;1&quot; /&gt;&lt;/Image&gt;&lt;/ThreeDShapeInfo&gt;"/>
</p:tagLst>
</file>

<file path=ppt/tags/tag498.xml><?xml version="1.0" encoding="utf-8"?>
<p:tagLst xmlns:p="http://schemas.openxmlformats.org/presentationml/2006/main">
  <p:tag name="PRESENTER_SHAPEINFO" val="&lt;ThreeDShapeInfo&gt;&lt;uuid val=&quot;{46534ce4-5344-43e0-81b2-b695e3828222}&quot; /&gt;&lt;isInvalidForFieldText val=&quot;0&quot; /&gt;&lt;Image&gt;&lt;filename val=&quot;E:\breeze\content\14339732\2111066098-1\input\breezo\data\asimages\{46534ce4-5344-43e0-81b2-b695e382822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9.xml><?xml version="1.0" encoding="utf-8"?>
<p:tagLst xmlns:p="http://schemas.openxmlformats.org/presentationml/2006/main">
  <p:tag name="HTML_SHAPEINFO" val="&lt;SlideThumbPath val=&quot;SlideTemp.PNG&quot;/&gt;"/>
</p:tagLst>
</file>

<file path=ppt/tags/tag5.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a4fd9897-1ef1-4632-9d76-7b4e8b841f80}.png&quot; /&gt;&lt;left val=&quot;628&quot; /&gt;&lt;top val=&quot;0&quot; /&gt;&lt;width val=&quot;652&quot; /&gt;&lt;height val=&quot;720&quot; /&gt;&lt;hasText val=&quot;1&quot; /&gt;&lt;/Image&gt;&lt;/ThreeDShapeInfo&gt;"/>
</p:tagLst>
</file>

<file path=ppt/tags/tag50.xml><?xml version="1.0" encoding="utf-8"?>
<p:tagLst xmlns:p="http://schemas.openxmlformats.org/presentationml/2006/main">
  <p:tag name="PRESENTER_SHAPEINFO" val="&lt;ThreeDShapeInfo&gt;&lt;uuid val=&quot;{b91f58a0-2b55-49de-a49d-bea4a26c3e8a}&quot; /&gt;&lt;isInvalidForFieldText val=&quot;0&quot; /&gt;&lt;Image&gt;&lt;filename val=&quot;E:\breeze\content\14339732\2111066098-1\input\breezo\data\asimages\{b91f58a0-2b55-49de-a49d-bea4a26c3e8a}.png&quot; /&gt;&lt;left val=&quot;1010&quot; /&gt;&lt;top val=&quot;659&quot; /&gt;&lt;width val=&quot;147&quot; /&gt;&lt;height val=&quot;51&quot; /&gt;&lt;hasText val=&quot;1&quot; /&gt;&lt;/Image&gt;&lt;/ThreeDShapeInfo&gt;"/>
</p:tagLst>
</file>

<file path=ppt/tags/tag500.xml><?xml version="1.0" encoding="utf-8"?>
<p:tagLst xmlns:p="http://schemas.openxmlformats.org/presentationml/2006/main">
  <p:tag name="PRESENTER_SHAPEINFO" val="&lt;ThreeDShapeInfo&gt;&lt;uuid val=&quot;{0271dfa0-8e0f-4965-a1d0-5b2a1da2dd65}&quot; /&gt;&lt;isInvalidForFieldText val=&quot;0&quot; /&gt;&lt;Image&gt;&lt;filename val=&quot;E:\breeze\content\14339732\2111066098-1\input\breezo\data\asimages\{0271dfa0-8e0f-4965-a1d0-5b2a1da2dd65}.png&quot; /&gt;&lt;left val=&quot;194&quot; /&gt;&lt;top val=&quot;328&quot; /&gt;&lt;width val=&quot;255&quot; /&gt;&lt;height val=&quot;49&quot; /&gt;&lt;hasText val=&quot;1&quot; /&gt;&lt;/Image&gt;&lt;/ThreeDShapeInfo&gt;"/>
  <p:tag name="PRESENTER_SHAPETEXTINFO" val="&lt;ShapeTextInfo&gt;&lt;TableIndex row=&quot;-1&quot; col=&quot;-1&quot;&gt;&lt;linesCount val=&quot;1&quot; /&gt;&lt;lineCharCount val=&quot;10&quot; /&gt;&lt;/TableIndex&gt;&lt;/ShapeTextInfo&gt;"/>
</p:tagLst>
</file>

<file path=ppt/tags/tag501.xml><?xml version="1.0" encoding="utf-8"?>
<p:tagLst xmlns:p="http://schemas.openxmlformats.org/presentationml/2006/main">
  <p:tag name="PRESENTER_SHAPEINFO" val="&lt;ThreeDShapeInfo&gt;&lt;uuid val=&quot;{abb897aa-6924-45ae-996c-d5845dbba22a}&quot; /&gt;&lt;isInvalidForFieldText val=&quot;0&quot; /&gt;&lt;Image&gt;&lt;filename val=&quot;E:\breeze\content\14339732\2111066098-1\input\breezo\data\asimages\{abb897aa-6924-45ae-996c-d5845dbba22a}.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02.xml><?xml version="1.0" encoding="utf-8"?>
<p:tagLst xmlns:p="http://schemas.openxmlformats.org/presentationml/2006/main">
  <p:tag name="ARTICULATE_SLIDE_THUMBNAIL_REFRESH" val="1"/>
  <p:tag name="HTML_SHAPEINFO" val="&lt;SlideThumbPath val=&quot;SlideTemp.PNG&quot;/&gt;"/>
</p:tagLst>
</file>

<file path=ppt/tags/tag503.xml><?xml version="1.0" encoding="utf-8"?>
<p:tagLst xmlns:p="http://schemas.openxmlformats.org/presentationml/2006/main">
  <p:tag name="PRESENTER_SHAPEINFO" val="&lt;ThreeDShapeInfo&gt;&lt;uuid val=&quot;{ec797202-cbed-4baa-b161-8ce0764f8b3e}&quot; /&gt;&lt;isInvalidForFieldText val=&quot;0&quot; /&gt;&lt;Image&gt;&lt;filename val=&quot;E:\breeze\content\14339732\2111066098-1\input\breezo\data\asimages\{ec797202-cbed-4baa-b161-8ce0764f8b3e}.png&quot; /&gt;&lt;left val=&quot;104&quot; /&gt;&lt;top val=&quot;32&quot; /&gt;&lt;width val=&quot;255&quot; /&gt;&lt;height val=&quot;31&quot; /&gt;&lt;hasText val=&quot;1&quot; /&gt;&lt;/Image&gt;&lt;/ThreeDShapeInfo&gt;"/>
  <p:tag name="PRESENTER_SHAPETEXTINFO" val="&lt;ShapeTextInfo&gt;&lt;TableIndex row=&quot;-1&quot; col=&quot;-1&quot;&gt;&lt;linesCount val=&quot;1&quot; /&gt;&lt;lineCharCount val=&quot;14&quot; /&gt;&lt;/TableIndex&gt;&lt;/ShapeTextInfo&gt;"/>
</p:tagLst>
</file>

<file path=ppt/tags/tag504.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8ee98ae6-8447-4519-a8a5-3b342f8c7ff2}.png&quot; /&gt;&lt;left val=&quot;28&quot; /&gt;&lt;top val=&quot;133&quot; /&gt;&lt;width val=&quot;1222&quot; /&gt;&lt;height val=&quot;509&quot; /&gt;&lt;hasText val=&quot;1&quot; /&gt;&lt;/Image&gt;&lt;/ThreeDShapeInfo&gt;"/>
</p:tagLst>
</file>

<file path=ppt/tags/tag505.xml><?xml version="1.0" encoding="utf-8"?>
<p:tagLst xmlns:p="http://schemas.openxmlformats.org/presentationml/2006/main">
  <p:tag name="PRESENTER_SHAPEINFO" val="&lt;ThreeDShapeInfo&gt;&lt;uuid val=&quot;{6b5e475b-842b-490c-91c6-914fe4a387ae}&quot; /&gt;&lt;isInvalidForFieldText val=&quot;0&quot; /&gt;&lt;Image&gt;&lt;filename val=&quot;E:\breeze\content\14339732\2111066098-1\input\breezo\data\asimages\{6b5e475b-842b-490c-91c6-914fe4a387a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06.xml><?xml version="1.0" encoding="utf-8"?>
<p:tagLst xmlns:p="http://schemas.openxmlformats.org/presentationml/2006/main">
  <p:tag name="HTML_SHAPEINFO" val="&lt;SlideThumbPath val=&quot;SlideTemp.PNG&quot;/&gt;"/>
</p:tagLst>
</file>

<file path=ppt/tags/tag507.xml><?xml version="1.0" encoding="utf-8"?>
<p:tagLst xmlns:p="http://schemas.openxmlformats.org/presentationml/2006/main">
  <p:tag name="PRESENTER_SHAPEINFO" val="&lt;ThreeDShapeInfo&gt;&lt;uuid val=&quot;{b2b6b349-fb03-4316-ae1f-3fb7359d7ebc}&quot; /&gt;&lt;isInvalidForFieldText val=&quot;0&quot; /&gt;&lt;Image&gt;&lt;filename val=&quot;E:\breeze\content\14339732\2111066098-1\input\breezo\data\asimages\{b2b6b349-fb03-4316-ae1f-3fb7359d7ebc}.png&quot; /&gt;&lt;left val=&quot;106&quot; /&gt;&lt;top val=&quot;32&quot; /&gt;&lt;width val=&quot;889&quot; /&gt;&lt;height val=&quot;38&quot; /&gt;&lt;hasText val=&quot;1&quot; /&gt;&lt;/Image&gt;&lt;/ThreeDShapeInfo&gt;"/>
  <p:tag name="PRESENTER_SHAPETEXTINFO" val="&lt;ShapeTextInfo&gt;&lt;TableIndex row=&quot;-1&quot; col=&quot;-1&quot;&gt;&lt;linesCount val=&quot;1&quot; /&gt;&lt;lineCharCount val=&quot;50&quot; /&gt;&lt;/TableIndex&gt;&lt;/ShapeTextInfo&gt;"/>
</p:tagLst>
</file>

<file path=ppt/tags/tag508.xml><?xml version="1.0" encoding="utf-8"?>
<p:tagLst xmlns:p="http://schemas.openxmlformats.org/presentationml/2006/main">
  <p:tag name="PRESENTER_SHAPEINFO" val="&lt;ThreeDShapeInfo&gt;&lt;uuid val=&quot;{e9e35755-1944-4a08-88ff-394971ba6f78}&quot; /&gt;&lt;isInvalidForFieldText val=&quot;0&quot; /&gt;&lt;Image&gt;&lt;filename val=&quot;E:\breeze\content\14339732\2111066098-1\input\breezo\data\asimages\{e9e35755-1944-4a08-88ff-394971ba6f78}.png&quot; /&gt;&lt;left val=&quot;96&quot; /&gt;&lt;top val=&quot;148&quot; /&gt;&lt;width val=&quot;701&quot; /&gt;&lt;height val=&quot;437&quot; /&gt;&lt;hasText val=&quot;1&quot; /&gt;&lt;/Image&gt;&lt;/ThreeDShapeInfo&gt;"/>
  <p:tag name="PRESENTER_SHAPETEXTINFO" val="&lt;ShapeTextInfo&gt;&lt;TableIndex row=&quot;-1&quot; col=&quot;-1&quot;&gt;&lt;linesCount val=&quot;10&quot; /&gt;&lt;lineCharCount val=&quot;34&quot; /&gt;&lt;lineCharCount val=&quot;36&quot; /&gt;&lt;lineCharCount val=&quot;43&quot; /&gt;&lt;lineCharCount val=&quot;44&quot; /&gt;&lt;lineCharCount val=&quot;51&quot; /&gt;&lt;lineCharCount val=&quot;39&quot; /&gt;&lt;lineCharCount val=&quot;32&quot; /&gt;&lt;lineCharCount val=&quot;50&quot; /&gt;&lt;lineCharCount val=&quot;50&quot; /&gt;&lt;lineCharCount val=&quot;47&quot; /&gt;&lt;/TableIndex&gt;&lt;/ShapeTextInfo&gt;"/>
</p:tagLst>
</file>

<file path=ppt/tags/tag509.xml><?xml version="1.0" encoding="utf-8"?>
<p:tagLst xmlns:p="http://schemas.openxmlformats.org/presentationml/2006/main">
  <p:tag name="PRESENTER_SHAPEINFO" val="&lt;ThreeDShapeInfo&gt;&lt;uuid val=&quot;{18fdcbed-ea7d-4453-9ad7-7343fcbed068}&quot; /&gt;&lt;isInvalidForFieldText val=&quot;0&quot; /&gt;&lt;Image&gt;&lt;filename val=&quot;E:\breeze\content\14339732\2111066098-1\input\breezo\data\asimages\{18fdcbed-ea7d-4453-9ad7-7343fcbed068}.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1.xml><?xml version="1.0" encoding="utf-8"?>
<p:tagLst xmlns:p="http://schemas.openxmlformats.org/presentationml/2006/main">
  <p:tag name="PRESENTER_SHAPEINFO" val="&lt;ThreeDShapeInfo&gt;&lt;uuid val=&quot;{e178a6cf-da21-4925-a4df-d07fb0949df3}&quot; /&gt;&lt;isInvalidForFieldText val=&quot;0&quot; /&gt;&lt;Image&gt;&lt;filename val=&quot;E:\breeze\content\14339732\2111066098-1\input\breezo\data\asimages\{e178a6cf-da21-4925-a4df-d07fb0949df3}.png&quot; /&gt;&lt;left val=&quot;34&quot; /&gt;&lt;top val=&quot;675&quot; /&gt;&lt;width val=&quot;226&quot; /&gt;&lt;height val=&quot;21&quot; /&gt;&lt;hasText val=&quot;1&quot; /&gt;&lt;/Image&gt;&lt;/ThreeDShapeInfo&gt;"/>
</p:tagLst>
</file>

<file path=ppt/tags/tag510.xml><?xml version="1.0" encoding="utf-8"?>
<p:tagLst xmlns:p="http://schemas.openxmlformats.org/presentationml/2006/main">
  <p:tag name="PRESENTER_SHAPEINFO" val="&lt;ThreeDShapeInfo&gt;&lt;uuid val=&quot;{c575861f-ce26-4b3e-9d11-fe4f45b0a62b}&quot; /&gt;&lt;isInvalidForFieldText val=&quot;0&quot; /&gt;&lt;Image&gt;&lt;filename val=&quot;E:\breeze\content\14339732\2111066098-1\input\breezo\data\asimages\{c575861f-ce26-4b3e-9d11-fe4f45b0a62b}.png&quot; /&gt;&lt;left val=&quot;238&quot; /&gt;&lt;top val=&quot;188&quot; /&gt;&lt;width val=&quot;388&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511.xml><?xml version="1.0" encoding="utf-8"?>
<p:tagLst xmlns:p="http://schemas.openxmlformats.org/presentationml/2006/main">
  <p:tag name="PRESENTER_SHAPEINFO" val="&lt;ThreeDShapeInfo&gt;&lt;uuid val=&quot;{ebd5bced-4615-4bff-b346-70cd1cf46b2d}&quot; /&gt;&lt;isInvalidForFieldText val=&quot;0&quot; /&gt;&lt;Image&gt;&lt;filename val=&quot;E:\breeze\content\14339732\2111066098-1\input\breezo\data\asimages\{ebd5bced-4615-4bff-b346-70cd1cf46b2d}.png&quot; /&gt;&lt;left val=&quot;231&quot; /&gt;&lt;top val=&quot;229&quot; /&gt;&lt;width val=&quot;516&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512.xml><?xml version="1.0" encoding="utf-8"?>
<p:tagLst xmlns:p="http://schemas.openxmlformats.org/presentationml/2006/main">
  <p:tag name="PRESENTER_SHAPEINFO" val="&lt;ThreeDShapeInfo&gt;&lt;uuid val=&quot;{ee425624-49bf-497c-bdc6-6421e8135f60}&quot; /&gt;&lt;isInvalidForFieldText val=&quot;0&quot; /&gt;&lt;Image&gt;&lt;filename val=&quot;E:\breeze\content\14339732\2111066098-1\input\breezo\data\asimages\{ee425624-49bf-497c-bdc6-6421e8135f60}.png&quot; /&gt;&lt;left val=&quot;189&quot; /&gt;&lt;top val=&quot;271&quot; /&gt;&lt;width val=&quot;579&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513.xml><?xml version="1.0" encoding="utf-8"?>
<p:tagLst xmlns:p="http://schemas.openxmlformats.org/presentationml/2006/main">
  <p:tag name="PRESENTER_SHAPEINFO" val="&lt;ThreeDShapeInfo&gt;&lt;uuid val=&quot;{976eb5d4-3937-4a1c-bf65-53282b2e0455}&quot; /&gt;&lt;isInvalidForFieldText val=&quot;0&quot; /&gt;&lt;Image&gt;&lt;filename val=&quot;E:\breeze\content\14339732\2111066098-1\input\breezo\data\asimages\{976eb5d4-3937-4a1c-bf65-53282b2e0455}.png&quot; /&gt;&lt;left val=&quot;189&quot; /&gt;&lt;top val=&quot;313&quot; /&gt;&lt;width val=&quot;691&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514.xml><?xml version="1.0" encoding="utf-8"?>
<p:tagLst xmlns:p="http://schemas.openxmlformats.org/presentationml/2006/main">
  <p:tag name="PRESENTER_SHAPEINFO" val="&lt;ThreeDShapeInfo&gt;&lt;uuid val=&quot;{2ee6738f-4e75-46f2-9e0e-1e2f380cc206}&quot; /&gt;&lt;isInvalidForFieldText val=&quot;0&quot; /&gt;&lt;Image&gt;&lt;filename val=&quot;E:\breeze\content\14339732\2111066098-1\input\breezo\data\asimages\{2ee6738f-4e75-46f2-9e0e-1e2f380cc206}.png&quot; /&gt;&lt;left val=&quot;189&quot; /&gt;&lt;top val=&quot;354&quot; /&gt;&lt;width val=&quot;499&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515.xml><?xml version="1.0" encoding="utf-8"?>
<p:tagLst xmlns:p="http://schemas.openxmlformats.org/presentationml/2006/main">
  <p:tag name="PRESENTER_SHAPEINFO" val="&lt;ThreeDShapeInfo&gt;&lt;uuid val=&quot;{256a958a-98a3-478d-8c0a-ba7f52f0c916}&quot; /&gt;&lt;isInvalidForFieldText val=&quot;0&quot; /&gt;&lt;Image&gt;&lt;filename val=&quot;E:\breeze\content\14339732\2111066098-1\input\breezo\data\asimages\{256a958a-98a3-478d-8c0a-ba7f52f0c916}.png&quot; /&gt;&lt;left val=&quot;238&quot; /&gt;&lt;top val=&quot;463&quot; /&gt;&lt;width val=&quot;612&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516.xml><?xml version="1.0" encoding="utf-8"?>
<p:tagLst xmlns:p="http://schemas.openxmlformats.org/presentationml/2006/main">
  <p:tag name="PRESENTER_SHAPEINFO" val="&lt;ThreeDShapeInfo&gt;&lt;uuid val=&quot;{6630c27c-9aa3-4f5b-b56e-d3ea93dcccaf}&quot; /&gt;&lt;isInvalidForFieldText val=&quot;0&quot; /&gt;&lt;Image&gt;&lt;filename val=&quot;E:\breeze\content\14339732\2111066098-1\input\breezo\data\asimages\{6630c27c-9aa3-4f5b-b56e-d3ea93dcccaf}.png&quot; /&gt;&lt;left val=&quot;238&quot; /&gt;&lt;top val=&quot;505&quot; /&gt;&lt;width val=&quot;612&quot; /&gt;&lt;height val=&quot;35&quot; /&gt;&lt;hasText val=&quot;1&quot; /&gt;&lt;/Image&gt;&lt;/ThreeDShapeInfo&gt;"/>
  <p:tag name="PRESENTER_SHAPETEXTINFO" val="&lt;ShapeTextInfo&gt;&lt;TableIndex row=&quot;-1&quot; col=&quot;-1&quot;&gt;&lt;linesCount val=&quot;1&quot; /&gt;&lt;lineCharCount val=&quot;1&quot; /&gt;&lt;/TableIndex&gt;&lt;/ShapeTextInfo&gt;"/>
</p:tagLst>
</file>

<file path=ppt/tags/tag517.xml><?xml version="1.0" encoding="utf-8"?>
<p:tagLst xmlns:p="http://schemas.openxmlformats.org/presentationml/2006/main">
  <p:tag name="PRESENTER_SHAPEINFO" val="&lt;ThreeDShapeInfo&gt;&lt;uuid val=&quot;{49cbdf9d-7bfc-4237-ba42-6020c267113c}&quot; /&gt;&lt;isInvalidForFieldText val=&quot;0&quot; /&gt;&lt;Image&gt;&lt;filename val=&quot;E:\breeze\content\14339732\2111066098-1\input\breezo\data\asimages\{49cbdf9d-7bfc-4237-ba42-6020c267113c}.png&quot; /&gt;&lt;left val=&quot;189&quot; /&gt;&lt;top val=&quot;546&quot; /&gt;&lt;width val=&quot;643&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518.xml><?xml version="1.0" encoding="utf-8"?>
<p:tagLst xmlns:p="http://schemas.openxmlformats.org/presentationml/2006/main">
  <p:tag name="HTML_SHAPEINFO" val="&lt;SlideThumbPath val=&quot;SlideTemp.PNG&quot;/&gt;"/>
</p:tagLst>
</file>

<file path=ppt/tags/tag519.xml><?xml version="1.0" encoding="utf-8"?>
<p:tagLst xmlns:p="http://schemas.openxmlformats.org/presentationml/2006/main">
  <p:tag name="PRESENTER_SHAPEINFO" val="&lt;ThreeDShapeInfo&gt;&lt;uuid val=&quot;{14e1fa39-abe2-4ac9-8749-95562d28dadb}&quot; /&gt;&lt;isInvalidForFieldText val=&quot;0&quot; /&gt;&lt;Image&gt;&lt;filename val=&quot;E:\breeze\content\14339732\2111066098-1\input\breezo\data\asimages\{14e1fa39-abe2-4ac9-8749-95562d28dadb}.png&quot; /&gt;&lt;left val=&quot;104&quot; /&gt;&lt;top val=&quot;33&quot; /&gt;&lt;width val=&quot;329&quot; /&gt;&lt;height val=&quot;30&quot; /&gt;&lt;hasText val=&quot;1&quot; /&gt;&lt;/Image&gt;&lt;/ThreeDShapeInfo&gt;"/>
  <p:tag name="PRESENTER_SHAPETEXTINFO" val="&lt;ShapeTextInfo&gt;&lt;TableIndex row=&quot;-1&quot; col=&quot;-1&quot;&gt;&lt;linesCount val=&quot;1&quot; /&gt;&lt;lineCharCount val=&quot;17&quot; /&gt;&lt;/TableIndex&gt;&lt;/ShapeTextInfo&gt;"/>
</p:tagLst>
</file>

<file path=ppt/tags/tag5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20.xml><?xml version="1.0" encoding="utf-8"?>
<p:tagLst xmlns:p="http://schemas.openxmlformats.org/presentationml/2006/main">
  <p:tag name="PRESENTER_SHAPEINFO" val="&lt;ThreeDShapeInfo&gt;&lt;uuid val=&quot;{9cd70b4b-6fb8-4ee4-a9de-57ebdf108b77}&quot; /&gt;&lt;isInvalidForFieldText val=&quot;0&quot; /&gt;&lt;Image&gt;&lt;filename val=&quot;E:\breeze\content\14339732\2111066098-1\input\breezo\data\asimages\{9cd70b4b-6fb8-4ee4-a9de-57ebdf108b77}.png&quot; /&gt;&lt;left val=&quot;99&quot; /&gt;&lt;top val=&quot;130&quot; /&gt;&lt;width val=&quot;521&quot; /&gt;&lt;height val=&quot;513&quot; /&gt;&lt;hasText val=&quot;1&quot; /&gt;&lt;/Image&gt;&lt;/ThreeDShapeInfo&gt;"/>
  <p:tag name="PRESENTER_SHAPETEXTINFO" val="&lt;ShapeTextInfo&gt;&lt;TableIndex row=&quot;-1&quot; col=&quot;-1&quot;&gt;&lt;linesCount val=&quot;7&quot; /&gt;&lt;lineCharCount val=&quot;53&quot; /&gt;&lt;lineCharCount val=&quot;108&quot; /&gt;&lt;lineCharCount val=&quot;98&quot; /&gt;&lt;lineCharCount val=&quot;65&quot; /&gt;&lt;lineCharCount val=&quot;34&quot; /&gt;&lt;lineCharCount val=&quot;127&quot; /&gt;&lt;lineCharCount val=&quot;37&quot; /&gt;&lt;/TableIndex&gt;&lt;/ShapeTextInfo&gt;"/>
</p:tagLst>
</file>

<file path=ppt/tags/tag521.xml><?xml version="1.0" encoding="utf-8"?>
<p:tagLst xmlns:p="http://schemas.openxmlformats.org/presentationml/2006/main">
  <p:tag name="PRESENTER_SHAPEINFO" val="&lt;ThreeDShapeInfo&gt;&lt;uuid val=&quot;{172ec137-f17a-4893-8a66-7523465088ce}&quot; /&gt;&lt;isInvalidForFieldText val=&quot;0&quot; /&gt;&lt;Image&gt;&lt;filename val=&quot;E:\breeze\content\14339732\2111066098-1\input\breezo\data\asimages\{172ec137-f17a-4893-8a66-7523465088ce}.png&quot; /&gt;&lt;left val=&quot;659&quot; /&gt;&lt;top val=&quot;130&quot; /&gt;&lt;width val=&quot;563&quot; /&gt;&lt;height val=&quot;423&quot; /&gt;&lt;hasText val=&quot;1&quot; /&gt;&lt;/Image&gt;&lt;/ThreeDShapeInfo&gt;"/>
  <p:tag name="PRESENTER_SHAPETEXTINFO" val="&lt;ShapeTextInfo&gt;&lt;TableIndex row=&quot;-1&quot; col=&quot;-1&quot;&gt;&lt;linesCount val=&quot;6&quot; /&gt;&lt;lineCharCount val=&quot;16&quot; /&gt;&lt;lineCharCount val=&quot;64&quot; /&gt;&lt;lineCharCount val=&quot;17&quot; /&gt;&lt;lineCharCount val=&quot;64&quot; /&gt;&lt;lineCharCount val=&quot;161&quot; /&gt;&lt;lineCharCount val=&quot;58&quot; /&gt;&lt;/TableIndex&gt;&lt;/ShapeTextInfo&gt;"/>
</p:tagLst>
</file>

<file path=ppt/tags/tag522.xml><?xml version="1.0" encoding="utf-8"?>
<p:tagLst xmlns:p="http://schemas.openxmlformats.org/presentationml/2006/main">
  <p:tag name="PRESENTER_SHAPEINFO" val="&lt;ThreeDShapeInfo&gt;&lt;uuid val=&quot;{ac4b0600-9ba7-4db1-859f-8c6494cbd3a8}&quot; /&gt;&lt;isInvalidForFieldText val=&quot;0&quot; /&gt;&lt;Image&gt;&lt;filename val=&quot;E:\breeze\content\14339732\2111066098-1\input\breezo\data\asimages\{ac4b0600-9ba7-4db1-859f-8c6494cbd3a8}.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23.xml><?xml version="1.0" encoding="utf-8"?>
<p:tagLst xmlns:p="http://schemas.openxmlformats.org/presentationml/2006/main">
  <p:tag name="PRESENTER_SHAPEINFO" val="&lt;ThreeDShapeInfo&gt;&lt;uuid val=&quot;{02509245-c852-45e6-b4c8-28a5513ccfef}&quot; /&gt;&lt;isInvalidForFieldText val=&quot;0&quot; /&gt;&lt;Image&gt;&lt;filename val=&quot;E:\breeze\content\14339732\2111066098-1\input\breezo\data\asimages\{02509245-c852-45e6-b4c8-28a5513ccfef}.png&quot; /&gt;&lt;left val=&quot;170&quot; /&gt;&lt;top val=&quot;159&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524.xml><?xml version="1.0" encoding="utf-8"?>
<p:tagLst xmlns:p="http://schemas.openxmlformats.org/presentationml/2006/main">
  <p:tag name="PRESENTER_SHAPEINFO" val="&lt;ThreeDShapeInfo&gt;&lt;uuid val=&quot;{708e39e8-12c4-48fd-b664-6f748eba77a9}&quot; /&gt;&lt;isInvalidForFieldText val=&quot;0&quot; /&gt;&lt;Image&gt;&lt;filename val=&quot;E:\breeze\content\14339732\2111066098-1\input\breezo\data\asimages\{708e39e8-12c4-48fd-b664-6f748eba77a9}.png&quot; /&gt;&lt;left val=&quot;96&quot; /&gt;&lt;top val=&quot;19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25.xml><?xml version="1.0" encoding="utf-8"?>
<p:tagLst xmlns:p="http://schemas.openxmlformats.org/presentationml/2006/main">
  <p:tag name="PRESENTER_SHAPEINFO" val="&lt;ThreeDShapeInfo&gt;&lt;uuid val=&quot;{144c1984-7a0e-4c14-b47a-0b5937dee676}&quot; /&gt;&lt;isInvalidForFieldText val=&quot;0&quot; /&gt;&lt;Image&gt;&lt;filename val=&quot;E:\breeze\content\14339732\2111066098-1\input\breezo\data\asimages\{144c1984-7a0e-4c14-b47a-0b5937dee676}.png&quot; /&gt;&lt;left val=&quot;96&quot; /&gt;&lt;top val=&quot;408&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26.xml><?xml version="1.0" encoding="utf-8"?>
<p:tagLst xmlns:p="http://schemas.openxmlformats.org/presentationml/2006/main">
  <p:tag name="PRESENTER_SHAPEINFO" val="&lt;ThreeDShapeInfo&gt;&lt;uuid val=&quot;{786f2983-2b0e-43f5-bbd6-822dcd654856}&quot; /&gt;&lt;isInvalidForFieldText val=&quot;0&quot; /&gt;&lt;Image&gt;&lt;filename val=&quot;E:\breeze\content\14339732\2111066098-1\input\breezo\data\asimages\{786f2983-2b0e-43f5-bbd6-822dcd654856}.png&quot; /&gt;&lt;left val=&quot;96&quot; /&gt;&lt;top val=&quot;614&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27.xml><?xml version="1.0" encoding="utf-8"?>
<p:tagLst xmlns:p="http://schemas.openxmlformats.org/presentationml/2006/main">
  <p:tag name="PRESENTER_SHAPEINFO" val="&lt;ThreeDShapeInfo&gt;&lt;uuid val=&quot;{32e71acf-f828-4de9-8c2c-2cf1348b6b60}&quot; /&gt;&lt;isInvalidForFieldText val=&quot;0&quot; /&gt;&lt;Image&gt;&lt;filename val=&quot;E:\breeze\content\14339732\2111066098-1\input\breezo\data\asimages\{32e71acf-f828-4de9-8c2c-2cf1348b6b60}.png&quot; /&gt;&lt;left val=&quot;656&quot; /&gt;&lt;top val=&quot;162&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28.xml><?xml version="1.0" encoding="utf-8"?>
<p:tagLst xmlns:p="http://schemas.openxmlformats.org/presentationml/2006/main">
  <p:tag name="PRESENTER_SHAPEINFO" val="&lt;ThreeDShapeInfo&gt;&lt;uuid val=&quot;{19f85085-9908-48c8-a5e6-f282cbc03fc4}&quot; /&gt;&lt;isInvalidForFieldText val=&quot;0&quot; /&gt;&lt;Image&gt;&lt;filename val=&quot;E:\breeze\content\14339732\2111066098-1\input\breezo\data\asimages\{19f85085-9908-48c8-a5e6-f282cbc03fc4}.png&quot; /&gt;&lt;left val=&quot;656&quot; /&gt;&lt;top val=&quot;280&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529.xml><?xml version="1.0" encoding="utf-8"?>
<p:tagLst xmlns:p="http://schemas.openxmlformats.org/presentationml/2006/main">
  <p:tag name="PRESENTER_SHAPEINFO" val="&lt;ThreeDShapeInfo&gt;&lt;uuid val=&quot;{554dd729-35d2-4ea3-b18f-1202dda85e6c}&quot; /&gt;&lt;isInvalidForFieldText val=&quot;0&quot; /&gt;&lt;Image&gt;&lt;filename val=&quot;E:\breeze\content\14339732\2111066098-1\input\breezo\data\asimages\{554dd729-35d2-4ea3-b18f-1202dda85e6c}.png&quot; /&gt;&lt;left val=&quot;656&quot; /&gt;&lt;top val=&quot;498&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3.xml><?xml version="1.0" encoding="utf-8"?>
<p:tagLst xmlns:p="http://schemas.openxmlformats.org/presentationml/2006/main">
  <p:tag name="PRESENTER_SHAPETEXTINFO" val="&lt;ShapeTextInfo&gt;&lt;TableIndex row=&quot;-1&quot; col=&quot;-1&quot;&gt;&lt;linesCount val=&quot;1&quot; /&gt;&lt;lineCharCount val=&quot;15&quot; /&gt;&lt;/TableIndex&gt;&lt;/ShapeTextInfo&gt;"/>
</p:tagLst>
</file>

<file path=ppt/tags/tag530.xml><?xml version="1.0" encoding="utf-8"?>
<p:tagLst xmlns:p="http://schemas.openxmlformats.org/presentationml/2006/main">
  <p:tag name="HTML_SHAPEINFO" val="&lt;SlideThumbPath val=&quot;SlideTemp.PNG&quot;/&gt;"/>
</p:tagLst>
</file>

<file path=ppt/tags/tag531.xml><?xml version="1.0" encoding="utf-8"?>
<p:tagLst xmlns:p="http://schemas.openxmlformats.org/presentationml/2006/main">
  <p:tag name="PRESENTER_SHAPEINFO" val="&lt;ThreeDShapeInfo&gt;&lt;uuid val=&quot;{a3f2cdb5-e66d-40d3-aecc-147a5e8da87a}&quot; /&gt;&lt;isInvalidForFieldText val=&quot;0&quot; /&gt;&lt;Image&gt;&lt;filename val=&quot;E:\breeze\content\14339732\2111066098-1\input\breezo\data\asimages\{a3f2cdb5-e66d-40d3-aecc-147a5e8da87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32.xml><?xml version="1.0" encoding="utf-8"?>
<p:tagLst xmlns:p="http://schemas.openxmlformats.org/presentationml/2006/main">
  <p:tag name="PRESENTER_SHAPEINFO" val="&lt;ThreeDShapeInfo&gt;&lt;uuid val=&quot;{216b54f8-e696-4ccf-a687-6ea2da704e0e}&quot; /&gt;&lt;isInvalidForFieldText val=&quot;0&quot; /&gt;&lt;Image&gt;&lt;filename val=&quot;E:\breeze\content\14339732\2111066098-1\input\breezo\data\asimages\{216b54f8-e696-4ccf-a687-6ea2da704e0e}.png&quot; /&gt;&lt;left val=&quot;106&quot; /&gt;&lt;top val=&quot;29&quot; /&gt;&lt;width val=&quot;305&quot; /&gt;&lt;height val=&quot;39&quot; /&gt;&lt;hasText val=&quot;1&quot; /&gt;&lt;/Image&gt;&lt;/ThreeDShapeInfo&gt;"/>
  <p:tag name="PRESENTER_SHAPETEXTINFO" val="&lt;ShapeTextInfo&gt;&lt;TableIndex row=&quot;-1&quot; col=&quot;-1&quot;&gt;&lt;linesCount val=&quot;1&quot; /&gt;&lt;lineCharCount val=&quot;17&quot; /&gt;&lt;/TableIndex&gt;&lt;/ShapeTextInfo&gt;"/>
</p:tagLst>
</file>

<file path=ppt/tags/tag533.xml><?xml version="1.0" encoding="utf-8"?>
<p:tagLst xmlns:p="http://schemas.openxmlformats.org/presentationml/2006/main">
  <p:tag name="PRESENTER_SHAPEINFO" val="&lt;ThreeDShapeInfo&gt;&lt;uuid val=&quot;{b4309da5-64ce-4c7a-8ca0-28d50eb9f4d8}&quot; /&gt;&lt;isInvalidForFieldText val=&quot;0&quot; /&gt;&lt;Image&gt;&lt;filename val=&quot;E:\breeze\content\14339732\2111066098-1\input\breezo\data\asimages\{b4309da5-64ce-4c7a-8ca0-28d50eb9f4d8}.png&quot; /&gt;&lt;left val=&quot;95&quot; /&gt;&lt;top val=&quot;131&quot; /&gt;&lt;width val=&quot;1103&quot; /&gt;&lt;height val=&quot;483&quot; /&gt;&lt;hasText val=&quot;1&quot; /&gt;&lt;/Image&gt;&lt;/ThreeDShapeInfo&gt;"/>
  <p:tag name="PRESENTER_SHAPETEXTINFO" val="&lt;ShapeTextInfo&gt;&lt;TableIndex row=&quot;-1&quot; col=&quot;-1&quot;&gt;&lt;linesCount val=&quot;19&quot; /&gt;&lt;lineCharCount val=&quot;46&quot; /&gt;&lt;lineCharCount val=&quot;17&quot; /&gt;&lt;lineCharCount val=&quot;10&quot; /&gt;&lt;lineCharCount val=&quot;19&quot; /&gt;&lt;lineCharCount val=&quot;14&quot; /&gt;&lt;lineCharCount val=&quot;136&quot; /&gt;&lt;lineCharCount val=&quot;14&quot; /&gt;&lt;lineCharCount val=&quot;7&quot; /&gt;&lt;lineCharCount val=&quot;16&quot; /&gt;&lt;lineCharCount val=&quot;11&quot; /&gt;&lt;lineCharCount val=&quot;90&quot; /&gt;&lt;lineCharCount val=&quot;18&quot; /&gt;&lt;lineCharCount val=&quot;20&quot; /&gt;&lt;lineCharCount val=&quot;38&quot; /&gt;&lt;lineCharCount val=&quot;43&quot; /&gt;&lt;lineCharCount val=&quot;30&quot; /&gt;&lt;lineCharCount val=&quot;38&quot; /&gt;&lt;lineCharCount val=&quot;21&quot; /&gt;&lt;lineCharCount val=&quot;23&quot; /&gt;&lt;/TableIndex&gt;&lt;/ShapeTextInfo&gt;"/>
</p:tagLst>
</file>

<file path=ppt/tags/tag534.xml><?xml version="1.0" encoding="utf-8"?>
<p:tagLst xmlns:p="http://schemas.openxmlformats.org/presentationml/2006/main">
  <p:tag name="HTML_SHAPEINFO" val="&lt;SlideThumbPath val=&quot;SlideTemp.PNG&quot;/&gt;"/>
</p:tagLst>
</file>

<file path=ppt/tags/tag535.xml><?xml version="1.0" encoding="utf-8"?>
<p:tagLst xmlns:p="http://schemas.openxmlformats.org/presentationml/2006/main">
  <p:tag name="PRESENTER_SHAPEINFO" val="&lt;ThreeDShapeInfo&gt;&lt;uuid val=&quot;{06b637bc-b1b3-4b8a-9f26-c4bd8834d945}&quot; /&gt;&lt;isInvalidForFieldText val=&quot;0&quot; /&gt;&lt;Image&gt;&lt;filename val=&quot;E:\breeze\content\14339732\2111066098-1\input\breezo\data\asimages\{06b637bc-b1b3-4b8a-9f26-c4bd8834d945}.png&quot; /&gt;&lt;left val=&quot;104&quot; /&gt;&lt;top val=&quot;32&quot; /&gt;&lt;width val=&quot;275&quot; /&gt;&lt;height val=&quot;39&quot; /&gt;&lt;hasText val=&quot;1&quot; /&gt;&lt;/Image&gt;&lt;/ThreeDShapeInfo&gt;"/>
  <p:tag name="PRESENTER_SHAPETEXTINFO" val="&lt;ShapeTextInfo&gt;&lt;TableIndex row=&quot;-1&quot; col=&quot;-1&quot;&gt;&lt;linesCount val=&quot;1&quot; /&gt;&lt;lineCharCount val=&quot;14&quot; /&gt;&lt;/TableIndex&gt;&lt;/ShapeTextInfo&gt;"/>
</p:tagLst>
</file>

<file path=ppt/tags/tag536.xml><?xml version="1.0" encoding="utf-8"?>
<p:tagLst xmlns:p="http://schemas.openxmlformats.org/presentationml/2006/main">
  <p:tag name="PRESENTER_SHAPEINFO" val="&lt;ThreeDShapeInfo&gt;&lt;uuid val=&quot;{8fc5bca3-6a20-4cde-911d-7a8cd966ce35}&quot; /&gt;&lt;isInvalidForFieldText val=&quot;0&quot; /&gt;&lt;Image&gt;&lt;filename val=&quot;E:\breeze\content\14339732\2111066098-1\input\breezo\data\asimages\{8fc5bca3-6a20-4cde-911d-7a8cd966ce35}.png&quot; /&gt;&lt;left val=&quot;94&quot; /&gt;&lt;top val=&quot;540&quot; /&gt;&lt;width val=&quot;511&quot; /&gt;&lt;height val=&quot;29&quot; /&gt;&lt;hasText val=&quot;1&quot; /&gt;&lt;/Image&gt;&lt;/ThreeDShapeInfo&gt;"/>
  <p:tag name="PRESENTER_SHAPETEXTINFO" val="&lt;ShapeTextInfo&gt;&lt;TableIndex row=&quot;-1&quot; col=&quot;-1&quot;&gt;&lt;linesCount val=&quot;1&quot; /&gt;&lt;lineCharCount val=&quot;40&quot; /&gt;&lt;/TableIndex&gt;&lt;/ShapeTextInfo&gt;"/>
</p:tagLst>
</file>

<file path=ppt/tags/tag537.xml><?xml version="1.0" encoding="utf-8"?>
<p:tagLst xmlns:p="http://schemas.openxmlformats.org/presentationml/2006/main">
  <p:tag name="PRESENTER_SHAPEINFO" val="&lt;ThreeDShapeInfo&gt;&lt;uuid val=&quot;{e34e7d1a-eb87-47c9-a621-fbb93088d08e}&quot; /&gt;&lt;isInvalidForFieldText val=&quot;0&quot; /&gt;&lt;Image&gt;&lt;filename val=&quot;E:\breeze\content\14339732\2111066098-1\input\breezo\data\asimages\{e34e7d1a-eb87-47c9-a621-fbb93088d08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38.xml><?xml version="1.0" encoding="utf-8"?>
<p:tagLst xmlns:p="http://schemas.openxmlformats.org/presentationml/2006/main">
  <p:tag name="HTML_SHAPEINFO" val="&lt;SlideThumbPath val=&quot;SlideTemp.PNG&quot;/&gt;"/>
</p:tagLst>
</file>

<file path=ppt/tags/tag539.xml><?xml version="1.0" encoding="utf-8"?>
<p:tagLst xmlns:p="http://schemas.openxmlformats.org/presentationml/2006/main">
  <p:tag name="PRESENTER_SHAPEINFO" val="&lt;ThreeDShapeInfo&gt;&lt;uuid val=&quot;{52e07b52-4c3d-477b-9a37-ee5e8ffc2b6a}&quot; /&gt;&lt;isInvalidForFieldText val=&quot;0&quot; /&gt;&lt;Image&gt;&lt;filename val=&quot;E:\breeze\content\14339732\2111066098-1\input\breezo\data\asimages\{52e07b52-4c3d-477b-9a37-ee5e8ffc2b6a}.png&quot; /&gt;&lt;left val=&quot;194&quot; /&gt;&lt;top val=&quot;122&quot; /&gt;&lt;width val=&quot;329&quot; /&gt;&lt;height val=&quot;63&quot; /&gt;&lt;hasText val=&quot;1&quot; /&gt;&lt;/Image&gt;&lt;/ThreeDShapeInfo&gt;"/>
  <p:tag name="PRESENTER_SHAPETEXTINFO" val="&lt;ShapeTextInfo&gt;&lt;TableIndex row=&quot;-1&quot; col=&quot;-1&quot;&gt;&lt;linesCount val=&quot;1&quot; /&gt;&lt;lineCharCount val=&quot;10&quot; /&gt;&lt;/TableIndex&gt;&lt;/ShapeTextInfo&gt;"/>
</p:tagLst>
</file>

<file path=ppt/tags/tag54.xml><?xml version="1.0" encoding="utf-8"?>
<p:tagLst xmlns:p="http://schemas.openxmlformats.org/presentationml/2006/main">
  <p:tag name="PRESENTER_SHAPETEXTINFO" val="&lt;ShapeTextInfo&gt;&lt;TableIndex row=&quot;-1&quot; col=&quot;-1&quot;&gt;&lt;linesCount val=&quot;2&quot; /&gt;&lt;lineCharCount val=&quot;19&quot; /&gt;&lt;lineCharCount val=&quot;52&quot; /&gt;&lt;/TableIndex&gt;&lt;/ShapeTextInfo&gt;"/>
</p:tagLst>
</file>

<file path=ppt/tags/tag540.xml><?xml version="1.0" encoding="utf-8"?>
<p:tagLst xmlns:p="http://schemas.openxmlformats.org/presentationml/2006/main">
  <p:tag name="PRESENTER_SHAPEINFO" val="&lt;ThreeDShapeInfo&gt;&lt;uuid val=&quot;{a7dec158-3681-4661-9767-302a284a9056}&quot; /&gt;&lt;isInvalidForFieldText val=&quot;0&quot; /&gt;&lt;Image&gt;&lt;filename val=&quot;E:\breeze\content\14339732\2111066098-1\input\breezo\data\asimages\{a7dec158-3681-4661-9767-302a284a9056}.png&quot; /&gt;&lt;left val=&quot;77&quot; /&gt;&lt;top val=&quot;566&quot; /&gt;&lt;width val=&quot;465&quot; /&gt;&lt;height val=&quot;28&quot; /&gt;&lt;hasText val=&quot;1&quot; /&gt;&lt;/Image&gt;&lt;/ThreeDShapeInfo&gt;"/>
  <p:tag name="PRESENTER_SHAPETEXTINFO" val="&lt;ShapeTextInfo&gt;&lt;TableIndex row=&quot;-1&quot; col=&quot;-1&quot;&gt;&lt;linesCount val=&quot;1&quot; /&gt;&lt;lineCharCount val=&quot;31&quot; /&gt;&lt;/TableIndex&gt;&lt;/ShapeTextInfo&gt;"/>
</p:tagLst>
</file>

<file path=ppt/tags/tag541.xml><?xml version="1.0" encoding="utf-8"?>
<p:tagLst xmlns:p="http://schemas.openxmlformats.org/presentationml/2006/main">
  <p:tag name="PRESENTER_SHAPEINFO" val="&lt;ThreeDShapeInfo&gt;&lt;uuid val=&quot;{7fa81332-a0f1-4cf0-b210-ede776686206}&quot; /&gt;&lt;isInvalidForFieldText val=&quot;0&quot; /&gt;&lt;Image&gt;&lt;filename val=&quot;E:\breeze\content\14339732\2111066098-1\input\breezo\data\asimages\{7fa81332-a0f1-4cf0-b210-ede776686206}.png&quot; /&gt;&lt;left val=&quot;74&quot; /&gt;&lt;top val=&quot;634&quot; /&gt;&lt;width val=&quot;422&quot; /&gt;&lt;height val=&quot;25&quot; /&gt;&lt;hasText val=&quot;1&quot; /&gt;&lt;/Image&gt;&lt;/ThreeDShapeInfo&gt;"/>
  <p:tag name="PRESENTER_SHAPETEXTINFO" val="&lt;ShapeTextInfo&gt;&lt;TableIndex row=&quot;-1&quot; col=&quot;-1&quot;&gt;&lt;linesCount val=&quot;1&quot; /&gt;&lt;lineCharCount val=&quot;36&quot; /&gt;&lt;/TableIndex&gt;&lt;/ShapeTextInfo&gt;"/>
</p:tagLst>
</file>

<file path=ppt/tags/tag542.xml><?xml version="1.0" encoding="utf-8"?>
<p:tagLst xmlns:p="http://schemas.openxmlformats.org/presentationml/2006/main">
  <p:tag name="PRESENTER_SHAPEINFO" val="&lt;ThreeDShapeInfo&gt;&lt;uuid val=&quot;{55d973a9-746a-4f70-9814-c01467fa8b4b}&quot; /&gt;&lt;isInvalidForFieldText val=&quot;0&quot; /&gt;&lt;Image&gt;&lt;filename val=&quot;E:\breeze\content\14339732\2111066098-1\input\breezo\data\asimages\{55d973a9-746a-4f70-9814-c01467fa8b4b}.png&quot; /&gt;&lt;left val=&quot;73&quot; /&gt;&lt;top val=&quot;62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543.xml><?xml version="1.0" encoding="utf-8"?>
<p:tagLst xmlns:p="http://schemas.openxmlformats.org/presentationml/2006/main">
  <p:tag name="HTML_SHAPEINFO" val="&lt;SlideThumbPath val=&quot;SlideTemp.PNG&quot;/&gt;"/>
</p:tagLst>
</file>

<file path=ppt/tags/tag544.xml><?xml version="1.0" encoding="utf-8"?>
<p:tagLst xmlns:p="http://schemas.openxmlformats.org/presentationml/2006/main">
  <p:tag name="ARTICULATE_PROJECT_OPEN" val="0"/>
  <p:tag name="ARTICULATE_SLIDE_COUNT" val="34"/>
  <p:tag name="AS_NET" val="4.0.30319.42000"/>
  <p:tag name="AS_OS" val="Microsoft Windows NT 6.2.9200.0"/>
  <p:tag name="AS_RELEASE_DATE" val="2020.01.14"/>
  <p:tag name="AS_TITLE" val="Aspose.Slides for .NET 4.0"/>
  <p:tag name="AS_VERSION" val="20.1"/>
</p:tagLst>
</file>

<file path=ppt/tags/tag5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6.xml><?xml version="1.0" encoding="utf-8"?>
<p:tagLst xmlns:p="http://schemas.openxmlformats.org/presentationml/2006/main">
  <p:tag name="PRESENTER_SHAPEINFO" val="&lt;ThreeDShapeInfo&gt;&lt;uuid val=&quot;{42bb6db4-068e-413c-8766-39eb30f0ea28}&quot; /&gt;&lt;isInvalidForFieldText val=&quot;0&quot; /&gt;&lt;Image&gt;&lt;filename val=&quot;E:\breeze\content\14339732\2111066098-1\input\breezo\data\asimages\{42bb6db4-068e-413c-8766-39eb30f0ea28}.png&quot; /&gt;&lt;left val=&quot;4&quot; /&gt;&lt;top val=&quot;32&quot; /&gt;&lt;width val=&quot;43&quot; /&gt;&lt;height val=&quot;27&quot; /&gt;&lt;hasText val=&quot;1&quot; /&gt;&lt;/Image&gt;&lt;/ThreeDShapeInfo&gt;"/>
</p:tagLst>
</file>

<file path=ppt/tags/tag5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8.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59.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0.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6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2.xml><?xml version="1.0" encoding="utf-8"?>
<p:tagLst xmlns:p="http://schemas.openxmlformats.org/presentationml/2006/main">
  <p:tag name="PRESENTER_SHAPEINFO" val="&lt;ThreeDShapeInfo&gt;&lt;uuid val=&quot;{616c20f2-2276-42d9-80c0-a87f07991bd2}&quot; /&gt;&lt;isInvalidForFieldText val=&quot;0&quot; /&gt;&lt;Image&gt;&lt;filename val=&quot;E:\breeze\content\14339732\2111066098-1\input\breezo\data\asimages\{616c20f2-2276-42d9-80c0-a87f07991bd2}.png&quot; /&gt;&lt;left val=&quot;628&quot; /&gt;&lt;top val=&quot;0&quot; /&gt;&lt;width val=&quot;652&quot; /&gt;&lt;height val=&quot;720&quot; /&gt;&lt;hasText val=&quot;1&quot; /&gt;&lt;/Image&gt;&lt;/ThreeDShapeInfo&gt;"/>
</p:tagLst>
</file>

<file path=ppt/tags/tag63.xml><?xml version="1.0" encoding="utf-8"?>
<p:tagLst xmlns:p="http://schemas.openxmlformats.org/presentationml/2006/main">
  <p:tag name="PRESENTER_SHAPEINFO" val="&lt;ThreeDShapeInfo&gt;&lt;uuid val=&quot;{92010917-b079-4c85-bb12-c7fd1387ab81}&quot; /&gt;&lt;isInvalidForFieldText val=&quot;0&quot; /&gt;&lt;Image&gt;&lt;filename val=&quot;E:\breeze\content\14339732\2111066098-1\input\breezo\data\asimages\{92010917-b079-4c85-bb12-c7fd1387ab81}.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64.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65.xml><?xml version="1.0" encoding="utf-8"?>
<p:tagLst xmlns:p="http://schemas.openxmlformats.org/presentationml/2006/main">
  <p:tag name="PRESENTER_SHAPETEXTINFO" val="&lt;ShapeTextInfo&gt;&lt;TableIndex row=&quot;-1&quot; col=&quot;-1&quot;&gt;&lt;linesCount val=&quot;1&quot; /&gt;&lt;lineCharCount val=&quot;65&quot; /&gt;&lt;/TableIndex&gt;&lt;/ShapeTextInfo&gt;"/>
</p:tagLst>
</file>

<file path=ppt/tags/tag66.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67.xml><?xml version="1.0" encoding="utf-8"?>
<p:tagLst xmlns:p="http://schemas.openxmlformats.org/presentationml/2006/main">
  <p:tag name="PRESENTER_SHAPEINFO" val="&lt;ThreeDShapeInfo&gt;&lt;uuid val=&quot;{4c581876-d512-4054-86df-b73a572a7b6f}&quot; /&gt;&lt;isInvalidForFieldText val=&quot;0&quot; /&gt;&lt;Image&gt;&lt;filename val=&quot;E:\breeze\content\14339732\2111066098-1\input\breezo\data\asimages\{4c581876-d512-4054-86df-b73a572a7b6f}.png&quot; /&gt;&lt;left val=&quot;198&quot; /&gt;&lt;top val=&quot;304&quot; /&gt;&lt;width val=&quot;327&quot; /&gt;&lt;height val=&quot;112&quot; /&gt;&lt;hasText val=&quot;1&quot; /&gt;&lt;/Image&gt;&lt;/ThreeDShapeInfo&gt;"/>
</p:tagLst>
</file>

<file path=ppt/tags/tag68.xml><?xml version="1.0" encoding="utf-8"?>
<p:tagLst xmlns:p="http://schemas.openxmlformats.org/presentationml/2006/main">
  <p:tag name="PRESENTER_SHAPEINFO" val="&lt;ThreeDShapeInfo&gt;&lt;uuid val=&quot;{3613efbc-9d86-447e-88fa-a7114be0b90e}&quot; /&gt;&lt;isInvalidForFieldText val=&quot;0&quot; /&gt;&lt;Image&gt;&lt;filename val=&quot;E:\breeze\content\14339732\2111066098-1\input\breezo\data\asimages\{3613efbc-9d86-447e-88fa-a7114be0b90e}.png&quot; /&gt;&lt;left val=&quot;0&quot; /&gt;&lt;top val=&quot;0&quot; /&gt;&lt;width val=&quot;653&quot; /&gt;&lt;height val=&quot;720&quot; /&gt;&lt;hasText val=&quot;1&quot; /&gt;&lt;/Image&gt;&lt;/ThreeDShapeInfo&gt;"/>
</p:tagLst>
</file>

<file path=ppt/tags/tag69.xml><?xml version="1.0" encoding="utf-8"?>
<p:tagLst xmlns:p="http://schemas.openxmlformats.org/presentationml/2006/main">
  <p:tag name="PRESENTER_SHAPETEXTINFO" val="&lt;ShapeTextInfo&gt;&lt;TableIndex row=&quot;-1&quot; col=&quot;-1&quot;&gt;&lt;linesCount val=&quot;1&quot; /&gt;&lt;lineCharCount val=&quot;18&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0.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7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2.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537871f4-ba91-4099-a9df-f1a8edfc0775}.png&quot; /&gt;&lt;left val=&quot;142&quot; /&gt;&lt;top val=&quot;12&quot; /&gt;&lt;width val=&quot;399&quot; /&gt;&lt;height val=&quot;81&quot; /&gt;&lt;hasText val=&quot;1&quot; /&gt;&lt;/Image&gt;&lt;/ThreeDShapeInfo&gt;"/>
</p:tagLst>
</file>

<file path=ppt/tags/tag73.xml><?xml version="1.0" encoding="utf-8"?>
<p:tagLst xmlns:p="http://schemas.openxmlformats.org/presentationml/2006/main">
  <p:tag name="PRESENTER_SHAPEINFO" val="&lt;ThreeDShapeInfo&gt;&lt;uuid val=&quot;{f9dcbb37-deab-4992-befa-9d43f4490589}&quot; /&gt;&lt;isInvalidForFieldText val=&quot;0&quot; /&gt;&lt;Image&gt;&lt;filename val=&quot;E:\breeze\content\14339732\2111066098-1\input\breezo\data\asimages\{f9dcbb37-deab-4992-befa-9d43f4490589}.png&quot; /&gt;&lt;left val=&quot;811&quot; /&gt;&lt;top val=&quot;66&quot; /&gt;&lt;width val=&quot;327&quot; /&gt;&lt;height val=&quot;112&quot; /&gt;&lt;hasText val=&quot;1&quot; /&gt;&lt;/Image&gt;&lt;/ThreeDShapeInfo&gt;"/>
</p:tagLst>
</file>

<file path=ppt/tags/tag74.xml><?xml version="1.0" encoding="utf-8"?>
<p:tagLst xmlns:p="http://schemas.openxmlformats.org/presentationml/2006/main">
  <p:tag name="PRESENTER_SHAPEINFO" val="&lt;ThreeDShapeInfo&gt;&lt;uuid val=&quot;{009cf7fc-f041-4151-8aa7-aaf014131473}&quot; /&gt;&lt;isInvalidForFieldText val=&quot;0&quot; /&gt;&lt;Image&gt;&lt;filename val=&quot;E:\breeze\content\14339732\2111066098-1\input\breezo\data\asimages\{009cf7fc-f041-4151-8aa7-aaf014131473}.png&quot; /&gt;&lt;left val=&quot;92&quot; /&gt;&lt;top val=&quot;595&quot; /&gt;&lt;width val=&quot;504&quot; /&gt;&lt;height val=&quot;73&quot; /&gt;&lt;hasText val=&quot;1&quot; /&gt;&lt;/Image&gt;&lt;/ThreeDShapeInfo&gt;"/>
  <p:tag name="PRESENTER_SHAPETEXTINFO" val="&lt;ShapeTextInfo&gt;&lt;TableIndex row=&quot;-1&quot; col=&quot;-1&quot;&gt;&lt;linesCount val=&quot;0&quot; /&gt;&lt;/TableIndex&gt;&lt;/ShapeTextInfo&gt;"/>
</p:tagLst>
</file>

<file path=ppt/tags/tag75.xml><?xml version="1.0" encoding="utf-8"?>
<p:tagLst xmlns:p="http://schemas.openxmlformats.org/presentationml/2006/main">
  <p:tag name="PRESENTER_SHAPEINFO" val="&lt;ThreeDShapeInfo&gt;&lt;uuid val=&quot;&quot; /&gt;&lt;isInvalidForFieldText val=&quot;0&quot; /&gt;&lt;Image&gt;&lt;filename val=&quot;E:\breeze\content\14339732\2111066098-1\input\breezo\data\asimages\{d7ae4795-c3b5-4753-a8d7-9ce1a49ef606}.png&quot; /&gt;&lt;left val=&quot;628&quot; /&gt;&lt;top val=&quot;0&quot; /&gt;&lt;width val=&quot;652&quot; /&gt;&lt;height val=&quot;720&quot; /&gt;&lt;hasText val=&quot;1&quot; /&gt;&lt;/Image&gt;&lt;/ThreeDShapeInfo&gt;"/>
</p:tagLst>
</file>

<file path=ppt/tags/tag7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9.xml><?xml version="1.0" encoding="utf-8"?>
<p:tagLst xmlns:p="http://schemas.openxmlformats.org/presentationml/2006/main">
  <p:tag name="PRESENTER_SHAPEINFO" val="&lt;ThreeDShapeInfo&gt;&lt;uuid val=&quot;{1e3eda03-0cc6-4736-9db1-93bb365352bf}&quot; /&gt;&lt;isInvalidForFieldText val=&quot;0&quot; /&gt;&lt;Image&gt;&lt;filename val=&quot;E:\breeze\content\14339732\2111066098-1\input\breezo\data\asimages\{1e3eda03-0cc6-4736-9db1-93bb365352bf}.png&quot; /&gt;&lt;left val=&quot;863&quot; /&gt;&lt;top val=&quot;659&quot; /&gt;&lt;width val=&quot;147&quot; /&gt;&lt;height val=&quot;51&quot; /&gt;&lt;hasText val=&quot;1&quot; /&gt;&lt;/Image&gt;&lt;/ThreeDShapeInfo&gt;"/>
</p:tagLst>
</file>

<file path=ppt/tags/tag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1.xml><?xml version="1.0" encoding="utf-8"?>
<p:tagLst xmlns:p="http://schemas.openxmlformats.org/presentationml/2006/main">
  <p:tag name="PRESENTER_SHAPETEXTINFO" val="&lt;ShapeTextInfo&gt;&lt;TableIndex row=&quot;-1&quot; col=&quot;-1&quot;&gt;&lt;linesCount val=&quot;1&quot; /&gt;&lt;lineCharCount val=&quot;23&quot; /&gt;&lt;/TableIndex&gt;&lt;/ShapeTextInfo&gt;"/>
</p:tagLst>
</file>

<file path=ppt/tags/tag82.xml><?xml version="1.0" encoding="utf-8"?>
<p:tagLst xmlns:p="http://schemas.openxmlformats.org/presentationml/2006/main">
  <p:tag name="PRESENTER_SHAPETEXTINFO" val="&lt;ShapeTextInfo&gt;&lt;TableIndex row=&quot;-1&quot; col=&quot;-1&quot;&gt;&lt;linesCount val=&quot;1&quot; /&gt;&lt;lineCharCount val=&quot;68&quot; /&gt;&lt;/TableIndex&gt;&lt;/ShapeTextInfo&gt;"/>
</p:tagLst>
</file>

<file path=ppt/tags/tag8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86.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8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xml><?xml version="1.0" encoding="utf-8"?>
<p:tagLst xmlns:p="http://schemas.openxmlformats.org/presentationml/2006/main">
  <p:tag name="PRESENTER_SHAPEINFO" val="&lt;ThreeDShapeInfo&gt;&lt;uuid val=&quot;{ccff73bd-6596-4f77-aaf2-5319aefba380}&quot; /&gt;&lt;isInvalidForFieldText val=&quot;0&quot; /&gt;&lt;Image&gt;&lt;filename val=&quot;E:\breeze\content\14339732\2111066098-1\input\breezo\data\asimages\{ccff73bd-6596-4f77-aaf2-5319aefba380}.png&quot; /&gt;&lt;left val=&quot;863&quot; /&gt;&lt;top val=&quot;659&quot; /&gt;&lt;width val=&quot;147&quot; /&gt;&lt;height val=&quot;51&quot; /&gt;&lt;hasText val=&quot;1&quot; /&gt;&lt;/Image&gt;&lt;/ThreeDShapeInfo&gt;"/>
</p:tagLst>
</file>

<file path=ppt/tags/tag90.xml><?xml version="1.0" encoding="utf-8"?>
<p:tagLst xmlns:p="http://schemas.openxmlformats.org/presentationml/2006/main">
  <p:tag name="PRESENTER_SHAPETEXTINFO" val="&lt;ShapeTextInfo&gt;&lt;TableIndex row=&quot;-1&quot; col=&quot;-1&quot;&gt;&lt;linesCount val=&quot;1&quot; /&gt;&lt;lineCharCount val=&quot;22&quot; /&gt;&lt;/TableIndex&gt;&lt;/ShapeTextInfo&gt;"/>
</p:tagLst>
</file>

<file path=ppt/tags/tag91.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4.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6.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7.xml><?xml version="1.0" encoding="utf-8"?>
<p:tagLst xmlns:p="http://schemas.openxmlformats.org/presentationml/2006/main">
  <p:tag name="PRESENTER_SHAPETEXTINFO" val="&lt;ShapeTextInfo&gt;&lt;TableIndex row=&quot;-1&quot; col=&quot;-1&quot;&gt;&lt;linesCount val=&quot;1&quot; /&gt;&lt;lineCharCount val=&quot;33&quot; /&gt;&lt;/TableIndex&gt;&lt;/ShapeTextInfo&gt;"/>
</p:tagLst>
</file>

<file path=ppt/tags/tag98.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9.xml><?xml version="1.0" encoding="utf-8"?>
<p:tagLst xmlns:p="http://schemas.openxmlformats.org/presentationml/2006/main">
  <p:tag name="PRESENTER_SHAPETEXTINFO" val="&lt;ShapeTextInfo&gt;&lt;TableIndex row=&quot;-1&quot; col=&quot;-1&quot;&gt;&lt;linesCount val=&quot;0&quot; /&gt;&lt;/TableIndex&gt;&lt;/ShapeTextInfo&gt;"/>
</p:tagLst>
</file>

<file path=ppt/theme/theme1.xml><?xml version="1.0" encoding="utf-8"?>
<a:theme xmlns:r="http://schemas.openxmlformats.org/officeDocument/2006/relationships"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0A4C17F8893B419ED8287CDE59D507" ma:contentTypeVersion="14" ma:contentTypeDescription="Create a new document." ma:contentTypeScope="" ma:versionID="c8f196514486191662bec8251413e2fc">
  <xsd:schema xmlns:xsd="http://www.w3.org/2001/XMLSchema" xmlns:xs="http://www.w3.org/2001/XMLSchema" xmlns:p="http://schemas.microsoft.com/office/2006/metadata/properties" xmlns:ns2="a165619d-62ea-4494-9933-e5d4636ba862" xmlns:ns3="b2cbb320-9259-475d-a199-cf835ecb4c25" targetNamespace="http://schemas.microsoft.com/office/2006/metadata/properties" ma:root="true" ma:fieldsID="58553cfc9d1004d3616b9a5c8d3b8769" ns2:_="" ns3:_="">
    <xsd:import namespace="a165619d-62ea-4494-9933-e5d4636ba862"/>
    <xsd:import namespace="b2cbb320-9259-475d-a199-cf835ecb4c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Cheryl_x0020_Approved_x0020_yet_x003f_" minOccurs="0"/>
                <xsd:element ref="ns2:MediaServiceAutoKeyPoints" minOccurs="0"/>
                <xsd:element ref="ns2:MediaServiceKeyPoints" minOccurs="0"/>
                <xsd:element ref="ns3:SharedWithUsers" minOccurs="0"/>
                <xsd:element ref="ns3:SharedWithDetails" minOccurs="0"/>
                <xsd:element ref="ns2:Loadedtosite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5619d-62ea-4494-9933-e5d4636ba8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Cheryl_x0020_Approved_x0020_yet_x003f_" ma:index="16" nillable="true" ma:displayName="Cheryl Approved yet?" ma:default="0" ma:format="Dropdown" ma:internalName="Cheryl_x0020_Approved_x0020_yet_x003f_">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oadedtosite_x003f_" ma:index="21" nillable="true" ma:displayName="Loaded to site?" ma:default="0" ma:format="Dropdown" ma:internalName="Loadedtosite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cbb320-9259-475d-a199-cf835ecb4c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4.xml><?xml version="1.0" encoding="utf-8"?>
<p:properties xmlns:p="http://schemas.microsoft.com/office/2006/metadata/properties" xmlns:xsi="http://www.w3.org/2001/XMLSchema-instance" xmlns:pc="http://schemas.microsoft.com/office/infopath/2007/PartnerControls">
  <documentManagement>
    <Loadedtosite_x003f_ xmlns="a165619d-62ea-4494-9933-e5d4636ba862">false</Loadedtosite_x003f_>
    <Cheryl_x0020_Approved_x0020_yet_x003f_ xmlns="a165619d-62ea-4494-9933-e5d4636ba862">false</Cheryl_x0020_Approved_x0020_yet_x003f_>
  </documentManagement>
</p:properties>
</file>

<file path=customXml/itemProps1.xml><?xml version="1.0" encoding="utf-8"?>
<ds:datastoreItem xmlns:ds="http://schemas.openxmlformats.org/officeDocument/2006/customXml" ds:itemID="{7B9B87C9-6A32-437C-B508-7AA1A796F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5619d-62ea-4494-9933-e5d4636ba862"/>
    <ds:schemaRef ds:uri="b2cbb320-9259-475d-a199-cf835ecb4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CDE83-BA7A-4AB2-A39C-88B71E558376}">
  <ds:schemaRefs>
    <ds:schemaRef ds:uri="http://schemas.microsoft.com/sharepoint/v3/contenttype/forms"/>
  </ds:schemaRefs>
</ds:datastoreItem>
</file>

<file path=customXml/itemProps3.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4.xml><?xml version="1.0" encoding="utf-8"?>
<ds:datastoreItem xmlns:ds="http://schemas.openxmlformats.org/officeDocument/2006/customXml" ds:itemID="{0612D3CC-6D17-4EFB-94BB-B4FB97EFE96E}">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b2cbb320-9259-475d-a199-cf835ecb4c25"/>
    <ds:schemaRef ds:uri="a165619d-62ea-4494-9933-e5d4636ba862"/>
    <ds:schemaRef ds:uri="http://www.w3.org/XML/1998/namespace"/>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542</Paragraphs>
  <Slides>70</Slides>
  <Notes>68</Notes>
  <TotalTime>10039</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70</vt:i4>
      </vt:variant>
    </vt:vector>
  </HeadingPairs>
  <TitlesOfParts>
    <vt:vector baseType="lpstr" size="79">
      <vt:lpstr>Arial</vt:lpstr>
      <vt:lpstr>Calibri Light</vt:lpstr>
      <vt:lpstr>Calibri</vt:lpstr>
      <vt:lpstr>Wingdings 3</vt:lpstr>
      <vt:lpstr>Wingdings</vt:lpstr>
      <vt:lpstr>Webdings</vt:lpstr>
      <vt:lpstr>Wingdings 2</vt:lpstr>
      <vt:lpstr>Times New Roman</vt:lpstr>
      <vt:lpstr>General Content</vt:lpstr>
      <vt:lpstr>Eligibility, Outreach &amp; Recruitment, Enrollment</vt:lpstr>
      <vt:lpstr>Today’s Speakers</vt:lpstr>
      <vt:lpstr>Welcome and Introductions</vt:lpstr>
      <vt:lpstr>Agenda</vt:lpstr>
      <vt:lpstr>Recap Day 3: NFJP Program Details</vt:lpstr>
      <vt:lpstr>Participant Eligibility</vt:lpstr>
      <vt:lpstr>What do we mean by participant “eligibility?”</vt:lpstr>
      <vt:lpstr>What does the FOA say about participant eligibility?</vt:lpstr>
      <vt:lpstr>Career Services and Training Grants – Eligibility Criteria</vt:lpstr>
      <vt:lpstr>Eligible Seasonal Farmworker</vt:lpstr>
      <vt:lpstr>Eligible Migrant Farmworker</vt:lpstr>
      <vt:lpstr>Eligible Migrant and Seasonal Farmworker – YOUTH </vt:lpstr>
      <vt:lpstr>Low-Income – Categories</vt:lpstr>
      <vt:lpstr>Category 1</vt:lpstr>
      <vt:lpstr>Possible State or Local Income-Based Public Assistance to Consider</vt:lpstr>
      <vt:lpstr>Category 2</vt:lpstr>
      <vt:lpstr>Income – Sources  </vt:lpstr>
      <vt:lpstr>Family – Low Income Definition</vt:lpstr>
      <vt:lpstr>Family Size EXAMPLE</vt:lpstr>
      <vt:lpstr>Category 3</vt:lpstr>
      <vt:lpstr>Category 4</vt:lpstr>
      <vt:lpstr>Categories 5 &amp; 6</vt:lpstr>
      <vt:lpstr>What does “Primarily Employed in Agriculture or Fish Farming Labor” Mean?</vt:lpstr>
      <vt:lpstr>What is Farmwork?</vt:lpstr>
      <vt:lpstr>Chronic Unemployment or Underemployment, and Facing Barriers</vt:lpstr>
      <vt:lpstr>Other Key Eligibility Information </vt:lpstr>
      <vt:lpstr>Career Services and Training Grants – Eligibility Criteria (3)</vt:lpstr>
      <vt:lpstr>Dependent of a Migrant and Seasonal Farmworker</vt:lpstr>
      <vt:lpstr>Dependent Case Study</vt:lpstr>
      <vt:lpstr>Dependent Case Study (2)</vt:lpstr>
      <vt:lpstr>Eligibility Determination Period </vt:lpstr>
      <vt:lpstr>Eligibility Determination Period (2) </vt:lpstr>
      <vt:lpstr>Eligibility Determination Period (3) </vt:lpstr>
      <vt:lpstr>Eligibility for Housing Grants</vt:lpstr>
      <vt:lpstr>Policy Guidance Regarding Eligibility</vt:lpstr>
      <vt:lpstr>Break </vt:lpstr>
      <vt:lpstr>Outreach &amp; Recruitment</vt:lpstr>
      <vt:lpstr>Outreach &amp; Recruitment </vt:lpstr>
      <vt:lpstr>Basics of Outreach and Recruitment</vt:lpstr>
      <vt:lpstr>Changing Methods Not the Message: New Outreach Partnerships to Consider</vt:lpstr>
      <vt:lpstr>Outreach &amp; Recruitment (2)</vt:lpstr>
      <vt:lpstr>Digital Outreach</vt:lpstr>
      <vt:lpstr>Outreach Resources</vt:lpstr>
      <vt:lpstr>Are you ready?</vt:lpstr>
      <vt:lpstr>Our Ask</vt:lpstr>
      <vt:lpstr>Dependents and Selective Service Scenario…</vt:lpstr>
      <vt:lpstr>Scenario: Year-Round Work…</vt:lpstr>
      <vt:lpstr>Scenario: H2-A Workers and Emergency Assistance…</vt:lpstr>
      <vt:lpstr>Continuous Improvement: Identify Barriers and Refine Our Approach </vt:lpstr>
      <vt:lpstr>Break</vt:lpstr>
      <vt:lpstr>Tools and Resources</vt:lpstr>
      <vt:lpstr>Enrollment</vt:lpstr>
      <vt:lpstr>Eligibility Determination System</vt:lpstr>
      <vt:lpstr>Source Documentation Requirements</vt:lpstr>
      <vt:lpstr>Eligibility Determination System (2)</vt:lpstr>
      <vt:lpstr>Self-Attestation</vt:lpstr>
      <vt:lpstr>Self-Certification &amp; Staff-Determination</vt:lpstr>
      <vt:lpstr>Participants v. Reportable Individuals</vt:lpstr>
      <vt:lpstr>H-2A Workers and Emergency Assistance</vt:lpstr>
      <vt:lpstr>Sample Pre-eligibility Questions</vt:lpstr>
      <vt:lpstr>Sample Intake Questions 1 of 2</vt:lpstr>
      <vt:lpstr>Sample Intake Questions 2 of 2</vt:lpstr>
      <vt:lpstr>Best Practices for Enrollment</vt:lpstr>
      <vt:lpstr>Next Steps</vt:lpstr>
      <vt:lpstr>Save the Date!</vt:lpstr>
      <vt:lpstr>Pre-work for Day 5: Partnership &amp; Service Delivery</vt:lpstr>
      <vt:lpstr>Grantee Resources</vt:lpstr>
      <vt:lpstr>Polling Questions</vt:lpstr>
      <vt:lpstr>Any Questions?</vt:lpstr>
      <vt:lpstr>Thank you!</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Eligibility, Outreach &amp; Recruitment, Enrollment</dc:title>
  <dc:creator>auto@mahernet.com</dc:creator>
  <cp:keywords>eligibility, outreach, recruitment, enrollment</cp:keywords>
  <cp:lastModifiedBy>Jen Pirtle</cp:lastModifiedBy>
  <cp:revision>391</cp:revision>
  <dcterms:created xsi:type="dcterms:W3CDTF">2019-06-21T16:58:05Z</dcterms:created>
  <dcterms:modified xsi:type="dcterms:W3CDTF">2020-10-15T16:16:47Z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0x010100D20A4C17F8893B419ED8287CDE59D507</vt:lpwstr>
  </property>
</Properties>
</file>