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61" autoAdjust="0"/>
    <p:restoredTop sz="74130" autoAdjust="0"/>
  </p:normalViewPr>
  <p:slideViewPr>
    <p:cSldViewPr snapToGrid="0">
      <p:cViewPr varScale="1">
        <p:scale>
          <a:sx n="67" d="100"/>
          <a:sy n="67" d="100"/>
        </p:scale>
        <p:origin x="174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20/07/01/17/49/America-s-Promise-Apprenticeships-in-A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workforcegps.org/MemberDirectory/MemberDetails?uid=159576" TargetMode="External"/><Relationship Id="rId4" Type="http://schemas.openxmlformats.org/officeDocument/2006/relationships/hyperlink" Target="https://www.workforcegps.org/MemberDirectory/MemberDetails?uid=1757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079402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>
                <a:hlinkClick r:id="rId3"/>
              </a:rPr>
              <a:t>America’s Promise: Apprenticeships in Action</a:t>
            </a:r>
            <a:br>
              <a:rPr lang="en-US" sz="1600" dirty="0"/>
            </a:br>
            <a:r>
              <a:rPr lang="en-US" sz="1100" dirty="0"/>
              <a:t>July 30, 2020</a:t>
            </a:r>
            <a:br>
              <a:rPr lang="en-US" sz="1600" dirty="0"/>
            </a:br>
            <a:r>
              <a:rPr lang="en-US" sz="1100" dirty="0"/>
              <a:t>Moderator(s): </a:t>
            </a:r>
            <a:r>
              <a:rPr lang="en-US" sz="1100" dirty="0">
                <a:hlinkClick r:id="rId4"/>
              </a:rPr>
              <a:t>Gregory Scheib</a:t>
            </a:r>
            <a:r>
              <a:rPr lang="en-US" sz="1100" dirty="0"/>
              <a:t>, </a:t>
            </a:r>
            <a:r>
              <a:rPr lang="en-US" sz="1100" dirty="0">
                <a:solidFill>
                  <a:srgbClr val="7030A0"/>
                </a:solidFill>
              </a:rPr>
              <a:t>John Dyer</a:t>
            </a:r>
            <a:br>
              <a:rPr lang="en-US" sz="1100" dirty="0"/>
            </a:br>
            <a:r>
              <a:rPr lang="en-US" sz="1100" dirty="0"/>
              <a:t>Speaker(s): Michelle Mills-Ajayi</a:t>
            </a:r>
            <a:r>
              <a:rPr lang="en-US" sz="1100" dirty="0">
                <a:solidFill>
                  <a:srgbClr val="7030A0"/>
                </a:solidFill>
              </a:rPr>
              <a:t>, Lindsay Fett, </a:t>
            </a:r>
            <a:r>
              <a:rPr lang="en-US" sz="1100" dirty="0">
                <a:solidFill>
                  <a:srgbClr val="7030A0"/>
                </a:solidFill>
                <a:hlinkClick r:id="rId5"/>
              </a:rPr>
              <a:t>Amy Meyer</a:t>
            </a:r>
            <a:br>
              <a:rPr lang="en-US" sz="1100" dirty="0">
                <a:hlinkClick r:id="rId5"/>
              </a:rPr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354347"/>
            <a:ext cx="5079403" cy="4851125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provided an overview of the different types of apprenticeships including the difference between Registered Apprenticeship Program (RAP) and Industry-Recognized Apprenticeship Program (IRAP). An America’s Promise grantee along with their employer partner shared their experience and lessons learned through their own apprenticeship program</a:t>
            </a:r>
          </a:p>
          <a:p>
            <a:pPr marL="0" indent="0">
              <a:buNone/>
            </a:pPr>
            <a:r>
              <a:rPr lang="en-US" sz="1200" i="1" dirty="0">
                <a:solidFill>
                  <a:schemeClr val="tx1"/>
                </a:solidFill>
              </a:rPr>
              <a:t>John Dyer, TA Coach, American Association of Community Colleges</a:t>
            </a:r>
            <a:r>
              <a:rPr lang="en-US" sz="1200" dirty="0">
                <a:solidFill>
                  <a:schemeClr val="tx1"/>
                </a:solidFill>
              </a:rPr>
              <a:t>, guided the discussion on apprenticeships.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solidFill>
                  <a:schemeClr val="tx1"/>
                </a:solidFill>
              </a:rPr>
              <a:t>Michelle Mills-</a:t>
            </a:r>
            <a:r>
              <a:rPr lang="en-US" sz="1200" i="1" dirty="0" err="1">
                <a:solidFill>
                  <a:schemeClr val="tx1"/>
                </a:solidFill>
              </a:rPr>
              <a:t>Ajayi</a:t>
            </a:r>
            <a:r>
              <a:rPr lang="en-US" sz="1200" i="1" dirty="0">
                <a:solidFill>
                  <a:schemeClr val="tx1"/>
                </a:solidFill>
              </a:rPr>
              <a:t>, Program Analyst, U.S. DOL, Office of Apprenticeship </a:t>
            </a:r>
            <a:r>
              <a:rPr lang="en-US" sz="1200" dirty="0">
                <a:solidFill>
                  <a:schemeClr val="tx1"/>
                </a:solidFill>
              </a:rPr>
              <a:t>shared updates on apprenticeship and resources that are available to program interested in starting their own apprenticeship program.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solidFill>
                  <a:schemeClr val="tx1"/>
                </a:solidFill>
              </a:rPr>
              <a:t>Lindsay Fett, Human Resources Manager, </a:t>
            </a:r>
            <a:r>
              <a:rPr lang="en-US" sz="1200" i="1" dirty="0" err="1">
                <a:solidFill>
                  <a:schemeClr val="tx1"/>
                </a:solidFill>
              </a:rPr>
              <a:t>Broadlawns</a:t>
            </a:r>
            <a:r>
              <a:rPr lang="en-US" sz="1200" i="1" dirty="0">
                <a:solidFill>
                  <a:schemeClr val="tx1"/>
                </a:solidFill>
              </a:rPr>
              <a:t> Medical Center </a:t>
            </a:r>
            <a:r>
              <a:rPr lang="en-US" sz="1200" dirty="0">
                <a:solidFill>
                  <a:schemeClr val="tx1"/>
                </a:solidFill>
              </a:rPr>
              <a:t>and </a:t>
            </a:r>
            <a:r>
              <a:rPr lang="en-US" sz="1200" i="1" dirty="0">
                <a:solidFill>
                  <a:schemeClr val="tx1"/>
                </a:solidFill>
              </a:rPr>
              <a:t>Amy Meyer, </a:t>
            </a:r>
            <a:r>
              <a:rPr lang="en-US" sz="1200" i="1" dirty="0" err="1">
                <a:solidFill>
                  <a:schemeClr val="tx1"/>
                </a:solidFill>
              </a:rPr>
              <a:t>HealthWorks</a:t>
            </a:r>
            <a:r>
              <a:rPr lang="en-US" sz="1200" i="1" dirty="0">
                <a:solidFill>
                  <a:schemeClr val="tx1"/>
                </a:solidFill>
              </a:rPr>
              <a:t> Program Manager, United Way of Central Iowa </a:t>
            </a:r>
            <a:r>
              <a:rPr lang="en-US" sz="1200" dirty="0">
                <a:solidFill>
                  <a:schemeClr val="tx1"/>
                </a:solidFill>
              </a:rPr>
              <a:t>shared details of how the apprenticeship program at </a:t>
            </a:r>
            <a:r>
              <a:rPr lang="en-US" sz="1200" dirty="0" err="1">
                <a:solidFill>
                  <a:schemeClr val="tx1"/>
                </a:solidFill>
              </a:rPr>
              <a:t>Broadlawns</a:t>
            </a:r>
            <a:r>
              <a:rPr lang="en-US" sz="1200" dirty="0">
                <a:solidFill>
                  <a:schemeClr val="tx1"/>
                </a:solidFill>
              </a:rPr>
              <a:t> was created and how they work together to support students through the program. 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718"/>
              </p:ext>
            </p:extLst>
          </p:nvPr>
        </p:nvGraphicFramePr>
        <p:xfrm>
          <a:off x="5542255" y="1354347"/>
          <a:ext cx="3402846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7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56661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Presenter Introductions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Establishing the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Apprenticeship</a:t>
                      </a:r>
                      <a:r>
                        <a:rPr lang="en-US" sz="1000" b="0" baseline="0" dirty="0"/>
                        <a:t> Overview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Spotlight IT Apprenticeship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12:01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Apprenticeship</a:t>
                      </a:r>
                      <a:r>
                        <a:rPr lang="en-US" sz="1000" b="0" baseline="0" dirty="0"/>
                        <a:t> Program Components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Apprenticeship.gov</a:t>
                      </a:r>
                      <a:r>
                        <a:rPr lang="en-US" sz="1000" b="0" baseline="0" dirty="0"/>
                        <a:t> 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17:44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64932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WIOA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22:35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24883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Apprenticeship</a:t>
                      </a:r>
                      <a:r>
                        <a:rPr lang="en-US" sz="1000" b="0" baseline="0" dirty="0"/>
                        <a:t> Resources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23:19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3762222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Grantee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26:03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248503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Follow-up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41:48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Apprenticeships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43:25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Reminders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45:56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America’s Promise: Apprenticeships in Action Date: July 30, 2020 Moderator(s): Gregory Scheib, (D&quot;/&gt;&lt;property id=&quot;20307&quot; value=&quot;265&quot;/&gt;&lt;/object&gt;&lt;/object&gt;&lt;/object&gt;&lt;/database&gt;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8579</TotalTime>
  <Words>233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America’s Promise: Apprenticeships in Action July 30, 2020 Moderator(s): Gregory Scheib, John Dyer Speaker(s): Michelle Mills-Ajayi, Lindsay Fett, Amy Meyer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Laura Casertano</cp:lastModifiedBy>
  <cp:revision>161</cp:revision>
  <dcterms:created xsi:type="dcterms:W3CDTF">2017-09-27T21:43:17Z</dcterms:created>
  <dcterms:modified xsi:type="dcterms:W3CDTF">2020-08-06T12:16:38Z</dcterms:modified>
</cp:coreProperties>
</file>