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265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7C694B-9301-4A82-A9AC-AD9F5A8EF3F8}" v="1" dt="2020-07-22T13:01:48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67" d="100"/>
          <a:sy n="67" d="100"/>
        </p:scale>
        <p:origin x="116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Tillema Seguin" userId="8f453309-8fd0-46f6-a122-50920de898c2" providerId="ADAL" clId="{E27C694B-9301-4A82-A9AC-AD9F5A8EF3F8}"/>
    <pc:docChg chg="modSld">
      <pc:chgData name="Anne Tillema Seguin" userId="8f453309-8fd0-46f6-a122-50920de898c2" providerId="ADAL" clId="{E27C694B-9301-4A82-A9AC-AD9F5A8EF3F8}" dt="2020-07-22T13:10:18.888" v="759" actId="20577"/>
      <pc:docMkLst>
        <pc:docMk/>
      </pc:docMkLst>
      <pc:sldChg chg="modSp mod">
        <pc:chgData name="Anne Tillema Seguin" userId="8f453309-8fd0-46f6-a122-50920de898c2" providerId="ADAL" clId="{E27C694B-9301-4A82-A9AC-AD9F5A8EF3F8}" dt="2020-07-22T13:10:18.888" v="759" actId="20577"/>
        <pc:sldMkLst>
          <pc:docMk/>
          <pc:sldMk cId="2032692711" sldId="265"/>
        </pc:sldMkLst>
        <pc:spChg chg="mod">
          <ac:chgData name="Anne Tillema Seguin" userId="8f453309-8fd0-46f6-a122-50920de898c2" providerId="ADAL" clId="{E27C694B-9301-4A82-A9AC-AD9F5A8EF3F8}" dt="2020-07-22T13:10:18.888" v="759" actId="20577"/>
          <ac:spMkLst>
            <pc:docMk/>
            <pc:sldMk cId="2032692711" sldId="265"/>
            <ac:spMk id="35" creationId="{00000000-0000-0000-0000-000000000000}"/>
          </ac:spMkLst>
        </pc:spChg>
        <pc:graphicFrameChg chg="modGraphic">
          <ac:chgData name="Anne Tillema Seguin" userId="8f453309-8fd0-46f6-a122-50920de898c2" providerId="ADAL" clId="{E27C694B-9301-4A82-A9AC-AD9F5A8EF3F8}" dt="2020-07-22T12:59:35.471" v="190" actId="20577"/>
          <ac:graphicFrameMkLst>
            <pc:docMk/>
            <pc:sldMk cId="2032692711" sldId="265"/>
            <ac:graphicFrameMk id="6" creationId="{2DD4D6C5-9386-45F2-963A-AF765088C44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MemberDirectory/MemberDetails?uid=1402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State Apprenticeship Expansion (SAE) Grant Closeout</a:t>
            </a:r>
            <a:br>
              <a:rPr lang="en-US" sz="1600" dirty="0"/>
            </a:br>
            <a:r>
              <a:rPr lang="en-US" sz="1100" dirty="0"/>
              <a:t>July 16, 2020</a:t>
            </a:r>
            <a:br>
              <a:rPr lang="en-US" sz="1600" dirty="0"/>
            </a:br>
            <a:r>
              <a:rPr lang="en-US" sz="1100" dirty="0"/>
              <a:t>Moderator(s): </a:t>
            </a:r>
            <a:r>
              <a:rPr lang="en-US" sz="1100" dirty="0">
                <a:hlinkClick r:id="rId3"/>
              </a:rPr>
              <a:t>Gabrielle Aponte Henkel</a:t>
            </a:r>
            <a:br>
              <a:rPr lang="en-US" sz="1100" dirty="0"/>
            </a:br>
            <a:r>
              <a:rPr lang="en-US" sz="1100" dirty="0"/>
              <a:t>Speaker(s): Avery Malone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Office of Apprenticeship (OA) provides State Apprenticeship Expansion (SAE) Grantees with information to position themselves for a successful grant closeout.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webinar provides an overview for SAE Grantees of the grant closeout process, including: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Relevant policy and grant requirements;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closeout roadmap and timeline;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Recipient responsibilities;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Closeout deadlines;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Elements of the grant closeout package; and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requirements in closeout.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SAE Grantees leave the call with relevant knowledge regarding the overall closeout process as well as a Closeout Process Frequently Asked Questions (FAQs) </a:t>
            </a:r>
            <a:r>
              <a:rPr lang="en-US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document.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924324"/>
              </p:ext>
            </p:extLst>
          </p:nvPr>
        </p:nvGraphicFramePr>
        <p:xfrm>
          <a:off x="5506262" y="657880"/>
          <a:ext cx="3402846" cy="554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14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Closeout Process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What is Grant Closeout?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Policy and Grant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Grant Closeout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Closeout Roadmap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Closeout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Recipient Responsibilities, Key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Closeout Deadlines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Elements of the Grant Closeout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0:21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Closeout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Financial Reconciliation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Compliance, Indirect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Compliance, Budgets and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Compliance, Budget Realignments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Grant 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Issues That Delay Closeout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Key Takeaways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671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Questions and 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0:46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4348D33C50F4FB89D5BF2E0DADE92" ma:contentTypeVersion="" ma:contentTypeDescription="Create a new document." ma:contentTypeScope="" ma:versionID="9cb4fbca2089b21c31a70d30d3e5cade">
  <xsd:schema xmlns:xsd="http://www.w3.org/2001/XMLSchema" xmlns:xs="http://www.w3.org/2001/XMLSchema" xmlns:p="http://schemas.microsoft.com/office/2006/metadata/properties" xmlns:ns2="bdfd28cc-f485-46e8-bcf6-b555ff9859c5" xmlns:ns3="567f88b7-e539-4125-a6bf-9f5c9d0b8eb9" targetNamespace="http://schemas.microsoft.com/office/2006/metadata/properties" ma:root="true" ma:fieldsID="7229999178f90750a35a1c3f119982ef" ns2:_="" ns3:_="">
    <xsd:import namespace="bdfd28cc-f485-46e8-bcf6-b555ff9859c5"/>
    <xsd:import namespace="567f88b7-e539-4125-a6bf-9f5c9d0b8eb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d28cc-f485-46e8-bcf6-b555ff9859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88b7-e539-4125-a6bf-9f5c9d0b8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F2B74E-EA89-44D0-AE57-B3318C92B6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D4C2C-F111-4B4C-BCA5-42D119E6D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fd28cc-f485-46e8-bcf6-b555ff9859c5"/>
    <ds:schemaRef ds:uri="567f88b7-e539-4125-a6bf-9f5c9d0b8e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520A4C-41B2-4D8B-AFBD-84F552C7F69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6215</TotalTime>
  <Words>221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State Apprenticeship Expansion (SAE) Grant Closeout July 16, 2020 Moderator(s): Gabrielle Aponte Henkel Speaker(s): Avery Malone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Anne Tillema Seguin</cp:lastModifiedBy>
  <cp:revision>98</cp:revision>
  <dcterms:created xsi:type="dcterms:W3CDTF">2017-09-27T21:43:17Z</dcterms:created>
  <dcterms:modified xsi:type="dcterms:W3CDTF">2020-07-22T13:10:48Z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0x010100BC84348D33C50F4FB89D5BF2E0DADE92</vt:lpwstr>
  </property>
</Properties>
</file>