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 id="2147483670" r:id="rId6"/>
    <p:sldMasterId id="2147483658" r:id="rId7"/>
    <p:sldMasterId id="2147483684" r:id="rId8"/>
    <p:sldMasterId id="2147483699" r:id="rId9"/>
    <p:sldMasterId id="2147483714" r:id="rId10"/>
  </p:sldMasterIdLst>
  <p:notesMasterIdLst>
    <p:notesMasterId r:id="rId47"/>
  </p:notesMasterIdLst>
  <p:handoutMasterIdLst>
    <p:handoutMasterId r:id="rId48"/>
  </p:handoutMasterIdLst>
  <p:sldIdLst>
    <p:sldId id="277" r:id="rId11"/>
    <p:sldId id="256" r:id="rId12"/>
    <p:sldId id="318" r:id="rId13"/>
    <p:sldId id="319" r:id="rId14"/>
    <p:sldId id="326" r:id="rId15"/>
    <p:sldId id="295" r:id="rId16"/>
    <p:sldId id="337" r:id="rId17"/>
    <p:sldId id="306" r:id="rId18"/>
    <p:sldId id="286" r:id="rId19"/>
    <p:sldId id="307" r:id="rId20"/>
    <p:sldId id="339" r:id="rId21"/>
    <p:sldId id="285" r:id="rId22"/>
    <p:sldId id="308" r:id="rId23"/>
    <p:sldId id="309" r:id="rId24"/>
    <p:sldId id="278" r:id="rId25"/>
    <p:sldId id="332" r:id="rId26"/>
    <p:sldId id="333" r:id="rId27"/>
    <p:sldId id="334" r:id="rId28"/>
    <p:sldId id="335" r:id="rId29"/>
    <p:sldId id="336" r:id="rId30"/>
    <p:sldId id="321" r:id="rId31"/>
    <p:sldId id="312" r:id="rId32"/>
    <p:sldId id="338" r:id="rId33"/>
    <p:sldId id="340" r:id="rId34"/>
    <p:sldId id="313" r:id="rId35"/>
    <p:sldId id="279" r:id="rId36"/>
    <p:sldId id="325" r:id="rId37"/>
    <p:sldId id="341" r:id="rId38"/>
    <p:sldId id="342" r:id="rId39"/>
    <p:sldId id="343" r:id="rId40"/>
    <p:sldId id="274" r:id="rId41"/>
    <p:sldId id="294" r:id="rId42"/>
    <p:sldId id="281" r:id="rId43"/>
    <p:sldId id="275" r:id="rId44"/>
    <p:sldId id="327" r:id="rId45"/>
    <p:sldId id="297" r:id="rId46"/>
  </p:sldIdLst>
  <p:sldSz cx="12192000" cy="6858000"/>
  <p:notesSz cx="6858000" cy="9144000"/>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Reddy" initials="LR" lastIdx="8" clrIdx="0">
    <p:extLst>
      <p:ext uri="{19B8F6BF-5375-455C-9EA6-DF929625EA0E}">
        <p15:presenceInfo xmlns:p15="http://schemas.microsoft.com/office/powerpoint/2012/main" userId="Lisa Reddy" providerId="None"/>
      </p:ext>
    </p:extLst>
  </p:cmAuthor>
  <p:cmAuthor id="2" name="Phoebe Reeves" initials="PR" lastIdx="5" clrIdx="1">
    <p:extLst>
      <p:ext uri="{19B8F6BF-5375-455C-9EA6-DF929625EA0E}">
        <p15:presenceInfo xmlns:p15="http://schemas.microsoft.com/office/powerpoint/2012/main" userId="S::phoebereeves@youthbuild.org::ddc2ed8c-1dab-4448-870f-0709d9550383" providerId="AD"/>
      </p:ext>
    </p:extLst>
  </p:cmAuthor>
  <p:cmAuthor id="3" name="Lisa Reddy" initials="LR [2]" lastIdx="6" clrIdx="2">
    <p:extLst>
      <p:ext uri="{19B8F6BF-5375-455C-9EA6-DF929625EA0E}">
        <p15:presenceInfo xmlns:p15="http://schemas.microsoft.com/office/powerpoint/2012/main" userId="S::lreddy@youthbuild.org::9d262cb0-e196-40e0-a04e-bcd5fac37d55" providerId="AD"/>
      </p:ext>
    </p:extLst>
  </p:cmAuthor>
  <p:cmAuthor id="4" name="Lisa Reddy" initials="LR [3]" lastIdx="5" clrIdx="3">
    <p:extLst>
      <p:ext uri="{19B8F6BF-5375-455C-9EA6-DF929625EA0E}">
        <p15:presenceInfo xmlns:p15="http://schemas.microsoft.com/office/powerpoint/2012/main" userId="S-1-5-21-1101530024-275746497-128951880-2735" providerId="AD"/>
      </p:ext>
    </p:extLst>
  </p:cmAuthor>
  <p:cmAuthor id="5" name="Smith, Jenn - ETA" initials="SJ-E" lastIdx="13" clrIdx="4">
    <p:extLst>
      <p:ext uri="{19B8F6BF-5375-455C-9EA6-DF929625EA0E}">
        <p15:presenceInfo xmlns:p15="http://schemas.microsoft.com/office/powerpoint/2012/main" userId="S-1-5-21-2522062978-2635407418-847139880-515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F4F4"/>
    <a:srgbClr val="8C8C8C"/>
    <a:srgbClr val="2C526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707A9E-8BDB-4DC1-96E2-E5808BA1F375}" v="39" dt="2020-03-05T15:00:25.033"/>
    <p1510:client id="{E1188C15-3391-F2B7-ABCB-92B79DE5826A}" v="453" dt="2020-03-04T16:12:19.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203" autoAdjust="0"/>
    <p:restoredTop sz="84601" autoAdjust="0"/>
  </p:normalViewPr>
  <p:slideViewPr>
    <p:cSldViewPr snapToGrid="0">
      <p:cViewPr varScale="1">
        <p:scale>
          <a:sx n="62" d="100"/>
          <a:sy n="62" d="100"/>
        </p:scale>
        <p:origin x="1324" y="40"/>
      </p:cViewPr>
      <p:guideLst/>
    </p:cSldViewPr>
  </p:slideViewPr>
  <p:notesTextViewPr>
    <p:cViewPr>
      <p:scale>
        <a:sx n="1" d="1"/>
        <a:sy n="1" d="1"/>
      </p:scale>
      <p:origin x="0" y="0"/>
    </p:cViewPr>
  </p:notesTextViewPr>
  <p:sorterViewPr>
    <p:cViewPr>
      <p:scale>
        <a:sx n="100" d="100"/>
        <a:sy n="100" d="100"/>
      </p:scale>
      <p:origin x="0" y="-1092"/>
    </p:cViewPr>
  </p:sorterViewPr>
  <p:notesViewPr>
    <p:cSldViewPr snapToGrid="0">
      <p:cViewPr varScale="1">
        <p:scale>
          <a:sx n="52" d="100"/>
          <a:sy n="52" d="100"/>
        </p:scale>
        <p:origin x="2862"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notesMaster" Target="notesMasters/notesMaster1.xml"/><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ags" Target="tags/tag1.xml"/><Relationship Id="rId10" Type="http://schemas.openxmlformats.org/officeDocument/2006/relationships/slideMaster" Target="slideMasters/slideMaster6.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handoutMaster" Target="handoutMasters/handoutMaster1.xml"/><Relationship Id="rId8" Type="http://schemas.openxmlformats.org/officeDocument/2006/relationships/slideMaster" Target="slideMasters/slideMaster4.xml"/><Relationship Id="rId51" Type="http://schemas.openxmlformats.org/officeDocument/2006/relationships/presProps" Target="presProps.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ECBF09B-ED57-4D7C-9F5D-00350037E8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7CD2B9C-B5ED-46D3-8671-7ACBEBAF195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844F17-64B2-4FAF-9209-A7BE18C478F9}" type="datetimeFigureOut">
              <a:rPr lang="en-US" smtClean="0"/>
              <a:t>3/9/2020</a:t>
            </a:fld>
            <a:endParaRPr lang="en-US"/>
          </a:p>
        </p:txBody>
      </p:sp>
      <p:sp>
        <p:nvSpPr>
          <p:cNvPr id="4" name="Footer Placeholder 3">
            <a:extLst>
              <a:ext uri="{FF2B5EF4-FFF2-40B4-BE49-F238E27FC236}">
                <a16:creationId xmlns:a16="http://schemas.microsoft.com/office/drawing/2014/main" id="{A5445697-421F-40C8-8FC3-029B211C350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5AAD36-9D47-434C-914A-20228E19314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6B242BA-68B7-4360-86DC-120B3BEDEAF1}" type="slidenum">
              <a:rPr lang="en-US" smtClean="0"/>
              <a:t>‹#›</a:t>
            </a:fld>
            <a:endParaRPr lang="en-US"/>
          </a:p>
        </p:txBody>
      </p:sp>
    </p:spTree>
    <p:extLst>
      <p:ext uri="{BB962C8B-B14F-4D97-AF65-F5344CB8AC3E}">
        <p14:creationId xmlns:p14="http://schemas.microsoft.com/office/powerpoint/2010/main" val="25861683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773-3BAA-418C-9BDB-0F9C1E1BF433}" type="datetimeFigureOut">
              <a:rPr lang="en-US" smtClean="0"/>
              <a:t>3/9/2020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42BB8-3F7E-4150-BE07-912221E53E6C}" type="slidenum">
              <a:rPr lang="en-US" smtClean="0"/>
              <a:t>‹#›</a:t>
            </a:fld>
            <a:endParaRPr lang="en-US"/>
          </a:p>
        </p:txBody>
      </p:sp>
    </p:spTree>
    <p:extLst>
      <p:ext uri="{BB962C8B-B14F-4D97-AF65-F5344CB8AC3E}">
        <p14:creationId xmlns:p14="http://schemas.microsoft.com/office/powerpoint/2010/main" val="27601643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7</a:t>
            </a:fld>
            <a:endParaRPr lang="en-US"/>
          </a:p>
        </p:txBody>
      </p:sp>
    </p:spTree>
    <p:extLst>
      <p:ext uri="{BB962C8B-B14F-4D97-AF65-F5344CB8AC3E}">
        <p14:creationId xmlns:p14="http://schemas.microsoft.com/office/powerpoint/2010/main" val="1959687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26</a:t>
            </a:fld>
            <a:endParaRPr lang="en-US"/>
          </a:p>
        </p:txBody>
      </p:sp>
    </p:spTree>
    <p:extLst>
      <p:ext uri="{BB962C8B-B14F-4D97-AF65-F5344CB8AC3E}">
        <p14:creationId xmlns:p14="http://schemas.microsoft.com/office/powerpoint/2010/main" val="3714764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31</a:t>
            </a:fld>
            <a:endParaRPr lang="en-US"/>
          </a:p>
        </p:txBody>
      </p:sp>
    </p:spTree>
    <p:extLst>
      <p:ext uri="{BB962C8B-B14F-4D97-AF65-F5344CB8AC3E}">
        <p14:creationId xmlns:p14="http://schemas.microsoft.com/office/powerpoint/2010/main" val="2187441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342BB8-3F7E-4150-BE07-912221E53E6C}" type="slidenum">
              <a:rPr lang="en-US" smtClean="0"/>
              <a:t>36</a:t>
            </a:fld>
            <a:endParaRPr lang="en-US"/>
          </a:p>
        </p:txBody>
      </p:sp>
    </p:spTree>
    <p:extLst>
      <p:ext uri="{BB962C8B-B14F-4D97-AF65-F5344CB8AC3E}">
        <p14:creationId xmlns:p14="http://schemas.microsoft.com/office/powerpoint/2010/main" val="2395588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342BB8-3F7E-4150-BE07-912221E53E6C}" type="slidenum">
              <a:rPr lang="en-US" smtClean="0"/>
              <a:t>11</a:t>
            </a:fld>
            <a:endParaRPr lang="en-US"/>
          </a:p>
        </p:txBody>
      </p:sp>
    </p:spTree>
    <p:extLst>
      <p:ext uri="{BB962C8B-B14F-4D97-AF65-F5344CB8AC3E}">
        <p14:creationId xmlns:p14="http://schemas.microsoft.com/office/powerpoint/2010/main" val="4057898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13</a:t>
            </a:fld>
            <a:endParaRPr lang="en-US"/>
          </a:p>
        </p:txBody>
      </p:sp>
    </p:spTree>
    <p:extLst>
      <p:ext uri="{BB962C8B-B14F-4D97-AF65-F5344CB8AC3E}">
        <p14:creationId xmlns:p14="http://schemas.microsoft.com/office/powerpoint/2010/main" val="3773113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17</a:t>
            </a:fld>
            <a:endParaRPr lang="en-US"/>
          </a:p>
        </p:txBody>
      </p:sp>
    </p:spTree>
    <p:extLst>
      <p:ext uri="{BB962C8B-B14F-4D97-AF65-F5344CB8AC3E}">
        <p14:creationId xmlns:p14="http://schemas.microsoft.com/office/powerpoint/2010/main" val="1130141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18</a:t>
            </a:fld>
            <a:endParaRPr lang="en-US"/>
          </a:p>
        </p:txBody>
      </p:sp>
    </p:spTree>
    <p:extLst>
      <p:ext uri="{BB962C8B-B14F-4D97-AF65-F5344CB8AC3E}">
        <p14:creationId xmlns:p14="http://schemas.microsoft.com/office/powerpoint/2010/main" val="26764698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20</a:t>
            </a:fld>
            <a:endParaRPr lang="en-US"/>
          </a:p>
        </p:txBody>
      </p:sp>
    </p:spTree>
    <p:extLst>
      <p:ext uri="{BB962C8B-B14F-4D97-AF65-F5344CB8AC3E}">
        <p14:creationId xmlns:p14="http://schemas.microsoft.com/office/powerpoint/2010/main" val="1081710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22</a:t>
            </a:fld>
            <a:endParaRPr lang="en-US"/>
          </a:p>
        </p:txBody>
      </p:sp>
    </p:spTree>
    <p:extLst>
      <p:ext uri="{BB962C8B-B14F-4D97-AF65-F5344CB8AC3E}">
        <p14:creationId xmlns:p14="http://schemas.microsoft.com/office/powerpoint/2010/main" val="2005479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B342BB8-3F7E-4150-BE07-912221E53E6C}" type="slidenum">
              <a:rPr lang="en-US" smtClean="0"/>
              <a:t>23</a:t>
            </a:fld>
            <a:endParaRPr lang="en-US"/>
          </a:p>
        </p:txBody>
      </p:sp>
    </p:spTree>
    <p:extLst>
      <p:ext uri="{BB962C8B-B14F-4D97-AF65-F5344CB8AC3E}">
        <p14:creationId xmlns:p14="http://schemas.microsoft.com/office/powerpoint/2010/main" val="3718925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42BB8-3F7E-4150-BE07-912221E53E6C}" type="slidenum">
              <a:rPr lang="en-US" smtClean="0"/>
              <a:t>25</a:t>
            </a:fld>
            <a:endParaRPr lang="en-US"/>
          </a:p>
        </p:txBody>
      </p:sp>
    </p:spTree>
    <p:extLst>
      <p:ext uri="{BB962C8B-B14F-4D97-AF65-F5344CB8AC3E}">
        <p14:creationId xmlns:p14="http://schemas.microsoft.com/office/powerpoint/2010/main" val="517221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4.svg"/><Relationship Id="rId7"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emf"/><Relationship Id="rId5" Type="http://schemas.openxmlformats.org/officeDocument/2006/relationships/image" Target="../media/image16.svg"/><Relationship Id="rId4" Type="http://schemas.openxmlformats.org/officeDocument/2006/relationships/image" Target="../media/image1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29.sv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4" Type="http://schemas.openxmlformats.org/officeDocument/2006/relationships/image" Target="../media/image32.sv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F3F4F4"/>
        </a:solidFill>
        <a:effectLst/>
      </p:bgPr>
    </p:bg>
    <p:spTree>
      <p:nvGrpSpPr>
        <p:cNvPr id="1" name=""/>
        <p:cNvGrpSpPr/>
        <p:nvPr/>
      </p:nvGrpSpPr>
      <p:grpSpPr>
        <a:xfrm>
          <a:off x="0" y="0"/>
          <a:ext cx="0" cy="0"/>
          <a:chOff x="0" y="0"/>
          <a:chExt cx="0" cy="0"/>
        </a:xfrm>
      </p:grpSpPr>
      <p:pic>
        <p:nvPicPr>
          <p:cNvPr id="22" name="Lef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6210300" cy="6858000"/>
          </a:xfrm>
          <a:prstGeom prst="rect">
            <a:avLst/>
          </a:prstGeom>
        </p:spPr>
      </p:pic>
      <p:sp>
        <p:nvSpPr>
          <p:cNvPr id="2" name="Presentation 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5494430" y="2313782"/>
            <a:ext cx="6217920" cy="2230436"/>
          </a:xfrm>
        </p:spPr>
        <p:txBody>
          <a:bodyPr lIns="91440" anchor="ctr">
            <a:normAutofit/>
          </a:bodyPr>
          <a:lstStyle>
            <a:lvl1pPr algn="l">
              <a:defRPr sz="4800" b="1">
                <a:solidFill>
                  <a:schemeClr val="accent2"/>
                </a:solidFill>
                <a:latin typeface="+mn-lt"/>
              </a:defRPr>
            </a:lvl1pPr>
          </a:lstStyle>
          <a:p>
            <a:r>
              <a:rPr lang="en-US"/>
              <a:t>Click to add Title</a:t>
            </a:r>
          </a:p>
        </p:txBody>
      </p:sp>
      <p:sp>
        <p:nvSpPr>
          <p:cNvPr id="3" name="Presentation Subtitl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5494430" y="4673599"/>
            <a:ext cx="621792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Subtitle</a:t>
            </a:r>
          </a:p>
        </p:txBody>
      </p:sp>
      <p:sp>
        <p:nvSpPr>
          <p:cNvPr id="4" name="Event Date">
            <a:extLst>
              <a:ext uri="{FF2B5EF4-FFF2-40B4-BE49-F238E27FC236}">
                <a16:creationId xmlns:a16="http://schemas.microsoft.com/office/drawing/2014/main" id="{A87BC8D1-B522-491F-805B-FA6690AC2AF6}"/>
              </a:ext>
            </a:extLst>
          </p:cNvPr>
          <p:cNvSpPr>
            <a:spLocks noGrp="1"/>
          </p:cNvSpPr>
          <p:nvPr>
            <p:ph type="dt" sz="half" idx="10"/>
          </p:nvPr>
        </p:nvSpPr>
        <p:spPr>
          <a:xfrm>
            <a:off x="1908175" y="5833156"/>
            <a:ext cx="2743200" cy="365125"/>
          </a:xfrm>
          <a:prstGeom prst="rect">
            <a:avLst/>
          </a:prstGeom>
        </p:spPr>
        <p:txBody>
          <a:bodyPr/>
          <a:lstStyle>
            <a:lvl1pPr algn="ctr">
              <a:defRPr sz="2000">
                <a:solidFill>
                  <a:schemeClr val="bg1"/>
                </a:solidFill>
              </a:defRPr>
            </a:lvl1pPr>
          </a:lstStyle>
          <a:p>
            <a:r>
              <a:rPr lang="en-US"/>
              <a:t>Month XX, 20XX</a:t>
            </a:r>
          </a:p>
        </p:txBody>
      </p:sp>
      <p:grpSp>
        <p:nvGrpSpPr>
          <p:cNvPr id="28" name="DOL-ETA Branding">
            <a:extLst>
              <a:ext uri="{FF2B5EF4-FFF2-40B4-BE49-F238E27FC236}">
                <a16:creationId xmlns:a16="http://schemas.microsoft.com/office/drawing/2014/main" id="{725FB689-92DD-491D-8462-FE0AA953385E}"/>
              </a:ext>
            </a:extLst>
          </p:cNvPr>
          <p:cNvGrpSpPr/>
          <p:nvPr userDrawn="1"/>
        </p:nvGrpSpPr>
        <p:grpSpPr>
          <a:xfrm>
            <a:off x="1360737" y="123825"/>
            <a:ext cx="3899036" cy="755650"/>
            <a:chOff x="1595394" y="293690"/>
            <a:chExt cx="3899036" cy="755650"/>
          </a:xfrm>
        </p:grpSpPr>
        <p:pic>
          <p:nvPicPr>
            <p:cNvPr id="25" name="DOL Seal" descr="Official seal of the United States Department of Labor">
              <a:extLst>
                <a:ext uri="{FF2B5EF4-FFF2-40B4-BE49-F238E27FC236}">
                  <a16:creationId xmlns:a16="http://schemas.microsoft.com/office/drawing/2014/main" id="{64621789-AD2B-43C2-B634-7CA4258C100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95394" y="293690"/>
              <a:ext cx="755650" cy="755650"/>
            </a:xfrm>
            <a:prstGeom prst="rect">
              <a:avLst/>
            </a:prstGeom>
          </p:spPr>
        </p:pic>
        <p:pic>
          <p:nvPicPr>
            <p:cNvPr id="27" name="ETA Tagline" descr="Employment and Training Administration, United States Department of Labor">
              <a:extLst>
                <a:ext uri="{FF2B5EF4-FFF2-40B4-BE49-F238E27FC236}">
                  <a16:creationId xmlns:a16="http://schemas.microsoft.com/office/drawing/2014/main" id="{7EAC06E8-608B-4773-B811-5F426901123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463077" y="488047"/>
              <a:ext cx="3031353" cy="366936"/>
            </a:xfrm>
            <a:prstGeom prst="rect">
              <a:avLst/>
            </a:prstGeom>
          </p:spPr>
        </p:pic>
      </p:grpSp>
      <p:pic>
        <p:nvPicPr>
          <p:cNvPr id="10" name="WFGPS Logo" descr="Logo for WorkforceGPS: Navigate to Success">
            <a:extLst>
              <a:ext uri="{FF2B5EF4-FFF2-40B4-BE49-F238E27FC236}">
                <a16:creationId xmlns:a16="http://schemas.microsoft.com/office/drawing/2014/main" id="{A0EDBCB9-034B-4117-97B6-419BF0069DC5}"/>
              </a:ext>
            </a:extLst>
          </p:cNvPr>
          <p:cNvPicPr>
            <a:picLocks noChangeAspect="1"/>
          </p:cNvPicPr>
          <p:nvPr userDrawn="1"/>
        </p:nvPicPr>
        <p:blipFill>
          <a:blip r:embed="rId6"/>
          <a:stretch>
            <a:fillRect/>
          </a:stretch>
        </p:blipFill>
        <p:spPr>
          <a:xfrm>
            <a:off x="7729099" y="630377"/>
            <a:ext cx="3102164" cy="1053028"/>
          </a:xfrm>
          <a:prstGeom prst="rect">
            <a:avLst/>
          </a:prstGeom>
        </p:spPr>
      </p:pic>
      <p:sp>
        <p:nvSpPr>
          <p:cNvPr id="24" name="Date Shadow">
            <a:extLst>
              <a:ext uri="{FF2B5EF4-FFF2-40B4-BE49-F238E27FC236}">
                <a16:creationId xmlns:a16="http://schemas.microsoft.com/office/drawing/2014/main" id="{C56EDC1C-5B01-4E65-95EB-E2F2CD4F99AC}"/>
              </a:ext>
              <a:ext uri="{C183D7F6-B498-43B3-948B-1728B52AA6E4}">
                <adec:decorative xmlns:adec="http://schemas.microsoft.com/office/drawing/2017/decorative" val="1"/>
              </a:ext>
            </a:extLst>
          </p:cNvPr>
          <p:cNvSpPr/>
          <p:nvPr userDrawn="1"/>
        </p:nvSpPr>
        <p:spPr>
          <a:xfrm>
            <a:off x="878681" y="5675086"/>
            <a:ext cx="4802188" cy="681264"/>
          </a:xfrm>
          <a:prstGeom prst="trapezoid">
            <a:avLst>
              <a:gd name="adj" fmla="val 99801"/>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43041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68C2AF08-471A-4949-A6A1-F45470086C28}"/>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62651369-C661-484B-9FE2-66661E4F996A}"/>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1440254-C3B0-4830-96AF-06C8926280B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3" name="Top Corner Embellishment">
            <a:extLst>
              <a:ext uri="{FF2B5EF4-FFF2-40B4-BE49-F238E27FC236}">
                <a16:creationId xmlns:a16="http://schemas.microsoft.com/office/drawing/2014/main" id="{F394876E-3573-4EC0-BB7C-70E02E14CF9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4" name="Freeform: Shape 13">
              <a:extLst>
                <a:ext uri="{FF2B5EF4-FFF2-40B4-BE49-F238E27FC236}">
                  <a16:creationId xmlns:a16="http://schemas.microsoft.com/office/drawing/2014/main" id="{6C822380-D571-4572-8696-087937615352}"/>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BFD818E-234C-4B59-96E4-F4CDAA9252E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E0E2A638-2009-43D7-805B-FB7628B42C76}"/>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F5E408F6-FF03-48E6-9C0B-999897EAEBA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77D38047-2F79-488F-8A42-8961AF100928}"/>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B055653F-EAF2-4CBA-949A-2120180C1413}"/>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3CBBA5EA-DF9F-4637-9E25-488F955B71EE}"/>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ACE185BF-D479-4469-B290-584318A7463F}"/>
              </a:ext>
            </a:extLst>
          </p:cNvPr>
          <p:cNvSpPr>
            <a:spLocks noGrp="1"/>
          </p:cNvSpPr>
          <p:nvPr>
            <p:ph type="body" sz="half" idx="2" hasCustomPrompt="1"/>
          </p:nvPr>
        </p:nvSpPr>
        <p:spPr>
          <a:xfrm>
            <a:off x="839788" y="3300730"/>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caption / subtitle</a:t>
            </a:r>
          </a:p>
        </p:txBody>
      </p:sp>
      <p:sp>
        <p:nvSpPr>
          <p:cNvPr id="3" name="Picture Placeholder">
            <a:extLst>
              <a:ext uri="{FF2B5EF4-FFF2-40B4-BE49-F238E27FC236}">
                <a16:creationId xmlns:a16="http://schemas.microsoft.com/office/drawing/2014/main" id="{DABA74C2-14DB-422A-8954-B53A9CACED51}"/>
              </a:ext>
            </a:extLst>
          </p:cNvPr>
          <p:cNvSpPr>
            <a:spLocks noGrp="1"/>
          </p:cNvSpPr>
          <p:nvPr>
            <p:ph type="pic" idx="1" hasCustomPrompt="1"/>
          </p:nvPr>
        </p:nvSpPr>
        <p:spPr>
          <a:xfrm>
            <a:off x="5183188" y="457201"/>
            <a:ext cx="6172200" cy="5403850"/>
          </a:xfrm>
        </p:spPr>
        <p:txBody>
          <a:bodyPr anchor="ctr">
            <a:normAutofit/>
          </a:bodyPr>
          <a:lstStyle>
            <a:lvl1pPr marL="0" marR="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sz="2000" i="1">
                <a:solidFill>
                  <a:schemeClr val="tx2"/>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ctr" defTabSz="914400" rtl="0" eaLnBrk="1" fontAlgn="auto" latinLnBrk="0" hangingPunct="1">
              <a:lnSpc>
                <a:spcPct val="95000"/>
              </a:lnSpc>
              <a:spcBef>
                <a:spcPts val="1800"/>
              </a:spcBef>
              <a:spcAft>
                <a:spcPts val="0"/>
              </a:spcAft>
              <a:buClr>
                <a:schemeClr val="accent2"/>
              </a:buClr>
              <a:buSzTx/>
              <a:buFont typeface="Wingdings 3" panose="05040102010807070707" pitchFamily="18" charset="2"/>
              <a:buNone/>
              <a:tabLst/>
              <a:defRPr/>
            </a:pPr>
            <a:r>
              <a:rPr lang="en-US" dirty="0"/>
              <a:t>Click icon to add picture, or drag and drop from your files.</a:t>
            </a:r>
          </a:p>
        </p:txBody>
      </p:sp>
      <p:sp>
        <p:nvSpPr>
          <p:cNvPr id="6" name="Footer Placeholder">
            <a:extLst>
              <a:ext uri="{FF2B5EF4-FFF2-40B4-BE49-F238E27FC236}">
                <a16:creationId xmlns:a16="http://schemas.microsoft.com/office/drawing/2014/main" id="{9B6039DB-1CBA-4C01-87BE-4FAC63D5E19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1111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5090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cstate="print">
            <a:extLst>
              <a:ext uri="{28A0092B-C50C-407E-A947-70E740481C1C}">
                <a14:useLocalDpi xmlns:a14="http://schemas.microsoft.com/office/drawing/2010/main" val="0"/>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dirty="0"/>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dirty="0"/>
              <a:t>Breakout Room Title</a:t>
            </a:r>
          </a:p>
          <a:p>
            <a:pPr lvl="1"/>
            <a:r>
              <a:rPr lang="en-US" dirty="0"/>
              <a:t>Breakout Room Summary / Description</a:t>
            </a:r>
          </a:p>
          <a:p>
            <a:pPr lvl="2"/>
            <a:r>
              <a:rPr lang="en-US" dirty="0"/>
              <a:t>Phone Keypad Instructions</a:t>
            </a:r>
          </a:p>
          <a:p>
            <a:pPr lvl="3"/>
            <a:r>
              <a:rPr lang="en-US" dirty="0"/>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709017"/>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pic>
        <p:nvPicPr>
          <p:cNvPr id="7" name="Targe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Objectives Slide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nchor="ctr"/>
          <a:lstStyle>
            <a:lvl1pPr marL="365760" indent="-365760">
              <a:buFont typeface="Wingdings 2" panose="05020102010507070707" pitchFamily="18" charset="2"/>
              <a:buChar char=""/>
              <a:defRPr/>
            </a:lvl1pPr>
            <a:lvl2pPr marL="822960">
              <a:defRPr/>
            </a:lvl2pPr>
            <a:lvl3pPr marL="1280160">
              <a:defRPr/>
            </a:lvl3pPr>
            <a:lvl4pPr marL="1737360">
              <a:defRPr/>
            </a:lvl4pPr>
            <a:lvl5pPr marL="21945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680519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egal Language">
    <p:spTree>
      <p:nvGrpSpPr>
        <p:cNvPr id="1" name=""/>
        <p:cNvGrpSpPr/>
        <p:nvPr/>
      </p:nvGrpSpPr>
      <p:grpSpPr>
        <a:xfrm>
          <a:off x="0" y="0"/>
          <a:ext cx="0" cy="0"/>
          <a:chOff x="0" y="0"/>
          <a:chExt cx="0" cy="0"/>
        </a:xfrm>
      </p:grpSpPr>
      <p:pic>
        <p:nvPicPr>
          <p:cNvPr id="7" name="Gavel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379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6" y="46208"/>
            <a:ext cx="11081334" cy="786384"/>
          </a:xfrm>
        </p:spPr>
        <p:txBody>
          <a:bodyPr/>
          <a:lstStyle>
            <a:lvl1pPr>
              <a:defRPr/>
            </a:lvl1pPr>
          </a:lstStyle>
          <a:p>
            <a:r>
              <a:rPr lang="en-US"/>
              <a:t>Section name / Title / Reference Info</a:t>
            </a:r>
          </a:p>
        </p:txBody>
      </p:sp>
      <p:sp>
        <p:nvSpPr>
          <p:cNvPr id="11" name="Subtitle Placeholder">
            <a:extLst>
              <a:ext uri="{FF2B5EF4-FFF2-40B4-BE49-F238E27FC236}">
                <a16:creationId xmlns:a16="http://schemas.microsoft.com/office/drawing/2014/main" id="{A61A414C-2D35-452C-843D-37948489DBBF}"/>
              </a:ext>
            </a:extLst>
          </p:cNvPr>
          <p:cNvSpPr>
            <a:spLocks noGrp="1"/>
          </p:cNvSpPr>
          <p:nvPr>
            <p:ph type="body" sz="quarter" idx="14" hasCustomPrompt="1"/>
          </p:nvPr>
        </p:nvSpPr>
        <p:spPr>
          <a:xfrm>
            <a:off x="805866" y="983171"/>
            <a:ext cx="11080750" cy="533657"/>
          </a:xfrm>
        </p:spPr>
        <p:txBody>
          <a:bodyPr anchor="ctr">
            <a:noAutofit/>
          </a:bodyPr>
          <a:lstStyle>
            <a:lvl1pPr marL="0" indent="0">
              <a:buNone/>
              <a:defRPr sz="2000" i="1">
                <a:solidFill>
                  <a:schemeClr val="accent3">
                    <a:lumMod val="75000"/>
                    <a:lumOff val="25000"/>
                  </a:schemeClr>
                </a:solidFill>
                <a:latin typeface="+mn-lt"/>
                <a:cs typeface="Times New Roman" panose="02020603050405020304" pitchFamily="18" charset="0"/>
              </a:defRPr>
            </a:lvl1pPr>
          </a:lstStyle>
          <a:p>
            <a:pPr lvl="0"/>
            <a:r>
              <a:rPr lang="en-US"/>
              <a:t>Additional info if applicable, otherwise, delete this block.</a:t>
            </a:r>
          </a:p>
        </p:txBody>
      </p:sp>
      <p:sp>
        <p:nvSpPr>
          <p:cNvPr id="8" name="Legal Language">
            <a:extLst>
              <a:ext uri="{FF2B5EF4-FFF2-40B4-BE49-F238E27FC236}">
                <a16:creationId xmlns:a16="http://schemas.microsoft.com/office/drawing/2014/main" id="{8AE1AC09-B139-44BF-A4A9-AF0951E5026E}"/>
              </a:ext>
            </a:extLst>
          </p:cNvPr>
          <p:cNvSpPr>
            <a:spLocks noGrp="1"/>
          </p:cNvSpPr>
          <p:nvPr>
            <p:ph type="body" sz="quarter" idx="13" hasCustomPrompt="1"/>
          </p:nvPr>
        </p:nvSpPr>
        <p:spPr>
          <a:xfrm>
            <a:off x="805866" y="1667407"/>
            <a:ext cx="11080750" cy="3291869"/>
          </a:xfrm>
        </p:spPr>
        <p:txBody>
          <a:bodyPr anchor="ctr"/>
          <a:lstStyle>
            <a:lvl1pPr marL="0" indent="0">
              <a:lnSpc>
                <a:spcPct val="100000"/>
              </a:lnSpc>
              <a:spcBef>
                <a:spcPts val="600"/>
              </a:spcBef>
              <a:spcAft>
                <a:spcPts val="600"/>
              </a:spcAft>
              <a:buNone/>
              <a:defRPr>
                <a:latin typeface="Times New Roman" panose="02020603050405020304" pitchFamily="18" charset="0"/>
                <a:cs typeface="Times New Roman" panose="02020603050405020304" pitchFamily="18" charset="0"/>
              </a:defRPr>
            </a:lvl1pPr>
          </a:lstStyle>
          <a:p>
            <a:pPr lvl="0"/>
            <a:r>
              <a:rPr lang="en-US"/>
              <a:t>This slide format is to draw attention to precise legal language.  Place legal language here.</a:t>
            </a:r>
          </a:p>
        </p:txBody>
      </p:sp>
      <p:sp>
        <p:nvSpPr>
          <p:cNvPr id="12" name="Bottom Callout">
            <a:extLst>
              <a:ext uri="{FF2B5EF4-FFF2-40B4-BE49-F238E27FC236}">
                <a16:creationId xmlns:a16="http://schemas.microsoft.com/office/drawing/2014/main" id="{754DB676-0691-483D-9B70-22D586974A24}"/>
              </a:ext>
            </a:extLst>
          </p:cNvPr>
          <p:cNvSpPr>
            <a:spLocks noGrp="1"/>
          </p:cNvSpPr>
          <p:nvPr>
            <p:ph type="body" idx="1" hasCustomPrompt="1"/>
          </p:nvPr>
        </p:nvSpPr>
        <p:spPr>
          <a:xfrm>
            <a:off x="805866" y="5106992"/>
            <a:ext cx="8983593" cy="1046382"/>
          </a:xfrm>
          <a:solidFill>
            <a:srgbClr val="F3F4F4"/>
          </a:solidFill>
          <a:ln>
            <a:solidFill>
              <a:schemeClr val="accent4"/>
            </a:solidFill>
          </a:ln>
        </p:spPr>
        <p:txBody>
          <a:bodyPr lIns="182880" rIns="182880" anchor="ctr">
            <a:normAutofit/>
          </a:bodyPr>
          <a:lstStyle>
            <a:lvl1pPr marL="0" indent="0" algn="l">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needed, include a callout note about the language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59188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ries Se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7" name="Series Number Placeholder">
            <a:extLst>
              <a:ext uri="{FF2B5EF4-FFF2-40B4-BE49-F238E27FC236}">
                <a16:creationId xmlns:a16="http://schemas.microsoft.com/office/drawing/2014/main" id="{16070457-0FCD-4498-B260-1DF64FEA1895}"/>
              </a:ext>
            </a:extLst>
          </p:cNvPr>
          <p:cNvSpPr>
            <a:spLocks noGrp="1"/>
          </p:cNvSpPr>
          <p:nvPr>
            <p:ph type="body" sz="quarter" idx="13" hasCustomPrompt="1"/>
          </p:nvPr>
        </p:nvSpPr>
        <p:spPr>
          <a:xfrm>
            <a:off x="0" y="118459"/>
            <a:ext cx="505609" cy="702758"/>
          </a:xfrm>
        </p:spPr>
        <p:txBody>
          <a:bodyPr anchor="ctr"/>
          <a:lstStyle>
            <a:lvl1pPr marL="0" indent="0" algn="r">
              <a:buNone/>
              <a:defRPr>
                <a:solidFill>
                  <a:schemeClr val="bg1"/>
                </a:solidFill>
              </a:defRPr>
            </a:lvl1pPr>
          </a:lstStyle>
          <a:p>
            <a:pPr lvl="0"/>
            <a:r>
              <a:rPr lang="en-US" dirty="0"/>
              <a:t>#</a:t>
            </a:r>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lstStyle>
            <a:lvl1pPr>
              <a:defRPr/>
            </a:lvl1pPr>
          </a:lstStyle>
          <a:p>
            <a:r>
              <a:rPr lang="en-US" dirty="0"/>
              <a:t>Enter title for series slide, and insert number to the left.</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267911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12" name="Left Quote Mark">
            <a:extLst>
              <a:ext uri="{FF2B5EF4-FFF2-40B4-BE49-F238E27FC236}">
                <a16:creationId xmlns:a16="http://schemas.microsoft.com/office/drawing/2014/main" id="{5D47C9C7-C3BD-40CF-B27A-069A49E88B35}"/>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64158" y="0"/>
            <a:ext cx="914400" cy="914400"/>
          </a:xfrm>
          <a:prstGeom prst="rect">
            <a:avLst/>
          </a:prstGeom>
        </p:spPr>
      </p:pic>
      <p:pic>
        <p:nvPicPr>
          <p:cNvPr id="14" name="Right Quote Mark">
            <a:extLst>
              <a:ext uri="{FF2B5EF4-FFF2-40B4-BE49-F238E27FC236}">
                <a16:creationId xmlns:a16="http://schemas.microsoft.com/office/drawing/2014/main" id="{B80C15CF-8A47-4F88-918A-4CF8B22EBADD}"/>
              </a:ext>
              <a:ext uri="{C183D7F6-B498-43B3-948B-1728B52AA6E4}">
                <adec:decorative xmlns:adec="http://schemas.microsoft.com/office/drawing/2017/decorative" val="1"/>
              </a:ext>
            </a:extLst>
          </p:cNvPr>
          <p:cNvPicPr>
            <a:picLocks noChangeAspect="1"/>
          </p:cNvPicPr>
          <p:nvPr userDrawn="1"/>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3443" y="4044115"/>
            <a:ext cx="914400" cy="914400"/>
          </a:xfrm>
          <a:prstGeom prst="rect">
            <a:avLst/>
          </a:prstGeom>
        </p:spPr>
      </p:pic>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Quote">
            <a:extLst>
              <a:ext uri="{FF2B5EF4-FFF2-40B4-BE49-F238E27FC236}">
                <a16:creationId xmlns:a16="http://schemas.microsoft.com/office/drawing/2014/main" id="{F046EAE4-D05C-4D87-919D-EC13480421E8}"/>
              </a:ext>
            </a:extLst>
          </p:cNvPr>
          <p:cNvSpPr>
            <a:spLocks noGrp="1"/>
          </p:cNvSpPr>
          <p:nvPr>
            <p:ph idx="1" hasCustomPrompt="1"/>
          </p:nvPr>
        </p:nvSpPr>
        <p:spPr>
          <a:xfrm>
            <a:off x="1172584" y="235671"/>
            <a:ext cx="9846832" cy="4519209"/>
          </a:xfrm>
          <a:prstGeom prst="rect">
            <a:avLst/>
          </a:prstGeom>
        </p:spPr>
        <p:txBody>
          <a:bodyPr vert="horz" lIns="91440" tIns="45720" rIns="91440" bIns="45720" rtlCol="0" anchor="ctr">
            <a:normAutofit/>
          </a:bodyPr>
          <a:lstStyle>
            <a:lvl1pPr marL="0" indent="0">
              <a:buNone/>
              <a:defRPr sz="3200" i="1">
                <a:solidFill>
                  <a:schemeClr val="accent1"/>
                </a:solidFill>
              </a:defRPr>
            </a:lvl1pPr>
          </a:lstStyle>
          <a:p>
            <a:pPr lvl="0"/>
            <a:r>
              <a:rPr lang="en-US"/>
              <a:t>Type quote here</a:t>
            </a:r>
          </a:p>
        </p:txBody>
      </p:sp>
      <p:sp>
        <p:nvSpPr>
          <p:cNvPr id="11" name="Attribution">
            <a:extLst>
              <a:ext uri="{FF2B5EF4-FFF2-40B4-BE49-F238E27FC236}">
                <a16:creationId xmlns:a16="http://schemas.microsoft.com/office/drawing/2014/main" id="{50375305-F449-4711-B275-BE2947E160BC}"/>
              </a:ext>
            </a:extLst>
          </p:cNvPr>
          <p:cNvSpPr>
            <a:spLocks noGrp="1"/>
          </p:cNvSpPr>
          <p:nvPr>
            <p:ph idx="13" hasCustomPrompt="1"/>
          </p:nvPr>
        </p:nvSpPr>
        <p:spPr>
          <a:xfrm>
            <a:off x="1172584" y="4905487"/>
            <a:ext cx="9846832" cy="1101015"/>
          </a:xfrm>
          <a:prstGeom prst="rect">
            <a:avLst/>
          </a:prstGeom>
          <a:solidFill>
            <a:srgbClr val="F3F4F4"/>
          </a:solidFill>
          <a:ln>
            <a:solidFill>
              <a:schemeClr val="accent4"/>
            </a:solidFill>
          </a:ln>
        </p:spPr>
        <p:txBody>
          <a:bodyPr vert="horz" lIns="91440" tIns="45720" rIns="91440" bIns="45720" rtlCol="0" anchor="ctr">
            <a:normAutofit/>
          </a:bodyPr>
          <a:lstStyle>
            <a:lvl1pPr marL="640080" indent="-640080" algn="r">
              <a:buClr>
                <a:schemeClr val="accent1"/>
              </a:buClr>
              <a:buFont typeface="Webdings" panose="05030102010509060703" pitchFamily="18" charset="2"/>
              <a:buChar char=""/>
              <a:defRPr sz="3200" b="1">
                <a:solidFill>
                  <a:schemeClr val="accent2"/>
                </a:solidFill>
              </a:defRPr>
            </a:lvl1pPr>
            <a:lvl2pPr marL="457200" indent="0" algn="r">
              <a:buNone/>
              <a:defRPr i="1"/>
            </a:lvl2pPr>
            <a:lvl3pPr algn="r">
              <a:defRPr/>
            </a:lvl3pPr>
            <a:lvl4pPr algn="r">
              <a:defRPr/>
            </a:lvl4pPr>
            <a:lvl5pPr algn="r">
              <a:defRPr/>
            </a:lvl5pPr>
          </a:lstStyle>
          <a:p>
            <a:pPr lvl="0"/>
            <a:r>
              <a:rPr lang="en-US"/>
              <a:t>FirstName </a:t>
            </a:r>
            <a:r>
              <a:rPr lang="en-US" err="1"/>
              <a:t>LastName</a:t>
            </a:r>
            <a:endParaRPr lang="en-US"/>
          </a:p>
          <a:p>
            <a:pPr lvl="1"/>
            <a:r>
              <a:rPr lang="en-US"/>
              <a:t>Additional info if applicable, delete line otherwise</a:t>
            </a:r>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80353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Resources">
    <p:spTree>
      <p:nvGrpSpPr>
        <p:cNvPr id="1" name=""/>
        <p:cNvGrpSpPr/>
        <p:nvPr/>
      </p:nvGrpSpPr>
      <p:grpSpPr>
        <a:xfrm>
          <a:off x="0" y="0"/>
          <a:ext cx="0" cy="0"/>
          <a:chOff x="0" y="0"/>
          <a:chExt cx="0" cy="0"/>
        </a:xfrm>
      </p:grpSpPr>
      <p:pic>
        <p:nvPicPr>
          <p:cNvPr id="8" name="Web Laptop Icon">
            <a:extLst>
              <a:ext uri="{FF2B5EF4-FFF2-40B4-BE49-F238E27FC236}">
                <a16:creationId xmlns:a16="http://schemas.microsoft.com/office/drawing/2014/main" id="{33D34E40-E41B-49F0-BBE4-61974CC8864A}"/>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2696" y="235414"/>
            <a:ext cx="409908" cy="409908"/>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Resources Slide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hasCustomPrompt="1"/>
          </p:nvPr>
        </p:nvSpPr>
        <p:spPr>
          <a:xfrm>
            <a:off x="838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
              <a:defRPr sz="1800" u="sng">
                <a:solidFill>
                  <a:schemeClr val="accent6"/>
                </a:solidFill>
              </a:defRPr>
            </a:lvl3pPr>
          </a:lstStyle>
          <a:p>
            <a:pPr lvl="0"/>
            <a:r>
              <a:rPr lang="en-US"/>
              <a:t>Name of Reference Item</a:t>
            </a:r>
          </a:p>
          <a:p>
            <a:pPr lvl="1"/>
            <a:r>
              <a:rPr lang="en-US"/>
              <a:t>Details about resource here</a:t>
            </a:r>
          </a:p>
          <a:p>
            <a:pPr lvl="2"/>
            <a:r>
              <a:rPr lang="en-US"/>
              <a:t>www.address.com</a:t>
            </a:r>
          </a:p>
          <a:p>
            <a:pPr lvl="3"/>
            <a:r>
              <a:rPr lang="en-US"/>
              <a:t>Fourth level</a:t>
            </a:r>
          </a:p>
          <a:p>
            <a:pPr lvl="4"/>
            <a:r>
              <a:rPr lang="en-US"/>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hasCustomPrompt="1"/>
          </p:nvPr>
        </p:nvSpPr>
        <p:spPr>
          <a:xfrm>
            <a:off x="6172200" y="1161144"/>
            <a:ext cx="5181600" cy="5015820"/>
          </a:xfrm>
        </p:spPr>
        <p:txBody>
          <a:bodyPr>
            <a:noAutofit/>
          </a:bodyPr>
          <a:lstStyle>
            <a:lvl1pPr>
              <a:defRPr sz="2200"/>
            </a:lvl1pPr>
            <a:lvl2pPr marL="228600" indent="0">
              <a:spcBef>
                <a:spcPts val="400"/>
              </a:spcBef>
              <a:buNone/>
              <a:defRPr sz="1800" i="1">
                <a:solidFill>
                  <a:schemeClr val="accent3">
                    <a:lumMod val="75000"/>
                    <a:lumOff val="25000"/>
                  </a:schemeClr>
                </a:solidFill>
                <a:latin typeface="+mj-lt"/>
              </a:defRPr>
            </a:lvl2pPr>
            <a:lvl3pPr marL="457200" indent="-228600">
              <a:buClr>
                <a:schemeClr val="accent1"/>
              </a:buClr>
              <a:buSzPct val="70000"/>
              <a:buFont typeface="Wingdings 3" panose="05040102010807070707" pitchFamily="18" charset="2"/>
              <a:buChar char="Æ"/>
              <a:defRPr sz="1800" u="sng">
                <a:solidFill>
                  <a:schemeClr val="accent6"/>
                </a:solidFill>
              </a:defRPr>
            </a:lvl3pPr>
          </a:lstStyle>
          <a:p>
            <a:pPr lvl="0"/>
            <a:r>
              <a:rPr lang="en-US"/>
              <a:t>Name of Reference Item</a:t>
            </a:r>
          </a:p>
          <a:p>
            <a:pPr lvl="1"/>
            <a:r>
              <a:rPr lang="en-US"/>
              <a:t>Details about resource here</a:t>
            </a:r>
          </a:p>
          <a:p>
            <a:pPr lvl="2"/>
            <a:r>
              <a:rPr lang="en-US"/>
              <a:t>www.address.com</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924497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rgbClr val="F3F4F4"/>
        </a:solidFill>
        <a:effectLst/>
      </p:bgPr>
    </p:bg>
    <p:spTree>
      <p:nvGrpSpPr>
        <p:cNvPr id="1" name=""/>
        <p:cNvGrpSpPr/>
        <p:nvPr/>
      </p:nvGrpSpPr>
      <p:grpSpPr>
        <a:xfrm>
          <a:off x="0" y="0"/>
          <a:ext cx="0" cy="0"/>
          <a:chOff x="0" y="0"/>
          <a:chExt cx="0" cy="0"/>
        </a:xfrm>
      </p:grpSpPr>
      <p:pic>
        <p:nvPicPr>
          <p:cNvPr id="22" name="Right Side Embellishment">
            <a:extLst>
              <a:ext uri="{FF2B5EF4-FFF2-40B4-BE49-F238E27FC236}">
                <a16:creationId xmlns:a16="http://schemas.microsoft.com/office/drawing/2014/main" id="{53B45ABE-9C34-43C8-AC5A-5BAE3A5ECB0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a:off x="5981700" y="0"/>
            <a:ext cx="6210300" cy="6858000"/>
          </a:xfrm>
          <a:prstGeom prst="rect">
            <a:avLst/>
          </a:prstGeom>
        </p:spPr>
      </p:pic>
      <p:sp>
        <p:nvSpPr>
          <p:cNvPr id="5" name="Logo Background Arrow - white">
            <a:extLst>
              <a:ext uri="{FF2B5EF4-FFF2-40B4-BE49-F238E27FC236}">
                <a16:creationId xmlns:a16="http://schemas.microsoft.com/office/drawing/2014/main" id="{CFC20D92-2B9E-46E9-A543-1D2608C45B6D}"/>
              </a:ext>
              <a:ext uri="{C183D7F6-B498-43B3-948B-1728B52AA6E4}">
                <adec:decorative xmlns:adec="http://schemas.microsoft.com/office/drawing/2017/decorative" val="1"/>
              </a:ext>
            </a:extLst>
          </p:cNvPr>
          <p:cNvSpPr/>
          <p:nvPr userDrawn="1"/>
        </p:nvSpPr>
        <p:spPr>
          <a:xfrm>
            <a:off x="0" y="2571750"/>
            <a:ext cx="8362950" cy="1714500"/>
          </a:xfrm>
          <a:prstGeom prst="homePlate">
            <a:avLst/>
          </a:prstGeom>
          <a:solidFill>
            <a:schemeClr val="bg1"/>
          </a:solidFill>
          <a:ln>
            <a:noFill/>
          </a:ln>
          <a:effectLst>
            <a:outerShdw blurRad="25400" dist="25400" algn="l"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a:extLst>
              <a:ext uri="{FF2B5EF4-FFF2-40B4-BE49-F238E27FC236}">
                <a16:creationId xmlns:a16="http://schemas.microsoft.com/office/drawing/2014/main" id="{DAE136CE-2099-43E6-A78F-37528C2B1CF3}"/>
              </a:ext>
            </a:extLst>
          </p:cNvPr>
          <p:cNvSpPr>
            <a:spLocks noGrp="1"/>
          </p:cNvSpPr>
          <p:nvPr>
            <p:ph type="ctrTitle" hasCustomPrompt="1"/>
          </p:nvPr>
        </p:nvSpPr>
        <p:spPr>
          <a:xfrm>
            <a:off x="228600" y="685800"/>
            <a:ext cx="6419850" cy="1478758"/>
          </a:xfrm>
        </p:spPr>
        <p:txBody>
          <a:bodyPr lIns="91440" anchor="ctr">
            <a:noAutofit/>
          </a:bodyPr>
          <a:lstStyle>
            <a:lvl1pPr algn="ctr">
              <a:defRPr sz="5400" b="1">
                <a:solidFill>
                  <a:schemeClr val="accent5"/>
                </a:solidFill>
                <a:latin typeface="+mn-lt"/>
              </a:defRPr>
            </a:lvl1pPr>
          </a:lstStyle>
          <a:p>
            <a:r>
              <a:rPr lang="en-US"/>
              <a:t>Add “Thank You” Title</a:t>
            </a:r>
          </a:p>
        </p:txBody>
      </p:sp>
      <p:sp>
        <p:nvSpPr>
          <p:cNvPr id="3" name="Closing Message">
            <a:extLst>
              <a:ext uri="{FF2B5EF4-FFF2-40B4-BE49-F238E27FC236}">
                <a16:creationId xmlns:a16="http://schemas.microsoft.com/office/drawing/2014/main" id="{C25573A4-A9C4-47F0-9576-FF873A4291CD}"/>
              </a:ext>
            </a:extLst>
          </p:cNvPr>
          <p:cNvSpPr>
            <a:spLocks noGrp="1"/>
          </p:cNvSpPr>
          <p:nvPr>
            <p:ph type="subTitle" idx="1" hasCustomPrompt="1"/>
          </p:nvPr>
        </p:nvSpPr>
        <p:spPr>
          <a:xfrm>
            <a:off x="623140" y="4736308"/>
            <a:ext cx="5630770" cy="1135061"/>
          </a:xfrm>
        </p:spPr>
        <p:txBody>
          <a:bodyPr>
            <a:normAutofit/>
          </a:bodyPr>
          <a:lstStyle>
            <a:lvl1pPr marL="0" indent="0" algn="l">
              <a:buNone/>
              <a:defRPr sz="28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Add closing message if applicable.  Otherwise, delete this block.</a:t>
            </a:r>
          </a:p>
        </p:txBody>
      </p:sp>
      <p:sp>
        <p:nvSpPr>
          <p:cNvPr id="8" name="Web Link Box">
            <a:extLst>
              <a:ext uri="{FF2B5EF4-FFF2-40B4-BE49-F238E27FC236}">
                <a16:creationId xmlns:a16="http://schemas.microsoft.com/office/drawing/2014/main" id="{88993FED-B01D-4F51-A3E8-62F2BB5B13F7}"/>
              </a:ext>
            </a:extLst>
          </p:cNvPr>
          <p:cNvSpPr>
            <a:spLocks noGrp="1"/>
          </p:cNvSpPr>
          <p:nvPr>
            <p:ph type="body" idx="20" hasCustomPrompt="1"/>
          </p:nvPr>
        </p:nvSpPr>
        <p:spPr>
          <a:xfrm>
            <a:off x="623140" y="5967588"/>
            <a:ext cx="5297600" cy="787542"/>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b">
            <a:noAutofit/>
          </a:bodyPr>
          <a:lstStyle>
            <a:lvl1pPr marL="0" indent="0" algn="l">
              <a:buNone/>
              <a:defRPr sz="2000" b="0" i="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Insert Web support link and info here.</a:t>
            </a:r>
          </a:p>
        </p:txBody>
      </p:sp>
      <p:pic>
        <p:nvPicPr>
          <p:cNvPr id="10" name="WFGPS Logo" descr="Logo for WorkforceGPS: Navigate to Success">
            <a:extLst>
              <a:ext uri="{FF2B5EF4-FFF2-40B4-BE49-F238E27FC236}">
                <a16:creationId xmlns:a16="http://schemas.microsoft.com/office/drawing/2014/main" id="{A0EDBCB9-034B-4117-97B6-419BF0069DC5}"/>
              </a:ext>
              <a:ext uri="{C183D7F6-B498-43B3-948B-1728B52AA6E4}">
                <adec:decorative xmlns:adec="http://schemas.microsoft.com/office/drawing/2017/decorative" val="0"/>
              </a:ext>
            </a:extLst>
          </p:cNvPr>
          <p:cNvPicPr>
            <a:picLocks noChangeAspect="1"/>
          </p:cNvPicPr>
          <p:nvPr userDrawn="1"/>
        </p:nvPicPr>
        <p:blipFill>
          <a:blip r:embed="rId4"/>
          <a:stretch>
            <a:fillRect/>
          </a:stretch>
        </p:blipFill>
        <p:spPr>
          <a:xfrm>
            <a:off x="1887443" y="2902486"/>
            <a:ext cx="3102164" cy="1053028"/>
          </a:xfrm>
          <a:prstGeom prst="rect">
            <a:avLst/>
          </a:prstGeom>
        </p:spPr>
      </p:pic>
    </p:spTree>
    <p:extLst>
      <p:ext uri="{BB962C8B-B14F-4D97-AF65-F5344CB8AC3E}">
        <p14:creationId xmlns:p14="http://schemas.microsoft.com/office/powerpoint/2010/main" val="41877827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17AAC5FF-8264-4C60-8AAC-1B83EE2420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88770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ave the Date">
    <p:spTree>
      <p:nvGrpSpPr>
        <p:cNvPr id="1" name=""/>
        <p:cNvGrpSpPr/>
        <p:nvPr/>
      </p:nvGrpSpPr>
      <p:grpSpPr>
        <a:xfrm>
          <a:off x="0" y="0"/>
          <a:ext cx="0" cy="0"/>
          <a:chOff x="0" y="0"/>
          <a:chExt cx="0" cy="0"/>
        </a:xfrm>
      </p:grpSpPr>
      <p:pic>
        <p:nvPicPr>
          <p:cNvPr id="7" name="Calendar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“Save the Date” Slide</a:t>
            </a:r>
          </a:p>
        </p:txBody>
      </p:sp>
      <p:sp>
        <p:nvSpPr>
          <p:cNvPr id="3" name="Event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1"/>
              </a:buClr>
              <a:buFont typeface="Wingdings" panose="05000000000000000000" pitchFamily="2" charset="2"/>
              <a:buChar char=""/>
              <a:defRPr sz="24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5"/>
              </a:buClr>
              <a:buSzPct val="90000"/>
              <a:buFont typeface="Webdings" panose="05030102010509060703" pitchFamily="18" charset="2"/>
              <a:buChar char=""/>
              <a:defRPr sz="2000" b="1">
                <a:solidFill>
                  <a:schemeClr val="accent2"/>
                </a:solidFill>
              </a:defRPr>
            </a:lvl3pPr>
            <a:lvl4pPr marL="1737360">
              <a:defRPr/>
            </a:lvl4pPr>
            <a:lvl5pPr marL="2194560">
              <a:defRPr/>
            </a:lvl5pPr>
          </a:lstStyle>
          <a:p>
            <a:pPr lvl="0"/>
            <a:r>
              <a:rPr lang="en-US"/>
              <a:t>Event Title Here</a:t>
            </a:r>
          </a:p>
          <a:p>
            <a:pPr lvl="1"/>
            <a:r>
              <a:rPr lang="en-US"/>
              <a:t>Event summary goes here</a:t>
            </a:r>
          </a:p>
          <a:p>
            <a:pPr lvl="2"/>
            <a:r>
              <a:rPr lang="en-US"/>
              <a:t>Event Date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820501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reakout Room List">
    <p:spTree>
      <p:nvGrpSpPr>
        <p:cNvPr id="1" name=""/>
        <p:cNvGrpSpPr/>
        <p:nvPr/>
      </p:nvGrpSpPr>
      <p:grpSpPr>
        <a:xfrm>
          <a:off x="0" y="0"/>
          <a:ext cx="0" cy="0"/>
          <a:chOff x="0" y="0"/>
          <a:chExt cx="0" cy="0"/>
        </a:xfrm>
      </p:grpSpPr>
      <p:pic>
        <p:nvPicPr>
          <p:cNvPr id="7" name="Breakout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Breakout Rooms Slide</a:t>
            </a:r>
          </a:p>
        </p:txBody>
      </p:sp>
      <p:sp>
        <p:nvSpPr>
          <p:cNvPr id="3" name="Breakout Room Content Placeholder">
            <a:extLst>
              <a:ext uri="{FF2B5EF4-FFF2-40B4-BE49-F238E27FC236}">
                <a16:creationId xmlns:a16="http://schemas.microsoft.com/office/drawing/2014/main" id="{17AAC5FF-8264-4C60-8AAC-1B83EE24201B}"/>
              </a:ext>
            </a:extLst>
          </p:cNvPr>
          <p:cNvSpPr>
            <a:spLocks noGrp="1"/>
          </p:cNvSpPr>
          <p:nvPr>
            <p:ph idx="1" hasCustomPrompt="1"/>
          </p:nvPr>
        </p:nvSpPr>
        <p:spPr/>
        <p:txBody>
          <a:bodyPr anchor="ctr"/>
          <a:lstStyle>
            <a:lvl1pPr marL="457200" indent="-457200">
              <a:buClr>
                <a:schemeClr val="accent5"/>
              </a:buClr>
              <a:buSzPct val="120000"/>
              <a:buFont typeface="+mj-lt"/>
              <a:buAutoNum type="arabicPeriod"/>
              <a:defRPr sz="2800" b="1"/>
            </a:lvl1pPr>
            <a:lvl2pPr marL="457200" indent="0">
              <a:spcBef>
                <a:spcPts val="200"/>
              </a:spcBef>
              <a:buNone/>
              <a:defRPr sz="2000" i="1">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Breakout Room Title</a:t>
            </a:r>
          </a:p>
          <a:p>
            <a:pPr lvl="1"/>
            <a:r>
              <a:rPr lang="en-US"/>
              <a:t>Breakout Room Summary / Description</a:t>
            </a:r>
          </a:p>
          <a:p>
            <a:pPr lvl="2"/>
            <a:r>
              <a:rPr lang="en-US"/>
              <a:t>Phone Keypad Instructions</a:t>
            </a:r>
          </a:p>
          <a:p>
            <a:pPr lvl="3"/>
            <a:r>
              <a:rPr lang="en-US"/>
              <a:t>ROOM #</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6392206"/>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pic>
        <p:nvPicPr>
          <p:cNvPr id="7" name="Graph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25259"/>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of polling slide here.</a:t>
            </a:r>
          </a:p>
        </p:txBody>
      </p:sp>
      <p:sp>
        <p:nvSpPr>
          <p:cNvPr id="9" name="Polling Question">
            <a:extLst>
              <a:ext uri="{FF2B5EF4-FFF2-40B4-BE49-F238E27FC236}">
                <a16:creationId xmlns:a16="http://schemas.microsoft.com/office/drawing/2014/main" id="{EE27A0AE-E444-4E1B-9D4A-CC7653C4A515}"/>
              </a:ext>
            </a:extLst>
          </p:cNvPr>
          <p:cNvSpPr>
            <a:spLocks noGrp="1"/>
          </p:cNvSpPr>
          <p:nvPr>
            <p:ph type="body" idx="14" hasCustomPrompt="1"/>
          </p:nvPr>
        </p:nvSpPr>
        <p:spPr>
          <a:xfrm>
            <a:off x="805866" y="1137446"/>
            <a:ext cx="4624388"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polling question here.</a:t>
            </a:r>
          </a:p>
        </p:txBody>
      </p:sp>
      <p:sp>
        <p:nvSpPr>
          <p:cNvPr id="8" name="Answering Instructions">
            <a:extLst>
              <a:ext uri="{FF2B5EF4-FFF2-40B4-BE49-F238E27FC236}">
                <a16:creationId xmlns:a16="http://schemas.microsoft.com/office/drawing/2014/main" id="{74A65F1B-1D9D-4F97-87C1-93DB7F65BBBB}"/>
              </a:ext>
            </a:extLst>
          </p:cNvPr>
          <p:cNvSpPr>
            <a:spLocks noGrp="1"/>
          </p:cNvSpPr>
          <p:nvPr>
            <p:ph type="body" sz="quarter" idx="13" hasCustomPrompt="1"/>
          </p:nvPr>
        </p:nvSpPr>
        <p:spPr>
          <a:xfrm>
            <a:off x="805866" y="5021263"/>
            <a:ext cx="4624388" cy="1155700"/>
          </a:xfrm>
        </p:spPr>
        <p:txBody>
          <a:bodyPr anchor="ctr">
            <a:normAutofit/>
          </a:bodyPr>
          <a:lstStyle>
            <a:lvl1pPr marL="0" indent="0" algn="ctr">
              <a:spcBef>
                <a:spcPts val="0"/>
              </a:spcBef>
              <a:spcAft>
                <a:spcPts val="200"/>
              </a:spcAft>
              <a:buNone/>
              <a:defRPr sz="2000" i="1"/>
            </a:lvl1pPr>
            <a:lvl2pPr marL="0" indent="0" algn="ctr">
              <a:spcBef>
                <a:spcPts val="0"/>
              </a:spcBef>
              <a:buNone/>
              <a:defRPr sz="1800" i="1">
                <a:solidFill>
                  <a:schemeClr val="accent4">
                    <a:lumMod val="50000"/>
                  </a:schemeClr>
                </a:solidFill>
                <a:latin typeface="+mj-lt"/>
              </a:defRPr>
            </a:lvl2pPr>
            <a:lvl3pPr marL="914400" indent="0">
              <a:buNone/>
              <a:defRPr/>
            </a:lvl3pPr>
          </a:lstStyle>
          <a:p>
            <a:pPr lvl="0"/>
            <a:r>
              <a:rPr lang="en-US"/>
              <a:t>Enter answering instructions</a:t>
            </a:r>
          </a:p>
          <a:p>
            <a:pPr lvl="1"/>
            <a:r>
              <a:rPr lang="en-US"/>
              <a:t>Additional answer instructions</a:t>
            </a:r>
          </a:p>
        </p:txBody>
      </p:sp>
      <p:sp>
        <p:nvSpPr>
          <p:cNvPr id="3" name="Poll Answers">
            <a:extLst>
              <a:ext uri="{FF2B5EF4-FFF2-40B4-BE49-F238E27FC236}">
                <a16:creationId xmlns:a16="http://schemas.microsoft.com/office/drawing/2014/main" id="{17AAC5FF-8264-4C60-8AAC-1B83EE24201B}"/>
              </a:ext>
            </a:extLst>
          </p:cNvPr>
          <p:cNvSpPr>
            <a:spLocks noGrp="1"/>
          </p:cNvSpPr>
          <p:nvPr>
            <p:ph idx="1" hasCustomPrompt="1"/>
          </p:nvPr>
        </p:nvSpPr>
        <p:spPr>
          <a:xfrm>
            <a:off x="5786005" y="1137447"/>
            <a:ext cx="5925134" cy="4089874"/>
          </a:xfrm>
        </p:spPr>
        <p:txBody>
          <a:bodyPr anchor="ctr"/>
          <a:lstStyle>
            <a:lvl1pPr marL="457200" indent="-457200">
              <a:spcBef>
                <a:spcPts val="3000"/>
              </a:spcBef>
              <a:buClr>
                <a:schemeClr val="accent5"/>
              </a:buClr>
              <a:buSzPct val="120000"/>
              <a:buFont typeface="+mj-lt"/>
              <a:buAutoNum type="arabicPeriod"/>
              <a:defRPr sz="2400" b="1"/>
            </a:lvl1pPr>
            <a:lvl2pPr marL="914400" indent="-457200">
              <a:spcBef>
                <a:spcPts val="200"/>
              </a:spcBef>
              <a:buFont typeface="+mj-lt"/>
              <a:buAutoNum type="alphaLcParenR"/>
              <a:defRPr sz="2000" i="0">
                <a:solidFill>
                  <a:schemeClr val="accent3">
                    <a:lumMod val="75000"/>
                    <a:lumOff val="25000"/>
                  </a:schemeClr>
                </a:solidFill>
                <a:latin typeface="+mj-lt"/>
              </a:defRPr>
            </a:lvl2pPr>
            <a:lvl3pPr marL="731520" indent="-274320">
              <a:buClr>
                <a:schemeClr val="accent6"/>
              </a:buClr>
              <a:buSzPct val="90000"/>
              <a:buFont typeface="Wingdings" panose="05000000000000000000" pitchFamily="2" charset="2"/>
              <a:buChar char="("/>
              <a:defRPr sz="2000" b="0">
                <a:solidFill>
                  <a:schemeClr val="accent1"/>
                </a:solidFill>
              </a:defRPr>
            </a:lvl3pPr>
            <a:lvl4pPr marL="457200" indent="0">
              <a:buNone/>
              <a:defRPr sz="1800" b="1">
                <a:solidFill>
                  <a:schemeClr val="accent5"/>
                </a:solidFill>
              </a:defRPr>
            </a:lvl4pPr>
            <a:lvl5pPr marL="2194560">
              <a:defRPr/>
            </a:lvl5pPr>
          </a:lstStyle>
          <a:p>
            <a:pPr lvl="0"/>
            <a:r>
              <a:rPr lang="en-US"/>
              <a:t>Type your possible choices/answers here.</a:t>
            </a:r>
          </a:p>
          <a:p>
            <a:pPr lvl="1"/>
            <a:r>
              <a:rPr lang="en-US"/>
              <a:t>Second Level, if applicable.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1052247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pic>
        <p:nvPicPr>
          <p:cNvPr id="12" name="North America Globe">
            <a:extLst>
              <a:ext uri="{FF2B5EF4-FFF2-40B4-BE49-F238E27FC236}">
                <a16:creationId xmlns:a16="http://schemas.microsoft.com/office/drawing/2014/main" id="{6195193A-1C47-4C65-86F9-0DD8AB63A663}"/>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51025" y="904966"/>
            <a:ext cx="5040975" cy="5705384"/>
          </a:xfrm>
          <a:prstGeom prst="rect">
            <a:avLst/>
          </a:prstGeom>
        </p:spPr>
      </p:pic>
      <p:pic>
        <p:nvPicPr>
          <p:cNvPr id="7" name="Location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583" y="211763"/>
            <a:ext cx="496892" cy="496892"/>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9" name="Title">
            <a:extLst>
              <a:ext uri="{FF2B5EF4-FFF2-40B4-BE49-F238E27FC236}">
                <a16:creationId xmlns:a16="http://schemas.microsoft.com/office/drawing/2014/main" id="{3CDE5F95-66E6-42DA-B541-F7D630C70EAC}"/>
              </a:ext>
            </a:extLst>
          </p:cNvPr>
          <p:cNvSpPr>
            <a:spLocks noGrp="1"/>
          </p:cNvSpPr>
          <p:nvPr>
            <p:ph type="title" hasCustomPrompt="1"/>
          </p:nvPr>
        </p:nvSpPr>
        <p:spPr>
          <a:xfrm>
            <a:off x="805866" y="46208"/>
            <a:ext cx="10338384" cy="786384"/>
          </a:xfrm>
        </p:spPr>
        <p:txBody>
          <a:bodyPr>
            <a:normAutofit/>
          </a:bodyPr>
          <a:lstStyle>
            <a:lvl1pPr>
              <a:defRPr sz="3600"/>
            </a:lvl1pPr>
          </a:lstStyle>
          <a:p>
            <a:r>
              <a:rPr lang="en-US"/>
              <a:t>Enter Title for “Where Are You?”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990600"/>
            <a:ext cx="5290133" cy="1155700"/>
          </a:xfrm>
        </p:spPr>
        <p:txBody>
          <a:bodyPr anchor="ctr">
            <a:normAutofit/>
          </a:bodyPr>
          <a:lstStyle>
            <a:lvl1pPr marL="0" indent="0" algn="ctr">
              <a:spcBef>
                <a:spcPts val="0"/>
              </a:spcBef>
              <a:spcAft>
                <a:spcPts val="200"/>
              </a:spcAft>
              <a:buNone/>
              <a:defRPr sz="2100" i="1"/>
            </a:lvl1pPr>
            <a:lvl2pPr marL="0" indent="0" algn="ctr">
              <a:spcBef>
                <a:spcPts val="0"/>
              </a:spcBef>
              <a:buNone/>
              <a:defRPr sz="2000" i="1">
                <a:solidFill>
                  <a:schemeClr val="accent4">
                    <a:lumMod val="50000"/>
                  </a:schemeClr>
                </a:solidFill>
                <a:latin typeface="+mj-lt"/>
              </a:defRPr>
            </a:lvl2pPr>
            <a:lvl3pPr marL="914400" indent="0">
              <a:buNone/>
              <a:defRPr/>
            </a:lvl3pPr>
          </a:lstStyle>
          <a:p>
            <a:pPr lvl="0"/>
            <a:r>
              <a:rPr lang="en-US"/>
              <a:t>Enter location directions</a:t>
            </a:r>
          </a:p>
          <a:p>
            <a:pPr lvl="1"/>
            <a:r>
              <a:rPr lang="en-US"/>
              <a:t>Additional location directions</a:t>
            </a:r>
          </a:p>
        </p:txBody>
      </p:sp>
      <p:sp>
        <p:nvSpPr>
          <p:cNvPr id="13" name="Additional Info">
            <a:extLst>
              <a:ext uri="{FF2B5EF4-FFF2-40B4-BE49-F238E27FC236}">
                <a16:creationId xmlns:a16="http://schemas.microsoft.com/office/drawing/2014/main" id="{05DF1696-C866-469D-A7C3-3EB190358704}"/>
              </a:ext>
            </a:extLst>
          </p:cNvPr>
          <p:cNvSpPr>
            <a:spLocks noGrp="1"/>
          </p:cNvSpPr>
          <p:nvPr>
            <p:ph type="body" idx="14" hasCustomPrompt="1"/>
          </p:nvPr>
        </p:nvSpPr>
        <p:spPr>
          <a:xfrm>
            <a:off x="805866" y="2465758"/>
            <a:ext cx="5290134" cy="3571134"/>
          </a:xfrm>
          <a:solidFill>
            <a:srgbClr val="F3F4F4"/>
          </a:solidFill>
          <a:ln>
            <a:solidFill>
              <a:schemeClr val="accent4"/>
            </a:solidFill>
          </a:ln>
        </p:spPr>
        <p:txBody>
          <a:bodyPr lIns="182880" rIns="182880" anchor="ctr">
            <a:normAutofit/>
          </a:bodyPr>
          <a:lstStyle>
            <a:lvl1pPr marL="0" indent="0" algn="l">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If additional callout is needed for this topic, enter it here.  Otherwise,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11568588"/>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pic>
        <p:nvPicPr>
          <p:cNvPr id="13" name="Question Tiles Embellishment">
            <a:extLst>
              <a:ext uri="{FF2B5EF4-FFF2-40B4-BE49-F238E27FC236}">
                <a16:creationId xmlns:a16="http://schemas.microsoft.com/office/drawing/2014/main" id="{211C0307-A114-4D72-A598-82FD8945B88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05783" y="879474"/>
            <a:ext cx="11886217" cy="5943108"/>
          </a:xfrm>
          <a:prstGeom prst="rect">
            <a:avLst/>
          </a:prstGeom>
        </p:spPr>
      </p:pic>
      <p:pic>
        <p:nvPicPr>
          <p:cNvPr id="7" name="Questionmark Icon">
            <a:extLst>
              <a:ext uri="{FF2B5EF4-FFF2-40B4-BE49-F238E27FC236}">
                <a16:creationId xmlns:a16="http://schemas.microsoft.com/office/drawing/2014/main" id="{CE7F2329-9AB5-4502-9A32-DC50A392F5E7}"/>
              </a:ext>
              <a:ext uri="{C183D7F6-B498-43B3-948B-1728B52AA6E4}">
                <adec:decorative xmlns:adec="http://schemas.microsoft.com/office/drawing/2017/decorative" val="1"/>
              </a:ext>
            </a:extLst>
          </p:cNvPr>
          <p:cNvPicPr>
            <a:picLocks noChangeAspect="1"/>
          </p:cNvPicPr>
          <p:nvPr userDrawn="1"/>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45869" y="256049"/>
            <a:ext cx="408320" cy="40832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a:xfrm>
            <a:off x="805867" y="47569"/>
            <a:ext cx="7893633" cy="786384"/>
          </a:xfrm>
        </p:spPr>
        <p:txBody>
          <a:bodyPr>
            <a:normAutofit/>
          </a:bodyPr>
          <a:lstStyle>
            <a:lvl1pPr algn="l">
              <a:defRPr sz="3600"/>
            </a:lvl1pPr>
          </a:lstStyle>
          <a:p>
            <a:r>
              <a:rPr lang="en-US"/>
              <a:t>Enter Title for “Any Questions?” Slide</a:t>
            </a:r>
          </a:p>
        </p:txBody>
      </p:sp>
      <p:sp>
        <p:nvSpPr>
          <p:cNvPr id="10" name="Location Directions">
            <a:extLst>
              <a:ext uri="{FF2B5EF4-FFF2-40B4-BE49-F238E27FC236}">
                <a16:creationId xmlns:a16="http://schemas.microsoft.com/office/drawing/2014/main" id="{E2EFCACF-26B6-4BE9-B76E-41C89E3B187F}"/>
              </a:ext>
            </a:extLst>
          </p:cNvPr>
          <p:cNvSpPr>
            <a:spLocks noGrp="1"/>
          </p:cNvSpPr>
          <p:nvPr>
            <p:ph type="body" sz="quarter" idx="13" hasCustomPrompt="1"/>
          </p:nvPr>
        </p:nvSpPr>
        <p:spPr>
          <a:xfrm>
            <a:off x="805867" y="4267200"/>
            <a:ext cx="4883733" cy="1999951"/>
          </a:xfrm>
        </p:spPr>
        <p:txBody>
          <a:bodyPr anchor="ctr">
            <a:normAutofit/>
          </a:bodyPr>
          <a:lstStyle>
            <a:lvl1pPr marL="0" indent="0" algn="l">
              <a:spcBef>
                <a:spcPts val="0"/>
              </a:spcBef>
              <a:spcAft>
                <a:spcPts val="1200"/>
              </a:spcAft>
              <a:buNone/>
              <a:defRPr sz="2400" i="1"/>
            </a:lvl1pPr>
            <a:lvl2pPr marL="0" indent="0" algn="l">
              <a:spcBef>
                <a:spcPts val="0"/>
              </a:spcBef>
              <a:buNone/>
              <a:defRPr sz="2000" i="1">
                <a:solidFill>
                  <a:schemeClr val="accent4">
                    <a:lumMod val="50000"/>
                  </a:schemeClr>
                </a:solidFill>
                <a:latin typeface="+mj-lt"/>
              </a:defRPr>
            </a:lvl2pPr>
            <a:lvl3pPr marL="914400" indent="0">
              <a:buNone/>
              <a:defRPr/>
            </a:lvl3pPr>
          </a:lstStyle>
          <a:p>
            <a:r>
              <a:rPr lang="en-US"/>
              <a:t>Add guidance for how to answer questions here.</a:t>
            </a:r>
          </a:p>
          <a:p>
            <a:pPr lvl="1"/>
            <a:r>
              <a:rPr lang="en-US"/>
              <a:t>(If more info is needed as a parenthetical, add here.  If not needed, delete this block.)</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94628704"/>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nfographic 1">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1262143"/>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1262144"/>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1569326"/>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3207228"/>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3207229"/>
            <a:ext cx="1439862" cy="1438275"/>
          </a:xfrm>
          <a:prstGeom prst="diamond">
            <a:avLst/>
          </a:prstGeom>
          <a:solidFill>
            <a:schemeClr val="bg2"/>
          </a:solidFill>
          <a:ln w="28575">
            <a:solidFill>
              <a:schemeClr val="accent4"/>
            </a:solidFill>
            <a:miter lim="800000"/>
          </a:ln>
        </p:spPr>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3514411"/>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solidFill>
            <a:srgbClr val="F3F4F4"/>
          </a:solidFill>
          <a:ln>
            <a:solidFill>
              <a:schemeClr val="accent4"/>
            </a:solidFill>
          </a:ln>
        </p:spPr>
        <p:txBody>
          <a:bodyPr lIns="457200" rIns="182880" anchor="ctr">
            <a:normAutofit/>
          </a:bodyPr>
          <a:lstStyle>
            <a:lvl1pPr marL="0" indent="0" algn="ctr">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5118914"/>
            <a:ext cx="10847914" cy="886397"/>
          </a:xfrm>
          <a:ln/>
        </p:spPr>
        <p:style>
          <a:lnRef idx="0">
            <a:schemeClr val="accent1"/>
          </a:lnRef>
          <a:fillRef idx="3">
            <a:schemeClr val="accent1"/>
          </a:fillRef>
          <a:effectRef idx="3">
            <a:schemeClr val="accent1"/>
          </a:effectRef>
          <a:fontRef idx="minor">
            <a:schemeClr val="lt1"/>
          </a:fontRef>
        </p:style>
        <p:txBody>
          <a:bodyPr wrap="square" lIns="182880" tIns="91440" rIns="182880" bIns="91440" anchor="ctr">
            <a:spAutoFit/>
          </a:bodyPr>
          <a:lstStyle>
            <a:lvl1pPr marL="0" indent="0" algn="l">
              <a:buNone/>
              <a:defRPr sz="1600" b="0"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686852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nfographic 2">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Subtitle">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719215" y="1111053"/>
            <a:ext cx="10847914" cy="1071062"/>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1600" b="0" i="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Delete this callout box if it is not needed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p:cNvSpPr>
          <p:nvPr>
            <p:ph type="pic" sz="quarter" idx="15" hasCustomPrompt="1"/>
          </p:nvPr>
        </p:nvSpPr>
        <p:spPr>
          <a:xfrm>
            <a:off x="719215" y="2297905"/>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1869002"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p:cNvSpPr>
          <p:nvPr>
            <p:ph type="pic" sz="quarter" idx="13" hasCustomPrompt="1"/>
          </p:nvPr>
        </p:nvSpPr>
        <p:spPr>
          <a:xfrm>
            <a:off x="6257298" y="2297906"/>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407085" y="2605088"/>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p:cNvSpPr>
          <p:nvPr>
            <p:ph type="pic" sz="quarter" idx="19" hasCustomPrompt="1"/>
          </p:nvPr>
        </p:nvSpPr>
        <p:spPr>
          <a:xfrm>
            <a:off x="719215" y="4242990"/>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1869002"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p:cNvSpPr>
          <p:nvPr>
            <p:ph type="pic" sz="quarter" idx="18" hasCustomPrompt="1"/>
          </p:nvPr>
        </p:nvSpPr>
        <p:spPr>
          <a:xfrm>
            <a:off x="6257298" y="4242991"/>
            <a:ext cx="1439862" cy="1438275"/>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2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407085" y="4550173"/>
            <a:ext cx="4160044" cy="82391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687935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gradFill flip="none" rotWithShape="1">
          <a:gsLst>
            <a:gs pos="0">
              <a:schemeClr val="accent4">
                <a:lumMod val="5000"/>
                <a:lumOff val="95000"/>
              </a:schemeClr>
            </a:gs>
            <a:gs pos="74000">
              <a:srgbClr val="F3F4F4"/>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16" name="Right Side embellishment">
            <a:extLst>
              <a:ext uri="{FF2B5EF4-FFF2-40B4-BE49-F238E27FC236}">
                <a16:creationId xmlns:a16="http://schemas.microsoft.com/office/drawing/2014/main" id="{4D9AA7DD-14DE-453A-A67E-C2DAC9D360F7}"/>
              </a:ext>
              <a:ext uri="{C183D7F6-B498-43B3-948B-1728B52AA6E4}">
                <adec:decorative xmlns:adec="http://schemas.microsoft.com/office/drawing/2017/decorative" val="1"/>
              </a:ext>
            </a:extLst>
          </p:cNvPr>
          <p:cNvGrpSpPr/>
          <p:nvPr userDrawn="1"/>
        </p:nvGrpSpPr>
        <p:grpSpPr>
          <a:xfrm>
            <a:off x="5981700" y="0"/>
            <a:ext cx="6698065" cy="6858000"/>
            <a:chOff x="5981700" y="0"/>
            <a:chExt cx="6698065" cy="6858000"/>
          </a:xfrm>
        </p:grpSpPr>
        <p:pic>
          <p:nvPicPr>
            <p:cNvPr id="13" name="Graphic 12">
              <a:extLst>
                <a:ext uri="{FF2B5EF4-FFF2-40B4-BE49-F238E27FC236}">
                  <a16:creationId xmlns:a16="http://schemas.microsoft.com/office/drawing/2014/main" id="{1E010900-2E2A-4E1C-AE1E-D9FC0ED6FBC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H="1" flipV="1">
              <a:off x="5981700" y="0"/>
              <a:ext cx="6210300" cy="6858000"/>
            </a:xfrm>
            <a:prstGeom prst="rect">
              <a:avLst/>
            </a:prstGeom>
          </p:spPr>
        </p:pic>
        <p:grpSp>
          <p:nvGrpSpPr>
            <p:cNvPr id="10" name="Group 9">
              <a:extLst>
                <a:ext uri="{FF2B5EF4-FFF2-40B4-BE49-F238E27FC236}">
                  <a16:creationId xmlns:a16="http://schemas.microsoft.com/office/drawing/2014/main" id="{F6564B5D-A8E3-417C-B069-A864DB01FA1F}"/>
                </a:ext>
              </a:extLst>
            </p:cNvPr>
            <p:cNvGrpSpPr/>
            <p:nvPr userDrawn="1"/>
          </p:nvGrpSpPr>
          <p:grpSpPr>
            <a:xfrm>
              <a:off x="11405293" y="5979373"/>
              <a:ext cx="1274472" cy="851703"/>
              <a:chOff x="11405293" y="5979373"/>
              <a:chExt cx="1274472" cy="851703"/>
            </a:xfrm>
          </p:grpSpPr>
          <p:sp>
            <p:nvSpPr>
              <p:cNvPr id="11" name="Freeform: Shape 10">
                <a:extLst>
                  <a:ext uri="{FF2B5EF4-FFF2-40B4-BE49-F238E27FC236}">
                    <a16:creationId xmlns:a16="http://schemas.microsoft.com/office/drawing/2014/main" id="{5898DE2C-B504-404F-ADBB-3D6C7D497DA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05CA48E-DA4C-4709-AE39-A21D3EBE096B}"/>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Freeform: Shape 6">
              <a:extLst>
                <a:ext uri="{FF2B5EF4-FFF2-40B4-BE49-F238E27FC236}">
                  <a16:creationId xmlns:a16="http://schemas.microsoft.com/office/drawing/2014/main" id="{D1D4A77C-E949-4CD8-95DA-E57E0880FF3B}"/>
                </a:ext>
              </a:extLst>
            </p:cNvPr>
            <p:cNvSpPr/>
            <p:nvPr/>
          </p:nvSpPr>
          <p:spPr>
            <a:xfrm flipH="1">
              <a:off x="6216734" y="0"/>
              <a:ext cx="5408000" cy="2698134"/>
            </a:xfrm>
            <a:custGeom>
              <a:avLst/>
              <a:gdLst>
                <a:gd name="connsiteX0" fmla="*/ 5865876 w 5854700"/>
                <a:gd name="connsiteY0" fmla="*/ 0 h 2921000"/>
                <a:gd name="connsiteX1" fmla="*/ 0 w 5854700"/>
                <a:gd name="connsiteY1" fmla="*/ 0 h 2921000"/>
                <a:gd name="connsiteX2" fmla="*/ 2932938 w 5854700"/>
                <a:gd name="connsiteY2" fmla="*/ 2932938 h 2921000"/>
              </a:gdLst>
              <a:ahLst/>
              <a:cxnLst>
                <a:cxn ang="0">
                  <a:pos x="connsiteX0" y="connsiteY0"/>
                </a:cxn>
                <a:cxn ang="0">
                  <a:pos x="connsiteX1" y="connsiteY1"/>
                </a:cxn>
                <a:cxn ang="0">
                  <a:pos x="connsiteX2" y="connsiteY2"/>
                </a:cxn>
              </a:cxnLst>
              <a:rect l="l" t="t" r="r" b="b"/>
              <a:pathLst>
                <a:path w="5854700" h="2921000">
                  <a:moveTo>
                    <a:pt x="5865876" y="0"/>
                  </a:moveTo>
                  <a:lnTo>
                    <a:pt x="0" y="0"/>
                  </a:lnTo>
                  <a:lnTo>
                    <a:pt x="2932938" y="2932938"/>
                  </a:lnTo>
                  <a:close/>
                </a:path>
              </a:pathLst>
            </a:custGeom>
            <a:solidFill>
              <a:schemeClr val="bg1"/>
            </a:solidFill>
            <a:ln w="12700" cap="flat">
              <a:noFill/>
              <a:prstDash val="solid"/>
              <a:miter/>
            </a:ln>
            <a:effectLst>
              <a:outerShdw blurRad="50800" dist="38100" dir="5400000" algn="t" rotWithShape="0">
                <a:prstClr val="black">
                  <a:alpha val="20000"/>
                </a:prstClr>
              </a:outerShdw>
            </a:effectLst>
          </p:spPr>
          <p:txBody>
            <a:bodyPr rtlCol="0" anchor="ctr"/>
            <a:lstStyle/>
            <a:p>
              <a:endParaRPr lang="en-US"/>
            </a:p>
          </p:txBody>
        </p:sp>
        <p:sp>
          <p:nvSpPr>
            <p:cNvPr id="14" name="Freeform: Shape 13">
              <a:extLst>
                <a:ext uri="{FF2B5EF4-FFF2-40B4-BE49-F238E27FC236}">
                  <a16:creationId xmlns:a16="http://schemas.microsoft.com/office/drawing/2014/main" id="{4664FABA-999E-4344-ACD0-3A27759584A7}"/>
                </a:ext>
              </a:extLst>
            </p:cNvPr>
            <p:cNvSpPr/>
            <p:nvPr/>
          </p:nvSpPr>
          <p:spPr>
            <a:xfrm flipH="1">
              <a:off x="6216734" y="4150341"/>
              <a:ext cx="5408000" cy="2698134"/>
            </a:xfrm>
            <a:custGeom>
              <a:avLst/>
              <a:gdLst>
                <a:gd name="connsiteX0" fmla="*/ 0 w 5854700"/>
                <a:gd name="connsiteY0" fmla="*/ 2932938 h 2921000"/>
                <a:gd name="connsiteX1" fmla="*/ 5865876 w 5854700"/>
                <a:gd name="connsiteY1" fmla="*/ 2932938 h 2921000"/>
                <a:gd name="connsiteX2" fmla="*/ 2932938 w 5854700"/>
                <a:gd name="connsiteY2" fmla="*/ 0 h 2921000"/>
              </a:gdLst>
              <a:ahLst/>
              <a:cxnLst>
                <a:cxn ang="0">
                  <a:pos x="connsiteX0" y="connsiteY0"/>
                </a:cxn>
                <a:cxn ang="0">
                  <a:pos x="connsiteX1" y="connsiteY1"/>
                </a:cxn>
                <a:cxn ang="0">
                  <a:pos x="connsiteX2" y="connsiteY2"/>
                </a:cxn>
              </a:cxnLst>
              <a:rect l="l" t="t" r="r" b="b"/>
              <a:pathLst>
                <a:path w="5854700" h="2921000">
                  <a:moveTo>
                    <a:pt x="0" y="2932938"/>
                  </a:moveTo>
                  <a:lnTo>
                    <a:pt x="5865876" y="2932938"/>
                  </a:lnTo>
                  <a:lnTo>
                    <a:pt x="2932938" y="0"/>
                  </a:lnTo>
                  <a:close/>
                </a:path>
              </a:pathLst>
            </a:custGeom>
            <a:solidFill>
              <a:schemeClr val="bg1"/>
            </a:solidFill>
            <a:ln w="12700" cap="flat">
              <a:noFill/>
              <a:prstDash val="solid"/>
              <a:miter/>
            </a:ln>
            <a:effectLst>
              <a:outerShdw blurRad="50800" dist="38100" dir="16200000" rotWithShape="0">
                <a:prstClr val="black">
                  <a:alpha val="20000"/>
                </a:prstClr>
              </a:outerShdw>
            </a:effectLst>
          </p:spPr>
          <p:txBody>
            <a:bodyPr rtlCol="0" anchor="ctr"/>
            <a:lstStyle/>
            <a:p>
              <a:endParaRPr lang="en-US"/>
            </a:p>
          </p:txBody>
        </p:sp>
        <p:sp>
          <p:nvSpPr>
            <p:cNvPr id="15" name="Freeform: Shape 14">
              <a:extLst>
                <a:ext uri="{FF2B5EF4-FFF2-40B4-BE49-F238E27FC236}">
                  <a16:creationId xmlns:a16="http://schemas.microsoft.com/office/drawing/2014/main" id="{D4E59E20-FFBA-4E09-9F1A-EAEFEDF2B97B}"/>
                </a:ext>
              </a:extLst>
            </p:cNvPr>
            <p:cNvSpPr/>
            <p:nvPr/>
          </p:nvSpPr>
          <p:spPr>
            <a:xfrm flipH="1">
              <a:off x="9845796" y="782005"/>
              <a:ext cx="2346204" cy="5290688"/>
            </a:xfrm>
            <a:custGeom>
              <a:avLst/>
              <a:gdLst>
                <a:gd name="connsiteX0" fmla="*/ 2316099 w 2540000"/>
                <a:gd name="connsiteY0" fmla="*/ 2315972 h 5727700"/>
                <a:gd name="connsiteX1" fmla="*/ 0 w 2540000"/>
                <a:gd name="connsiteY1" fmla="*/ 0 h 5727700"/>
                <a:gd name="connsiteX2" fmla="*/ 0 w 2540000"/>
                <a:gd name="connsiteY2" fmla="*/ 5732526 h 5727700"/>
                <a:gd name="connsiteX3" fmla="*/ 2316099 w 2540000"/>
                <a:gd name="connsiteY3" fmla="*/ 3416427 h 5727700"/>
                <a:gd name="connsiteX4" fmla="*/ 2316099 w 2540000"/>
                <a:gd name="connsiteY4" fmla="*/ 2315972 h 5727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0000" h="5727700">
                  <a:moveTo>
                    <a:pt x="2316099" y="2315972"/>
                  </a:moveTo>
                  <a:lnTo>
                    <a:pt x="0" y="0"/>
                  </a:lnTo>
                  <a:lnTo>
                    <a:pt x="0" y="5732526"/>
                  </a:lnTo>
                  <a:lnTo>
                    <a:pt x="2316099" y="3416427"/>
                  </a:lnTo>
                  <a:cubicBezTo>
                    <a:pt x="2619883" y="3112643"/>
                    <a:pt x="2619883" y="2619883"/>
                    <a:pt x="2316099" y="2315972"/>
                  </a:cubicBezTo>
                  <a:close/>
                </a:path>
              </a:pathLst>
            </a:custGeom>
            <a:solidFill>
              <a:schemeClr val="bg1"/>
            </a:solidFill>
            <a:ln w="12700" cap="flat">
              <a:noFill/>
              <a:prstDash val="solid"/>
              <a:miter/>
            </a:ln>
            <a:effectLst>
              <a:outerShdw blurRad="50800" dist="38100" dir="10800000" algn="r" rotWithShape="0">
                <a:prstClr val="black">
                  <a:alpha val="10000"/>
                </a:prstClr>
              </a:outerShdw>
            </a:effectLst>
          </p:spPr>
          <p:txBody>
            <a:bodyPr rtlCol="0" anchor="ctr"/>
            <a:lstStyle/>
            <a:p>
              <a:endParaRPr lang="en-US"/>
            </a:p>
          </p:txBody>
        </p:sp>
      </p:grpSp>
      <p:pic>
        <p:nvPicPr>
          <p:cNvPr id="17" name="WFGPS Logo">
            <a:extLst>
              <a:ext uri="{FF2B5EF4-FFF2-40B4-BE49-F238E27FC236}">
                <a16:creationId xmlns:a16="http://schemas.microsoft.com/office/drawing/2014/main" id="{9D976868-9CAA-41E5-AF3B-88CCB6DC8D81}"/>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8226213" y="6284572"/>
            <a:ext cx="1389041" cy="471509"/>
          </a:xfrm>
          <a:prstGeom prst="rect">
            <a:avLst/>
          </a:prstGeom>
        </p:spPr>
      </p:pic>
      <p:sp>
        <p:nvSpPr>
          <p:cNvPr id="6" name="Slide Number">
            <a:extLst>
              <a:ext uri="{FF2B5EF4-FFF2-40B4-BE49-F238E27FC236}">
                <a16:creationId xmlns:a16="http://schemas.microsoft.com/office/drawing/2014/main" id="{7F202FB4-F169-4452-A4B3-A923F1681FBF}"/>
              </a:ext>
            </a:extLst>
          </p:cNvPr>
          <p:cNvSpPr>
            <a:spLocks noGrp="1"/>
          </p:cNvSpPr>
          <p:nvPr>
            <p:ph type="sldNum" sz="quarter" idx="12"/>
          </p:nvPr>
        </p:nvSpPr>
        <p:spPr/>
        <p:txBody>
          <a:bodyPr/>
          <a:lstStyle>
            <a:lvl1pPr>
              <a:defRPr>
                <a:solidFill>
                  <a:schemeClr val="accent1"/>
                </a:solidFill>
              </a:defRPr>
            </a:lvl1pPr>
          </a:lstStyle>
          <a:p>
            <a:fld id="{158B7785-F6D6-45F8-833E-07BD84680091}" type="slidenum">
              <a:rPr lang="en-US" smtClean="0"/>
              <a:pPr/>
              <a:t>‹#›</a:t>
            </a:fld>
            <a:endParaRPr lang="en-US"/>
          </a:p>
        </p:txBody>
      </p:sp>
      <p:sp>
        <p:nvSpPr>
          <p:cNvPr id="2" name="Section Title">
            <a:extLst>
              <a:ext uri="{FF2B5EF4-FFF2-40B4-BE49-F238E27FC236}">
                <a16:creationId xmlns:a16="http://schemas.microsoft.com/office/drawing/2014/main" id="{72E288C2-30BA-4AB0-9C9B-92B7CF759799}"/>
              </a:ext>
            </a:extLst>
          </p:cNvPr>
          <p:cNvSpPr>
            <a:spLocks noGrp="1"/>
          </p:cNvSpPr>
          <p:nvPr>
            <p:ph type="title" hasCustomPrompt="1"/>
          </p:nvPr>
        </p:nvSpPr>
        <p:spPr>
          <a:xfrm>
            <a:off x="800101" y="1405870"/>
            <a:ext cx="6553200" cy="2357891"/>
          </a:xfrm>
        </p:spPr>
        <p:txBody>
          <a:bodyPr lIns="91440" anchor="b">
            <a:normAutofit/>
          </a:bodyPr>
          <a:lstStyle>
            <a:lvl1pPr>
              <a:defRPr sz="4400" b="1">
                <a:solidFill>
                  <a:schemeClr val="accent1"/>
                </a:solidFill>
                <a:latin typeface="+mn-lt"/>
              </a:defRPr>
            </a:lvl1pPr>
          </a:lstStyle>
          <a:p>
            <a:r>
              <a:rPr lang="en-US"/>
              <a:t>Add section title here.</a:t>
            </a:r>
          </a:p>
        </p:txBody>
      </p:sp>
      <p:sp>
        <p:nvSpPr>
          <p:cNvPr id="3" name="Section Subtitle">
            <a:extLst>
              <a:ext uri="{FF2B5EF4-FFF2-40B4-BE49-F238E27FC236}">
                <a16:creationId xmlns:a16="http://schemas.microsoft.com/office/drawing/2014/main" id="{B3C775B5-BBF5-4684-873B-88ACF9DA3EF8}"/>
              </a:ext>
            </a:extLst>
          </p:cNvPr>
          <p:cNvSpPr>
            <a:spLocks noGrp="1"/>
          </p:cNvSpPr>
          <p:nvPr>
            <p:ph type="body" idx="1" hasCustomPrompt="1"/>
          </p:nvPr>
        </p:nvSpPr>
        <p:spPr>
          <a:xfrm>
            <a:off x="800100" y="4269493"/>
            <a:ext cx="6553200" cy="1154793"/>
          </a:xfrm>
        </p:spPr>
        <p:txBody>
          <a:bodyPr>
            <a:normAutofit/>
          </a:bodyPr>
          <a:lstStyle>
            <a:lvl1pPr marL="0" indent="0" algn="l">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a:t>This is a section subtitle if needed.  Otherwise, delete this block.</a:t>
            </a:r>
          </a:p>
        </p:txBody>
      </p:sp>
      <p:sp>
        <p:nvSpPr>
          <p:cNvPr id="5" name="Footer Placeholder">
            <a:extLst>
              <a:ext uri="{FF2B5EF4-FFF2-40B4-BE49-F238E27FC236}">
                <a16:creationId xmlns:a16="http://schemas.microsoft.com/office/drawing/2014/main" id="{E3DA2094-8407-4565-9749-E84DB7A2871B}"/>
              </a:ext>
            </a:extLst>
          </p:cNvPr>
          <p:cNvSpPr>
            <a:spLocks noGrp="1"/>
          </p:cNvSpPr>
          <p:nvPr>
            <p:ph type="ftr" sz="quarter" idx="11"/>
          </p:nvPr>
        </p:nvSpPr>
        <p:spPr>
          <a:xfrm>
            <a:off x="800100" y="6356350"/>
            <a:ext cx="5162552" cy="365125"/>
          </a:xfrm>
        </p:spPr>
        <p:txBody>
          <a:bodyPr/>
          <a:lstStyle>
            <a:lvl1pPr algn="l">
              <a:defRPr sz="1400">
                <a:solidFill>
                  <a:schemeClr val="accent3">
                    <a:lumMod val="90000"/>
                    <a:lumOff val="10000"/>
                  </a:schemeClr>
                </a:solidFill>
              </a:defRPr>
            </a:lvl1pPr>
          </a:lstStyle>
          <a:p>
            <a:endParaRPr lang="en-US"/>
          </a:p>
        </p:txBody>
      </p:sp>
    </p:spTree>
    <p:extLst>
      <p:ext uri="{BB962C8B-B14F-4D97-AF65-F5344CB8AC3E}">
        <p14:creationId xmlns:p14="http://schemas.microsoft.com/office/powerpoint/2010/main" val="7840414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nfographic 3">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infographic slide title. Delete unneeded shapes.  </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384237" y="2037182"/>
            <a:ext cx="4803399" cy="2708434"/>
          </a:xfrm>
          <a:solidFill>
            <a:schemeClr val="bg1"/>
          </a:solidFill>
          <a:ln w="19050" cmpd="sng">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ctr">
            <a:spAutoFit/>
          </a:bodyPr>
          <a:lstStyle>
            <a:lvl1pPr marL="0" indent="0" algn="l">
              <a:buNone/>
              <a:defRPr sz="20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12" name="Thumbnail 1">
            <a:extLst>
              <a:ext uri="{FF2B5EF4-FFF2-40B4-BE49-F238E27FC236}">
                <a16:creationId xmlns:a16="http://schemas.microsoft.com/office/drawing/2014/main" id="{B522FAC9-FA57-4EF6-985D-5D3E311992CE}"/>
              </a:ext>
              <a:ext uri="{C183D7F6-B498-43B3-948B-1728B52AA6E4}">
                <adec:decorative xmlns:adec="http://schemas.microsoft.com/office/drawing/2017/decorative" val="1"/>
              </a:ext>
            </a:extLst>
          </p:cNvPr>
          <p:cNvSpPr>
            <a:spLocks noGrp="1" noChangeAspect="1"/>
          </p:cNvSpPr>
          <p:nvPr>
            <p:ph type="pic" sz="quarter" idx="15" hasCustomPrompt="1"/>
          </p:nvPr>
        </p:nvSpPr>
        <p:spPr>
          <a:xfrm>
            <a:off x="5717036" y="110454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1</a:t>
            </a:r>
          </a:p>
        </p:txBody>
      </p:sp>
      <p:sp>
        <p:nvSpPr>
          <p:cNvPr id="3" name="Caption 1">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586169" y="1323616"/>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7" name="Thumbnail 2">
            <a:extLst>
              <a:ext uri="{FF2B5EF4-FFF2-40B4-BE49-F238E27FC236}">
                <a16:creationId xmlns:a16="http://schemas.microsoft.com/office/drawing/2014/main" id="{2C08FA34-6D3A-49DE-AFEE-E78F7F131CB4}"/>
              </a:ext>
              <a:ext uri="{C183D7F6-B498-43B3-948B-1728B52AA6E4}">
                <adec:decorative xmlns:adec="http://schemas.microsoft.com/office/drawing/2017/decorative" val="1"/>
              </a:ext>
            </a:extLst>
          </p:cNvPr>
          <p:cNvSpPr>
            <a:spLocks noGrp="1" noChangeAspect="1"/>
          </p:cNvSpPr>
          <p:nvPr>
            <p:ph type="pic" sz="quarter" idx="13" hasCustomPrompt="1"/>
          </p:nvPr>
        </p:nvSpPr>
        <p:spPr>
          <a:xfrm>
            <a:off x="6867735" y="2076889"/>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2</a:t>
            </a:r>
          </a:p>
        </p:txBody>
      </p:sp>
      <p:sp>
        <p:nvSpPr>
          <p:cNvPr id="5" name="Caption 2">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7736868" y="2293048"/>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2 here.</a:t>
            </a:r>
          </a:p>
        </p:txBody>
      </p:sp>
      <p:sp>
        <p:nvSpPr>
          <p:cNvPr id="16" name="Thumbnail 3">
            <a:extLst>
              <a:ext uri="{FF2B5EF4-FFF2-40B4-BE49-F238E27FC236}">
                <a16:creationId xmlns:a16="http://schemas.microsoft.com/office/drawing/2014/main" id="{DD152738-9976-436C-B529-AC1CF31A4121}"/>
              </a:ext>
              <a:ext uri="{C183D7F6-B498-43B3-948B-1728B52AA6E4}">
                <adec:decorative xmlns:adec="http://schemas.microsoft.com/office/drawing/2017/decorative" val="1"/>
              </a:ext>
            </a:extLst>
          </p:cNvPr>
          <p:cNvSpPr>
            <a:spLocks noGrp="1" noChangeAspect="1"/>
          </p:cNvSpPr>
          <p:nvPr>
            <p:ph type="pic" sz="quarter" idx="19" hasCustomPrompt="1"/>
          </p:nvPr>
        </p:nvSpPr>
        <p:spPr>
          <a:xfrm>
            <a:off x="5717036" y="3029191"/>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3</a:t>
            </a:r>
          </a:p>
        </p:txBody>
      </p:sp>
      <p:sp>
        <p:nvSpPr>
          <p:cNvPr id="13" name="Caption 3">
            <a:extLst>
              <a:ext uri="{FF2B5EF4-FFF2-40B4-BE49-F238E27FC236}">
                <a16:creationId xmlns:a16="http://schemas.microsoft.com/office/drawing/2014/main" id="{C3B9DDFD-71D4-44AE-862F-6AE4BD456ED6}"/>
              </a:ext>
            </a:extLst>
          </p:cNvPr>
          <p:cNvSpPr>
            <a:spLocks noGrp="1"/>
          </p:cNvSpPr>
          <p:nvPr>
            <p:ph type="body" idx="16" hasCustomPrompt="1"/>
          </p:nvPr>
        </p:nvSpPr>
        <p:spPr>
          <a:xfrm>
            <a:off x="6586169" y="3245350"/>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15" name="Thumbnail 4">
            <a:extLst>
              <a:ext uri="{FF2B5EF4-FFF2-40B4-BE49-F238E27FC236}">
                <a16:creationId xmlns:a16="http://schemas.microsoft.com/office/drawing/2014/main" id="{AF837727-8CCA-416C-B4DA-330DCA8ADD2F}"/>
              </a:ext>
              <a:ext uri="{C183D7F6-B498-43B3-948B-1728B52AA6E4}">
                <adec:decorative xmlns:adec="http://schemas.microsoft.com/office/drawing/2017/decorative" val="1"/>
              </a:ext>
            </a:extLst>
          </p:cNvPr>
          <p:cNvSpPr>
            <a:spLocks noGrp="1" noChangeAspect="1"/>
          </p:cNvSpPr>
          <p:nvPr>
            <p:ph type="pic" sz="quarter" idx="18" hasCustomPrompt="1"/>
          </p:nvPr>
        </p:nvSpPr>
        <p:spPr>
          <a:xfrm>
            <a:off x="6867735" y="3998623"/>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4</a:t>
            </a:r>
          </a:p>
        </p:txBody>
      </p:sp>
      <p:sp>
        <p:nvSpPr>
          <p:cNvPr id="14" name="Caption 4">
            <a:extLst>
              <a:ext uri="{FF2B5EF4-FFF2-40B4-BE49-F238E27FC236}">
                <a16:creationId xmlns:a16="http://schemas.microsoft.com/office/drawing/2014/main" id="{BB06A928-A716-426C-98FB-F0BD8EEBF332}"/>
              </a:ext>
            </a:extLst>
          </p:cNvPr>
          <p:cNvSpPr>
            <a:spLocks noGrp="1"/>
          </p:cNvSpPr>
          <p:nvPr>
            <p:ph type="body" sz="quarter" idx="17" hasCustomPrompt="1"/>
          </p:nvPr>
        </p:nvSpPr>
        <p:spPr>
          <a:xfrm>
            <a:off x="7736868" y="4214782"/>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2"/>
          </a:lnRef>
          <a:fillRef idx="3">
            <a:schemeClr val="accent2"/>
          </a:fillRef>
          <a:effectRef idx="3">
            <a:schemeClr val="accent2"/>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4 here.</a:t>
            </a:r>
          </a:p>
        </p:txBody>
      </p:sp>
      <p:sp>
        <p:nvSpPr>
          <p:cNvPr id="18" name="Thumbnail 5">
            <a:extLst>
              <a:ext uri="{FF2B5EF4-FFF2-40B4-BE49-F238E27FC236}">
                <a16:creationId xmlns:a16="http://schemas.microsoft.com/office/drawing/2014/main" id="{6C3EC705-A522-4A9C-A013-3722BFD83896}"/>
              </a:ext>
              <a:ext uri="{C183D7F6-B498-43B3-948B-1728B52AA6E4}">
                <adec:decorative xmlns:adec="http://schemas.microsoft.com/office/drawing/2017/decorative" val="1"/>
              </a:ext>
            </a:extLst>
          </p:cNvPr>
          <p:cNvSpPr>
            <a:spLocks noGrp="1" noChangeAspect="1"/>
          </p:cNvSpPr>
          <p:nvPr>
            <p:ph type="pic" sz="quarter" idx="21" hasCustomPrompt="1"/>
          </p:nvPr>
        </p:nvSpPr>
        <p:spPr>
          <a:xfrm>
            <a:off x="5861291" y="4950925"/>
            <a:ext cx="1097280" cy="1097280"/>
          </a:xfrm>
          <a:prstGeom prst="diamond">
            <a:avLst/>
          </a:prstGeom>
          <a:solidFill>
            <a:schemeClr val="bg2"/>
          </a:solidFill>
          <a:ln/>
        </p:spPr>
        <p:style>
          <a:lnRef idx="0">
            <a:schemeClr val="accent4"/>
          </a:lnRef>
          <a:fillRef idx="3">
            <a:schemeClr val="accent4"/>
          </a:fillRef>
          <a:effectRef idx="3">
            <a:schemeClr val="accent4"/>
          </a:effectRef>
          <a:fontRef idx="minor">
            <a:schemeClr val="lt1"/>
          </a:fontRef>
        </p:style>
        <p:txBody>
          <a:bodyPr lIns="0" tIns="0" rIns="0" bIns="0" anchor="ctr">
            <a:normAutofit/>
          </a:bodyPr>
          <a:lstStyle>
            <a:lvl1pPr marL="0" indent="0" algn="ctr">
              <a:buNone/>
              <a:defRPr sz="1000" b="1">
                <a:solidFill>
                  <a:schemeClr val="accent3"/>
                </a:solidFill>
              </a:defRPr>
            </a:lvl1pPr>
          </a:lstStyle>
          <a:p>
            <a:r>
              <a:rPr lang="en-US" dirty="0"/>
              <a:t>thumbnail 5</a:t>
            </a:r>
          </a:p>
        </p:txBody>
      </p:sp>
      <p:sp>
        <p:nvSpPr>
          <p:cNvPr id="17" name="Caption 5">
            <a:extLst>
              <a:ext uri="{FF2B5EF4-FFF2-40B4-BE49-F238E27FC236}">
                <a16:creationId xmlns:a16="http://schemas.microsoft.com/office/drawing/2014/main" id="{1BCF5A12-5949-48DD-8B4A-536478F2CE09}"/>
              </a:ext>
            </a:extLst>
          </p:cNvPr>
          <p:cNvSpPr>
            <a:spLocks noGrp="1"/>
          </p:cNvSpPr>
          <p:nvPr>
            <p:ph type="body" sz="quarter" idx="20" hasCustomPrompt="1"/>
          </p:nvPr>
        </p:nvSpPr>
        <p:spPr>
          <a:xfrm>
            <a:off x="6730424" y="5167084"/>
            <a:ext cx="3357485" cy="664962"/>
          </a:xfrm>
          <a:custGeom>
            <a:avLst/>
            <a:gdLst>
              <a:gd name="connsiteX0" fmla="*/ 0 w 4572000"/>
              <a:gd name="connsiteY0" fmla="*/ 0 h 823912"/>
              <a:gd name="connsiteX1" fmla="*/ 4160044 w 4572000"/>
              <a:gd name="connsiteY1" fmla="*/ 0 h 823912"/>
              <a:gd name="connsiteX2" fmla="*/ 4572000 w 4572000"/>
              <a:gd name="connsiteY2" fmla="*/ 411956 h 823912"/>
              <a:gd name="connsiteX3" fmla="*/ 4160044 w 4572000"/>
              <a:gd name="connsiteY3" fmla="*/ 823912 h 823912"/>
              <a:gd name="connsiteX4" fmla="*/ 0 w 4572000"/>
              <a:gd name="connsiteY4" fmla="*/ 823912 h 823912"/>
              <a:gd name="connsiteX5" fmla="*/ 411956 w 4572000"/>
              <a:gd name="connsiteY5" fmla="*/ 411956 h 823912"/>
              <a:gd name="connsiteX6" fmla="*/ 0 w 4572000"/>
              <a:gd name="connsiteY6" fmla="*/ 0 h 823912"/>
              <a:gd name="connsiteX0" fmla="*/ 0 w 4160044"/>
              <a:gd name="connsiteY0" fmla="*/ 0 h 823912"/>
              <a:gd name="connsiteX1" fmla="*/ 4160044 w 4160044"/>
              <a:gd name="connsiteY1" fmla="*/ 0 h 823912"/>
              <a:gd name="connsiteX2" fmla="*/ 4160044 w 4160044"/>
              <a:gd name="connsiteY2" fmla="*/ 823912 h 823912"/>
              <a:gd name="connsiteX3" fmla="*/ 0 w 4160044"/>
              <a:gd name="connsiteY3" fmla="*/ 823912 h 823912"/>
              <a:gd name="connsiteX4" fmla="*/ 411956 w 4160044"/>
              <a:gd name="connsiteY4" fmla="*/ 411956 h 823912"/>
              <a:gd name="connsiteX5" fmla="*/ 0 w 4160044"/>
              <a:gd name="connsiteY5" fmla="*/ 0 h 823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60044" h="823912">
                <a:moveTo>
                  <a:pt x="0" y="0"/>
                </a:moveTo>
                <a:lnTo>
                  <a:pt x="4160044" y="0"/>
                </a:lnTo>
                <a:lnTo>
                  <a:pt x="4160044" y="823912"/>
                </a:lnTo>
                <a:lnTo>
                  <a:pt x="0" y="823912"/>
                </a:lnTo>
                <a:lnTo>
                  <a:pt x="411956" y="411956"/>
                </a:lnTo>
                <a:lnTo>
                  <a:pt x="0" y="0"/>
                </a:lnTo>
                <a:close/>
              </a:path>
            </a:pathLst>
          </a:cu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707761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cess">
    <p:spTree>
      <p:nvGrpSpPr>
        <p:cNvPr id="1" name=""/>
        <p:cNvGrpSpPr/>
        <p:nvPr/>
      </p:nvGrpSpPr>
      <p:grpSpPr>
        <a:xfrm>
          <a:off x="0" y="0"/>
          <a:ext cx="0" cy="0"/>
          <a:chOff x="0" y="0"/>
          <a:chExt cx="0" cy="0"/>
        </a:xfrm>
      </p:grpSpPr>
      <p:cxnSp>
        <p:nvCxnSpPr>
          <p:cNvPr id="19" name="Process Flow Arrow">
            <a:extLst>
              <a:ext uri="{FF2B5EF4-FFF2-40B4-BE49-F238E27FC236}">
                <a16:creationId xmlns:a16="http://schemas.microsoft.com/office/drawing/2014/main" id="{A125BFDF-FB9E-4CFE-9AFC-6048D15A7707}"/>
              </a:ext>
              <a:ext uri="{C183D7F6-B498-43B3-948B-1728B52AA6E4}">
                <adec:decorative xmlns:adec="http://schemas.microsoft.com/office/drawing/2017/decorative" val="1"/>
              </a:ext>
            </a:extLst>
          </p:cNvPr>
          <p:cNvCxnSpPr>
            <a:cxnSpLocks/>
          </p:cNvCxnSpPr>
          <p:nvPr userDrawn="1"/>
        </p:nvCxnSpPr>
        <p:spPr>
          <a:xfrm>
            <a:off x="1413321" y="1056624"/>
            <a:ext cx="5210826" cy="5210826"/>
          </a:xfrm>
          <a:prstGeom prst="line">
            <a:avLst/>
          </a:prstGeom>
          <a:ln w="73025">
            <a:gradFill>
              <a:gsLst>
                <a:gs pos="1000">
                  <a:schemeClr val="accent4">
                    <a:alpha val="0"/>
                  </a:schemeClr>
                </a:gs>
                <a:gs pos="15000">
                  <a:schemeClr val="accent4"/>
                </a:gs>
                <a:gs pos="100000">
                  <a:schemeClr val="accent4"/>
                </a:gs>
              </a:gsLst>
              <a:lin ang="5400000" scaled="1"/>
            </a:gradFill>
            <a:tailEnd type="triangle" w="lg" len="lg"/>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dirty="0"/>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dirty="0"/>
              <a:t>Click to add process graphic slide title. Delete unneeded shapes.  </a:t>
            </a:r>
          </a:p>
        </p:txBody>
      </p:sp>
      <p:sp>
        <p:nvSpPr>
          <p:cNvPr id="25" name="Subtitle">
            <a:extLst>
              <a:ext uri="{FF2B5EF4-FFF2-40B4-BE49-F238E27FC236}">
                <a16:creationId xmlns:a16="http://schemas.microsoft.com/office/drawing/2014/main" id="{40916910-AE40-4E4D-BDB8-E77C8163B8BD}"/>
              </a:ext>
            </a:extLst>
          </p:cNvPr>
          <p:cNvSpPr>
            <a:spLocks noGrp="1"/>
          </p:cNvSpPr>
          <p:nvPr>
            <p:ph type="body" idx="20" hasCustomPrompt="1"/>
          </p:nvPr>
        </p:nvSpPr>
        <p:spPr>
          <a:xfrm>
            <a:off x="7994712" y="1050692"/>
            <a:ext cx="3892488" cy="1451141"/>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91440" tIns="0" rIns="91440" bIns="0" anchor="t">
            <a:noAutofit/>
          </a:bodyPr>
          <a:lstStyle>
            <a:lvl1pPr marL="0" indent="0" algn="r">
              <a:buNone/>
              <a:defRPr sz="2200" b="1" i="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Use this if additional subtitle is needed.  Otherwise, delete.</a:t>
            </a:r>
          </a:p>
        </p:txBody>
      </p:sp>
      <p:sp>
        <p:nvSpPr>
          <p:cNvPr id="11" name="Callout box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178174" y="3227894"/>
            <a:ext cx="3347169" cy="2942344"/>
          </a:xfrm>
          <a:noFill/>
          <a:ln w="19050" cmpd="sng">
            <a:noFill/>
            <a:prstDash val="dash"/>
            <a:bevel/>
          </a:ln>
        </p:spPr>
        <p:style>
          <a:lnRef idx="1">
            <a:schemeClr val="accent4"/>
          </a:lnRef>
          <a:fillRef idx="2">
            <a:schemeClr val="accent4"/>
          </a:fillRef>
          <a:effectRef idx="1">
            <a:schemeClr val="accent4"/>
          </a:effectRef>
          <a:fontRef idx="minor">
            <a:schemeClr val="dk1"/>
          </a:fontRef>
        </p:style>
        <p:txBody>
          <a:bodyPr wrap="square" lIns="274320" tIns="182880" rIns="274320" bIns="182880" anchor="t">
            <a:noAutofit/>
          </a:bodyPr>
          <a:lstStyle>
            <a:lvl1pPr marL="0" indent="0" algn="l">
              <a:buNone/>
              <a:defRPr sz="1600" b="0" i="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24" name="Caption 1">
            <a:extLst>
              <a:ext uri="{FF2B5EF4-FFF2-40B4-BE49-F238E27FC236}">
                <a16:creationId xmlns:a16="http://schemas.microsoft.com/office/drawing/2014/main" id="{6E53E3EF-A315-4552-8CF4-530F162F2215}"/>
              </a:ext>
            </a:extLst>
          </p:cNvPr>
          <p:cNvSpPr>
            <a:spLocks noGrp="1"/>
          </p:cNvSpPr>
          <p:nvPr>
            <p:ph type="body" idx="19" hasCustomPrompt="1"/>
          </p:nvPr>
        </p:nvSpPr>
        <p:spPr>
          <a:xfrm>
            <a:off x="1976311" y="1020559"/>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1 here.</a:t>
            </a:r>
          </a:p>
        </p:txBody>
      </p:sp>
      <p:sp>
        <p:nvSpPr>
          <p:cNvPr id="23" name="Caption 2">
            <a:extLst>
              <a:ext uri="{FF2B5EF4-FFF2-40B4-BE49-F238E27FC236}">
                <a16:creationId xmlns:a16="http://schemas.microsoft.com/office/drawing/2014/main" id="{5785E59E-687B-43E6-AAE8-C7C6B53123EE}"/>
              </a:ext>
            </a:extLst>
          </p:cNvPr>
          <p:cNvSpPr>
            <a:spLocks noGrp="1"/>
          </p:cNvSpPr>
          <p:nvPr>
            <p:ph type="body" idx="18" hasCustomPrompt="1"/>
          </p:nvPr>
        </p:nvSpPr>
        <p:spPr>
          <a:xfrm>
            <a:off x="2791561" y="183687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2 here.</a:t>
            </a:r>
          </a:p>
        </p:txBody>
      </p:sp>
      <p:sp>
        <p:nvSpPr>
          <p:cNvPr id="22" name="Caption 3">
            <a:extLst>
              <a:ext uri="{FF2B5EF4-FFF2-40B4-BE49-F238E27FC236}">
                <a16:creationId xmlns:a16="http://schemas.microsoft.com/office/drawing/2014/main" id="{7F64AC9C-1867-4F45-B435-D0500C668A3F}"/>
              </a:ext>
            </a:extLst>
          </p:cNvPr>
          <p:cNvSpPr>
            <a:spLocks noGrp="1"/>
          </p:cNvSpPr>
          <p:nvPr>
            <p:ph type="body" idx="17" hasCustomPrompt="1"/>
          </p:nvPr>
        </p:nvSpPr>
        <p:spPr>
          <a:xfrm>
            <a:off x="3606811" y="2653185"/>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3 here.</a:t>
            </a:r>
          </a:p>
        </p:txBody>
      </p:sp>
      <p:sp>
        <p:nvSpPr>
          <p:cNvPr id="21" name="Caption 4">
            <a:extLst>
              <a:ext uri="{FF2B5EF4-FFF2-40B4-BE49-F238E27FC236}">
                <a16:creationId xmlns:a16="http://schemas.microsoft.com/office/drawing/2014/main" id="{23B6C41B-B01A-48C4-B1DA-F67135FE81A8}"/>
              </a:ext>
            </a:extLst>
          </p:cNvPr>
          <p:cNvSpPr>
            <a:spLocks noGrp="1"/>
          </p:cNvSpPr>
          <p:nvPr>
            <p:ph type="body" idx="16" hasCustomPrompt="1"/>
          </p:nvPr>
        </p:nvSpPr>
        <p:spPr>
          <a:xfrm>
            <a:off x="4422061" y="3469498"/>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4 here.</a:t>
            </a:r>
          </a:p>
        </p:txBody>
      </p:sp>
      <p:sp>
        <p:nvSpPr>
          <p:cNvPr id="20" name="Caption 5">
            <a:extLst>
              <a:ext uri="{FF2B5EF4-FFF2-40B4-BE49-F238E27FC236}">
                <a16:creationId xmlns:a16="http://schemas.microsoft.com/office/drawing/2014/main" id="{F2F618EA-F6FF-4DD1-A1D3-71BB1704CC59}"/>
              </a:ext>
            </a:extLst>
          </p:cNvPr>
          <p:cNvSpPr>
            <a:spLocks noGrp="1"/>
          </p:cNvSpPr>
          <p:nvPr>
            <p:ph type="body" idx="15" hasCustomPrompt="1"/>
          </p:nvPr>
        </p:nvSpPr>
        <p:spPr>
          <a:xfrm>
            <a:off x="5237311" y="4285811"/>
            <a:ext cx="4803399" cy="664962"/>
          </a:xfrm>
          <a:prstGeom prst="snip2DiagRect">
            <a:avLst>
              <a:gd name="adj1" fmla="val 0"/>
              <a:gd name="adj2" fmla="val 29559"/>
            </a:avLst>
          </a:prstGeom>
          <a:ln/>
        </p:spPr>
        <p:style>
          <a:lnRef idx="0">
            <a:schemeClr val="accent1"/>
          </a:lnRef>
          <a:fillRef idx="3">
            <a:schemeClr val="accent1"/>
          </a:fillRef>
          <a:effectRef idx="3">
            <a:schemeClr val="accent1"/>
          </a:effectRef>
          <a:fontRef idx="minor">
            <a:schemeClr val="lt1"/>
          </a:fontRef>
        </p:style>
        <p:txBody>
          <a:bodyPr lIns="457200" rIns="182880" anchor="ctr">
            <a:normAutofit/>
          </a:bodyPr>
          <a:lstStyle>
            <a:lvl1pPr marL="0" indent="0" algn="ctr">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Add caption 5 here.</a:t>
            </a:r>
          </a:p>
        </p:txBody>
      </p:sp>
      <p:sp>
        <p:nvSpPr>
          <p:cNvPr id="3" name="Caption 6">
            <a:extLst>
              <a:ext uri="{FF2B5EF4-FFF2-40B4-BE49-F238E27FC236}">
                <a16:creationId xmlns:a16="http://schemas.microsoft.com/office/drawing/2014/main" id="{B32B0E8D-8431-408A-AF8C-044EE0F0A717}"/>
              </a:ext>
            </a:extLst>
          </p:cNvPr>
          <p:cNvSpPr>
            <a:spLocks noGrp="1"/>
          </p:cNvSpPr>
          <p:nvPr>
            <p:ph type="body" idx="1" hasCustomPrompt="1"/>
          </p:nvPr>
        </p:nvSpPr>
        <p:spPr>
          <a:xfrm>
            <a:off x="6052561" y="5102122"/>
            <a:ext cx="4803399" cy="664962"/>
          </a:xfrm>
          <a:prstGeom prst="snip2DiagRect">
            <a:avLst>
              <a:gd name="adj1" fmla="val 0"/>
              <a:gd name="adj2" fmla="val 29559"/>
            </a:avLst>
          </a:prstGeom>
          <a:ln/>
        </p:spPr>
        <p:style>
          <a:lnRef idx="0">
            <a:schemeClr val="accent2"/>
          </a:lnRef>
          <a:fillRef idx="3">
            <a:schemeClr val="accent2"/>
          </a:fillRef>
          <a:effectRef idx="3">
            <a:schemeClr val="accent2"/>
          </a:effectRef>
          <a:fontRef idx="minor">
            <a:schemeClr val="lt1"/>
          </a:fontRef>
        </p:style>
        <p:txBody>
          <a:bodyPr vert="horz" lIns="457200" tIns="45720" rIns="182880" bIns="45720" rtlCol="0" anchor="ctr">
            <a:normAutofit/>
          </a:bodyPr>
          <a:lstStyle>
            <a:lvl1pPr algn="ctr">
              <a:defRPr lang="en-US" sz="1800" b="1" dirty="0">
                <a:solidFill>
                  <a:schemeClr val="bg1"/>
                </a:solidFill>
              </a:defRPr>
            </a:lvl1pPr>
          </a:lstStyle>
          <a:p>
            <a:pPr marL="0" lvl="0" indent="0" algn="ctr">
              <a:buNone/>
            </a:pPr>
            <a:r>
              <a:rPr lang="en-US" dirty="0"/>
              <a:t>Add caption 6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698966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meline 1">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0" name="Year Righ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20XX</a:t>
            </a:r>
          </a:p>
        </p:txBody>
      </p:sp>
      <p:sp>
        <p:nvSpPr>
          <p:cNvPr id="31" name="Year Lef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solidFill>
            <a:schemeClr val="bg2"/>
          </a:solidFill>
          <a:ln w="31750" cap="rnd">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a:p>
        </p:txBody>
      </p:sp>
    </p:spTree>
    <p:extLst>
      <p:ext uri="{BB962C8B-B14F-4D97-AF65-F5344CB8AC3E}">
        <p14:creationId xmlns:p14="http://schemas.microsoft.com/office/powerpoint/2010/main" val="11400153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meline 2">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4" name="Gray Line">
            <a:extLst>
              <a:ext uri="{FF2B5EF4-FFF2-40B4-BE49-F238E27FC236}">
                <a16:creationId xmlns:a16="http://schemas.microsoft.com/office/drawing/2014/main" id="{EB1F5497-0BA7-44C4-91C9-0DA349BE0710}"/>
              </a:ext>
              <a:ext uri="{C183D7F6-B498-43B3-948B-1728B52AA6E4}">
                <adec:decorative xmlns:adec="http://schemas.microsoft.com/office/drawing/2017/decorative" val="1"/>
              </a:ext>
            </a:extLst>
          </p:cNvPr>
          <p:cNvCxnSpPr/>
          <p:nvPr userDrawn="1"/>
        </p:nvCxnSpPr>
        <p:spPr>
          <a:xfrm>
            <a:off x="0" y="3447106"/>
            <a:ext cx="12192000" cy="0"/>
          </a:xfrm>
          <a:prstGeom prst="line">
            <a:avLst/>
          </a:prstGeom>
          <a:ln w="28575"/>
        </p:spPr>
        <p:style>
          <a:lnRef idx="1">
            <a:schemeClr val="accent4"/>
          </a:lnRef>
          <a:fillRef idx="0">
            <a:schemeClr val="accent4"/>
          </a:fillRef>
          <a:effectRef idx="0">
            <a:schemeClr val="accent4"/>
          </a:effectRef>
          <a:fontRef idx="minor">
            <a:schemeClr val="tx1"/>
          </a:fontRef>
        </p:style>
      </p:cxnSp>
      <p:sp>
        <p:nvSpPr>
          <p:cNvPr id="31" name="Year Right">
            <a:extLst>
              <a:ext uri="{FF2B5EF4-FFF2-40B4-BE49-F238E27FC236}">
                <a16:creationId xmlns:a16="http://schemas.microsoft.com/office/drawing/2014/main" id="{F60D08D2-751A-4A75-8F69-6933BA144CE2}"/>
              </a:ext>
              <a:ext uri="{C183D7F6-B498-43B3-948B-1728B52AA6E4}">
                <adec:decorative xmlns:adec="http://schemas.microsoft.com/office/drawing/2017/decorative" val="1"/>
              </a:ext>
            </a:extLst>
          </p:cNvPr>
          <p:cNvSpPr>
            <a:spLocks noGrp="1"/>
          </p:cNvSpPr>
          <p:nvPr>
            <p:ph type="body" idx="25" hasCustomPrompt="1"/>
          </p:nvPr>
        </p:nvSpPr>
        <p:spPr>
          <a:xfrm>
            <a:off x="9097643"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20XX</a:t>
            </a:r>
          </a:p>
        </p:txBody>
      </p:sp>
      <p:sp>
        <p:nvSpPr>
          <p:cNvPr id="30" name="Year Left">
            <a:extLst>
              <a:ext uri="{FF2B5EF4-FFF2-40B4-BE49-F238E27FC236}">
                <a16:creationId xmlns:a16="http://schemas.microsoft.com/office/drawing/2014/main" id="{66D1E8FF-07A1-4602-A7F7-548960E0C1C1}"/>
              </a:ext>
              <a:ext uri="{C183D7F6-B498-43B3-948B-1728B52AA6E4}">
                <adec:decorative xmlns:adec="http://schemas.microsoft.com/office/drawing/2017/decorative" val="1"/>
              </a:ext>
            </a:extLst>
          </p:cNvPr>
          <p:cNvSpPr>
            <a:spLocks noGrp="1"/>
          </p:cNvSpPr>
          <p:nvPr>
            <p:ph type="body" idx="24" hasCustomPrompt="1"/>
          </p:nvPr>
        </p:nvSpPr>
        <p:spPr>
          <a:xfrm>
            <a:off x="366666" y="3488370"/>
            <a:ext cx="2126590" cy="800015"/>
          </a:xfrm>
          <a:prstGeom prst="callout1">
            <a:avLst>
              <a:gd name="adj1" fmla="val 84769"/>
              <a:gd name="adj2" fmla="val 42"/>
              <a:gd name="adj3" fmla="val -3048"/>
              <a:gd name="adj4" fmla="val 30"/>
            </a:avLst>
          </a:prstGeom>
          <a:noFill/>
          <a:ln w="57150" cmpd="sng">
            <a:solidFill>
              <a:schemeClr val="accent2"/>
            </a:solidFill>
            <a:prstDash val="solid"/>
            <a:bevel/>
            <a:headEnd type="none"/>
            <a:tailEnd type="triangle" w="med" len="med"/>
          </a:ln>
        </p:spPr>
        <p:style>
          <a:lnRef idx="1">
            <a:schemeClr val="accent4"/>
          </a:lnRef>
          <a:fillRef idx="2">
            <a:schemeClr val="accent4"/>
          </a:fillRef>
          <a:effectRef idx="1">
            <a:schemeClr val="accent4"/>
          </a:effectRef>
          <a:fontRef idx="minor">
            <a:schemeClr val="dk1"/>
          </a:fontRef>
        </p:style>
        <p:txBody>
          <a:bodyPr wrap="square" lIns="91440" tIns="0" rIns="0" bIns="0" anchor="t">
            <a:noAutofit/>
          </a:bodyPr>
          <a:lstStyle>
            <a:lvl1pPr marL="0" indent="0" algn="l">
              <a:spcBef>
                <a:spcPts val="0"/>
              </a:spcBef>
              <a:buNone/>
              <a:defRPr sz="6000" b="1" i="0" spc="200" baseline="0">
                <a:solidFill>
                  <a:srgbClr val="8C8C8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20XX</a:t>
            </a:r>
          </a:p>
        </p:txBody>
      </p: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hasCustomPrompt="1"/>
          </p:nvPr>
        </p:nvSpPr>
        <p:spPr/>
        <p:txBody>
          <a:bodyPr/>
          <a:lstStyle>
            <a:lvl1pPr>
              <a:defRPr/>
            </a:lvl1pPr>
          </a:lstStyle>
          <a:p>
            <a:r>
              <a:rPr lang="en-US"/>
              <a:t>Click to add timeline slide title. Delete unneeded shapes.  </a:t>
            </a:r>
          </a:p>
        </p:txBody>
      </p:sp>
      <p:sp>
        <p:nvSpPr>
          <p:cNvPr id="19" name="Timeline Item 1">
            <a:extLst>
              <a:ext uri="{FF2B5EF4-FFF2-40B4-BE49-F238E27FC236}">
                <a16:creationId xmlns:a16="http://schemas.microsoft.com/office/drawing/2014/main" id="{7E8B3B64-B72D-46F2-81CE-8A9ABCF3779F}"/>
              </a:ext>
            </a:extLst>
          </p:cNvPr>
          <p:cNvSpPr>
            <a:spLocks noGrp="1"/>
          </p:cNvSpPr>
          <p:nvPr>
            <p:ph type="body" idx="15" hasCustomPrompt="1"/>
          </p:nvPr>
        </p:nvSpPr>
        <p:spPr>
          <a:xfrm rot="19800000">
            <a:off x="952510"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1 here.</a:t>
            </a:r>
          </a:p>
        </p:txBody>
      </p:sp>
      <p:sp>
        <p:nvSpPr>
          <p:cNvPr id="20" name="Timeline Item 2">
            <a:extLst>
              <a:ext uri="{FF2B5EF4-FFF2-40B4-BE49-F238E27FC236}">
                <a16:creationId xmlns:a16="http://schemas.microsoft.com/office/drawing/2014/main" id="{71175FA4-BAEE-4275-A8DC-9D639675342F}"/>
              </a:ext>
            </a:extLst>
          </p:cNvPr>
          <p:cNvSpPr>
            <a:spLocks noGrp="1"/>
          </p:cNvSpPr>
          <p:nvPr>
            <p:ph type="body" idx="16" hasCustomPrompt="1"/>
          </p:nvPr>
        </p:nvSpPr>
        <p:spPr>
          <a:xfrm rot="19800000">
            <a:off x="2249998" y="2017123"/>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2 here.</a:t>
            </a:r>
          </a:p>
        </p:txBody>
      </p:sp>
      <p:sp>
        <p:nvSpPr>
          <p:cNvPr id="21" name="Timeline Item 3">
            <a:extLst>
              <a:ext uri="{FF2B5EF4-FFF2-40B4-BE49-F238E27FC236}">
                <a16:creationId xmlns:a16="http://schemas.microsoft.com/office/drawing/2014/main" id="{16445293-5DCC-4B7C-9FC6-1572DB24A1FE}"/>
              </a:ext>
            </a:extLst>
          </p:cNvPr>
          <p:cNvSpPr>
            <a:spLocks noGrp="1"/>
          </p:cNvSpPr>
          <p:nvPr>
            <p:ph type="body" idx="17" hasCustomPrompt="1"/>
          </p:nvPr>
        </p:nvSpPr>
        <p:spPr>
          <a:xfrm rot="19800000">
            <a:off x="3547486" y="2017123"/>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3 here.</a:t>
            </a:r>
          </a:p>
        </p:txBody>
      </p:sp>
      <p:sp>
        <p:nvSpPr>
          <p:cNvPr id="22" name="Timeline Item 4">
            <a:extLst>
              <a:ext uri="{FF2B5EF4-FFF2-40B4-BE49-F238E27FC236}">
                <a16:creationId xmlns:a16="http://schemas.microsoft.com/office/drawing/2014/main" id="{2B9FE88E-CCED-4252-8A9C-026A3B8594A2}"/>
              </a:ext>
            </a:extLst>
          </p:cNvPr>
          <p:cNvSpPr>
            <a:spLocks noGrp="1"/>
          </p:cNvSpPr>
          <p:nvPr>
            <p:ph type="body" idx="18" hasCustomPrompt="1"/>
          </p:nvPr>
        </p:nvSpPr>
        <p:spPr>
          <a:xfrm rot="19800000">
            <a:off x="4844974" y="2017123"/>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4 here.</a:t>
            </a:r>
          </a:p>
        </p:txBody>
      </p:sp>
      <p:sp>
        <p:nvSpPr>
          <p:cNvPr id="23" name="Timeline Item 5">
            <a:extLst>
              <a:ext uri="{FF2B5EF4-FFF2-40B4-BE49-F238E27FC236}">
                <a16:creationId xmlns:a16="http://schemas.microsoft.com/office/drawing/2014/main" id="{59CADF66-2650-4A81-9731-9AD87431C781}"/>
              </a:ext>
            </a:extLst>
          </p:cNvPr>
          <p:cNvSpPr>
            <a:spLocks noGrp="1"/>
          </p:cNvSpPr>
          <p:nvPr>
            <p:ph type="body" idx="19" hasCustomPrompt="1"/>
          </p:nvPr>
        </p:nvSpPr>
        <p:spPr>
          <a:xfrm rot="19800000">
            <a:off x="6183563" y="2017125"/>
            <a:ext cx="3357485" cy="505948"/>
          </a:xfrm>
          <a:prstGeom prst="callout1">
            <a:avLst>
              <a:gd name="adj1" fmla="val 48704"/>
              <a:gd name="adj2" fmla="val -513"/>
              <a:gd name="adj3" fmla="val 48509"/>
              <a:gd name="adj4" fmla="val -20806"/>
            </a:avLst>
          </a:prstGeom>
          <a:noFill/>
          <a:ln w="31750" cap="rnd">
            <a:solidFill>
              <a:schemeClr val="accent5"/>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5 here.</a:t>
            </a:r>
          </a:p>
        </p:txBody>
      </p:sp>
      <p:sp>
        <p:nvSpPr>
          <p:cNvPr id="24" name="Timeline Item 6">
            <a:extLst>
              <a:ext uri="{FF2B5EF4-FFF2-40B4-BE49-F238E27FC236}">
                <a16:creationId xmlns:a16="http://schemas.microsoft.com/office/drawing/2014/main" id="{2DBD2AA9-D43A-459A-A79F-A51F5F8660C3}"/>
              </a:ext>
            </a:extLst>
          </p:cNvPr>
          <p:cNvSpPr>
            <a:spLocks noGrp="1"/>
          </p:cNvSpPr>
          <p:nvPr>
            <p:ph type="body" idx="20" hasCustomPrompt="1"/>
          </p:nvPr>
        </p:nvSpPr>
        <p:spPr>
          <a:xfrm rot="19800000">
            <a:off x="7481051" y="2017125"/>
            <a:ext cx="3357485" cy="505948"/>
          </a:xfrm>
          <a:prstGeom prst="callout1">
            <a:avLst>
              <a:gd name="adj1" fmla="val 48704"/>
              <a:gd name="adj2" fmla="val -513"/>
              <a:gd name="adj3" fmla="val 48509"/>
              <a:gd name="adj4" fmla="val -20806"/>
            </a:avLst>
          </a:prstGeom>
          <a:noFill/>
          <a:ln w="31750" cap="rnd">
            <a:solidFill>
              <a:schemeClr val="accent3">
                <a:lumMod val="75000"/>
                <a:lumOff val="25000"/>
              </a:schemeClr>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6 here.</a:t>
            </a:r>
          </a:p>
        </p:txBody>
      </p:sp>
      <p:sp>
        <p:nvSpPr>
          <p:cNvPr id="25" name="Timeline Item 7">
            <a:extLst>
              <a:ext uri="{FF2B5EF4-FFF2-40B4-BE49-F238E27FC236}">
                <a16:creationId xmlns:a16="http://schemas.microsoft.com/office/drawing/2014/main" id="{446DB56E-1F98-4CA5-9EA0-CD5D8E696085}"/>
              </a:ext>
            </a:extLst>
          </p:cNvPr>
          <p:cNvSpPr>
            <a:spLocks noGrp="1"/>
          </p:cNvSpPr>
          <p:nvPr>
            <p:ph type="body" idx="21" hasCustomPrompt="1"/>
          </p:nvPr>
        </p:nvSpPr>
        <p:spPr>
          <a:xfrm rot="19800000">
            <a:off x="8778539" y="2017125"/>
            <a:ext cx="3357485" cy="505948"/>
          </a:xfrm>
          <a:prstGeom prst="callout1">
            <a:avLst>
              <a:gd name="adj1" fmla="val 48704"/>
              <a:gd name="adj2" fmla="val -513"/>
              <a:gd name="adj3" fmla="val 48509"/>
              <a:gd name="adj4" fmla="val -20806"/>
            </a:avLst>
          </a:prstGeom>
          <a:noFill/>
          <a:ln w="31750" cap="rnd">
            <a:solidFill>
              <a:schemeClr val="accent6"/>
            </a:solidFill>
            <a:headEnd type="none" w="lg" len="lg"/>
            <a:tailEnd type="oval" w="lg" len="lg"/>
          </a:ln>
        </p:spPr>
        <p:style>
          <a:lnRef idx="2">
            <a:schemeClr val="accent1"/>
          </a:lnRef>
          <a:fillRef idx="1">
            <a:schemeClr val="lt1"/>
          </a:fillRef>
          <a:effectRef idx="0">
            <a:schemeClr val="accent1"/>
          </a:effectRef>
          <a:fontRef idx="minor">
            <a:schemeClr val="dk1"/>
          </a:fontRef>
        </p:style>
        <p:txBody>
          <a:bodyPr lIns="91440" rIns="91440" anchor="ctr">
            <a:norm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7 here.</a:t>
            </a:r>
          </a:p>
        </p:txBody>
      </p:sp>
      <p:sp>
        <p:nvSpPr>
          <p:cNvPr id="11" name="Callout - Bottom">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805866" y="4575293"/>
            <a:ext cx="10462106" cy="1071062"/>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spAutoFit/>
          </a:bodyPr>
          <a:lstStyle>
            <a:lvl1pPr marL="0" indent="0" algn="l">
              <a:buNone/>
              <a:defRPr sz="16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 or delete if not needed.</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a:p>
        </p:txBody>
      </p:sp>
    </p:spTree>
    <p:extLst>
      <p:ext uri="{BB962C8B-B14F-4D97-AF65-F5344CB8AC3E}">
        <p14:creationId xmlns:p14="http://schemas.microsoft.com/office/powerpoint/2010/main" val="36527489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meline 3">
    <p:spTree>
      <p:nvGrpSpPr>
        <p:cNvPr id="1" name=""/>
        <p:cNvGrpSpPr/>
        <p:nvPr/>
      </p:nvGrpSpPr>
      <p:grpSpPr>
        <a:xfrm>
          <a:off x="0" y="0"/>
          <a:ext cx="0" cy="0"/>
          <a:chOff x="0" y="0"/>
          <a:chExt cx="0" cy="0"/>
        </a:xfrm>
      </p:grpSpPr>
      <p:pic>
        <p:nvPicPr>
          <p:cNvPr id="29" name="Watch Icon">
            <a:extLst>
              <a:ext uri="{FF2B5EF4-FFF2-40B4-BE49-F238E27FC236}">
                <a16:creationId xmlns:a16="http://schemas.microsoft.com/office/drawing/2014/main" id="{0424956F-105B-4C46-9648-142898D60E66}"/>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rot="10800000">
            <a:off x="0" y="235399"/>
            <a:ext cx="457200" cy="457200"/>
          </a:xfrm>
          <a:prstGeom prst="rect">
            <a:avLst/>
          </a:prstGeom>
        </p:spPr>
      </p:pic>
      <p:cxnSp>
        <p:nvCxnSpPr>
          <p:cNvPr id="5" name="Gray Line">
            <a:extLst>
              <a:ext uri="{FF2B5EF4-FFF2-40B4-BE49-F238E27FC236}">
                <a16:creationId xmlns:a16="http://schemas.microsoft.com/office/drawing/2014/main" id="{FB7FF695-611E-4BA6-99FD-A8120740C671}"/>
              </a:ext>
              <a:ext uri="{C183D7F6-B498-43B3-948B-1728B52AA6E4}">
                <adec:decorative xmlns:adec="http://schemas.microsoft.com/office/drawing/2017/decorative" val="1"/>
              </a:ext>
            </a:extLst>
          </p:cNvPr>
          <p:cNvCxnSpPr>
            <a:cxnSpLocks/>
          </p:cNvCxnSpPr>
          <p:nvPr userDrawn="1"/>
        </p:nvCxnSpPr>
        <p:spPr>
          <a:xfrm>
            <a:off x="8248838" y="861170"/>
            <a:ext cx="0" cy="5387230"/>
          </a:xfrm>
          <a:prstGeom prst="line">
            <a:avLst/>
          </a:prstGeom>
          <a:ln w="28575">
            <a:gradFill>
              <a:gsLst>
                <a:gs pos="1000">
                  <a:schemeClr val="accent4">
                    <a:alpha val="0"/>
                  </a:schemeClr>
                </a:gs>
                <a:gs pos="15000">
                  <a:schemeClr val="accent4"/>
                </a:gs>
                <a:gs pos="85000">
                  <a:schemeClr val="accent4"/>
                </a:gs>
                <a:gs pos="99000">
                  <a:schemeClr val="accent4">
                    <a:alpha val="0"/>
                  </a:schemeClr>
                </a:gs>
              </a:gsLst>
              <a:lin ang="5400000" scaled="1"/>
            </a:gradFill>
          </a:ln>
        </p:spPr>
        <p:style>
          <a:lnRef idx="1">
            <a:schemeClr val="accent4"/>
          </a:lnRef>
          <a:fillRef idx="0">
            <a:schemeClr val="accent4"/>
          </a:fillRef>
          <a:effectRef idx="0">
            <a:schemeClr val="accent4"/>
          </a:effectRef>
          <a:fontRef idx="minor">
            <a:schemeClr val="tx1"/>
          </a:fontRef>
        </p:style>
      </p:cxnSp>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C2ACF4F6-841C-4EB3-998D-4079B398A4B3}"/>
              </a:ext>
            </a:extLst>
          </p:cNvPr>
          <p:cNvSpPr>
            <a:spLocks noGrp="1"/>
          </p:cNvSpPr>
          <p:nvPr>
            <p:ph type="title" hasCustomPrompt="1"/>
          </p:nvPr>
        </p:nvSpPr>
        <p:spPr/>
        <p:txBody>
          <a:bodyPr/>
          <a:lstStyle>
            <a:lvl1pPr>
              <a:defRPr/>
            </a:lvl1pPr>
          </a:lstStyle>
          <a:p>
            <a:r>
              <a:rPr lang="en-US"/>
              <a:t>Click to add timeline slide title. Delete unneeded shapes. </a:t>
            </a:r>
          </a:p>
        </p:txBody>
      </p:sp>
      <p:sp>
        <p:nvSpPr>
          <p:cNvPr id="11" name="Callout - Left">
            <a:extLst>
              <a:ext uri="{FF2B5EF4-FFF2-40B4-BE49-F238E27FC236}">
                <a16:creationId xmlns:a16="http://schemas.microsoft.com/office/drawing/2014/main" id="{977AA5B0-026E-4306-A8FB-EE76135F6FBE}"/>
              </a:ext>
            </a:extLst>
          </p:cNvPr>
          <p:cNvSpPr>
            <a:spLocks noGrp="1"/>
          </p:cNvSpPr>
          <p:nvPr>
            <p:ph type="body" idx="14" hasCustomPrompt="1"/>
          </p:nvPr>
        </p:nvSpPr>
        <p:spPr>
          <a:xfrm>
            <a:off x="609140" y="1823226"/>
            <a:ext cx="3334023" cy="3263970"/>
          </a:xfrm>
          <a:ln/>
        </p:spPr>
        <p:style>
          <a:lnRef idx="0">
            <a:schemeClr val="accent1"/>
          </a:lnRef>
          <a:fillRef idx="3">
            <a:schemeClr val="accent1"/>
          </a:fillRef>
          <a:effectRef idx="3">
            <a:schemeClr val="accent1"/>
          </a:effectRef>
          <a:fontRef idx="minor">
            <a:schemeClr val="lt1"/>
          </a:fontRef>
        </p:style>
        <p:txBody>
          <a:bodyPr wrap="square" lIns="274320" tIns="182880" rIns="274320" bIns="182880" anchor="ctr">
            <a:noAutofit/>
          </a:bodyPr>
          <a:lstStyle>
            <a:lvl1pPr marL="0" indent="0" algn="l">
              <a:buNone/>
              <a:defRPr sz="1800" b="0" i="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Please Note: The reading order of these graphic elements has been established on the backend to satisfy federal accessibility regulations (508 compliance).  Element removal and spacing will not affect accessibility, but element rearranging and reordering will.  Use this callout box for your content.</a:t>
            </a:r>
          </a:p>
        </p:txBody>
      </p:sp>
      <p:sp>
        <p:nvSpPr>
          <p:cNvPr id="27" name="Timeline Item 1">
            <a:extLst>
              <a:ext uri="{FF2B5EF4-FFF2-40B4-BE49-F238E27FC236}">
                <a16:creationId xmlns:a16="http://schemas.microsoft.com/office/drawing/2014/main" id="{CF264817-797F-497A-9AC6-81B3EFFB4035}"/>
              </a:ext>
            </a:extLst>
          </p:cNvPr>
          <p:cNvSpPr>
            <a:spLocks noGrp="1"/>
          </p:cNvSpPr>
          <p:nvPr>
            <p:ph type="body" idx="27" hasCustomPrompt="1"/>
          </p:nvPr>
        </p:nvSpPr>
        <p:spPr>
          <a:xfrm>
            <a:off x="4600952" y="1200470"/>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1 here.</a:t>
            </a:r>
          </a:p>
        </p:txBody>
      </p:sp>
      <p:sp>
        <p:nvSpPr>
          <p:cNvPr id="17" name="Timeline Item 2">
            <a:extLst>
              <a:ext uri="{FF2B5EF4-FFF2-40B4-BE49-F238E27FC236}">
                <a16:creationId xmlns:a16="http://schemas.microsoft.com/office/drawing/2014/main" id="{CBB9AAD3-859D-4004-9796-E5E9CF036E58}"/>
              </a:ext>
            </a:extLst>
          </p:cNvPr>
          <p:cNvSpPr>
            <a:spLocks noGrp="1"/>
          </p:cNvSpPr>
          <p:nvPr>
            <p:ph type="body" idx="1" hasCustomPrompt="1"/>
          </p:nvPr>
        </p:nvSpPr>
        <p:spPr>
          <a:xfrm>
            <a:off x="8548765" y="1698948"/>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2 here.</a:t>
            </a:r>
          </a:p>
        </p:txBody>
      </p:sp>
      <p:sp>
        <p:nvSpPr>
          <p:cNvPr id="26" name="Timeline Item 3">
            <a:extLst>
              <a:ext uri="{FF2B5EF4-FFF2-40B4-BE49-F238E27FC236}">
                <a16:creationId xmlns:a16="http://schemas.microsoft.com/office/drawing/2014/main" id="{D8952813-2EC6-42A3-AFCD-D0EB3A46E7FD}"/>
              </a:ext>
            </a:extLst>
          </p:cNvPr>
          <p:cNvSpPr>
            <a:spLocks noGrp="1"/>
          </p:cNvSpPr>
          <p:nvPr>
            <p:ph type="body" idx="26" hasCustomPrompt="1"/>
          </p:nvPr>
        </p:nvSpPr>
        <p:spPr>
          <a:xfrm>
            <a:off x="4600953" y="2197426"/>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3 here.</a:t>
            </a:r>
          </a:p>
        </p:txBody>
      </p:sp>
      <p:sp>
        <p:nvSpPr>
          <p:cNvPr id="28" name="Timeline Item 4">
            <a:extLst>
              <a:ext uri="{FF2B5EF4-FFF2-40B4-BE49-F238E27FC236}">
                <a16:creationId xmlns:a16="http://schemas.microsoft.com/office/drawing/2014/main" id="{D23AED94-E8A9-498E-B8DB-E06B880F3344}"/>
              </a:ext>
            </a:extLst>
          </p:cNvPr>
          <p:cNvSpPr>
            <a:spLocks noGrp="1"/>
          </p:cNvSpPr>
          <p:nvPr>
            <p:ph type="body" idx="28" hasCustomPrompt="1"/>
          </p:nvPr>
        </p:nvSpPr>
        <p:spPr>
          <a:xfrm>
            <a:off x="8548765" y="2695904"/>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4 here.</a:t>
            </a:r>
          </a:p>
        </p:txBody>
      </p:sp>
      <p:sp>
        <p:nvSpPr>
          <p:cNvPr id="34" name="Timeline Item 5">
            <a:extLst>
              <a:ext uri="{FF2B5EF4-FFF2-40B4-BE49-F238E27FC236}">
                <a16:creationId xmlns:a16="http://schemas.microsoft.com/office/drawing/2014/main" id="{D0490684-BF2D-4D43-AF2F-1DF814863A3B}"/>
              </a:ext>
            </a:extLst>
          </p:cNvPr>
          <p:cNvSpPr>
            <a:spLocks noGrp="1"/>
          </p:cNvSpPr>
          <p:nvPr>
            <p:ph type="body" idx="31" hasCustomPrompt="1"/>
          </p:nvPr>
        </p:nvSpPr>
        <p:spPr>
          <a:xfrm>
            <a:off x="4606810" y="3194382"/>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5 here.</a:t>
            </a:r>
          </a:p>
        </p:txBody>
      </p:sp>
      <p:sp>
        <p:nvSpPr>
          <p:cNvPr id="32" name="Timeline Item 6">
            <a:extLst>
              <a:ext uri="{FF2B5EF4-FFF2-40B4-BE49-F238E27FC236}">
                <a16:creationId xmlns:a16="http://schemas.microsoft.com/office/drawing/2014/main" id="{332605F8-B1E8-420F-9AB3-BEA8E983B716}"/>
              </a:ext>
            </a:extLst>
          </p:cNvPr>
          <p:cNvSpPr>
            <a:spLocks noGrp="1"/>
          </p:cNvSpPr>
          <p:nvPr>
            <p:ph type="body" idx="29" hasCustomPrompt="1"/>
          </p:nvPr>
        </p:nvSpPr>
        <p:spPr>
          <a:xfrm>
            <a:off x="8554623" y="3692860"/>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6 here.</a:t>
            </a:r>
          </a:p>
        </p:txBody>
      </p:sp>
      <p:sp>
        <p:nvSpPr>
          <p:cNvPr id="33" name="Timeline Item 7">
            <a:extLst>
              <a:ext uri="{FF2B5EF4-FFF2-40B4-BE49-F238E27FC236}">
                <a16:creationId xmlns:a16="http://schemas.microsoft.com/office/drawing/2014/main" id="{FA272DBF-150C-48C0-9616-14571A3CBAAE}"/>
              </a:ext>
            </a:extLst>
          </p:cNvPr>
          <p:cNvSpPr>
            <a:spLocks noGrp="1"/>
          </p:cNvSpPr>
          <p:nvPr>
            <p:ph type="body" idx="30" hasCustomPrompt="1"/>
          </p:nvPr>
        </p:nvSpPr>
        <p:spPr>
          <a:xfrm>
            <a:off x="4606811" y="4191338"/>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7 here.</a:t>
            </a:r>
          </a:p>
        </p:txBody>
      </p:sp>
      <p:sp>
        <p:nvSpPr>
          <p:cNvPr id="35" name="Timeline Item 8">
            <a:extLst>
              <a:ext uri="{FF2B5EF4-FFF2-40B4-BE49-F238E27FC236}">
                <a16:creationId xmlns:a16="http://schemas.microsoft.com/office/drawing/2014/main" id="{7C824D20-BF3C-46D9-8DF9-3784B7B4CDC4}"/>
              </a:ext>
            </a:extLst>
          </p:cNvPr>
          <p:cNvSpPr>
            <a:spLocks noGrp="1"/>
          </p:cNvSpPr>
          <p:nvPr>
            <p:ph type="body" idx="32" hasCustomPrompt="1"/>
          </p:nvPr>
        </p:nvSpPr>
        <p:spPr>
          <a:xfrm>
            <a:off x="8554623" y="4689816"/>
            <a:ext cx="3357485" cy="337015"/>
          </a:xfrm>
          <a:prstGeom prst="callout1">
            <a:avLst>
              <a:gd name="adj1" fmla="val 99316"/>
              <a:gd name="adj2" fmla="val 100174"/>
              <a:gd name="adj3" fmla="val 97569"/>
              <a:gd name="adj4" fmla="val -8678"/>
            </a:avLst>
          </a:prstGeom>
          <a:noFill/>
          <a:ln w="41275">
            <a:solidFill>
              <a:schemeClr val="accent2"/>
            </a:solidFill>
            <a:headEnd type="none" w="lg" len="lg"/>
            <a:tailEnd type="diamond"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8 here.</a:t>
            </a:r>
          </a:p>
        </p:txBody>
      </p:sp>
      <p:sp>
        <p:nvSpPr>
          <p:cNvPr id="36" name="Timeline Item 9">
            <a:extLst>
              <a:ext uri="{FF2B5EF4-FFF2-40B4-BE49-F238E27FC236}">
                <a16:creationId xmlns:a16="http://schemas.microsoft.com/office/drawing/2014/main" id="{2CD28ECE-ECF2-4119-AAA7-D9F5245530C4}"/>
              </a:ext>
            </a:extLst>
          </p:cNvPr>
          <p:cNvSpPr>
            <a:spLocks noGrp="1"/>
          </p:cNvSpPr>
          <p:nvPr>
            <p:ph type="body" idx="33" hasCustomPrompt="1"/>
          </p:nvPr>
        </p:nvSpPr>
        <p:spPr>
          <a:xfrm>
            <a:off x="4600952" y="5188297"/>
            <a:ext cx="3357485" cy="337015"/>
          </a:xfrm>
          <a:prstGeom prst="callout1">
            <a:avLst>
              <a:gd name="adj1" fmla="val 99315"/>
              <a:gd name="adj2" fmla="val 108543"/>
              <a:gd name="adj3" fmla="val 101809"/>
              <a:gd name="adj4" fmla="val -427"/>
            </a:avLst>
          </a:prstGeom>
          <a:noFill/>
          <a:ln w="41275">
            <a:solidFill>
              <a:schemeClr val="accent2"/>
            </a:solidFill>
            <a:headEnd type="diamond" w="lg" len="lg"/>
            <a:tailEnd type="none" w="lg" len="lg"/>
          </a:ln>
        </p:spPr>
        <p:style>
          <a:lnRef idx="2">
            <a:schemeClr val="accent1"/>
          </a:lnRef>
          <a:fillRef idx="1">
            <a:schemeClr val="lt1"/>
          </a:fillRef>
          <a:effectRef idx="0">
            <a:schemeClr val="accent1"/>
          </a:effectRef>
          <a:fontRef idx="minor">
            <a:schemeClr val="dk1"/>
          </a:fontRef>
        </p:style>
        <p:txBody>
          <a:bodyPr lIns="91440" rIns="91440" bIns="27432" anchor="b">
            <a:spAutoFit/>
          </a:bodyPr>
          <a:lstStyle>
            <a:lvl1pPr marL="0" indent="0" algn="l">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Add Timeline Item 9 here.</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lvl1pPr>
              <a:defRPr>
                <a:solidFill>
                  <a:srgbClr val="8C8C8C"/>
                </a:solidFill>
              </a:defRPr>
            </a:lvl1pPr>
          </a:lstStyle>
          <a:p>
            <a:endParaRPr lang="en-US"/>
          </a:p>
        </p:txBody>
      </p:sp>
    </p:spTree>
    <p:extLst>
      <p:ext uri="{BB962C8B-B14F-4D97-AF65-F5344CB8AC3E}">
        <p14:creationId xmlns:p14="http://schemas.microsoft.com/office/powerpoint/2010/main" val="183915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pic>
        <p:nvPicPr>
          <p:cNvPr id="19" name="Envelope Icon">
            <a:extLst>
              <a:ext uri="{FF2B5EF4-FFF2-40B4-BE49-F238E27FC236}">
                <a16:creationId xmlns:a16="http://schemas.microsoft.com/office/drawing/2014/main" id="{2359C801-6FA3-4BD2-A600-321070D79C3D}"/>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284" y="266368"/>
            <a:ext cx="400382" cy="400382"/>
          </a:xfrm>
          <a:prstGeom prst="rect">
            <a:avLst/>
          </a:prstGeom>
        </p:spPr>
      </p:pic>
      <p:grpSp>
        <p:nvGrpSpPr>
          <p:cNvPr id="18" name="Email Envelope Icon">
            <a:extLst>
              <a:ext uri="{FF2B5EF4-FFF2-40B4-BE49-F238E27FC236}">
                <a16:creationId xmlns:a16="http://schemas.microsoft.com/office/drawing/2014/main" id="{038B947E-84BB-4262-B5FD-668E7C02CD86}"/>
              </a:ext>
              <a:ext uri="{C183D7F6-B498-43B3-948B-1728B52AA6E4}">
                <adec:decorative xmlns:adec="http://schemas.microsoft.com/office/drawing/2017/decorative" val="1"/>
              </a:ext>
            </a:extLst>
          </p:cNvPr>
          <p:cNvGrpSpPr/>
          <p:nvPr userDrawn="1"/>
        </p:nvGrpSpPr>
        <p:grpSpPr>
          <a:xfrm>
            <a:off x="9415617" y="2376261"/>
            <a:ext cx="1914072" cy="2105479"/>
            <a:chOff x="9415617" y="2376261"/>
            <a:chExt cx="1914072" cy="2105479"/>
          </a:xfrm>
        </p:grpSpPr>
        <p:grpSp>
          <p:nvGrpSpPr>
            <p:cNvPr id="14" name="Group 13">
              <a:extLst>
                <a:ext uri="{FF2B5EF4-FFF2-40B4-BE49-F238E27FC236}">
                  <a16:creationId xmlns:a16="http://schemas.microsoft.com/office/drawing/2014/main" id="{44C3A8A9-9D35-4CBF-B48D-28E6D69B71E5}"/>
                </a:ext>
                <a:ext uri="{C183D7F6-B498-43B3-948B-1728B52AA6E4}">
                  <adec:decorative xmlns:adec="http://schemas.microsoft.com/office/drawing/2017/decorative" val="1"/>
                </a:ext>
              </a:extLst>
            </p:cNvPr>
            <p:cNvGrpSpPr/>
            <p:nvPr userDrawn="1"/>
          </p:nvGrpSpPr>
          <p:grpSpPr>
            <a:xfrm>
              <a:off x="9415617" y="2376261"/>
              <a:ext cx="1914072" cy="2105479"/>
              <a:chOff x="8746030" y="2376261"/>
              <a:chExt cx="1914072" cy="2105479"/>
            </a:xfrm>
          </p:grpSpPr>
          <p:sp>
            <p:nvSpPr>
              <p:cNvPr id="13" name="Rectangle 12">
                <a:extLst>
                  <a:ext uri="{FF2B5EF4-FFF2-40B4-BE49-F238E27FC236}">
                    <a16:creationId xmlns:a16="http://schemas.microsoft.com/office/drawing/2014/main" id="{3385D42F-F634-48D6-A4CA-C3299E3FC6F3}"/>
                  </a:ext>
                </a:extLst>
              </p:cNvPr>
              <p:cNvSpPr/>
              <p:nvPr userDrawn="1"/>
            </p:nvSpPr>
            <p:spPr>
              <a:xfrm>
                <a:off x="9163050" y="2676525"/>
                <a:ext cx="1123950" cy="1127760"/>
              </a:xfrm>
              <a:prstGeom prst="rect">
                <a:avLst/>
              </a:prstGeom>
              <a:gradFill flip="none" rotWithShape="1">
                <a:gsLst>
                  <a:gs pos="97619">
                    <a:schemeClr val="accent4">
                      <a:lumMod val="90000"/>
                    </a:schemeClr>
                  </a:gs>
                  <a:gs pos="3968">
                    <a:srgbClr val="F3F4F4"/>
                  </a:gs>
                  <a:gs pos="26000">
                    <a:schemeClr val="bg1"/>
                  </a:gs>
                  <a:gs pos="77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5A79651-71F3-44A8-A1A3-0EF6414C910A}"/>
                  </a:ext>
                </a:extLst>
              </p:cNvPr>
              <p:cNvSpPr/>
              <p:nvPr userDrawn="1"/>
            </p:nvSpPr>
            <p:spPr>
              <a:xfrm>
                <a:off x="8801100" y="3276600"/>
                <a:ext cx="1790700" cy="1127760"/>
              </a:xfrm>
              <a:custGeom>
                <a:avLst/>
                <a:gdLst>
                  <a:gd name="connsiteX0" fmla="*/ 0 w 1790700"/>
                  <a:gd name="connsiteY0" fmla="*/ 0 h 1127760"/>
                  <a:gd name="connsiteX1" fmla="*/ 1790700 w 1790700"/>
                  <a:gd name="connsiteY1" fmla="*/ 0 h 1127760"/>
                  <a:gd name="connsiteX2" fmla="*/ 1790700 w 1790700"/>
                  <a:gd name="connsiteY2" fmla="*/ 1127760 h 1127760"/>
                  <a:gd name="connsiteX3" fmla="*/ 0 w 1790700"/>
                  <a:gd name="connsiteY3" fmla="*/ 1127760 h 1127760"/>
                  <a:gd name="connsiteX4" fmla="*/ 0 w 1790700"/>
                  <a:gd name="connsiteY4" fmla="*/ 0 h 1127760"/>
                  <a:gd name="connsiteX0" fmla="*/ 0 w 1790700"/>
                  <a:gd name="connsiteY0" fmla="*/ 7144 h 1134904"/>
                  <a:gd name="connsiteX1" fmla="*/ 1316831 w 1790700"/>
                  <a:gd name="connsiteY1" fmla="*/ 0 h 1134904"/>
                  <a:gd name="connsiteX2" fmla="*/ 1790700 w 1790700"/>
                  <a:gd name="connsiteY2" fmla="*/ 7144 h 1134904"/>
                  <a:gd name="connsiteX3" fmla="*/ 1790700 w 1790700"/>
                  <a:gd name="connsiteY3" fmla="*/ 1134904 h 1134904"/>
                  <a:gd name="connsiteX4" fmla="*/ 0 w 1790700"/>
                  <a:gd name="connsiteY4" fmla="*/ 1134904 h 1134904"/>
                  <a:gd name="connsiteX5" fmla="*/ 0 w 1790700"/>
                  <a:gd name="connsiteY5" fmla="*/ 7144 h 1134904"/>
                  <a:gd name="connsiteX0" fmla="*/ 0 w 1790700"/>
                  <a:gd name="connsiteY0" fmla="*/ 7144 h 1134904"/>
                  <a:gd name="connsiteX1" fmla="*/ 497681 w 1790700"/>
                  <a:gd name="connsiteY1" fmla="*/ 4763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7144 h 1134904"/>
                  <a:gd name="connsiteX1" fmla="*/ 628650 w 1790700"/>
                  <a:gd name="connsiteY1" fmla="*/ 542926 h 1134904"/>
                  <a:gd name="connsiteX2" fmla="*/ 1316831 w 1790700"/>
                  <a:gd name="connsiteY2" fmla="*/ 0 h 1134904"/>
                  <a:gd name="connsiteX3" fmla="*/ 1790700 w 1790700"/>
                  <a:gd name="connsiteY3" fmla="*/ 7144 h 1134904"/>
                  <a:gd name="connsiteX4" fmla="*/ 1790700 w 1790700"/>
                  <a:gd name="connsiteY4" fmla="*/ 1134904 h 1134904"/>
                  <a:gd name="connsiteX5" fmla="*/ 0 w 1790700"/>
                  <a:gd name="connsiteY5" fmla="*/ 1134904 h 1134904"/>
                  <a:gd name="connsiteX6" fmla="*/ 0 w 1790700"/>
                  <a:gd name="connsiteY6" fmla="*/ 7144 h 1134904"/>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 name="connsiteX0" fmla="*/ 0 w 1790700"/>
                  <a:gd name="connsiteY0" fmla="*/ 0 h 1127760"/>
                  <a:gd name="connsiteX1" fmla="*/ 628650 w 1790700"/>
                  <a:gd name="connsiteY1" fmla="*/ 535782 h 1127760"/>
                  <a:gd name="connsiteX2" fmla="*/ 1188244 w 1790700"/>
                  <a:gd name="connsiteY2" fmla="*/ 528638 h 1127760"/>
                  <a:gd name="connsiteX3" fmla="*/ 1790700 w 1790700"/>
                  <a:gd name="connsiteY3" fmla="*/ 0 h 1127760"/>
                  <a:gd name="connsiteX4" fmla="*/ 1790700 w 1790700"/>
                  <a:gd name="connsiteY4" fmla="*/ 1127760 h 1127760"/>
                  <a:gd name="connsiteX5" fmla="*/ 0 w 1790700"/>
                  <a:gd name="connsiteY5" fmla="*/ 1127760 h 1127760"/>
                  <a:gd name="connsiteX6" fmla="*/ 0 w 1790700"/>
                  <a:gd name="connsiteY6" fmla="*/ 0 h 1127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90700" h="1127760">
                    <a:moveTo>
                      <a:pt x="0" y="0"/>
                    </a:moveTo>
                    <a:lnTo>
                      <a:pt x="628650" y="535782"/>
                    </a:lnTo>
                    <a:cubicBezTo>
                      <a:pt x="731837" y="447676"/>
                      <a:pt x="937419" y="361950"/>
                      <a:pt x="1188244" y="528638"/>
                    </a:cubicBezTo>
                    <a:lnTo>
                      <a:pt x="1790700" y="0"/>
                    </a:lnTo>
                    <a:lnTo>
                      <a:pt x="1790700" y="1127760"/>
                    </a:lnTo>
                    <a:lnTo>
                      <a:pt x="0" y="1127760"/>
                    </a:lnTo>
                    <a:lnTo>
                      <a:pt x="0" y="0"/>
                    </a:lnTo>
                    <a:close/>
                  </a:path>
                </a:pathLst>
              </a:custGeom>
              <a:gradFill flip="none" rotWithShape="1">
                <a:gsLst>
                  <a:gs pos="0">
                    <a:schemeClr val="bg1"/>
                  </a:gs>
                  <a:gs pos="83000">
                    <a:srgbClr val="F3F4F4"/>
                  </a:gs>
                  <a:gs pos="100000">
                    <a:schemeClr val="accent4">
                      <a:lumMod val="30000"/>
                      <a:lumOff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78684A7-3494-4151-98DE-DB26EB114126}"/>
                  </a:ext>
                </a:extLst>
              </p:cNvPr>
              <p:cNvSpPr/>
              <p:nvPr/>
            </p:nvSpPr>
            <p:spPr>
              <a:xfrm>
                <a:off x="8746030" y="2376261"/>
                <a:ext cx="1914072" cy="2105479"/>
              </a:xfrm>
              <a:custGeom>
                <a:avLst/>
                <a:gdLst>
                  <a:gd name="connsiteX0" fmla="*/ 1770516 w 1914071"/>
                  <a:gd name="connsiteY0" fmla="*/ 1904501 h 2105478"/>
                  <a:gd name="connsiteX1" fmla="*/ 1291998 w 1914071"/>
                  <a:gd name="connsiteY1" fmla="*/ 1449909 h 2105478"/>
                  <a:gd name="connsiteX2" fmla="*/ 1770516 w 1914071"/>
                  <a:gd name="connsiteY2" fmla="*/ 995317 h 2105478"/>
                  <a:gd name="connsiteX3" fmla="*/ 1770516 w 1914071"/>
                  <a:gd name="connsiteY3" fmla="*/ 1904501 h 2105478"/>
                  <a:gd name="connsiteX4" fmla="*/ 220118 w 1914071"/>
                  <a:gd name="connsiteY4" fmla="*/ 1961924 h 2105478"/>
                  <a:gd name="connsiteX5" fmla="*/ 693851 w 1914071"/>
                  <a:gd name="connsiteY5" fmla="*/ 1514509 h 2105478"/>
                  <a:gd name="connsiteX6" fmla="*/ 727347 w 1914071"/>
                  <a:gd name="connsiteY6" fmla="*/ 1483406 h 2105478"/>
                  <a:gd name="connsiteX7" fmla="*/ 1189117 w 1914071"/>
                  <a:gd name="connsiteY7" fmla="*/ 1483406 h 2105478"/>
                  <a:gd name="connsiteX8" fmla="*/ 1222613 w 1914071"/>
                  <a:gd name="connsiteY8" fmla="*/ 1514509 h 2105478"/>
                  <a:gd name="connsiteX9" fmla="*/ 1693954 w 1914071"/>
                  <a:gd name="connsiteY9" fmla="*/ 1961924 h 2105478"/>
                  <a:gd name="connsiteX10" fmla="*/ 220118 w 1914071"/>
                  <a:gd name="connsiteY10" fmla="*/ 1961924 h 2105478"/>
                  <a:gd name="connsiteX11" fmla="*/ 143555 w 1914071"/>
                  <a:gd name="connsiteY11" fmla="*/ 992925 h 2105478"/>
                  <a:gd name="connsiteX12" fmla="*/ 622073 w 1914071"/>
                  <a:gd name="connsiteY12" fmla="*/ 1447517 h 2105478"/>
                  <a:gd name="connsiteX13" fmla="*/ 143555 w 1914071"/>
                  <a:gd name="connsiteY13" fmla="*/ 1902109 h 2105478"/>
                  <a:gd name="connsiteX14" fmla="*/ 143555 w 1914071"/>
                  <a:gd name="connsiteY14" fmla="*/ 992925 h 2105478"/>
                  <a:gd name="connsiteX15" fmla="*/ 478518 w 1914071"/>
                  <a:gd name="connsiteY15" fmla="*/ 382814 h 2105478"/>
                  <a:gd name="connsiteX16" fmla="*/ 1435554 w 1914071"/>
                  <a:gd name="connsiteY16" fmla="*/ 382814 h 2105478"/>
                  <a:gd name="connsiteX17" fmla="*/ 1435554 w 1914071"/>
                  <a:gd name="connsiteY17" fmla="*/ 1179547 h 2105478"/>
                  <a:gd name="connsiteX18" fmla="*/ 1220221 w 1914071"/>
                  <a:gd name="connsiteY18" fmla="*/ 1385309 h 2105478"/>
                  <a:gd name="connsiteX19" fmla="*/ 693851 w 1914071"/>
                  <a:gd name="connsiteY19" fmla="*/ 1385309 h 2105478"/>
                  <a:gd name="connsiteX20" fmla="*/ 478518 w 1914071"/>
                  <a:gd name="connsiteY20" fmla="*/ 1179547 h 2105478"/>
                  <a:gd name="connsiteX21" fmla="*/ 478518 w 1914071"/>
                  <a:gd name="connsiteY21" fmla="*/ 382814 h 2105478"/>
                  <a:gd name="connsiteX22" fmla="*/ 1579109 w 1914071"/>
                  <a:gd name="connsiteY22" fmla="*/ 447414 h 2105478"/>
                  <a:gd name="connsiteX23" fmla="*/ 1579109 w 1914071"/>
                  <a:gd name="connsiteY23" fmla="*/ 239259 h 2105478"/>
                  <a:gd name="connsiteX24" fmla="*/ 1244147 w 1914071"/>
                  <a:gd name="connsiteY24" fmla="*/ 239259 h 2105478"/>
                  <a:gd name="connsiteX25" fmla="*/ 957036 w 1914071"/>
                  <a:gd name="connsiteY25" fmla="*/ 0 h 2105478"/>
                  <a:gd name="connsiteX26" fmla="*/ 669925 w 1914071"/>
                  <a:gd name="connsiteY26" fmla="*/ 239259 h 2105478"/>
                  <a:gd name="connsiteX27" fmla="*/ 334963 w 1914071"/>
                  <a:gd name="connsiteY27" fmla="*/ 239259 h 2105478"/>
                  <a:gd name="connsiteX28" fmla="*/ 334963 w 1914071"/>
                  <a:gd name="connsiteY28" fmla="*/ 449807 h 2105478"/>
                  <a:gd name="connsiteX29" fmla="*/ 0 w 1914071"/>
                  <a:gd name="connsiteY29" fmla="*/ 768021 h 2105478"/>
                  <a:gd name="connsiteX30" fmla="*/ 0 w 1914071"/>
                  <a:gd name="connsiteY30" fmla="*/ 2105479 h 2105478"/>
                  <a:gd name="connsiteX31" fmla="*/ 1914072 w 1914071"/>
                  <a:gd name="connsiteY31" fmla="*/ 2105479 h 2105478"/>
                  <a:gd name="connsiteX32" fmla="*/ 1914072 w 1914071"/>
                  <a:gd name="connsiteY32" fmla="*/ 768021 h 2105478"/>
                  <a:gd name="connsiteX33" fmla="*/ 1579109 w 1914071"/>
                  <a:gd name="connsiteY33" fmla="*/ 447414 h 2105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14071" h="2105478">
                    <a:moveTo>
                      <a:pt x="1770516" y="1904501"/>
                    </a:moveTo>
                    <a:lnTo>
                      <a:pt x="1291998" y="1449909"/>
                    </a:lnTo>
                    <a:lnTo>
                      <a:pt x="1770516" y="995317"/>
                    </a:lnTo>
                    <a:lnTo>
                      <a:pt x="1770516" y="1904501"/>
                    </a:lnTo>
                    <a:close/>
                    <a:moveTo>
                      <a:pt x="220118" y="1961924"/>
                    </a:moveTo>
                    <a:lnTo>
                      <a:pt x="693851" y="1514509"/>
                    </a:lnTo>
                    <a:lnTo>
                      <a:pt x="727347" y="1483406"/>
                    </a:lnTo>
                    <a:cubicBezTo>
                      <a:pt x="856547" y="1361384"/>
                      <a:pt x="1059917" y="1361384"/>
                      <a:pt x="1189117" y="1483406"/>
                    </a:cubicBezTo>
                    <a:lnTo>
                      <a:pt x="1222613" y="1514509"/>
                    </a:lnTo>
                    <a:lnTo>
                      <a:pt x="1693954" y="1961924"/>
                    </a:lnTo>
                    <a:lnTo>
                      <a:pt x="220118" y="1961924"/>
                    </a:lnTo>
                    <a:close/>
                    <a:moveTo>
                      <a:pt x="143555" y="992925"/>
                    </a:moveTo>
                    <a:lnTo>
                      <a:pt x="622073" y="1447517"/>
                    </a:lnTo>
                    <a:lnTo>
                      <a:pt x="143555" y="1902109"/>
                    </a:lnTo>
                    <a:lnTo>
                      <a:pt x="143555" y="992925"/>
                    </a:lnTo>
                    <a:close/>
                    <a:moveTo>
                      <a:pt x="478518" y="382814"/>
                    </a:moveTo>
                    <a:lnTo>
                      <a:pt x="1435554" y="382814"/>
                    </a:lnTo>
                    <a:lnTo>
                      <a:pt x="1435554" y="1179547"/>
                    </a:lnTo>
                    <a:lnTo>
                      <a:pt x="1220221" y="1385309"/>
                    </a:lnTo>
                    <a:cubicBezTo>
                      <a:pt x="1064702" y="1265680"/>
                      <a:pt x="849369" y="1265680"/>
                      <a:pt x="693851" y="1385309"/>
                    </a:cubicBezTo>
                    <a:lnTo>
                      <a:pt x="478518" y="1179547"/>
                    </a:lnTo>
                    <a:lnTo>
                      <a:pt x="478518" y="382814"/>
                    </a:lnTo>
                    <a:close/>
                    <a:moveTo>
                      <a:pt x="1579109" y="447414"/>
                    </a:moveTo>
                    <a:lnTo>
                      <a:pt x="1579109" y="239259"/>
                    </a:lnTo>
                    <a:lnTo>
                      <a:pt x="1244147" y="239259"/>
                    </a:lnTo>
                    <a:lnTo>
                      <a:pt x="957036" y="0"/>
                    </a:lnTo>
                    <a:lnTo>
                      <a:pt x="669925" y="239259"/>
                    </a:lnTo>
                    <a:lnTo>
                      <a:pt x="334963" y="239259"/>
                    </a:lnTo>
                    <a:lnTo>
                      <a:pt x="334963" y="449807"/>
                    </a:lnTo>
                    <a:lnTo>
                      <a:pt x="0" y="768021"/>
                    </a:lnTo>
                    <a:lnTo>
                      <a:pt x="0" y="2105479"/>
                    </a:lnTo>
                    <a:lnTo>
                      <a:pt x="1914072" y="2105479"/>
                    </a:lnTo>
                    <a:lnTo>
                      <a:pt x="1914072" y="768021"/>
                    </a:lnTo>
                    <a:lnTo>
                      <a:pt x="1579109" y="447414"/>
                    </a:lnTo>
                    <a:close/>
                  </a:path>
                </a:pathLst>
              </a:custGeom>
              <a:gradFill flip="none" rotWithShape="1">
                <a:gsLst>
                  <a:gs pos="0">
                    <a:schemeClr val="accent6">
                      <a:lumMod val="89000"/>
                    </a:schemeClr>
                  </a:gs>
                  <a:gs pos="23000">
                    <a:schemeClr val="accent6">
                      <a:lumMod val="89000"/>
                    </a:schemeClr>
                  </a:gs>
                  <a:gs pos="69000">
                    <a:schemeClr val="accent6">
                      <a:lumMod val="75000"/>
                    </a:schemeClr>
                  </a:gs>
                  <a:gs pos="97000">
                    <a:schemeClr val="accent6">
                      <a:lumMod val="70000"/>
                    </a:schemeClr>
                  </a:gs>
                </a:gsLst>
                <a:path path="circle">
                  <a:fillToRect r="100000" b="100000"/>
                </a:path>
                <a:tileRect l="-100000" t="-100000"/>
              </a:gradFill>
              <a:ln w="23912"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ED93B3FC-DDB7-49C5-B0E2-30332216E4A6}"/>
                  </a:ext>
                </a:extLst>
              </p:cNvPr>
              <p:cNvSpPr/>
              <p:nvPr/>
            </p:nvSpPr>
            <p:spPr>
              <a:xfrm>
                <a:off x="9394391" y="2897845"/>
                <a:ext cx="622073" cy="622073"/>
              </a:xfrm>
              <a:custGeom>
                <a:avLst/>
                <a:gdLst>
                  <a:gd name="connsiteX0" fmla="*/ 308675 w 622073"/>
                  <a:gd name="connsiteY0" fmla="*/ 394777 h 622073"/>
                  <a:gd name="connsiteX1" fmla="*/ 232112 w 622073"/>
                  <a:gd name="connsiteY1" fmla="*/ 318214 h 622073"/>
                  <a:gd name="connsiteX2" fmla="*/ 308675 w 622073"/>
                  <a:gd name="connsiteY2" fmla="*/ 241652 h 622073"/>
                  <a:gd name="connsiteX3" fmla="*/ 385237 w 622073"/>
                  <a:gd name="connsiteY3" fmla="*/ 318214 h 622073"/>
                  <a:gd name="connsiteX4" fmla="*/ 308675 w 622073"/>
                  <a:gd name="connsiteY4" fmla="*/ 394777 h 622073"/>
                  <a:gd name="connsiteX5" fmla="*/ 308675 w 622073"/>
                  <a:gd name="connsiteY5" fmla="*/ 626859 h 622073"/>
                  <a:gd name="connsiteX6" fmla="*/ 464193 w 622073"/>
                  <a:gd name="connsiteY6" fmla="*/ 588577 h 622073"/>
                  <a:gd name="connsiteX7" fmla="*/ 480941 w 622073"/>
                  <a:gd name="connsiteY7" fmla="*/ 533547 h 622073"/>
                  <a:gd name="connsiteX8" fmla="*/ 425912 w 622073"/>
                  <a:gd name="connsiteY8" fmla="*/ 516799 h 622073"/>
                  <a:gd name="connsiteX9" fmla="*/ 308675 w 622073"/>
                  <a:gd name="connsiteY9" fmla="*/ 545510 h 622073"/>
                  <a:gd name="connsiteX10" fmla="*/ 78986 w 622073"/>
                  <a:gd name="connsiteY10" fmla="*/ 313429 h 622073"/>
                  <a:gd name="connsiteX11" fmla="*/ 311067 w 622073"/>
                  <a:gd name="connsiteY11" fmla="*/ 81348 h 622073"/>
                  <a:gd name="connsiteX12" fmla="*/ 543148 w 622073"/>
                  <a:gd name="connsiteY12" fmla="*/ 313429 h 622073"/>
                  <a:gd name="connsiteX13" fmla="*/ 543148 w 622073"/>
                  <a:gd name="connsiteY13" fmla="*/ 389992 h 622073"/>
                  <a:gd name="connsiteX14" fmla="*/ 466585 w 622073"/>
                  <a:gd name="connsiteY14" fmla="*/ 313429 h 622073"/>
                  <a:gd name="connsiteX15" fmla="*/ 339778 w 622073"/>
                  <a:gd name="connsiteY15" fmla="*/ 157911 h 622073"/>
                  <a:gd name="connsiteX16" fmla="*/ 165119 w 622073"/>
                  <a:gd name="connsiteY16" fmla="*/ 253615 h 622073"/>
                  <a:gd name="connsiteX17" fmla="*/ 229719 w 622073"/>
                  <a:gd name="connsiteY17" fmla="*/ 442629 h 622073"/>
                  <a:gd name="connsiteX18" fmla="*/ 428304 w 622073"/>
                  <a:gd name="connsiteY18" fmla="*/ 411525 h 622073"/>
                  <a:gd name="connsiteX19" fmla="*/ 545541 w 622073"/>
                  <a:gd name="connsiteY19" fmla="*/ 464162 h 622073"/>
                  <a:gd name="connsiteX20" fmla="*/ 622104 w 622073"/>
                  <a:gd name="connsiteY20" fmla="*/ 387600 h 622073"/>
                  <a:gd name="connsiteX21" fmla="*/ 622104 w 622073"/>
                  <a:gd name="connsiteY21" fmla="*/ 311037 h 622073"/>
                  <a:gd name="connsiteX22" fmla="*/ 311067 w 622073"/>
                  <a:gd name="connsiteY22" fmla="*/ 0 h 622073"/>
                  <a:gd name="connsiteX23" fmla="*/ 30 w 622073"/>
                  <a:gd name="connsiteY23" fmla="*/ 311037 h 622073"/>
                  <a:gd name="connsiteX24" fmla="*/ 308675 w 622073"/>
                  <a:gd name="connsiteY24" fmla="*/ 626859 h 622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2073" h="622073">
                    <a:moveTo>
                      <a:pt x="308675" y="394777"/>
                    </a:moveTo>
                    <a:cubicBezTo>
                      <a:pt x="265608" y="394777"/>
                      <a:pt x="232112" y="358888"/>
                      <a:pt x="232112" y="318214"/>
                    </a:cubicBezTo>
                    <a:cubicBezTo>
                      <a:pt x="232112" y="275148"/>
                      <a:pt x="268001" y="241652"/>
                      <a:pt x="308675" y="241652"/>
                    </a:cubicBezTo>
                    <a:cubicBezTo>
                      <a:pt x="351741" y="241652"/>
                      <a:pt x="385237" y="275148"/>
                      <a:pt x="385237" y="318214"/>
                    </a:cubicBezTo>
                    <a:cubicBezTo>
                      <a:pt x="385237" y="361281"/>
                      <a:pt x="351741" y="394777"/>
                      <a:pt x="308675" y="394777"/>
                    </a:cubicBezTo>
                    <a:close/>
                    <a:moveTo>
                      <a:pt x="308675" y="626859"/>
                    </a:moveTo>
                    <a:cubicBezTo>
                      <a:pt x="363704" y="626859"/>
                      <a:pt x="416341" y="612503"/>
                      <a:pt x="464193" y="588577"/>
                    </a:cubicBezTo>
                    <a:cubicBezTo>
                      <a:pt x="483334" y="576614"/>
                      <a:pt x="490511" y="552688"/>
                      <a:pt x="480941" y="533547"/>
                    </a:cubicBezTo>
                    <a:cubicBezTo>
                      <a:pt x="468978" y="514407"/>
                      <a:pt x="445052" y="507229"/>
                      <a:pt x="425912" y="516799"/>
                    </a:cubicBezTo>
                    <a:cubicBezTo>
                      <a:pt x="390023" y="535940"/>
                      <a:pt x="349349" y="545510"/>
                      <a:pt x="308675" y="545510"/>
                    </a:cubicBezTo>
                    <a:cubicBezTo>
                      <a:pt x="181867" y="545510"/>
                      <a:pt x="76593" y="440237"/>
                      <a:pt x="78986" y="313429"/>
                    </a:cubicBezTo>
                    <a:cubicBezTo>
                      <a:pt x="78986" y="186622"/>
                      <a:pt x="184260" y="81348"/>
                      <a:pt x="311067" y="81348"/>
                    </a:cubicBezTo>
                    <a:cubicBezTo>
                      <a:pt x="437874" y="81348"/>
                      <a:pt x="543148" y="184229"/>
                      <a:pt x="543148" y="313429"/>
                    </a:cubicBezTo>
                    <a:lnTo>
                      <a:pt x="543148" y="389992"/>
                    </a:lnTo>
                    <a:cubicBezTo>
                      <a:pt x="500082" y="389992"/>
                      <a:pt x="466585" y="356496"/>
                      <a:pt x="466585" y="313429"/>
                    </a:cubicBezTo>
                    <a:cubicBezTo>
                      <a:pt x="466585" y="236866"/>
                      <a:pt x="413949" y="172266"/>
                      <a:pt x="339778" y="157911"/>
                    </a:cubicBezTo>
                    <a:cubicBezTo>
                      <a:pt x="265608" y="143555"/>
                      <a:pt x="191438" y="184229"/>
                      <a:pt x="165119" y="253615"/>
                    </a:cubicBezTo>
                    <a:cubicBezTo>
                      <a:pt x="138801" y="323000"/>
                      <a:pt x="165119" y="404348"/>
                      <a:pt x="229719" y="442629"/>
                    </a:cubicBezTo>
                    <a:cubicBezTo>
                      <a:pt x="294319" y="480911"/>
                      <a:pt x="378060" y="468948"/>
                      <a:pt x="428304" y="411525"/>
                    </a:cubicBezTo>
                    <a:cubicBezTo>
                      <a:pt x="457015" y="445022"/>
                      <a:pt x="500082" y="464162"/>
                      <a:pt x="545541" y="464162"/>
                    </a:cubicBezTo>
                    <a:cubicBezTo>
                      <a:pt x="588608" y="464162"/>
                      <a:pt x="622104" y="430666"/>
                      <a:pt x="622104" y="387600"/>
                    </a:cubicBezTo>
                    <a:lnTo>
                      <a:pt x="622104" y="311037"/>
                    </a:lnTo>
                    <a:cubicBezTo>
                      <a:pt x="622104" y="138770"/>
                      <a:pt x="483334" y="0"/>
                      <a:pt x="311067" y="0"/>
                    </a:cubicBezTo>
                    <a:cubicBezTo>
                      <a:pt x="138801" y="0"/>
                      <a:pt x="30" y="138770"/>
                      <a:pt x="30" y="311037"/>
                    </a:cubicBezTo>
                    <a:cubicBezTo>
                      <a:pt x="-2362" y="485696"/>
                      <a:pt x="136408" y="624466"/>
                      <a:pt x="308675" y="626859"/>
                    </a:cubicBezTo>
                    <a:close/>
                  </a:path>
                </a:pathLst>
              </a:custGeom>
              <a:solidFill>
                <a:schemeClr val="accent5"/>
              </a:solidFill>
              <a:ln w="23912" cap="flat">
                <a:noFill/>
                <a:prstDash val="solid"/>
                <a:miter/>
              </a:ln>
            </p:spPr>
            <p:txBody>
              <a:bodyPr rtlCol="0" anchor="ctr"/>
              <a:lstStyle/>
              <a:p>
                <a:endParaRPr lang="en-US"/>
              </a:p>
            </p:txBody>
          </p:sp>
        </p:grpSp>
        <p:sp>
          <p:nvSpPr>
            <p:cNvPr id="15" name="Isosceles Triangle 14">
              <a:extLst>
                <a:ext uri="{FF2B5EF4-FFF2-40B4-BE49-F238E27FC236}">
                  <a16:creationId xmlns:a16="http://schemas.microsoft.com/office/drawing/2014/main" id="{9BAC5326-69BC-4DCF-B682-4778B80809E4}"/>
                </a:ext>
              </a:extLst>
            </p:cNvPr>
            <p:cNvSpPr/>
            <p:nvPr userDrawn="1"/>
          </p:nvSpPr>
          <p:spPr>
            <a:xfrm rot="16200000">
              <a:off x="933977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2B9EA639-1876-4B22-BA5A-57AB07E3C79D}"/>
                </a:ext>
              </a:extLst>
            </p:cNvPr>
            <p:cNvSpPr/>
            <p:nvPr userDrawn="1"/>
          </p:nvSpPr>
          <p:spPr>
            <a:xfrm rot="5400000" flipH="1">
              <a:off x="10853846" y="2983647"/>
              <a:ext cx="547841" cy="28602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E4599619-B65E-4720-902B-79FAB6069DDB}"/>
                </a:ext>
              </a:extLst>
            </p:cNvPr>
            <p:cNvSpPr/>
            <p:nvPr userDrawn="1"/>
          </p:nvSpPr>
          <p:spPr>
            <a:xfrm flipH="1">
              <a:off x="10124928" y="2418638"/>
              <a:ext cx="495446" cy="194840"/>
            </a:xfrm>
            <a:prstGeom prst="triangle">
              <a:avLst/>
            </a:prstGeom>
            <a:solidFill>
              <a:schemeClr val="accent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“Contact” slide</a:t>
            </a:r>
          </a:p>
        </p:txBody>
      </p:sp>
      <p:sp>
        <p:nvSpPr>
          <p:cNvPr id="3" name="Contact Content Placeholder">
            <a:extLst>
              <a:ext uri="{FF2B5EF4-FFF2-40B4-BE49-F238E27FC236}">
                <a16:creationId xmlns:a16="http://schemas.microsoft.com/office/drawing/2014/main" id="{17AAC5FF-8264-4C60-8AAC-1B83EE24201B}"/>
              </a:ext>
            </a:extLst>
          </p:cNvPr>
          <p:cNvSpPr>
            <a:spLocks noGrp="1"/>
          </p:cNvSpPr>
          <p:nvPr>
            <p:ph idx="1" hasCustomPrompt="1"/>
          </p:nvPr>
        </p:nvSpPr>
        <p:spPr>
          <a:xfrm>
            <a:off x="817734" y="1137446"/>
            <a:ext cx="7244177" cy="5039517"/>
          </a:xfrm>
        </p:spPr>
        <p:txBody>
          <a:bodyPr anchor="ctr">
            <a:normAutofit/>
          </a:bodyPr>
          <a:lstStyle>
            <a:lvl1pPr>
              <a:spcBef>
                <a:spcPts val="1200"/>
              </a:spcBef>
              <a:defRPr sz="2400"/>
            </a:lvl1pPr>
            <a:lvl2pPr>
              <a:spcBef>
                <a:spcPts val="200"/>
              </a:spcBef>
              <a:defRPr sz="2000"/>
            </a:lvl2pPr>
            <a:lvl3pPr>
              <a:spcBef>
                <a:spcPts val="0"/>
              </a:spcBef>
              <a:defRPr sz="2000"/>
            </a:lvl3pPr>
            <a:lvl4pPr>
              <a:spcBef>
                <a:spcPts val="400"/>
              </a:spcBef>
              <a:defRPr sz="1800"/>
            </a:lvl4pPr>
            <a:lvl5pPr>
              <a:defRPr sz="1800"/>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505657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resenters / Moderators (3)">
    <p:spTree>
      <p:nvGrpSpPr>
        <p:cNvPr id="1" name=""/>
        <p:cNvGrpSpPr/>
        <p:nvPr/>
      </p:nvGrpSpPr>
      <p:grpSpPr>
        <a:xfrm>
          <a:off x="0" y="0"/>
          <a:ext cx="0" cy="0"/>
          <a:chOff x="0" y="0"/>
          <a:chExt cx="0" cy="0"/>
        </a:xfrm>
      </p:grpSpPr>
      <p:pic>
        <p:nvPicPr>
          <p:cNvPr id="12" name="Microphone Icon">
            <a:extLst>
              <a:ext uri="{FF2B5EF4-FFF2-40B4-BE49-F238E27FC236}">
                <a16:creationId xmlns:a16="http://schemas.microsoft.com/office/drawing/2014/main" id="{D88163A2-AAB5-4363-AED9-D71E2DD96B6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961748"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10" name="Person Info 1">
            <a:extLst>
              <a:ext uri="{FF2B5EF4-FFF2-40B4-BE49-F238E27FC236}">
                <a16:creationId xmlns:a16="http://schemas.microsoft.com/office/drawing/2014/main" id="{7AB118E0-BCC7-45C2-8F9E-6934FC665C9E}"/>
              </a:ext>
            </a:extLst>
          </p:cNvPr>
          <p:cNvSpPr>
            <a:spLocks noGrp="1"/>
          </p:cNvSpPr>
          <p:nvPr>
            <p:ph sz="half" idx="15" hasCustomPrompt="1"/>
          </p:nvPr>
        </p:nvSpPr>
        <p:spPr>
          <a:xfrm>
            <a:off x="423268"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4985834"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47354"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11" name="Person Photo 3">
            <a:extLst>
              <a:ext uri="{FF2B5EF4-FFF2-40B4-BE49-F238E27FC236}">
                <a16:creationId xmlns:a16="http://schemas.microsoft.com/office/drawing/2014/main" id="{53A828BF-2A5D-41FD-B227-FAAB818AC598}"/>
              </a:ext>
              <a:ext uri="{C183D7F6-B498-43B3-948B-1728B52AA6E4}">
                <adec:decorative xmlns:adec="http://schemas.microsoft.com/office/drawing/2017/decorative" val="1"/>
              </a:ext>
            </a:extLst>
          </p:cNvPr>
          <p:cNvSpPr>
            <a:spLocks noGrp="1"/>
          </p:cNvSpPr>
          <p:nvPr>
            <p:ph type="pic" sz="quarter" idx="16" hasCustomPrompt="1"/>
          </p:nvPr>
        </p:nvSpPr>
        <p:spPr>
          <a:xfrm>
            <a:off x="9009920" y="127215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4" name="Person Info 3">
            <a:extLst>
              <a:ext uri="{FF2B5EF4-FFF2-40B4-BE49-F238E27FC236}">
                <a16:creationId xmlns:a16="http://schemas.microsoft.com/office/drawing/2014/main" id="{134CD3E4-027C-4B7D-A65C-7DBA57E90025}"/>
              </a:ext>
            </a:extLst>
          </p:cNvPr>
          <p:cNvSpPr>
            <a:spLocks noGrp="1"/>
          </p:cNvSpPr>
          <p:nvPr>
            <p:ph sz="half" idx="2" hasCustomPrompt="1"/>
          </p:nvPr>
        </p:nvSpPr>
        <p:spPr>
          <a:xfrm>
            <a:off x="8471440" y="3874554"/>
            <a:ext cx="3566160" cy="2201789"/>
          </a:xfrm>
        </p:spPr>
        <p:txBody>
          <a:bodyPr>
            <a:noAutofit/>
          </a:bodyPr>
          <a:lstStyle>
            <a:lvl1pPr>
              <a:defRPr sz="2400"/>
            </a:lvl1pPr>
            <a:lvl2pPr>
              <a:defRPr sz="2000"/>
            </a:lvl2pPr>
            <a:lvl3pPr>
              <a:defRPr sz="2000"/>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326129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resenters / Moderators (2)">
    <p:spTree>
      <p:nvGrpSpPr>
        <p:cNvPr id="1" name=""/>
        <p:cNvGrpSpPr/>
        <p:nvPr/>
      </p:nvGrpSpPr>
      <p:grpSpPr>
        <a:xfrm>
          <a:off x="0" y="0"/>
          <a:ext cx="0" cy="0"/>
          <a:chOff x="0" y="0"/>
          <a:chExt cx="0" cy="0"/>
        </a:xfrm>
      </p:grpSpPr>
      <p:pic>
        <p:nvPicPr>
          <p:cNvPr id="10" name="Microphone Icon">
            <a:extLst>
              <a:ext uri="{FF2B5EF4-FFF2-40B4-BE49-F238E27FC236}">
                <a16:creationId xmlns:a16="http://schemas.microsoft.com/office/drawing/2014/main" id="{25EC0724-8798-467D-9F8D-322E0B6A7B23}"/>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hasCustomPrompt="1"/>
          </p:nvPr>
        </p:nvSpPr>
        <p:spPr/>
        <p:txBody>
          <a:bodyPr>
            <a:normAutofit/>
          </a:bodyPr>
          <a:lstStyle>
            <a:lvl1pPr>
              <a:defRPr sz="3600"/>
            </a:lvl1pPr>
          </a:lstStyle>
          <a:p>
            <a:r>
              <a:rPr lang="en-US"/>
              <a:t>Enter title for Speakers / Moderators slide</a:t>
            </a:r>
          </a:p>
        </p:txBody>
      </p:sp>
      <p:sp>
        <p:nvSpPr>
          <p:cNvPr id="8" name="Person Photo 1">
            <a:extLst>
              <a:ext uri="{FF2B5EF4-FFF2-40B4-BE49-F238E27FC236}">
                <a16:creationId xmlns:a16="http://schemas.microsoft.com/office/drawing/2014/main" id="{2E6B6379-B56C-4E3B-A6C5-2378DDFC5CED}"/>
              </a:ext>
              <a:ext uri="{C183D7F6-B498-43B3-948B-1728B52AA6E4}">
                <adec:decorative xmlns:adec="http://schemas.microsoft.com/office/drawing/2017/decorative" val="1"/>
              </a:ext>
            </a:extLst>
          </p:cNvPr>
          <p:cNvSpPr>
            <a:spLocks noGrp="1"/>
          </p:cNvSpPr>
          <p:nvPr>
            <p:ph type="pic" sz="quarter" idx="13" hasCustomPrompt="1"/>
          </p:nvPr>
        </p:nvSpPr>
        <p:spPr>
          <a:xfrm>
            <a:off x="1553029" y="1288742"/>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4" name="Person Info 1">
            <a:extLst>
              <a:ext uri="{FF2B5EF4-FFF2-40B4-BE49-F238E27FC236}">
                <a16:creationId xmlns:a16="http://schemas.microsoft.com/office/drawing/2014/main" id="{134CD3E4-027C-4B7D-A65C-7DBA57E90025}"/>
              </a:ext>
            </a:extLst>
          </p:cNvPr>
          <p:cNvSpPr>
            <a:spLocks noGrp="1"/>
          </p:cNvSpPr>
          <p:nvPr>
            <p:ph sz="half" idx="2" hasCustomPrompt="1"/>
          </p:nvPr>
        </p:nvSpPr>
        <p:spPr>
          <a:xfrm>
            <a:off x="4439823" y="1254648"/>
            <a:ext cx="5646057" cy="2201789"/>
          </a:xfrm>
        </p:spPr>
        <p:txBody>
          <a:bodyPr>
            <a:noAutofit/>
          </a:bodyPr>
          <a:lstStyle>
            <a:lvl1pPr>
              <a:defRPr/>
            </a:lvl1pPr>
            <a:lvl2pPr>
              <a:defRPr/>
            </a:lvl2pPr>
            <a:lvl3pPr>
              <a:defRPr/>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9" name="Person Photo 2">
            <a:extLst>
              <a:ext uri="{FF2B5EF4-FFF2-40B4-BE49-F238E27FC236}">
                <a16:creationId xmlns:a16="http://schemas.microsoft.com/office/drawing/2014/main" id="{844C8C0B-137B-4F7E-A91A-3A9FB71E114D}"/>
              </a:ext>
              <a:ext uri="{C183D7F6-B498-43B3-948B-1728B52AA6E4}">
                <adec:decorative xmlns:adec="http://schemas.microsoft.com/office/drawing/2017/decorative" val="1"/>
              </a:ext>
            </a:extLst>
          </p:cNvPr>
          <p:cNvSpPr>
            <a:spLocks noGrp="1"/>
          </p:cNvSpPr>
          <p:nvPr>
            <p:ph type="pic" sz="quarter" idx="14" hasCustomPrompt="1"/>
          </p:nvPr>
        </p:nvSpPr>
        <p:spPr>
          <a:xfrm>
            <a:off x="1502361" y="3832448"/>
            <a:ext cx="2133600" cy="2133600"/>
          </a:xfrm>
          <a:prstGeom prst="round2DiagRect">
            <a:avLst/>
          </a:prstGeom>
          <a:solidFill>
            <a:srgbClr val="F3F4F4"/>
          </a:solidFill>
          <a:ln>
            <a:solidFill>
              <a:schemeClr val="accent4"/>
            </a:solidFill>
          </a:ln>
        </p:spPr>
        <p:txBody>
          <a:bodyPr/>
          <a:lstStyle>
            <a:lvl1pPr marL="0" marR="0" indent="0" algn="ctr" defTabSz="914400" rtl="0" eaLnBrk="1" fontAlgn="auto" latinLnBrk="0" hangingPunct="1">
              <a:lnSpc>
                <a:spcPct val="95000"/>
              </a:lnSpc>
              <a:spcBef>
                <a:spcPts val="3000"/>
              </a:spcBef>
              <a:spcAft>
                <a:spcPts val="0"/>
              </a:spcAft>
              <a:buClr>
                <a:schemeClr val="accent2"/>
              </a:buClr>
              <a:buSzTx/>
              <a:buFontTx/>
              <a:buNone/>
              <a:tabLst/>
              <a:defRPr sz="2000" b="0" i="1">
                <a:solidFill>
                  <a:schemeClr val="tx2"/>
                </a:solidFill>
              </a:defRPr>
            </a:lvl1pPr>
          </a:lstStyle>
          <a:p>
            <a:pPr marL="0" marR="0" lvl="0" indent="0" algn="ctr" defTabSz="914400" rtl="0" eaLnBrk="1" fontAlgn="auto" latinLnBrk="0" hangingPunct="1">
              <a:lnSpc>
                <a:spcPct val="95000"/>
              </a:lnSpc>
              <a:spcBef>
                <a:spcPts val="3000"/>
              </a:spcBef>
              <a:spcAft>
                <a:spcPts val="0"/>
              </a:spcAft>
              <a:buClr>
                <a:schemeClr val="accent2"/>
              </a:buClr>
              <a:buSzTx/>
              <a:buFontTx/>
              <a:buNone/>
              <a:tabLst/>
              <a:defRPr/>
            </a:pPr>
            <a:r>
              <a:rPr lang="en-US"/>
              <a:t>Click icon to add picture, or drag and drop from your files.</a:t>
            </a:r>
          </a:p>
        </p:txBody>
      </p:sp>
      <p:sp>
        <p:nvSpPr>
          <p:cNvPr id="3" name="Person Info 2">
            <a:extLst>
              <a:ext uri="{FF2B5EF4-FFF2-40B4-BE49-F238E27FC236}">
                <a16:creationId xmlns:a16="http://schemas.microsoft.com/office/drawing/2014/main" id="{2BE8F200-D8FA-4BA3-841A-0AA90D44A055}"/>
              </a:ext>
            </a:extLst>
          </p:cNvPr>
          <p:cNvSpPr>
            <a:spLocks noGrp="1"/>
          </p:cNvSpPr>
          <p:nvPr>
            <p:ph sz="half" idx="1" hasCustomPrompt="1"/>
          </p:nvPr>
        </p:nvSpPr>
        <p:spPr>
          <a:xfrm>
            <a:off x="4439822" y="3798354"/>
            <a:ext cx="5646057" cy="2201789"/>
          </a:xfrm>
        </p:spPr>
        <p:txBody>
          <a:bodyPr>
            <a:noAutofit/>
          </a:bodyPr>
          <a:lstStyle>
            <a:lvl1pPr>
              <a:defRPr/>
            </a:lvl1pPr>
            <a:lvl2pPr>
              <a:defRPr/>
            </a:lvl2pPr>
            <a:lvl3pPr>
              <a:defRPr/>
            </a:lvl3pPr>
            <a:lvl4pPr>
              <a:defRPr/>
            </a:lvl4pPr>
            <a:lvl5pPr>
              <a:defRPr/>
            </a:lvl5pPr>
          </a:lstStyle>
          <a:p>
            <a:pPr lvl="0"/>
            <a:r>
              <a:rPr lang="en-US"/>
              <a:t>FirstName </a:t>
            </a:r>
            <a:r>
              <a:rPr lang="en-US" err="1"/>
              <a:t>LastName</a:t>
            </a:r>
            <a:endParaRPr lang="en-US"/>
          </a:p>
          <a:p>
            <a:pPr lvl="1"/>
            <a:r>
              <a:rPr lang="en-US"/>
              <a:t>Position</a:t>
            </a:r>
          </a:p>
          <a:p>
            <a:pPr lvl="2"/>
            <a:r>
              <a:rPr lang="en-US"/>
              <a:t>Organization</a:t>
            </a:r>
          </a:p>
          <a:p>
            <a:pPr lvl="3"/>
            <a:r>
              <a:rPr lang="en-US"/>
              <a:t>Email</a:t>
            </a:r>
          </a:p>
          <a:p>
            <a:pPr lvl="4"/>
            <a:r>
              <a:rPr lang="en-US"/>
              <a:t>Phone</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86250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resenter / Moderator">
    <p:spTree>
      <p:nvGrpSpPr>
        <p:cNvPr id="1" name=""/>
        <p:cNvGrpSpPr/>
        <p:nvPr/>
      </p:nvGrpSpPr>
      <p:grpSpPr>
        <a:xfrm>
          <a:off x="0" y="0"/>
          <a:ext cx="0" cy="0"/>
          <a:chOff x="0" y="0"/>
          <a:chExt cx="0" cy="0"/>
        </a:xfrm>
      </p:grpSpPr>
      <p:pic>
        <p:nvPicPr>
          <p:cNvPr id="8" name="Microphone Icon">
            <a:extLst>
              <a:ext uri="{FF2B5EF4-FFF2-40B4-BE49-F238E27FC236}">
                <a16:creationId xmlns:a16="http://schemas.microsoft.com/office/drawing/2014/main" id="{821C247C-8EBB-4D4A-8797-57C42F0B7172}"/>
              </a:ext>
              <a:ext uri="{C183D7F6-B498-43B3-948B-1728B52AA6E4}">
                <adec:decorative xmlns:adec="http://schemas.microsoft.com/office/drawing/2017/decorative" val="1"/>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0" y="210800"/>
            <a:ext cx="457200" cy="457200"/>
          </a:xfrm>
          <a:prstGeom prst="rect">
            <a:avLst/>
          </a:prstGeom>
        </p:spPr>
      </p:pic>
      <p:sp>
        <p:nvSpPr>
          <p:cNvPr id="6" name="Slide Number">
            <a:extLst>
              <a:ext uri="{FF2B5EF4-FFF2-40B4-BE49-F238E27FC236}">
                <a16:creationId xmlns:a16="http://schemas.microsoft.com/office/drawing/2014/main" id="{FEA3DEE6-72F4-49C9-965D-E6F849A5E88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4" name="Title">
            <a:extLst>
              <a:ext uri="{FF2B5EF4-FFF2-40B4-BE49-F238E27FC236}">
                <a16:creationId xmlns:a16="http://schemas.microsoft.com/office/drawing/2014/main" id="{CF31141F-3166-4574-964B-985B9D39E826}"/>
              </a:ext>
            </a:extLst>
          </p:cNvPr>
          <p:cNvSpPr>
            <a:spLocks noGrp="1"/>
          </p:cNvSpPr>
          <p:nvPr>
            <p:ph type="title" hasCustomPrompt="1"/>
          </p:nvPr>
        </p:nvSpPr>
        <p:spPr/>
        <p:txBody>
          <a:bodyPr>
            <a:normAutofit/>
          </a:bodyPr>
          <a:lstStyle>
            <a:lvl1pPr>
              <a:defRPr sz="3600"/>
            </a:lvl1pPr>
          </a:lstStyle>
          <a:p>
            <a:r>
              <a:rPr lang="en-US"/>
              <a:t>Enter title for Speaker / Moderator slide</a:t>
            </a:r>
          </a:p>
        </p:txBody>
      </p:sp>
      <p:sp>
        <p:nvSpPr>
          <p:cNvPr id="7" name="Person Photo">
            <a:extLst>
              <a:ext uri="{FF2B5EF4-FFF2-40B4-BE49-F238E27FC236}">
                <a16:creationId xmlns:a16="http://schemas.microsoft.com/office/drawing/2014/main" id="{B7D89C1E-6C46-426B-BD63-ECEF239257D2}"/>
              </a:ext>
              <a:ext uri="{C183D7F6-B498-43B3-948B-1728B52AA6E4}">
                <adec:decorative xmlns:adec="http://schemas.microsoft.com/office/drawing/2017/decorative" val="1"/>
              </a:ext>
            </a:extLst>
          </p:cNvPr>
          <p:cNvSpPr>
            <a:spLocks noGrp="1"/>
          </p:cNvSpPr>
          <p:nvPr>
            <p:ph type="pic" sz="quarter" idx="13" hasCustomPrompt="1"/>
          </p:nvPr>
        </p:nvSpPr>
        <p:spPr>
          <a:xfrm>
            <a:off x="1502361" y="2590404"/>
            <a:ext cx="2133600" cy="2133600"/>
          </a:xfrm>
          <a:prstGeom prst="round2DiagRect">
            <a:avLst/>
          </a:prstGeom>
          <a:solidFill>
            <a:srgbClr val="F3F4F4"/>
          </a:solidFill>
          <a:ln>
            <a:solidFill>
              <a:schemeClr val="accent4"/>
            </a:solidFill>
          </a:ln>
        </p:spPr>
        <p:txBody>
          <a:bodyPr/>
          <a:lstStyle>
            <a:lvl1pPr algn="ctr">
              <a:defRPr sz="2000" b="0" i="1">
                <a:solidFill>
                  <a:schemeClr val="tx2"/>
                </a:solidFill>
              </a:defRPr>
            </a:lvl1pPr>
          </a:lstStyle>
          <a:p>
            <a:r>
              <a:rPr lang="en-US"/>
              <a:t>Click icon to add picture, or drag and drop from your files.</a:t>
            </a:r>
          </a:p>
        </p:txBody>
      </p:sp>
      <p:sp>
        <p:nvSpPr>
          <p:cNvPr id="3" name="Person Info">
            <a:extLst>
              <a:ext uri="{FF2B5EF4-FFF2-40B4-BE49-F238E27FC236}">
                <a16:creationId xmlns:a16="http://schemas.microsoft.com/office/drawing/2014/main" id="{17AAC5FF-8264-4C60-8AAC-1B83EE24201B}"/>
              </a:ext>
            </a:extLst>
          </p:cNvPr>
          <p:cNvSpPr>
            <a:spLocks noGrp="1"/>
          </p:cNvSpPr>
          <p:nvPr>
            <p:ph idx="1" hasCustomPrompt="1"/>
          </p:nvPr>
        </p:nvSpPr>
        <p:spPr>
          <a:xfrm>
            <a:off x="4439822" y="1137446"/>
            <a:ext cx="7244177" cy="5039517"/>
          </a:xfrm>
        </p:spPr>
        <p:txBody>
          <a:bodyPr anchor="ctr">
            <a:noAutofit/>
          </a:bodyPr>
          <a:lstStyle>
            <a:lvl1pPr>
              <a:defRPr/>
            </a:lvl1pPr>
            <a:lvl2pPr>
              <a:defRPr/>
            </a:lvl2pPr>
            <a:lvl3pPr>
              <a:defRPr/>
            </a:lvl3pPr>
          </a:lstStyle>
          <a:p>
            <a:pPr lvl="0"/>
            <a:r>
              <a:rPr lang="en-US"/>
              <a:t>FirstName LastName</a:t>
            </a:r>
          </a:p>
          <a:p>
            <a:pPr lvl="1"/>
            <a:r>
              <a:rPr lang="en-US"/>
              <a:t>Position</a:t>
            </a:r>
          </a:p>
          <a:p>
            <a:pPr lvl="2"/>
            <a:r>
              <a:rPr lang="en-US"/>
              <a:t>Organization</a:t>
            </a:r>
          </a:p>
          <a:p>
            <a:pPr lvl="3"/>
            <a:r>
              <a:rPr lang="en-US"/>
              <a:t>Email</a:t>
            </a:r>
          </a:p>
          <a:p>
            <a:pPr lvl="4"/>
            <a:r>
              <a:rPr lang="en-US"/>
              <a:t>Phone</a:t>
            </a:r>
          </a:p>
        </p:txBody>
      </p:sp>
      <p:sp>
        <p:nvSpPr>
          <p:cNvPr id="5" name="Footer Placeholder">
            <a:extLst>
              <a:ext uri="{FF2B5EF4-FFF2-40B4-BE49-F238E27FC236}">
                <a16:creationId xmlns:a16="http://schemas.microsoft.com/office/drawing/2014/main" id="{3E5B53C0-0C47-43AC-BBAB-8355450A49E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9157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a:xfrm>
            <a:off x="805866" y="46208"/>
            <a:ext cx="11081334" cy="786384"/>
          </a:xfrm>
        </p:spPr>
        <p:txBody>
          <a:bodyPr/>
          <a:lstStyle/>
          <a:p>
            <a:r>
              <a:rPr lang="en-US" dirty="0"/>
              <a:t>Click to edit Master title style</a:t>
            </a:r>
          </a:p>
        </p:txBody>
      </p:sp>
      <p:sp>
        <p:nvSpPr>
          <p:cNvPr id="3" name="Subtitle">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39788" y="999279"/>
            <a:ext cx="10515600" cy="823912"/>
          </a:xfrm>
          <a:solidFill>
            <a:srgbClr val="F3F4F4"/>
          </a:solidFill>
          <a:ln>
            <a:solidFill>
              <a:schemeClr val="accent4"/>
            </a:solidFill>
          </a:ln>
        </p:spPr>
        <p:txBody>
          <a:bodyPr anchor="ctr">
            <a:normAutofit/>
          </a:bodyPr>
          <a:lstStyle>
            <a:lvl1pPr marL="0" indent="0" algn="l">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subtitle </a:t>
            </a:r>
          </a:p>
        </p:txBody>
      </p:sp>
      <p:sp>
        <p:nvSpPr>
          <p:cNvPr id="4" name="Content Placeholder">
            <a:extLst>
              <a:ext uri="{FF2B5EF4-FFF2-40B4-BE49-F238E27FC236}">
                <a16:creationId xmlns:a16="http://schemas.microsoft.com/office/drawing/2014/main" id="{18CFC8C1-67C5-455C-AAC1-338413D4B475}"/>
              </a:ext>
            </a:extLst>
          </p:cNvPr>
          <p:cNvSpPr>
            <a:spLocks noGrp="1"/>
          </p:cNvSpPr>
          <p:nvPr>
            <p:ph sz="half" idx="2"/>
          </p:nvPr>
        </p:nvSpPr>
        <p:spPr>
          <a:xfrm>
            <a:off x="839788" y="1989878"/>
            <a:ext cx="1051560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776299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7" name="Slide Number">
            <a:extLst>
              <a:ext uri="{FF2B5EF4-FFF2-40B4-BE49-F238E27FC236}">
                <a16:creationId xmlns:a16="http://schemas.microsoft.com/office/drawing/2014/main" id="{07E76459-9783-4638-A403-290188AF83C5}"/>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BCC9EA8F-2DFF-4F02-95B9-44E5CC5ED0EF}"/>
              </a:ext>
            </a:extLst>
          </p:cNvPr>
          <p:cNvSpPr>
            <a:spLocks noGrp="1"/>
          </p:cNvSpPr>
          <p:nvPr>
            <p:ph type="title"/>
          </p:nvPr>
        </p:nvSpPr>
        <p:spPr/>
        <p:txBody>
          <a:bodyPr/>
          <a:lstStyle/>
          <a:p>
            <a:r>
              <a:rPr lang="en-US" dirty="0"/>
              <a:t>Click to edit Master title style</a:t>
            </a:r>
          </a:p>
        </p:txBody>
      </p:sp>
      <p:sp>
        <p:nvSpPr>
          <p:cNvPr id="3" name="Content Placeholder Left">
            <a:extLst>
              <a:ext uri="{FF2B5EF4-FFF2-40B4-BE49-F238E27FC236}">
                <a16:creationId xmlns:a16="http://schemas.microsoft.com/office/drawing/2014/main" id="{2BE8F200-D8FA-4BA3-841A-0AA90D44A055}"/>
              </a:ext>
            </a:extLst>
          </p:cNvPr>
          <p:cNvSpPr>
            <a:spLocks noGrp="1"/>
          </p:cNvSpPr>
          <p:nvPr>
            <p:ph sz="half" idx="1"/>
          </p:nvPr>
        </p:nvSpPr>
        <p:spPr>
          <a:xfrm>
            <a:off x="838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Right">
            <a:extLst>
              <a:ext uri="{FF2B5EF4-FFF2-40B4-BE49-F238E27FC236}">
                <a16:creationId xmlns:a16="http://schemas.microsoft.com/office/drawing/2014/main" id="{134CD3E4-027C-4B7D-A65C-7DBA57E90025}"/>
              </a:ext>
            </a:extLst>
          </p:cNvPr>
          <p:cNvSpPr>
            <a:spLocks noGrp="1"/>
          </p:cNvSpPr>
          <p:nvPr>
            <p:ph sz="half" idx="2"/>
          </p:nvPr>
        </p:nvSpPr>
        <p:spPr>
          <a:xfrm>
            <a:off x="6172200" y="1161144"/>
            <a:ext cx="5181600" cy="5015820"/>
          </a:xfr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a:extLst>
              <a:ext uri="{FF2B5EF4-FFF2-40B4-BE49-F238E27FC236}">
                <a16:creationId xmlns:a16="http://schemas.microsoft.com/office/drawing/2014/main" id="{1EDEE5CB-3268-42B3-8050-AE7311A60C11}"/>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67419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a:extLst>
              <a:ext uri="{FF2B5EF4-FFF2-40B4-BE49-F238E27FC236}">
                <a16:creationId xmlns:a16="http://schemas.microsoft.com/office/drawing/2014/main" id="{82356CE9-2779-4AFC-864B-2F02513D794E}"/>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10" name="Title">
            <a:extLst>
              <a:ext uri="{FF2B5EF4-FFF2-40B4-BE49-F238E27FC236}">
                <a16:creationId xmlns:a16="http://schemas.microsoft.com/office/drawing/2014/main" id="{9A60AAA4-8433-4C0E-A76C-94627FB47A25}"/>
              </a:ext>
            </a:extLst>
          </p:cNvPr>
          <p:cNvSpPr>
            <a:spLocks noGrp="1"/>
          </p:cNvSpPr>
          <p:nvPr>
            <p:ph type="title"/>
          </p:nvPr>
        </p:nvSpPr>
        <p:spPr/>
        <p:txBody>
          <a:bodyPr/>
          <a:lstStyle/>
          <a:p>
            <a:r>
              <a:rPr lang="en-US" dirty="0"/>
              <a:t>Click to edit Master title style</a:t>
            </a:r>
          </a:p>
        </p:txBody>
      </p:sp>
      <p:sp>
        <p:nvSpPr>
          <p:cNvPr id="3" name="Content Title Left">
            <a:extLst>
              <a:ext uri="{FF2B5EF4-FFF2-40B4-BE49-F238E27FC236}">
                <a16:creationId xmlns:a16="http://schemas.microsoft.com/office/drawing/2014/main" id="{B32B0E8D-8431-408A-AF8C-044EE0F0A717}"/>
              </a:ext>
            </a:extLst>
          </p:cNvPr>
          <p:cNvSpPr>
            <a:spLocks noGrp="1"/>
          </p:cNvSpPr>
          <p:nvPr>
            <p:ph type="body" idx="1" hasCustomPrompt="1"/>
          </p:nvPr>
        </p:nvSpPr>
        <p:spPr>
          <a:xfrm>
            <a:off x="805866"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left column heading</a:t>
            </a:r>
          </a:p>
        </p:txBody>
      </p:sp>
      <p:sp>
        <p:nvSpPr>
          <p:cNvPr id="4" name="Content Placeholder Left">
            <a:extLst>
              <a:ext uri="{FF2B5EF4-FFF2-40B4-BE49-F238E27FC236}">
                <a16:creationId xmlns:a16="http://schemas.microsoft.com/office/drawing/2014/main" id="{18CFC8C1-67C5-455C-AAC1-338413D4B475}"/>
              </a:ext>
            </a:extLst>
          </p:cNvPr>
          <p:cNvSpPr>
            <a:spLocks noGrp="1"/>
          </p:cNvSpPr>
          <p:nvPr>
            <p:ph sz="half" idx="2"/>
          </p:nvPr>
        </p:nvSpPr>
        <p:spPr>
          <a:xfrm>
            <a:off x="805866"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Title Right">
            <a:extLst>
              <a:ext uri="{FF2B5EF4-FFF2-40B4-BE49-F238E27FC236}">
                <a16:creationId xmlns:a16="http://schemas.microsoft.com/office/drawing/2014/main" id="{BA001118-37CB-4927-A349-C0D3178E122D}"/>
              </a:ext>
            </a:extLst>
          </p:cNvPr>
          <p:cNvSpPr>
            <a:spLocks noGrp="1"/>
          </p:cNvSpPr>
          <p:nvPr>
            <p:ph type="body" sz="quarter" idx="3" hasCustomPrompt="1"/>
          </p:nvPr>
        </p:nvSpPr>
        <p:spPr>
          <a:xfrm>
            <a:off x="6172200" y="999279"/>
            <a:ext cx="5212080" cy="823912"/>
          </a:xfrm>
          <a:solidFill>
            <a:srgbClr val="F3F4F4"/>
          </a:solidFill>
          <a:ln>
            <a:solidFill>
              <a:schemeClr val="accent4"/>
            </a:solidFill>
          </a:ln>
        </p:spPr>
        <p:txBody>
          <a:bodyPr anchor="ctr">
            <a:normAutofit/>
          </a:bodyPr>
          <a:lstStyle>
            <a:lvl1pPr marL="0" indent="0" algn="ctr">
              <a:buNone/>
              <a:defRPr sz="28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add right column heading</a:t>
            </a:r>
          </a:p>
        </p:txBody>
      </p:sp>
      <p:sp>
        <p:nvSpPr>
          <p:cNvPr id="6" name="Content Placeholder Right">
            <a:extLst>
              <a:ext uri="{FF2B5EF4-FFF2-40B4-BE49-F238E27FC236}">
                <a16:creationId xmlns:a16="http://schemas.microsoft.com/office/drawing/2014/main" id="{FFD68788-1515-4FDE-890A-643522C68A2A}"/>
              </a:ext>
            </a:extLst>
          </p:cNvPr>
          <p:cNvSpPr>
            <a:spLocks noGrp="1"/>
          </p:cNvSpPr>
          <p:nvPr>
            <p:ph sz="quarter" idx="4"/>
          </p:nvPr>
        </p:nvSpPr>
        <p:spPr>
          <a:xfrm>
            <a:off x="6172200" y="1989878"/>
            <a:ext cx="5212080" cy="4199785"/>
          </a:xfrm>
        </p:spPr>
        <p:txBody>
          <a:bodyPr>
            <a:noAutofit/>
          </a:bodyPr>
          <a:lstStyle>
            <a:lvl1pPr>
              <a:defRPr sz="2400"/>
            </a:lvl1pPr>
            <a:lvl2pPr>
              <a:defRPr sz="22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a:extLst>
              <a:ext uri="{FF2B5EF4-FFF2-40B4-BE49-F238E27FC236}">
                <a16:creationId xmlns:a16="http://schemas.microsoft.com/office/drawing/2014/main" id="{A0DC7C72-A8F7-4224-A9B1-BF8B032C26DB}"/>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54115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 name="Slide Number">
            <a:extLst>
              <a:ext uri="{FF2B5EF4-FFF2-40B4-BE49-F238E27FC236}">
                <a16:creationId xmlns:a16="http://schemas.microsoft.com/office/drawing/2014/main" id="{50DEA1C2-3B9B-4C61-B9C1-95E92E311634}"/>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0B73BD0A-7F58-4DC5-B1D9-8439C1D6CD7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DDA3E6CB-2C77-4659-8ABA-8C2B4BD22885}"/>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904960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Bottom Corner Embellishment">
            <a:extLst>
              <a:ext uri="{FF2B5EF4-FFF2-40B4-BE49-F238E27FC236}">
                <a16:creationId xmlns:a16="http://schemas.microsoft.com/office/drawing/2014/main" id="{F32826CD-6407-4BDD-985F-43E59E5627AA}"/>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6" name="Freeform: Shape 5">
              <a:extLst>
                <a:ext uri="{FF2B5EF4-FFF2-40B4-BE49-F238E27FC236}">
                  <a16:creationId xmlns:a16="http://schemas.microsoft.com/office/drawing/2014/main" id="{149E6F88-C57C-490C-96FC-610856CACBC7}"/>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E9277C0B-D04A-43FD-A009-7C0C3C15DB3C}"/>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ETA Tagline">
            <a:extLst>
              <a:ext uri="{FF2B5EF4-FFF2-40B4-BE49-F238E27FC236}">
                <a16:creationId xmlns:a16="http://schemas.microsoft.com/office/drawing/2014/main" id="{F8CB0E61-E338-4A3F-B0C3-6FE8C56718FA}"/>
              </a:ext>
              <a:ext uri="{C183D7F6-B498-43B3-948B-1728B52AA6E4}">
                <adec:decorative xmlns:adec="http://schemas.microsoft.com/office/drawing/2017/decorative" val="1"/>
              </a:ext>
            </a:extLst>
          </p:cNvPr>
          <p:cNvPicPr>
            <a:picLocks noChangeAspect="1"/>
          </p:cNvPicPr>
          <p:nvPr userDrawn="1"/>
        </p:nvPicPr>
        <p:blipFill>
          <a:blip r:embed="rId2" cstate="hqprint">
            <a:alphaModFix amt="70000"/>
            <a:extLst>
              <a:ext uri="{BEBA8EAE-BF5A-486C-A8C5-ECC9F3942E4B}">
                <a14:imgProps xmlns:a14="http://schemas.microsoft.com/office/drawing/2010/main">
                  <a14:imgLayer r:embed="rId3">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8" name="WFGPS Logo">
            <a:extLst>
              <a:ext uri="{FF2B5EF4-FFF2-40B4-BE49-F238E27FC236}">
                <a16:creationId xmlns:a16="http://schemas.microsoft.com/office/drawing/2014/main" id="{2FC579C9-22DD-4323-A669-4344CCA71A7B}"/>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9622551" y="6284572"/>
            <a:ext cx="1389041" cy="471509"/>
          </a:xfrm>
          <a:prstGeom prst="rect">
            <a:avLst/>
          </a:prstGeom>
        </p:spPr>
      </p:pic>
      <p:sp>
        <p:nvSpPr>
          <p:cNvPr id="4" name="Slide Number">
            <a:extLst>
              <a:ext uri="{FF2B5EF4-FFF2-40B4-BE49-F238E27FC236}">
                <a16:creationId xmlns:a16="http://schemas.microsoft.com/office/drawing/2014/main" id="{4B2BBB3F-DFCB-4306-A3B4-E1931B461831}"/>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3" name="Footer Placeholder">
            <a:extLst>
              <a:ext uri="{FF2B5EF4-FFF2-40B4-BE49-F238E27FC236}">
                <a16:creationId xmlns:a16="http://schemas.microsoft.com/office/drawing/2014/main" id="{21E0F167-436E-4AAC-B149-D0B0439F48F2}"/>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330201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8" name="Bottom Corner Embellishment">
            <a:extLst>
              <a:ext uri="{FF2B5EF4-FFF2-40B4-BE49-F238E27FC236}">
                <a16:creationId xmlns:a16="http://schemas.microsoft.com/office/drawing/2014/main" id="{55F230CC-07F9-42BC-9615-CB3A7B6812E0}"/>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9" name="Freeform: Shape 8">
              <a:extLst>
                <a:ext uri="{FF2B5EF4-FFF2-40B4-BE49-F238E27FC236}">
                  <a16:creationId xmlns:a16="http://schemas.microsoft.com/office/drawing/2014/main" id="{4E22BAF3-80E2-4CF3-AB43-FC0E64F14996}"/>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357098EB-40A6-4336-B0F5-E0AA0FA084AF}"/>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7" name="Top Corner Embellishment">
            <a:extLst>
              <a:ext uri="{FF2B5EF4-FFF2-40B4-BE49-F238E27FC236}">
                <a16:creationId xmlns:a16="http://schemas.microsoft.com/office/drawing/2014/main" id="{31258A17-C871-4FB3-B25D-FD074705B04A}"/>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18" name="Freeform: Shape 17">
              <a:extLst>
                <a:ext uri="{FF2B5EF4-FFF2-40B4-BE49-F238E27FC236}">
                  <a16:creationId xmlns:a16="http://schemas.microsoft.com/office/drawing/2014/main" id="{285C913B-C918-4648-A2D5-67D36FA0CBFC}"/>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BAC7268-14E0-4E40-A27F-5CD1B99EB8C6}"/>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ED6A5E5-5D92-463C-AACF-EC8C2E9D2591}"/>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1" name="WFGPS Logo">
            <a:extLst>
              <a:ext uri="{FF2B5EF4-FFF2-40B4-BE49-F238E27FC236}">
                <a16:creationId xmlns:a16="http://schemas.microsoft.com/office/drawing/2014/main" id="{40D1CC92-595A-4C4B-87DC-6E0AC2E48EBD}"/>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9622551" y="6284572"/>
            <a:ext cx="1389041" cy="471509"/>
          </a:xfrm>
          <a:prstGeom prst="rect">
            <a:avLst/>
          </a:prstGeom>
        </p:spPr>
      </p:pic>
      <p:pic>
        <p:nvPicPr>
          <p:cNvPr id="12" name="ETA Tagline">
            <a:extLst>
              <a:ext uri="{FF2B5EF4-FFF2-40B4-BE49-F238E27FC236}">
                <a16:creationId xmlns:a16="http://schemas.microsoft.com/office/drawing/2014/main" id="{2B829376-546E-46B9-98B4-30475B1AD681}"/>
              </a:ext>
              <a:ext uri="{C183D7F6-B498-43B3-948B-1728B52AA6E4}">
                <adec:decorative xmlns:adec="http://schemas.microsoft.com/office/drawing/2017/decorative" val="1"/>
              </a:ext>
            </a:extLst>
          </p:cNvPr>
          <p:cNvPicPr>
            <a:picLocks noChangeAspect="1"/>
          </p:cNvPicPr>
          <p:nvPr userDrawn="1"/>
        </p:nvPicPr>
        <p:blipFill>
          <a:blip r:embed="rId3" cstate="hqprint">
            <a:alphaModFix amt="70000"/>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7" name="Slide Number">
            <a:extLst>
              <a:ext uri="{FF2B5EF4-FFF2-40B4-BE49-F238E27FC236}">
                <a16:creationId xmlns:a16="http://schemas.microsoft.com/office/drawing/2014/main" id="{8090F5B9-C4F2-45B7-BA66-AA5C6B508C37}"/>
              </a:ext>
            </a:extLst>
          </p:cNvPr>
          <p:cNvSpPr>
            <a:spLocks noGrp="1"/>
          </p:cNvSpPr>
          <p:nvPr>
            <p:ph type="sldNum" sz="quarter" idx="12"/>
          </p:nvPr>
        </p:nvSpPr>
        <p:spPr/>
        <p:txBody>
          <a:bodyPr/>
          <a:lstStyle/>
          <a:p>
            <a:fld id="{158B7785-F6D6-45F8-833E-07BD84680091}" type="slidenum">
              <a:rPr lang="en-US" smtClean="0"/>
              <a:t>‹#›</a:t>
            </a:fld>
            <a:endParaRPr lang="en-US"/>
          </a:p>
        </p:txBody>
      </p:sp>
      <p:sp>
        <p:nvSpPr>
          <p:cNvPr id="2" name="Title">
            <a:extLst>
              <a:ext uri="{FF2B5EF4-FFF2-40B4-BE49-F238E27FC236}">
                <a16:creationId xmlns:a16="http://schemas.microsoft.com/office/drawing/2014/main" id="{7D3B4C49-C6BA-41E7-B71C-22A0C9AE6DAD}"/>
              </a:ext>
            </a:extLst>
          </p:cNvPr>
          <p:cNvSpPr>
            <a:spLocks noGrp="1"/>
          </p:cNvSpPr>
          <p:nvPr>
            <p:ph type="title"/>
          </p:nvPr>
        </p:nvSpPr>
        <p:spPr>
          <a:xfrm>
            <a:off x="839788" y="457200"/>
            <a:ext cx="3932237" cy="2377440"/>
          </a:xfrm>
        </p:spPr>
        <p:txBody>
          <a:bodyPr anchor="b">
            <a:normAutofit/>
          </a:bodyPr>
          <a:lstStyle>
            <a:lvl1pPr>
              <a:defRPr sz="3600"/>
            </a:lvl1pPr>
          </a:lstStyle>
          <a:p>
            <a:r>
              <a:rPr lang="en-US" dirty="0"/>
              <a:t>Click to edit Master title style</a:t>
            </a:r>
          </a:p>
        </p:txBody>
      </p:sp>
      <p:sp>
        <p:nvSpPr>
          <p:cNvPr id="4" name="Subtitle Caption">
            <a:extLst>
              <a:ext uri="{FF2B5EF4-FFF2-40B4-BE49-F238E27FC236}">
                <a16:creationId xmlns:a16="http://schemas.microsoft.com/office/drawing/2014/main" id="{896BE454-1C77-4AE2-9537-397FA5265275}"/>
              </a:ext>
            </a:extLst>
          </p:cNvPr>
          <p:cNvSpPr>
            <a:spLocks noGrp="1"/>
          </p:cNvSpPr>
          <p:nvPr>
            <p:ph type="body" sz="half" idx="2"/>
          </p:nvPr>
        </p:nvSpPr>
        <p:spPr>
          <a:xfrm>
            <a:off x="839788" y="3300731"/>
            <a:ext cx="3932237" cy="2560320"/>
          </a:xfrm>
          <a:solidFill>
            <a:srgbClr val="F3F4F4"/>
          </a:solidFill>
          <a:ln>
            <a:solidFill>
              <a:schemeClr val="accent4"/>
            </a:solidFill>
          </a:ln>
        </p:spPr>
        <p:txBody>
          <a:bodyPr lIns="182880" tIns="182880" rIns="182880" bIns="182880" anchor="ctr">
            <a:noAutofit/>
          </a:bodyPr>
          <a:lstStyle>
            <a:lvl1pPr marL="0" indent="0" algn="ctr">
              <a:buNone/>
              <a:defRPr sz="2000" i="1">
                <a:solidFill>
                  <a:schemeClr val="accent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3" name="Content Placeholder">
            <a:extLst>
              <a:ext uri="{FF2B5EF4-FFF2-40B4-BE49-F238E27FC236}">
                <a16:creationId xmlns:a16="http://schemas.microsoft.com/office/drawing/2014/main" id="{07FB22A7-9223-4C98-AE44-1CE62BD7ED17}"/>
              </a:ext>
            </a:extLst>
          </p:cNvPr>
          <p:cNvSpPr>
            <a:spLocks noGrp="1"/>
          </p:cNvSpPr>
          <p:nvPr>
            <p:ph idx="1"/>
          </p:nvPr>
        </p:nvSpPr>
        <p:spPr>
          <a:xfrm>
            <a:off x="5183188" y="457201"/>
            <a:ext cx="6172200" cy="5403850"/>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a:extLst>
              <a:ext uri="{FF2B5EF4-FFF2-40B4-BE49-F238E27FC236}">
                <a16:creationId xmlns:a16="http://schemas.microsoft.com/office/drawing/2014/main" id="{01D062C9-4BB1-48A5-9C8D-6735985CC6C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18695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image" Target="../media/image1.emf"/><Relationship Id="rId4" Type="http://schemas.openxmlformats.org/officeDocument/2006/relationships/slideLayout" Target="../slideLayouts/slideLayout16.xml"/><Relationship Id="rId9"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1.xml"/><Relationship Id="rId7" Type="http://schemas.openxmlformats.org/officeDocument/2006/relationships/image" Target="../media/image2.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1.emf"/><Relationship Id="rId5" Type="http://schemas.openxmlformats.org/officeDocument/2006/relationships/theme" Target="../theme/theme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image" Target="../media/image1.emf"/><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theme" Target="../theme/theme4.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microsoft.com/office/2007/relationships/hdphoto" Target="../media/hdphoto1.wdp"/></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microsoft.com/office/2007/relationships/hdphoto" Target="../media/hdphoto1.wdp"/><Relationship Id="rId5" Type="http://schemas.openxmlformats.org/officeDocument/2006/relationships/slideLayout" Target="../slideLayouts/slideLayout32.xml"/><Relationship Id="rId10" Type="http://schemas.openxmlformats.org/officeDocument/2006/relationships/image" Target="../media/image2.png"/><Relationship Id="rId4" Type="http://schemas.openxmlformats.org/officeDocument/2006/relationships/slideLayout" Target="../slideLayouts/slideLayout31.xml"/><Relationship Id="rId9" Type="http://schemas.openxmlformats.org/officeDocument/2006/relationships/image" Target="../media/image1.emf"/></Relationships>
</file>

<file path=ppt/slideMasters/_rels/slideMaster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37.xml"/><Relationship Id="rId7" Type="http://schemas.openxmlformats.org/officeDocument/2006/relationships/image" Target="../media/image2.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1.emf"/><Relationship Id="rId5" Type="http://schemas.openxmlformats.org/officeDocument/2006/relationships/theme" Target="../theme/theme6.xml"/><Relationship Id="rId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4"/>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5" cstate="hqprint">
            <a:alphaModFix amt="70000"/>
            <a:extLst>
              <a:ext uri="{BEBA8EAE-BF5A-486C-A8C5-ECC9F3942E4B}">
                <a14:imgProps xmlns:a14="http://schemas.microsoft.com/office/drawing/2010/main">
                  <a14:imgLayer r:embed="rId16">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8643363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0" r:id="rId4"/>
    <p:sldLayoutId id="2147483652" r:id="rId5"/>
    <p:sldLayoutId id="2147483653" r:id="rId6"/>
    <p:sldLayoutId id="2147483654" r:id="rId7"/>
    <p:sldLayoutId id="2147483655" r:id="rId8"/>
    <p:sldLayoutId id="2147483656" r:id="rId9"/>
    <p:sldLayoutId id="2147483657" r:id="rId10"/>
    <p:sldLayoutId id="2147483718" r:id="rId11"/>
    <p:sldLayoutId id="2147483720" r:id="rId12"/>
  </p:sldLayoutIdLst>
  <p:hf hdr="0" ftr="0" dt="0"/>
  <p:txStyles>
    <p:titleStyle>
      <a:lvl1pPr algn="l" defTabSz="914400" rtl="0" eaLnBrk="1" latinLnBrk="0" hangingPunct="1">
        <a:lnSpc>
          <a:spcPct val="90000"/>
        </a:lnSpc>
        <a:spcBef>
          <a:spcPct val="0"/>
        </a:spcBef>
        <a:buNone/>
        <a:defRPr sz="3200" b="1" i="0" u="none"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9622551" y="6284572"/>
            <a:ext cx="1389041" cy="471509"/>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3402457141"/>
      </p:ext>
    </p:extLst>
  </p:cSld>
  <p:clrMap bg1="lt1" tx1="dk1" bg2="lt2" tx2="dk2" accent1="accent1" accent2="accent2" accent3="accent3" accent4="accent4" accent5="accent5" accent6="accent6" hlink="hlink" folHlink="folHlink"/>
  <p:sldLayoutIdLst>
    <p:sldLayoutId id="2147483681" r:id="rId1"/>
    <p:sldLayoutId id="2147483683" r:id="rId2"/>
    <p:sldLayoutId id="2147483672" r:id="rId3"/>
    <p:sldLayoutId id="2147483682" r:id="rId4"/>
    <p:sldLayoutId id="2147483674" r:id="rId5"/>
    <p:sldLayoutId id="2147483697" r:id="rId6"/>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660" r:id="rId1"/>
    <p:sldLayoutId id="2147483662" r:id="rId2"/>
    <p:sldLayoutId id="2147483668" r:id="rId3"/>
    <p:sldLayoutId id="2147483669"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8" cstate="hqprint">
            <a:alphaModFix amt="70000"/>
            <a:extLst>
              <a:ext uri="{BEBA8EAE-BF5A-486C-A8C5-ECC9F3942E4B}">
                <a14:imgProps xmlns:a14="http://schemas.microsoft.com/office/drawing/2010/main">
                  <a14:imgLayer r:embed="rId9">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2"/>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981448211"/>
      </p:ext>
    </p:extLst>
  </p:cSld>
  <p:clrMap bg1="lt1" tx1="dk1" bg2="lt2" tx2="dk2" accent1="accent1" accent2="accent2" accent3="accent3" accent4="accent4" accent5="accent5" accent6="accent6" hlink="hlink" folHlink="folHlink"/>
  <p:sldLayoutIdLst>
    <p:sldLayoutId id="2147483693" r:id="rId1"/>
    <p:sldLayoutId id="2147483692" r:id="rId2"/>
    <p:sldLayoutId id="2147483694" r:id="rId3"/>
    <p:sldLayoutId id="2147483696" r:id="rId4"/>
    <p:sldLayoutId id="2147483691" r:id="rId5"/>
  </p:sldLayoutIdLst>
  <p:hf hdr="0" ftr="0" dt="0"/>
  <p:txStyles>
    <p:titleStyle>
      <a:lvl1pPr algn="l" defTabSz="914400" rtl="0" eaLnBrk="1" latinLnBrk="0" hangingPunct="1">
        <a:lnSpc>
          <a:spcPct val="90000"/>
        </a:lnSpc>
        <a:spcBef>
          <a:spcPct val="0"/>
        </a:spcBef>
        <a:buNone/>
        <a:defRPr sz="3200" b="1" kern="1200">
          <a:solidFill>
            <a:schemeClr val="accent5"/>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9"/>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10" cstate="hqprint">
            <a:alphaModFix amt="70000"/>
            <a:extLst>
              <a:ext uri="{BEBA8EAE-BF5A-486C-A8C5-ECC9F3942E4B}">
                <a14:imgProps xmlns:a14="http://schemas.microsoft.com/office/drawing/2010/main">
                  <a14:imgLayer r:embed="rId11">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add infographic slide title. Delete unneeded shapes.</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573027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13" r:id="rId4"/>
    <p:sldLayoutId id="2147483709" r:id="rId5"/>
    <p:sldLayoutId id="2147483711" r:id="rId6"/>
    <p:sldLayoutId id="2147483712" r:id="rId7"/>
  </p:sldLayoutIdLst>
  <p:hf hdr="0" ftr="0" dt="0"/>
  <p:txStyles>
    <p:titleStyle>
      <a:lvl1pPr algn="l" defTabSz="914400" rtl="0" eaLnBrk="1" latinLnBrk="0" hangingPunct="1">
        <a:lnSpc>
          <a:spcPct val="90000"/>
        </a:lnSpc>
        <a:spcBef>
          <a:spcPct val="0"/>
        </a:spcBef>
        <a:buNone/>
        <a:defRPr sz="3200" b="1" kern="1200">
          <a:solidFill>
            <a:schemeClr val="accent1"/>
          </a:solidFill>
          <a:latin typeface="+mn-lt"/>
          <a:ea typeface="+mj-ea"/>
          <a:cs typeface="+mj-cs"/>
        </a:defRPr>
      </a:lvl1pPr>
    </p:titleStyle>
    <p:bodyStyle>
      <a:lvl1pPr marL="228600" indent="-228600" algn="l" defTabSz="914400" rtl="0" eaLnBrk="1" latinLnBrk="0" hangingPunct="1">
        <a:lnSpc>
          <a:spcPct val="95000"/>
        </a:lnSpc>
        <a:spcBef>
          <a:spcPts val="1800"/>
        </a:spcBef>
        <a:buClr>
          <a:schemeClr val="accent2"/>
        </a:buClr>
        <a:buFont typeface="Wingdings 3" panose="05040102010807070707" pitchFamily="18" charset="2"/>
        <a:buChar char=""/>
        <a:defRPr sz="2600" kern="1200">
          <a:solidFill>
            <a:schemeClr val="tx1"/>
          </a:solidFill>
          <a:latin typeface="+mn-lt"/>
          <a:ea typeface="+mn-ea"/>
          <a:cs typeface="+mn-cs"/>
        </a:defRPr>
      </a:lvl1pPr>
      <a:lvl2pPr marL="685800" indent="-228600" algn="l" defTabSz="914400" rtl="0" eaLnBrk="1" latinLnBrk="0" hangingPunct="1">
        <a:lnSpc>
          <a:spcPct val="95000"/>
        </a:lnSpc>
        <a:spcBef>
          <a:spcPts val="800"/>
        </a:spcBef>
        <a:buClr>
          <a:schemeClr val="accent6"/>
        </a:buClr>
        <a:buFont typeface="Wingdings 3" panose="05040102010807070707" pitchFamily="18" charset="2"/>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5000"/>
        </a:lnSpc>
        <a:spcBef>
          <a:spcPts val="500"/>
        </a:spcBef>
        <a:buClr>
          <a:schemeClr val="bg1">
            <a:lumMod val="50000"/>
          </a:schemeClr>
        </a:buClr>
        <a:buFont typeface="Wingdings 3" panose="05040102010807070707" pitchFamily="18" charset="2"/>
        <a:buChar char="ê"/>
        <a:defRPr sz="2200" kern="1200">
          <a:solidFill>
            <a:schemeClr val="bg2">
              <a:lumMod val="25000"/>
            </a:schemeClr>
          </a:solidFill>
          <a:latin typeface="+mn-lt"/>
          <a:ea typeface="+mn-ea"/>
          <a:cs typeface="+mn-cs"/>
        </a:defRPr>
      </a:lvl3pPr>
      <a:lvl4pPr marL="1600200" indent="-228600" algn="l" defTabSz="914400" rtl="0" eaLnBrk="1" latinLnBrk="0" hangingPunct="1">
        <a:lnSpc>
          <a:spcPct val="95000"/>
        </a:lnSpc>
        <a:spcBef>
          <a:spcPts val="500"/>
        </a:spcBef>
        <a:buClr>
          <a:schemeClr val="accent2"/>
        </a:buClr>
        <a:buFont typeface="Wingdings 3" panose="05040102010807070707" pitchFamily="18" charset="2"/>
        <a:buChar char="ê"/>
        <a:defRPr sz="2000" kern="1200">
          <a:solidFill>
            <a:schemeClr val="bg2">
              <a:lumMod val="25000"/>
            </a:schemeClr>
          </a:solidFill>
          <a:latin typeface="+mn-lt"/>
          <a:ea typeface="+mn-ea"/>
          <a:cs typeface="+mn-cs"/>
        </a:defRPr>
      </a:lvl4pPr>
      <a:lvl5pPr marL="2057400" indent="-228600" algn="l" defTabSz="914400" rtl="0" eaLnBrk="1" latinLnBrk="0" hangingPunct="1">
        <a:lnSpc>
          <a:spcPct val="95000"/>
        </a:lnSpc>
        <a:spcBef>
          <a:spcPts val="500"/>
        </a:spcBef>
        <a:buClr>
          <a:schemeClr val="accent6"/>
        </a:buClr>
        <a:buFont typeface="Wingdings 3" panose="05040102010807070707" pitchFamily="18" charset="2"/>
        <a:buChar char="ê"/>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WFGPS Logo">
            <a:extLst>
              <a:ext uri="{FF2B5EF4-FFF2-40B4-BE49-F238E27FC236}">
                <a16:creationId xmlns:a16="http://schemas.microsoft.com/office/drawing/2014/main" id="{620F4109-A7C5-4DF8-B313-DFB5F6A25EC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9622551" y="6284572"/>
            <a:ext cx="1389041" cy="471509"/>
          </a:xfrm>
          <a:prstGeom prst="rect">
            <a:avLst/>
          </a:prstGeom>
        </p:spPr>
      </p:pic>
      <p:pic>
        <p:nvPicPr>
          <p:cNvPr id="19" name="ETA Tagline">
            <a:extLst>
              <a:ext uri="{FF2B5EF4-FFF2-40B4-BE49-F238E27FC236}">
                <a16:creationId xmlns:a16="http://schemas.microsoft.com/office/drawing/2014/main" id="{B8354039-63F9-4F85-A74E-784D07722FB6}"/>
              </a:ext>
              <a:ext uri="{C183D7F6-B498-43B3-948B-1728B52AA6E4}">
                <adec:decorative xmlns:adec="http://schemas.microsoft.com/office/drawing/2017/decorative" val="1"/>
              </a:ext>
            </a:extLst>
          </p:cNvPr>
          <p:cNvPicPr>
            <a:picLocks noChangeAspect="1"/>
          </p:cNvPicPr>
          <p:nvPr userDrawn="1"/>
        </p:nvPicPr>
        <p:blipFill>
          <a:blip r:embed="rId7" cstate="hqprint">
            <a:alphaModFix amt="70000"/>
            <a:extLst>
              <a:ext uri="{BEBA8EAE-BF5A-486C-A8C5-ECC9F3942E4B}">
                <a14:imgProps xmlns:a14="http://schemas.microsoft.com/office/drawing/2010/main">
                  <a14:imgLayer r:embed="rId8">
                    <a14:imgEffect>
                      <a14:brightnessContrast bright="50000"/>
                    </a14:imgEffect>
                  </a14:imgLayer>
                </a14:imgProps>
              </a:ext>
              <a:ext uri="{28A0092B-C50C-407E-A947-70E740481C1C}">
                <a14:useLocalDpi xmlns:a14="http://schemas.microsoft.com/office/drawing/2010/main" val="0"/>
              </a:ext>
            </a:extLst>
          </a:blip>
          <a:stretch>
            <a:fillRect/>
          </a:stretch>
        </p:blipFill>
        <p:spPr>
          <a:xfrm>
            <a:off x="289187" y="6399892"/>
            <a:ext cx="2266231" cy="274320"/>
          </a:xfrm>
          <a:prstGeom prst="rect">
            <a:avLst/>
          </a:prstGeom>
        </p:spPr>
      </p:pic>
      <p:grpSp>
        <p:nvGrpSpPr>
          <p:cNvPr id="8" name="Bottom Corner Embellishment">
            <a:extLst>
              <a:ext uri="{FF2B5EF4-FFF2-40B4-BE49-F238E27FC236}">
                <a16:creationId xmlns:a16="http://schemas.microsoft.com/office/drawing/2014/main" id="{078C2E71-6627-4326-A3D4-76A3FED4FBE5}"/>
              </a:ext>
              <a:ext uri="{C183D7F6-B498-43B3-948B-1728B52AA6E4}">
                <adec:decorative xmlns:adec="http://schemas.microsoft.com/office/drawing/2017/decorative" val="1"/>
              </a:ext>
            </a:extLst>
          </p:cNvPr>
          <p:cNvGrpSpPr/>
          <p:nvPr userDrawn="1"/>
        </p:nvGrpSpPr>
        <p:grpSpPr>
          <a:xfrm>
            <a:off x="11405293" y="5979373"/>
            <a:ext cx="1274472" cy="851703"/>
            <a:chOff x="11405293" y="5979373"/>
            <a:chExt cx="1274472" cy="851703"/>
          </a:xfrm>
        </p:grpSpPr>
        <p:sp>
          <p:nvSpPr>
            <p:cNvPr id="23" name="Freeform: Shape 22">
              <a:extLst>
                <a:ext uri="{FF2B5EF4-FFF2-40B4-BE49-F238E27FC236}">
                  <a16:creationId xmlns:a16="http://schemas.microsoft.com/office/drawing/2014/main" id="{0F69B7C9-83D1-4F78-A10E-4B6C8CBDFB28}"/>
                </a:ext>
              </a:extLst>
            </p:cNvPr>
            <p:cNvSpPr/>
            <p:nvPr userDrawn="1"/>
          </p:nvSpPr>
          <p:spPr>
            <a:xfrm rot="13500000">
              <a:off x="11616677" y="5767989"/>
              <a:ext cx="851703" cy="1274472"/>
            </a:xfrm>
            <a:custGeom>
              <a:avLst/>
              <a:gdLst>
                <a:gd name="connsiteX0" fmla="*/ 851703 w 851703"/>
                <a:gd name="connsiteY0" fmla="*/ 1274472 h 1274472"/>
                <a:gd name="connsiteX1" fmla="*/ 0 w 851703"/>
                <a:gd name="connsiteY1" fmla="*/ 422768 h 1274472"/>
                <a:gd name="connsiteX2" fmla="*/ 422768 w 851703"/>
                <a:gd name="connsiteY2" fmla="*/ 0 h 1274472"/>
                <a:gd name="connsiteX3" fmla="*/ 851703 w 851703"/>
                <a:gd name="connsiteY3" fmla="*/ 0 h 1274472"/>
              </a:gdLst>
              <a:ahLst/>
              <a:cxnLst>
                <a:cxn ang="0">
                  <a:pos x="connsiteX0" y="connsiteY0"/>
                </a:cxn>
                <a:cxn ang="0">
                  <a:pos x="connsiteX1" y="connsiteY1"/>
                </a:cxn>
                <a:cxn ang="0">
                  <a:pos x="connsiteX2" y="connsiteY2"/>
                </a:cxn>
                <a:cxn ang="0">
                  <a:pos x="connsiteX3" y="connsiteY3"/>
                </a:cxn>
              </a:cxnLst>
              <a:rect l="l" t="t" r="r" b="b"/>
              <a:pathLst>
                <a:path w="851703" h="1274472">
                  <a:moveTo>
                    <a:pt x="851703" y="1274472"/>
                  </a:moveTo>
                  <a:lnTo>
                    <a:pt x="0" y="422768"/>
                  </a:lnTo>
                  <a:lnTo>
                    <a:pt x="422768" y="0"/>
                  </a:lnTo>
                  <a:lnTo>
                    <a:pt x="851703"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Shape 26">
              <a:extLst>
                <a:ext uri="{FF2B5EF4-FFF2-40B4-BE49-F238E27FC236}">
                  <a16:creationId xmlns:a16="http://schemas.microsoft.com/office/drawing/2014/main" id="{FDFBB624-8BD4-47AE-8F60-BF3F6F0B0094}"/>
                </a:ext>
              </a:extLst>
            </p:cNvPr>
            <p:cNvSpPr/>
            <p:nvPr userDrawn="1"/>
          </p:nvSpPr>
          <p:spPr>
            <a:xfrm rot="13500000">
              <a:off x="11639672" y="5804455"/>
              <a:ext cx="824763" cy="1220593"/>
            </a:xfrm>
            <a:custGeom>
              <a:avLst/>
              <a:gdLst>
                <a:gd name="connsiteX0" fmla="*/ 824763 w 824763"/>
                <a:gd name="connsiteY0" fmla="*/ 1220593 h 1220593"/>
                <a:gd name="connsiteX1" fmla="*/ 0 w 824763"/>
                <a:gd name="connsiteY1" fmla="*/ 395830 h 1220593"/>
                <a:gd name="connsiteX2" fmla="*/ 395829 w 824763"/>
                <a:gd name="connsiteY2" fmla="*/ 0 h 1220593"/>
                <a:gd name="connsiteX3" fmla="*/ 824763 w 824763"/>
                <a:gd name="connsiteY3" fmla="*/ 0 h 1220593"/>
              </a:gdLst>
              <a:ahLst/>
              <a:cxnLst>
                <a:cxn ang="0">
                  <a:pos x="connsiteX0" y="connsiteY0"/>
                </a:cxn>
                <a:cxn ang="0">
                  <a:pos x="connsiteX1" y="connsiteY1"/>
                </a:cxn>
                <a:cxn ang="0">
                  <a:pos x="connsiteX2" y="connsiteY2"/>
                </a:cxn>
                <a:cxn ang="0">
                  <a:pos x="connsiteX3" y="connsiteY3"/>
                </a:cxn>
              </a:cxnLst>
              <a:rect l="l" t="t" r="r" b="b"/>
              <a:pathLst>
                <a:path w="824763" h="1220593">
                  <a:moveTo>
                    <a:pt x="824763" y="1220593"/>
                  </a:moveTo>
                  <a:lnTo>
                    <a:pt x="0" y="395830"/>
                  </a:lnTo>
                  <a:lnTo>
                    <a:pt x="395829" y="0"/>
                  </a:lnTo>
                  <a:lnTo>
                    <a:pt x="824763"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6" name="Gray Line">
            <a:extLst>
              <a:ext uri="{FF2B5EF4-FFF2-40B4-BE49-F238E27FC236}">
                <a16:creationId xmlns:a16="http://schemas.microsoft.com/office/drawing/2014/main" id="{2D9CB85B-CDB3-40F6-9772-D467496C5D12}"/>
              </a:ext>
              <a:ext uri="{C183D7F6-B498-43B3-948B-1728B52AA6E4}">
                <adec:decorative xmlns:adec="http://schemas.microsoft.com/office/drawing/2017/decorative" val="1"/>
              </a:ext>
            </a:extLst>
          </p:cNvPr>
          <p:cNvSpPr/>
          <p:nvPr userDrawn="1"/>
        </p:nvSpPr>
        <p:spPr>
          <a:xfrm>
            <a:off x="0" y="854008"/>
            <a:ext cx="12192000" cy="27432"/>
          </a:xfrm>
          <a:prstGeom prst="rect">
            <a:avLst/>
          </a:prstGeom>
          <a:gradFill>
            <a:gsLst>
              <a:gs pos="8000">
                <a:srgbClr val="C8C8C6"/>
              </a:gs>
              <a:gs pos="0">
                <a:schemeClr val="accent4">
                  <a:lumMod val="85000"/>
                </a:schemeClr>
              </a:gs>
              <a:gs pos="100000">
                <a:schemeClr val="accent4"/>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Top Corner Embellishment">
            <a:extLst>
              <a:ext uri="{FF2B5EF4-FFF2-40B4-BE49-F238E27FC236}">
                <a16:creationId xmlns:a16="http://schemas.microsoft.com/office/drawing/2014/main" id="{8F95FEB6-FFF2-4F11-B483-D3D22A0B2F16}"/>
              </a:ext>
              <a:ext uri="{C183D7F6-B498-43B3-948B-1728B52AA6E4}">
                <adec:decorative xmlns:adec="http://schemas.microsoft.com/office/drawing/2017/decorative" val="1"/>
              </a:ext>
            </a:extLst>
          </p:cNvPr>
          <p:cNvGrpSpPr/>
          <p:nvPr userDrawn="1"/>
        </p:nvGrpSpPr>
        <p:grpSpPr>
          <a:xfrm>
            <a:off x="-473958" y="98902"/>
            <a:ext cx="1110742" cy="882858"/>
            <a:chOff x="-349094" y="75201"/>
            <a:chExt cx="816665" cy="649115"/>
          </a:xfrm>
        </p:grpSpPr>
        <p:sp>
          <p:nvSpPr>
            <p:cNvPr id="30" name="Freeform: Shape 29">
              <a:extLst>
                <a:ext uri="{FF2B5EF4-FFF2-40B4-BE49-F238E27FC236}">
                  <a16:creationId xmlns:a16="http://schemas.microsoft.com/office/drawing/2014/main" id="{44D73738-9E9A-48A2-88A3-D975822610A5}"/>
                </a:ext>
              </a:extLst>
            </p:cNvPr>
            <p:cNvSpPr/>
            <p:nvPr userDrawn="1"/>
          </p:nvSpPr>
          <p:spPr>
            <a:xfrm rot="2700000">
              <a:off x="-265319" y="-8574"/>
              <a:ext cx="649115" cy="816665"/>
            </a:xfrm>
            <a:custGeom>
              <a:avLst/>
              <a:gdLst>
                <a:gd name="connsiteX0" fmla="*/ 0 w 649115"/>
                <a:gd name="connsiteY0" fmla="*/ 167549 h 816665"/>
                <a:gd name="connsiteX1" fmla="*/ 167549 w 649115"/>
                <a:gd name="connsiteY1" fmla="*/ 0 h 816665"/>
                <a:gd name="connsiteX2" fmla="*/ 649115 w 649115"/>
                <a:gd name="connsiteY2" fmla="*/ 0 h 816665"/>
                <a:gd name="connsiteX3" fmla="*/ 649115 w 649115"/>
                <a:gd name="connsiteY3" fmla="*/ 816665 h 816665"/>
              </a:gdLst>
              <a:ahLst/>
              <a:cxnLst>
                <a:cxn ang="0">
                  <a:pos x="connsiteX0" y="connsiteY0"/>
                </a:cxn>
                <a:cxn ang="0">
                  <a:pos x="connsiteX1" y="connsiteY1"/>
                </a:cxn>
                <a:cxn ang="0">
                  <a:pos x="connsiteX2" y="connsiteY2"/>
                </a:cxn>
                <a:cxn ang="0">
                  <a:pos x="connsiteX3" y="connsiteY3"/>
                </a:cxn>
              </a:cxnLst>
              <a:rect l="l" t="t" r="r" b="b"/>
              <a:pathLst>
                <a:path w="649115" h="816665">
                  <a:moveTo>
                    <a:pt x="0" y="167549"/>
                  </a:moveTo>
                  <a:lnTo>
                    <a:pt x="167549" y="0"/>
                  </a:lnTo>
                  <a:lnTo>
                    <a:pt x="649115" y="0"/>
                  </a:lnTo>
                  <a:lnTo>
                    <a:pt x="649115" y="816665"/>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92F17B4-EB2C-4036-8F84-536981B24D75}"/>
                </a:ext>
              </a:extLst>
            </p:cNvPr>
            <p:cNvSpPr/>
            <p:nvPr userDrawn="1"/>
          </p:nvSpPr>
          <p:spPr>
            <a:xfrm rot="2700000">
              <a:off x="-261373" y="8838"/>
              <a:ext cx="622175" cy="762786"/>
            </a:xfrm>
            <a:custGeom>
              <a:avLst/>
              <a:gdLst>
                <a:gd name="connsiteX0" fmla="*/ 0 w 622175"/>
                <a:gd name="connsiteY0" fmla="*/ 140611 h 762786"/>
                <a:gd name="connsiteX1" fmla="*/ 140611 w 622175"/>
                <a:gd name="connsiteY1" fmla="*/ 0 h 762786"/>
                <a:gd name="connsiteX2" fmla="*/ 622175 w 622175"/>
                <a:gd name="connsiteY2" fmla="*/ 0 h 762786"/>
                <a:gd name="connsiteX3" fmla="*/ 622175 w 622175"/>
                <a:gd name="connsiteY3" fmla="*/ 762786 h 762786"/>
              </a:gdLst>
              <a:ahLst/>
              <a:cxnLst>
                <a:cxn ang="0">
                  <a:pos x="connsiteX0" y="connsiteY0"/>
                </a:cxn>
                <a:cxn ang="0">
                  <a:pos x="connsiteX1" y="connsiteY1"/>
                </a:cxn>
                <a:cxn ang="0">
                  <a:pos x="connsiteX2" y="connsiteY2"/>
                </a:cxn>
                <a:cxn ang="0">
                  <a:pos x="connsiteX3" y="connsiteY3"/>
                </a:cxn>
              </a:cxnLst>
              <a:rect l="l" t="t" r="r" b="b"/>
              <a:pathLst>
                <a:path w="622175" h="762786">
                  <a:moveTo>
                    <a:pt x="0" y="140611"/>
                  </a:moveTo>
                  <a:lnTo>
                    <a:pt x="140611" y="0"/>
                  </a:lnTo>
                  <a:lnTo>
                    <a:pt x="622175" y="0"/>
                  </a:lnTo>
                  <a:lnTo>
                    <a:pt x="622175" y="76278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Shape 31">
              <a:extLst>
                <a:ext uri="{FF2B5EF4-FFF2-40B4-BE49-F238E27FC236}">
                  <a16:creationId xmlns:a16="http://schemas.microsoft.com/office/drawing/2014/main" id="{62DE680A-B37E-41BD-BB42-D30A6C48656C}"/>
                </a:ext>
              </a:extLst>
            </p:cNvPr>
            <p:cNvSpPr/>
            <p:nvPr userDrawn="1"/>
          </p:nvSpPr>
          <p:spPr>
            <a:xfrm rot="2700000">
              <a:off x="-250498" y="56849"/>
              <a:ext cx="547907" cy="614248"/>
            </a:xfrm>
            <a:custGeom>
              <a:avLst/>
              <a:gdLst>
                <a:gd name="connsiteX0" fmla="*/ 0 w 547907"/>
                <a:gd name="connsiteY0" fmla="*/ 66341 h 614248"/>
                <a:gd name="connsiteX1" fmla="*/ 66342 w 547907"/>
                <a:gd name="connsiteY1" fmla="*/ 0 h 614248"/>
                <a:gd name="connsiteX2" fmla="*/ 389789 w 547907"/>
                <a:gd name="connsiteY2" fmla="*/ 0 h 614248"/>
                <a:gd name="connsiteX3" fmla="*/ 547907 w 547907"/>
                <a:gd name="connsiteY3" fmla="*/ 158118 h 614248"/>
                <a:gd name="connsiteX4" fmla="*/ 547907 w 547907"/>
                <a:gd name="connsiteY4" fmla="*/ 614248 h 61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907" h="614248">
                  <a:moveTo>
                    <a:pt x="0" y="66341"/>
                  </a:moveTo>
                  <a:lnTo>
                    <a:pt x="66342" y="0"/>
                  </a:lnTo>
                  <a:lnTo>
                    <a:pt x="389789" y="0"/>
                  </a:lnTo>
                  <a:cubicBezTo>
                    <a:pt x="477115" y="0"/>
                    <a:pt x="547907" y="70792"/>
                    <a:pt x="547907" y="158118"/>
                  </a:cubicBezTo>
                  <a:lnTo>
                    <a:pt x="547907" y="61424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6" name="Slide Number">
            <a:extLst>
              <a:ext uri="{FF2B5EF4-FFF2-40B4-BE49-F238E27FC236}">
                <a16:creationId xmlns:a16="http://schemas.microsoft.com/office/drawing/2014/main" id="{A1572889-5393-4231-B195-9251F27C13AF}"/>
              </a:ext>
            </a:extLst>
          </p:cNvPr>
          <p:cNvSpPr>
            <a:spLocks noGrp="1"/>
          </p:cNvSpPr>
          <p:nvPr userDrawn="1">
            <p:ph type="sldNum" sz="quarter" idx="4"/>
          </p:nvPr>
        </p:nvSpPr>
        <p:spPr>
          <a:xfrm>
            <a:off x="11384678" y="6356350"/>
            <a:ext cx="652922" cy="365125"/>
          </a:xfrm>
          <a:prstGeom prst="rect">
            <a:avLst/>
          </a:prstGeom>
        </p:spPr>
        <p:txBody>
          <a:bodyPr vert="horz" lIns="91440" tIns="45720" rIns="91440" bIns="45720" rtlCol="0" anchor="ctr"/>
          <a:lstStyle>
            <a:lvl1pPr algn="ctr">
              <a:defRPr sz="1600" b="1">
                <a:solidFill>
                  <a:schemeClr val="accent1"/>
                </a:solidFill>
              </a:defRPr>
            </a:lvl1pPr>
          </a:lstStyle>
          <a:p>
            <a:fld id="{158B7785-F6D6-45F8-833E-07BD84680091}" type="slidenum">
              <a:rPr lang="en-US" smtClean="0"/>
              <a:pPr/>
              <a:t>‹#›</a:t>
            </a:fld>
            <a:endParaRPr lang="en-US" dirty="0"/>
          </a:p>
        </p:txBody>
      </p:sp>
      <p:sp>
        <p:nvSpPr>
          <p:cNvPr id="2" name="Title Placeholder">
            <a:extLst>
              <a:ext uri="{FF2B5EF4-FFF2-40B4-BE49-F238E27FC236}">
                <a16:creationId xmlns:a16="http://schemas.microsoft.com/office/drawing/2014/main" id="{D0834ABB-946B-471F-87D5-D81FC8FF23DF}"/>
              </a:ext>
            </a:extLst>
          </p:cNvPr>
          <p:cNvSpPr>
            <a:spLocks noGrp="1"/>
          </p:cNvSpPr>
          <p:nvPr userDrawn="1">
            <p:ph type="title"/>
          </p:nvPr>
        </p:nvSpPr>
        <p:spPr>
          <a:xfrm>
            <a:off x="805866" y="46208"/>
            <a:ext cx="11081334" cy="786384"/>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a:extLst>
              <a:ext uri="{FF2B5EF4-FFF2-40B4-BE49-F238E27FC236}">
                <a16:creationId xmlns:a16="http://schemas.microsoft.com/office/drawing/2014/main" id="{E5CB76F7-62AF-4D93-B023-FFC586BFA1E2}"/>
              </a:ext>
            </a:extLst>
          </p:cNvPr>
          <p:cNvSpPr>
            <a:spLocks noGrp="1"/>
          </p:cNvSpPr>
          <p:nvPr userDrawn="1">
            <p:ph type="body" idx="1"/>
          </p:nvPr>
        </p:nvSpPr>
        <p:spPr>
          <a:xfrm>
            <a:off x="805866" y="1137446"/>
            <a:ext cx="11081334" cy="5039517"/>
          </a:xfrm>
          <a:prstGeom prst="rect">
            <a:avLst/>
          </a:prstGeom>
        </p:spPr>
        <p:txBody>
          <a:bodyPr vert="horz" lIns="91440" tIns="45720" rIns="91440" bIns="45720" rtlCol="0" anchor="ctr">
            <a:noAutofit/>
          </a:bodyPr>
          <a:lstStyle/>
          <a:p>
            <a:pPr lvl="0"/>
            <a:r>
              <a:rPr lang="en-US" dirty="0"/>
              <a:t>FirstName </a:t>
            </a:r>
            <a:r>
              <a:rPr lang="en-US" dirty="0" err="1"/>
              <a:t>LastName</a:t>
            </a:r>
            <a:endParaRPr lang="en-US" dirty="0"/>
          </a:p>
          <a:p>
            <a:pPr lvl="1"/>
            <a:r>
              <a:rPr lang="en-US" dirty="0"/>
              <a:t>Position</a:t>
            </a:r>
          </a:p>
          <a:p>
            <a:pPr lvl="2"/>
            <a:r>
              <a:rPr lang="en-US" dirty="0"/>
              <a:t>Organization</a:t>
            </a:r>
          </a:p>
          <a:p>
            <a:pPr lvl="3"/>
            <a:r>
              <a:rPr lang="en-US" dirty="0"/>
              <a:t>Email</a:t>
            </a:r>
          </a:p>
          <a:p>
            <a:pPr lvl="4"/>
            <a:r>
              <a:rPr lang="en-US" dirty="0"/>
              <a:t>Phone</a:t>
            </a:r>
          </a:p>
        </p:txBody>
      </p:sp>
      <p:sp>
        <p:nvSpPr>
          <p:cNvPr id="5" name="Footer Placeholder">
            <a:extLst>
              <a:ext uri="{FF2B5EF4-FFF2-40B4-BE49-F238E27FC236}">
                <a16:creationId xmlns:a16="http://schemas.microsoft.com/office/drawing/2014/main" id="{C6F6E286-73CB-45E0-AF89-B50934118376}"/>
              </a:ext>
            </a:extLst>
          </p:cNvPr>
          <p:cNvSpPr>
            <a:spLocks noGrp="1"/>
          </p:cNvSpPr>
          <p:nvPr userDrawn="1">
            <p:ph type="ftr" sz="quarter" idx="3"/>
          </p:nvPr>
        </p:nvSpPr>
        <p:spPr>
          <a:xfrm>
            <a:off x="4439823" y="6356350"/>
            <a:ext cx="4114800" cy="365125"/>
          </a:xfrm>
          <a:prstGeom prst="rect">
            <a:avLst/>
          </a:prstGeom>
        </p:spPr>
        <p:txBody>
          <a:bodyPr vert="horz" lIns="91440" tIns="45720" rIns="91440" bIns="45720" rtlCol="0" anchor="ctr"/>
          <a:lstStyle>
            <a:lvl1pPr algn="ctr">
              <a:defRPr sz="1200">
                <a:solidFill>
                  <a:schemeClr val="accent3">
                    <a:lumMod val="90000"/>
                    <a:lumOff val="10000"/>
                  </a:schemeClr>
                </a:solidFill>
              </a:defRPr>
            </a:lvl1pPr>
          </a:lstStyle>
          <a:p>
            <a:endParaRPr lang="en-US" dirty="0"/>
          </a:p>
        </p:txBody>
      </p:sp>
    </p:spTree>
    <p:extLst>
      <p:ext uri="{BB962C8B-B14F-4D97-AF65-F5344CB8AC3E}">
        <p14:creationId xmlns:p14="http://schemas.microsoft.com/office/powerpoint/2010/main" val="1036630729"/>
      </p:ext>
    </p:extLst>
  </p:cSld>
  <p:clrMap bg1="lt1" tx1="dk1" bg2="lt2" tx2="dk2" accent1="accent1" accent2="accent2" accent3="accent3" accent4="accent4" accent5="accent5" accent6="accent6" hlink="hlink" folHlink="folHlink"/>
  <p:sldLayoutIdLst>
    <p:sldLayoutId id="2147483719" r:id="rId1"/>
    <p:sldLayoutId id="2147483717" r:id="rId2"/>
    <p:sldLayoutId id="2147483716" r:id="rId3"/>
    <p:sldLayoutId id="2147483715" r:id="rId4"/>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0" indent="0" algn="l" defTabSz="914400" rtl="0" eaLnBrk="1" latinLnBrk="0" hangingPunct="1">
        <a:lnSpc>
          <a:spcPct val="95000"/>
        </a:lnSpc>
        <a:spcBef>
          <a:spcPts val="3000"/>
        </a:spcBef>
        <a:buClr>
          <a:schemeClr val="accent2"/>
        </a:buClr>
        <a:buFontTx/>
        <a:buNone/>
        <a:defRPr sz="28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2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2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8" Type="http://schemas.openxmlformats.org/officeDocument/2006/relationships/hyperlink" Target="https://ion.workforcegps.org/resources/2015/09/16/17/49/Registered_Apprenticeship_OJTs_Work-Based_Learning" TargetMode="External"/><Relationship Id="rId3" Type="http://schemas.openxmlformats.org/officeDocument/2006/relationships/hyperlink" Target="https://forumfyi.org/knowledge-center/wioa-case-study/" TargetMode="External"/><Relationship Id="rId7" Type="http://schemas.openxmlformats.org/officeDocument/2006/relationships/hyperlink" Target="https://jfforg-prod-prime.s3.amazonaws.com/media/documents/BRIEF-YATD-Field-Standards-091119.pdf" TargetMode="External"/><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hyperlink" Target="https://youth.workforcegps.org/resources/2018/10/30/15/56/Work-Experience-Activities" TargetMode="External"/><Relationship Id="rId5" Type="http://schemas.openxmlformats.org/officeDocument/2006/relationships/hyperlink" Target="https://wdr.doleta.gov/directives/corr_doc.cfm?docn=6610" TargetMode="External"/><Relationship Id="rId4" Type="http://schemas.openxmlformats.org/officeDocument/2006/relationships/hyperlink" Target="https://youthbuild.workforcegps.org/resources/2018/06/04/16/48/Construction_Plus_Framework_for_a_Quality_Pre-Apprenticeship_Experience" TargetMode="External"/><Relationship Id="rId9" Type="http://schemas.openxmlformats.org/officeDocument/2006/relationships/hyperlink" Target="https://youth.workforcegps.org/resources/2017/01/19/14/27/Paid-and-Unpaid-Work-Experienc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hyperlink" Target="Support@workforceGPS.org" TargetMode="External"/><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36.xml"/><Relationship Id="rId4" Type="http://schemas.openxmlformats.org/officeDocument/2006/relationships/image" Target="../media/image40.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11B7818-C123-4CF9-B8D5-062A839522B2}"/>
              </a:ext>
            </a:extLst>
          </p:cNvPr>
          <p:cNvSpPr>
            <a:spLocks noGrp="1"/>
          </p:cNvSpPr>
          <p:nvPr>
            <p:ph type="sldNum" sz="quarter" idx="12"/>
          </p:nvPr>
        </p:nvSpPr>
        <p:spPr/>
        <p:txBody>
          <a:bodyPr/>
          <a:lstStyle/>
          <a:p>
            <a:fld id="{158B7785-F6D6-45F8-833E-07BD84680091}" type="slidenum">
              <a:rPr lang="en-US" smtClean="0"/>
              <a:pPr/>
              <a:t>1</a:t>
            </a:fld>
            <a:endParaRPr lang="en-US"/>
          </a:p>
        </p:txBody>
      </p:sp>
      <p:sp>
        <p:nvSpPr>
          <p:cNvPr id="3" name="Title 2">
            <a:extLst>
              <a:ext uri="{FF2B5EF4-FFF2-40B4-BE49-F238E27FC236}">
                <a16:creationId xmlns:a16="http://schemas.microsoft.com/office/drawing/2014/main" id="{DCF752CF-6FCB-42A1-A1C5-EEF678B33718}"/>
              </a:ext>
            </a:extLst>
          </p:cNvPr>
          <p:cNvSpPr>
            <a:spLocks noGrp="1"/>
          </p:cNvSpPr>
          <p:nvPr>
            <p:ph type="title"/>
          </p:nvPr>
        </p:nvSpPr>
        <p:spPr/>
        <p:txBody>
          <a:bodyPr/>
          <a:lstStyle/>
          <a:p>
            <a:r>
              <a:rPr lang="en-US" dirty="0"/>
              <a:t>Where Are You?</a:t>
            </a:r>
          </a:p>
        </p:txBody>
      </p:sp>
      <p:sp>
        <p:nvSpPr>
          <p:cNvPr id="2" name="Text Placeholder 1">
            <a:extLst>
              <a:ext uri="{FF2B5EF4-FFF2-40B4-BE49-F238E27FC236}">
                <a16:creationId xmlns:a16="http://schemas.microsoft.com/office/drawing/2014/main" id="{F9657500-EFA7-4B4C-BA82-1BC2FA8AF541}"/>
              </a:ext>
            </a:extLst>
          </p:cNvPr>
          <p:cNvSpPr>
            <a:spLocks noGrp="1"/>
          </p:cNvSpPr>
          <p:nvPr>
            <p:ph type="body" sz="quarter" idx="13"/>
          </p:nvPr>
        </p:nvSpPr>
        <p:spPr/>
        <p:txBody>
          <a:bodyPr/>
          <a:lstStyle/>
          <a:p>
            <a:r>
              <a:rPr lang="en-US" dirty="0"/>
              <a:t>Please enter your location in the chat window</a:t>
            </a:r>
          </a:p>
          <a:p>
            <a:pPr lvl="1"/>
            <a:r>
              <a:rPr lang="en-US" dirty="0"/>
              <a:t>(lower left of screen)</a:t>
            </a:r>
          </a:p>
        </p:txBody>
      </p:sp>
    </p:spTree>
    <p:extLst>
      <p:ext uri="{BB962C8B-B14F-4D97-AF65-F5344CB8AC3E}">
        <p14:creationId xmlns:p14="http://schemas.microsoft.com/office/powerpoint/2010/main" val="3263777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nvPr>
        </p:nvSpPr>
        <p:spPr/>
        <p:txBody>
          <a:bodyPr/>
          <a:lstStyle/>
          <a:p>
            <a:fld id="{158B7785-F6D6-45F8-833E-07BD84680091}" type="slidenum">
              <a:rPr lang="en-US" smtClean="0"/>
              <a:pPr/>
              <a:t>10</a:t>
            </a:fld>
            <a:endParaRPr lang="en-US"/>
          </a:p>
        </p:txBody>
      </p:sp>
      <p:sp>
        <p:nvSpPr>
          <p:cNvPr id="3" name="Title 2">
            <a:extLst>
              <a:ext uri="{FF2B5EF4-FFF2-40B4-BE49-F238E27FC236}">
                <a16:creationId xmlns:a16="http://schemas.microsoft.com/office/drawing/2014/main" id="{57BD6836-E073-4AED-A963-B55A7CAB8C69}"/>
              </a:ext>
            </a:extLst>
          </p:cNvPr>
          <p:cNvSpPr>
            <a:spLocks noGrp="1"/>
          </p:cNvSpPr>
          <p:nvPr>
            <p:ph type="title"/>
          </p:nvPr>
        </p:nvSpPr>
        <p:spPr/>
        <p:txBody>
          <a:bodyPr/>
          <a:lstStyle/>
          <a:p>
            <a:r>
              <a:rPr lang="en-US" dirty="0"/>
              <a:t>What is a work experience?</a:t>
            </a:r>
          </a:p>
        </p:txBody>
      </p:sp>
      <p:sp>
        <p:nvSpPr>
          <p:cNvPr id="6" name="Content Placeholder 5">
            <a:extLst>
              <a:ext uri="{FF2B5EF4-FFF2-40B4-BE49-F238E27FC236}">
                <a16:creationId xmlns:a16="http://schemas.microsoft.com/office/drawing/2014/main" id="{F5B89379-CC2D-4E48-8ADF-B69AB282013D}"/>
              </a:ext>
            </a:extLst>
          </p:cNvPr>
          <p:cNvSpPr>
            <a:spLocks noGrp="1"/>
          </p:cNvSpPr>
          <p:nvPr>
            <p:ph sz="half" idx="2"/>
          </p:nvPr>
        </p:nvSpPr>
        <p:spPr/>
        <p:txBody>
          <a:bodyPr/>
          <a:lstStyle/>
          <a:p>
            <a:r>
              <a:rPr lang="en-US" sz="3000" dirty="0"/>
              <a:t>Work experiences may include the following categories:</a:t>
            </a:r>
          </a:p>
          <a:p>
            <a:pPr lvl="1"/>
            <a:r>
              <a:rPr lang="en-US" sz="2800" dirty="0"/>
              <a:t>Summer employment opportunities and other employment opportunities available throughout the year</a:t>
            </a:r>
          </a:p>
          <a:p>
            <a:pPr lvl="1"/>
            <a:r>
              <a:rPr lang="en-US" sz="2800" dirty="0"/>
              <a:t>Pre-apprenticeship programs</a:t>
            </a:r>
          </a:p>
          <a:p>
            <a:pPr lvl="1"/>
            <a:r>
              <a:rPr lang="en-US" sz="2800" dirty="0"/>
              <a:t>Internships and job shadowing</a:t>
            </a:r>
          </a:p>
          <a:p>
            <a:pPr lvl="1"/>
            <a:r>
              <a:rPr lang="en-US" sz="2800" dirty="0"/>
              <a:t>On-the-job training opportunities</a:t>
            </a:r>
          </a:p>
        </p:txBody>
      </p:sp>
    </p:spTree>
    <p:extLst>
      <p:ext uri="{BB962C8B-B14F-4D97-AF65-F5344CB8AC3E}">
        <p14:creationId xmlns:p14="http://schemas.microsoft.com/office/powerpoint/2010/main" val="29735231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57C577B-684E-476A-8849-90E37FF34082}"/>
              </a:ext>
            </a:extLst>
          </p:cNvPr>
          <p:cNvSpPr>
            <a:spLocks noGrp="1"/>
          </p:cNvSpPr>
          <p:nvPr>
            <p:ph type="sldNum" sz="quarter" idx="12"/>
          </p:nvPr>
        </p:nvSpPr>
        <p:spPr/>
        <p:txBody>
          <a:bodyPr/>
          <a:lstStyle/>
          <a:p>
            <a:fld id="{158B7785-F6D6-45F8-833E-07BD84680091}" type="slidenum">
              <a:rPr lang="en-US" smtClean="0"/>
              <a:t>11</a:t>
            </a:fld>
            <a:endParaRPr lang="en-US"/>
          </a:p>
        </p:txBody>
      </p:sp>
      <p:sp>
        <p:nvSpPr>
          <p:cNvPr id="3" name="Title 2">
            <a:extLst>
              <a:ext uri="{FF2B5EF4-FFF2-40B4-BE49-F238E27FC236}">
                <a16:creationId xmlns:a16="http://schemas.microsoft.com/office/drawing/2014/main" id="{38F482BB-4A62-4259-B802-C748B92D9FA0}"/>
              </a:ext>
            </a:extLst>
          </p:cNvPr>
          <p:cNvSpPr>
            <a:spLocks noGrp="1"/>
          </p:cNvSpPr>
          <p:nvPr>
            <p:ph type="title"/>
          </p:nvPr>
        </p:nvSpPr>
        <p:spPr/>
        <p:txBody>
          <a:bodyPr>
            <a:normAutofit fontScale="90000"/>
          </a:bodyPr>
          <a:lstStyle/>
          <a:p>
            <a:r>
              <a:rPr lang="en-US" dirty="0"/>
              <a:t>Work Experience Requirements from the Funding Opportunity Announcement</a:t>
            </a:r>
          </a:p>
        </p:txBody>
      </p:sp>
      <p:sp>
        <p:nvSpPr>
          <p:cNvPr id="4" name="Content Placeholder 3">
            <a:extLst>
              <a:ext uri="{FF2B5EF4-FFF2-40B4-BE49-F238E27FC236}">
                <a16:creationId xmlns:a16="http://schemas.microsoft.com/office/drawing/2014/main" id="{184D1782-8C9E-4D62-9844-060414DFF0DE}"/>
              </a:ext>
            </a:extLst>
          </p:cNvPr>
          <p:cNvSpPr>
            <a:spLocks noGrp="1"/>
          </p:cNvSpPr>
          <p:nvPr>
            <p:ph idx="1"/>
          </p:nvPr>
        </p:nvSpPr>
        <p:spPr>
          <a:xfrm>
            <a:off x="304800" y="832592"/>
            <a:ext cx="11582400" cy="5039517"/>
          </a:xfrm>
        </p:spPr>
        <p:txBody>
          <a:bodyPr>
            <a:noAutofit/>
          </a:bodyPr>
          <a:lstStyle/>
          <a:p>
            <a:pPr marL="0" indent="0">
              <a:lnSpc>
                <a:spcPct val="100000"/>
              </a:lnSpc>
              <a:spcBef>
                <a:spcPts val="0"/>
              </a:spcBef>
              <a:buNone/>
            </a:pPr>
            <a:r>
              <a:rPr lang="en-US" sz="1700" b="1" u="sng" dirty="0"/>
              <a:t>Hands-On Meaningful Learning Activities Connected to Education and Training</a:t>
            </a:r>
          </a:p>
          <a:p>
            <a:pPr marL="0" indent="0">
              <a:spcBef>
                <a:spcPts val="0"/>
              </a:spcBef>
              <a:buNone/>
            </a:pPr>
            <a:r>
              <a:rPr lang="en-US" sz="1700" dirty="0"/>
              <a:t>Applicants must describe how they will ensure participants receive hands-on work experience in all industries in which they provide training.  For construction, this requires the identification and approval of qualifying construction work sites.  </a:t>
            </a:r>
          </a:p>
          <a:p>
            <a:r>
              <a:rPr lang="en-US" sz="1700" dirty="0"/>
              <a:t> </a:t>
            </a:r>
            <a:r>
              <a:rPr lang="en-US" sz="1700" b="1" dirty="0"/>
              <a:t>Hands-On Work Experience:</a:t>
            </a:r>
            <a:endParaRPr lang="en-US" sz="1700" dirty="0"/>
          </a:p>
          <a:p>
            <a:pPr marL="457200" indent="-223838">
              <a:buFont typeface="Wingdings 2" panose="05020102010507070707" pitchFamily="18" charset="2"/>
              <a:buChar char="P"/>
            </a:pPr>
            <a:r>
              <a:rPr lang="en-US" sz="1700" b="1" dirty="0">
                <a:solidFill>
                  <a:schemeClr val="accent2"/>
                </a:solidFill>
              </a:rPr>
              <a:t>The applicant must describe how they will provide hands-on work experience to all participants</a:t>
            </a:r>
            <a:r>
              <a:rPr lang="en-US" sz="1700" dirty="0"/>
              <a:t>.  For construction training, applicants must provide access to low-income home building or renovation projects where participants can practice their skills directly, as well as shadowing journeyman trades people in specialized areas of construction.</a:t>
            </a:r>
          </a:p>
          <a:p>
            <a:pPr marL="457200" indent="-223838">
              <a:buFont typeface="Wingdings 2" panose="05020102010507070707" pitchFamily="18" charset="2"/>
              <a:buChar char="P"/>
            </a:pPr>
            <a:r>
              <a:rPr lang="en-US" sz="1700" b="1" dirty="0">
                <a:solidFill>
                  <a:schemeClr val="accent2"/>
                </a:solidFill>
              </a:rPr>
              <a:t>The applicant must describe the plan to engage diverse employers that commit to providing meaningful hands-on work experience to participants in Construction Plus industries.  </a:t>
            </a:r>
            <a:r>
              <a:rPr lang="en-US" sz="1700" dirty="0"/>
              <a:t>Work experiences should be relevant to the training provided, as well as participant interests and goals.  Applicants should integrate the work experience component into the timeline of training and certification, and should attach letters of commitment from employer partners that describe and ensure hands-on training and that may connect to career pathways into apprenticeship and/or employment.</a:t>
            </a:r>
          </a:p>
          <a:p>
            <a:pPr marL="457200" indent="-223838">
              <a:buFont typeface="Wingdings 2" panose="05020102010507070707" pitchFamily="18" charset="2"/>
              <a:buChar char="P"/>
            </a:pPr>
            <a:r>
              <a:rPr lang="en-US" sz="1700" b="1" dirty="0">
                <a:solidFill>
                  <a:schemeClr val="accent2"/>
                </a:solidFill>
              </a:rPr>
              <a:t>Grantees must provide diverse work experience opportunities to meet the needs and interests of youth participants.  </a:t>
            </a:r>
            <a:r>
              <a:rPr lang="en-US" sz="1700" dirty="0"/>
              <a:t>For youth not interested in construction and youth participating in Construction Plus industries, the program must describe efforts to connect participants to additional work experiences, such as job shadowing, on-the-job training, or internships.  These work experiences may be part of the Construction Plus industries in which they are providing training, as well as opportunities in additional industries through applicant partnerships, such as local employer connections, the American Job Centers, or other opportunities for referral.</a:t>
            </a:r>
          </a:p>
          <a:p>
            <a:pPr>
              <a:buFont typeface="Wingdings 2" panose="05020102010507070707" pitchFamily="18" charset="2"/>
              <a:buChar char="P"/>
            </a:pPr>
            <a:endParaRPr lang="en-US" sz="1700" dirty="0"/>
          </a:p>
        </p:txBody>
      </p:sp>
    </p:spTree>
    <p:extLst>
      <p:ext uri="{BB962C8B-B14F-4D97-AF65-F5344CB8AC3E}">
        <p14:creationId xmlns:p14="http://schemas.microsoft.com/office/powerpoint/2010/main" val="2039134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5EA37B3-35EB-44F9-92D3-CE25A473802D}"/>
              </a:ext>
            </a:extLst>
          </p:cNvPr>
          <p:cNvSpPr>
            <a:spLocks noGrp="1"/>
          </p:cNvSpPr>
          <p:nvPr>
            <p:ph type="sldNum" sz="quarter" idx="12"/>
          </p:nvPr>
        </p:nvSpPr>
        <p:spPr/>
        <p:txBody>
          <a:bodyPr/>
          <a:lstStyle/>
          <a:p>
            <a:fld id="{158B7785-F6D6-45F8-833E-07BD84680091}" type="slidenum">
              <a:rPr lang="en-US" smtClean="0"/>
              <a:pPr/>
              <a:t>12</a:t>
            </a:fld>
            <a:endParaRPr lang="en-US"/>
          </a:p>
        </p:txBody>
      </p:sp>
      <p:sp>
        <p:nvSpPr>
          <p:cNvPr id="3" name="Title 2">
            <a:extLst>
              <a:ext uri="{FF2B5EF4-FFF2-40B4-BE49-F238E27FC236}">
                <a16:creationId xmlns:a16="http://schemas.microsoft.com/office/drawing/2014/main" id="{7D730FDF-48A3-409E-AF61-368F45FC1D25}"/>
              </a:ext>
            </a:extLst>
          </p:cNvPr>
          <p:cNvSpPr>
            <a:spLocks noGrp="1"/>
          </p:cNvSpPr>
          <p:nvPr>
            <p:ph type="title"/>
          </p:nvPr>
        </p:nvSpPr>
        <p:spPr/>
        <p:txBody>
          <a:bodyPr/>
          <a:lstStyle/>
          <a:p>
            <a:r>
              <a:rPr lang="en-US" dirty="0"/>
              <a:t>What Are the Ingredients of a Quality Work Experience?</a:t>
            </a:r>
          </a:p>
        </p:txBody>
      </p:sp>
      <p:sp>
        <p:nvSpPr>
          <p:cNvPr id="4" name="Text Placeholder 3">
            <a:extLst>
              <a:ext uri="{FF2B5EF4-FFF2-40B4-BE49-F238E27FC236}">
                <a16:creationId xmlns:a16="http://schemas.microsoft.com/office/drawing/2014/main" id="{8BA75C86-642C-45D0-BB7D-6E2B4D3AC17F}"/>
              </a:ext>
            </a:extLst>
          </p:cNvPr>
          <p:cNvSpPr>
            <a:spLocks noGrp="1"/>
          </p:cNvSpPr>
          <p:nvPr>
            <p:ph type="body" idx="1"/>
          </p:nvPr>
        </p:nvSpPr>
        <p:spPr>
          <a:xfrm>
            <a:off x="805866" y="961751"/>
            <a:ext cx="10578414" cy="823912"/>
          </a:xfrm>
        </p:spPr>
        <p:txBody>
          <a:bodyPr/>
          <a:lstStyle/>
          <a:p>
            <a:r>
              <a:rPr lang="en-US" dirty="0"/>
              <a:t>Components</a:t>
            </a:r>
          </a:p>
        </p:txBody>
      </p:sp>
      <p:sp>
        <p:nvSpPr>
          <p:cNvPr id="5" name="Content Placeholder 4">
            <a:extLst>
              <a:ext uri="{FF2B5EF4-FFF2-40B4-BE49-F238E27FC236}">
                <a16:creationId xmlns:a16="http://schemas.microsoft.com/office/drawing/2014/main" id="{05C808E6-CEDE-43DB-96F4-7F93D6E66EDC}"/>
              </a:ext>
            </a:extLst>
          </p:cNvPr>
          <p:cNvSpPr>
            <a:spLocks noGrp="1"/>
          </p:cNvSpPr>
          <p:nvPr>
            <p:ph sz="half" idx="2"/>
          </p:nvPr>
        </p:nvSpPr>
        <p:spPr/>
        <p:txBody>
          <a:bodyPr/>
          <a:lstStyle/>
          <a:p>
            <a:pPr marL="457200" indent="-457200">
              <a:buFont typeface="+mj-lt"/>
              <a:buAutoNum type="arabicPeriod"/>
            </a:pPr>
            <a:r>
              <a:rPr lang="en-US" dirty="0"/>
              <a:t>Real world workplace setting</a:t>
            </a:r>
          </a:p>
          <a:p>
            <a:pPr marL="457200" indent="-457200">
              <a:buFont typeface="+mj-lt"/>
              <a:buAutoNum type="arabicPeriod"/>
            </a:pPr>
            <a:r>
              <a:rPr lang="en-US" dirty="0"/>
              <a:t>Clear scope of work being done by participant (this should not be a passive observation/job shadow)</a:t>
            </a:r>
          </a:p>
          <a:p>
            <a:pPr marL="457200" indent="-457200">
              <a:buFont typeface="+mj-lt"/>
              <a:buAutoNum type="arabicPeriod"/>
            </a:pPr>
            <a:r>
              <a:rPr lang="en-US" dirty="0"/>
              <a:t>Supervision by an employer partner</a:t>
            </a:r>
          </a:p>
          <a:p>
            <a:pPr marL="457200" indent="-457200">
              <a:buFont typeface="+mj-lt"/>
              <a:buAutoNum type="arabicPeriod"/>
            </a:pPr>
            <a:r>
              <a:rPr lang="en-US" dirty="0"/>
              <a:t>Takes place before the end of active programming</a:t>
            </a:r>
          </a:p>
          <a:p>
            <a:pPr marL="457200" indent="-457200">
              <a:buFont typeface="+mj-lt"/>
              <a:buAutoNum type="arabicPeriod"/>
            </a:pPr>
            <a:r>
              <a:rPr lang="en-US" dirty="0"/>
              <a:t>Links as directly as possible to the career pathway</a:t>
            </a:r>
          </a:p>
          <a:p>
            <a:pPr marL="457200" indent="-457200">
              <a:buFont typeface="+mj-lt"/>
              <a:buAutoNum type="arabicPeriod"/>
            </a:pPr>
            <a:endParaRPr lang="en-US" dirty="0"/>
          </a:p>
        </p:txBody>
      </p:sp>
      <p:sp>
        <p:nvSpPr>
          <p:cNvPr id="8" name="Content Placeholder 7">
            <a:extLst>
              <a:ext uri="{FF2B5EF4-FFF2-40B4-BE49-F238E27FC236}">
                <a16:creationId xmlns:a16="http://schemas.microsoft.com/office/drawing/2014/main" id="{98B54F96-2085-4B1A-9B67-FEEDC23EF0B1}"/>
              </a:ext>
            </a:extLst>
          </p:cNvPr>
          <p:cNvSpPr>
            <a:spLocks noGrp="1"/>
          </p:cNvSpPr>
          <p:nvPr>
            <p:ph sz="quarter" idx="4"/>
          </p:nvPr>
        </p:nvSpPr>
        <p:spPr/>
        <p:txBody>
          <a:bodyPr vert="horz" lIns="91440" tIns="45720" rIns="91440" bIns="45720" rtlCol="0" anchor="t">
            <a:noAutofit/>
          </a:bodyPr>
          <a:lstStyle/>
          <a:p>
            <a:pPr marL="457200" indent="-457200">
              <a:buFont typeface="+mj-lt"/>
              <a:buAutoNum type="arabicPeriod" startAt="6"/>
              <a:tabLst>
                <a:tab pos="457200" algn="l"/>
              </a:tabLst>
            </a:pPr>
            <a:r>
              <a:rPr lang="en-US" dirty="0"/>
              <a:t>Substantial time period for learning, exposure to work, and demonstration of skills to employer</a:t>
            </a:r>
          </a:p>
          <a:p>
            <a:pPr marL="457200" indent="-457200">
              <a:buFont typeface="+mj-lt"/>
              <a:buAutoNum type="arabicPeriod" startAt="7"/>
            </a:pPr>
            <a:r>
              <a:rPr lang="en-US" dirty="0"/>
              <a:t>A </a:t>
            </a:r>
            <a:r>
              <a:rPr lang="en-US"/>
              <a:t>specific </a:t>
            </a:r>
            <a:r>
              <a:rPr lang="en-US" dirty="0"/>
              <a:t>set of </a:t>
            </a:r>
            <a:r>
              <a:rPr lang="en-US"/>
              <a:t>professional</a:t>
            </a:r>
            <a:r>
              <a:rPr lang="en-US" dirty="0"/>
              <a:t> competencies to meet/make significant progress towards</a:t>
            </a:r>
          </a:p>
          <a:p>
            <a:pPr marL="457200" indent="-457200">
              <a:buFont typeface="+mj-lt"/>
              <a:buAutoNum type="arabicPeriod" startAt="8"/>
            </a:pPr>
            <a:r>
              <a:rPr lang="en-US" dirty="0"/>
              <a:t>Consideration of how the work experience can lead into a placement, either with the employer who supervises the work experience or another employer</a:t>
            </a:r>
            <a:endParaRPr lang="en-US" dirty="0">
              <a:cs typeface="Calibri"/>
            </a:endParaRPr>
          </a:p>
        </p:txBody>
      </p:sp>
    </p:spTree>
    <p:extLst>
      <p:ext uri="{BB962C8B-B14F-4D97-AF65-F5344CB8AC3E}">
        <p14:creationId xmlns:p14="http://schemas.microsoft.com/office/powerpoint/2010/main" val="28489320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13</a:t>
            </a:fld>
            <a:endParaRPr lang="en-US"/>
          </a:p>
        </p:txBody>
      </p:sp>
      <p:sp>
        <p:nvSpPr>
          <p:cNvPr id="8" name="Title 7"/>
          <p:cNvSpPr>
            <a:spLocks noGrp="1"/>
          </p:cNvSpPr>
          <p:nvPr>
            <p:ph type="title"/>
          </p:nvPr>
        </p:nvSpPr>
        <p:spPr/>
        <p:txBody>
          <a:bodyPr>
            <a:normAutofit fontScale="90000"/>
          </a:bodyPr>
          <a:lstStyle/>
          <a:p>
            <a:r>
              <a:rPr lang="en-US" dirty="0"/>
              <a:t>Professional Field Standards for Young Adult Talent Development</a:t>
            </a:r>
            <a:r>
              <a:rPr lang="en-US"/>
              <a:t> –What Staff Should Know and Be Doing</a:t>
            </a:r>
            <a:endParaRPr lang="en-US" dirty="0"/>
          </a:p>
        </p:txBody>
      </p:sp>
      <p:sp>
        <p:nvSpPr>
          <p:cNvPr id="9" name="Content Placeholder 8"/>
          <p:cNvSpPr>
            <a:spLocks noGrp="1"/>
          </p:cNvSpPr>
          <p:nvPr>
            <p:ph idx="1"/>
          </p:nvPr>
        </p:nvSpPr>
        <p:spPr>
          <a:xfrm>
            <a:off x="805866" y="1772275"/>
            <a:ext cx="11081334" cy="5039517"/>
          </a:xfrm>
        </p:spPr>
        <p:txBody>
          <a:bodyPr>
            <a:normAutofit/>
          </a:bodyPr>
          <a:lstStyle/>
          <a:p>
            <a:pPr marL="0" indent="0">
              <a:buNone/>
            </a:pPr>
            <a:r>
              <a:rPr lang="en-US" sz="4000" dirty="0"/>
              <a:t>1. Dual-Customer Mindset</a:t>
            </a:r>
          </a:p>
          <a:p>
            <a:pPr marL="0" indent="0">
              <a:buNone/>
            </a:pPr>
            <a:r>
              <a:rPr lang="en-US" sz="4000" dirty="0"/>
              <a:t>2. Demand-Driven Training</a:t>
            </a:r>
          </a:p>
          <a:p>
            <a:pPr marL="0" indent="0">
              <a:buNone/>
            </a:pPr>
            <a:r>
              <a:rPr lang="en-US" sz="4000" dirty="0"/>
              <a:t>3. Cultivation of Young Adult Talent</a:t>
            </a:r>
          </a:p>
          <a:p>
            <a:pPr marL="0" indent="0">
              <a:buNone/>
            </a:pPr>
            <a:r>
              <a:rPr lang="en-US" sz="4000" dirty="0"/>
              <a:t>4. Influence on Business Practices</a:t>
            </a:r>
          </a:p>
        </p:txBody>
      </p:sp>
    </p:spTree>
    <p:extLst>
      <p:ext uri="{BB962C8B-B14F-4D97-AF65-F5344CB8AC3E}">
        <p14:creationId xmlns:p14="http://schemas.microsoft.com/office/powerpoint/2010/main" val="4907658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14</a:t>
            </a:fld>
            <a:endParaRPr lang="en-US"/>
          </a:p>
        </p:txBody>
      </p:sp>
      <p:sp>
        <p:nvSpPr>
          <p:cNvPr id="3" name="Title 2"/>
          <p:cNvSpPr>
            <a:spLocks noGrp="1"/>
          </p:cNvSpPr>
          <p:nvPr>
            <p:ph type="title"/>
          </p:nvPr>
        </p:nvSpPr>
        <p:spPr/>
        <p:txBody>
          <a:bodyPr>
            <a:normAutofit fontScale="90000"/>
          </a:bodyPr>
          <a:lstStyle/>
          <a:p>
            <a:r>
              <a:rPr lang="en-US" dirty="0"/>
              <a:t>Roles of YouthBuild Staff in Developing and Implementing a Quality WEX</a:t>
            </a:r>
          </a:p>
        </p:txBody>
      </p:sp>
      <p:sp>
        <p:nvSpPr>
          <p:cNvPr id="4" name="Content Placeholder 3"/>
          <p:cNvSpPr>
            <a:spLocks noGrp="1"/>
          </p:cNvSpPr>
          <p:nvPr>
            <p:ph idx="1"/>
          </p:nvPr>
        </p:nvSpPr>
        <p:spPr>
          <a:xfrm>
            <a:off x="805866" y="1316833"/>
            <a:ext cx="11081334" cy="5039517"/>
          </a:xfrm>
        </p:spPr>
        <p:txBody>
          <a:bodyPr/>
          <a:lstStyle/>
          <a:p>
            <a:r>
              <a:rPr lang="en-US" sz="3200" dirty="0"/>
              <a:t>Job Developer</a:t>
            </a:r>
          </a:p>
          <a:p>
            <a:r>
              <a:rPr lang="en-US" sz="3200" dirty="0"/>
              <a:t>Case Manager</a:t>
            </a:r>
          </a:p>
          <a:p>
            <a:r>
              <a:rPr lang="en-US" sz="3200" dirty="0"/>
              <a:t>Teacher/Academic Instructor</a:t>
            </a:r>
          </a:p>
          <a:p>
            <a:r>
              <a:rPr lang="en-US" sz="3200" dirty="0"/>
              <a:t>Construction or Construction Plus Instructor/Trainer</a:t>
            </a:r>
          </a:p>
          <a:p>
            <a:r>
              <a:rPr lang="en-US" sz="3200" dirty="0"/>
              <a:t>Program Director</a:t>
            </a:r>
          </a:p>
          <a:p>
            <a:pPr marL="0" indent="0">
              <a:buNone/>
            </a:pPr>
            <a:br>
              <a:rPr lang="en-US" dirty="0"/>
            </a:br>
            <a:r>
              <a:rPr lang="en-US" dirty="0"/>
              <a:t>* These roles, which may be primary or secondary, should relate back to the field standards</a:t>
            </a:r>
          </a:p>
        </p:txBody>
      </p:sp>
    </p:spTree>
    <p:extLst>
      <p:ext uri="{BB962C8B-B14F-4D97-AF65-F5344CB8AC3E}">
        <p14:creationId xmlns:p14="http://schemas.microsoft.com/office/powerpoint/2010/main" val="1941235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15</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lstStyle/>
          <a:p>
            <a:r>
              <a:rPr lang="en-US" dirty="0"/>
              <a:t>Quality WEX</a:t>
            </a:r>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dirty="0"/>
              <a:t>What is your biggest question about a quality WEX?</a:t>
            </a:r>
          </a:p>
        </p:txBody>
      </p:sp>
      <p:sp>
        <p:nvSpPr>
          <p:cNvPr id="4" name="Text Placeholder 3">
            <a:extLst>
              <a:ext uri="{FF2B5EF4-FFF2-40B4-BE49-F238E27FC236}">
                <a16:creationId xmlns:a16="http://schemas.microsoft.com/office/drawing/2014/main" id="{7C4F72F3-DCD2-4D70-808D-A9265DB33125}"/>
              </a:ext>
            </a:extLst>
          </p:cNvPr>
          <p:cNvSpPr>
            <a:spLocks noGrp="1"/>
          </p:cNvSpPr>
          <p:nvPr>
            <p:ph type="body" sz="quarter" idx="13"/>
          </p:nvPr>
        </p:nvSpPr>
        <p:spPr>
          <a:xfrm>
            <a:off x="805866" y="4708580"/>
            <a:ext cx="4624388" cy="1155700"/>
          </a:xfrm>
        </p:spPr>
        <p:txBody>
          <a:bodyPr/>
          <a:lstStyle/>
          <a:p>
            <a:pPr lvl="1"/>
            <a:r>
              <a:rPr lang="en-US" dirty="0"/>
              <a:t>(Choose the best answer for your organization) </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p:txBody>
          <a:bodyPr>
            <a:normAutofit fontScale="85000" lnSpcReduction="10000"/>
          </a:bodyPr>
          <a:lstStyle/>
          <a:p>
            <a:r>
              <a:rPr lang="en-US" dirty="0"/>
              <a:t>Who should provide the supervision of the WEX?</a:t>
            </a:r>
          </a:p>
          <a:p>
            <a:r>
              <a:rPr lang="en-US" dirty="0"/>
              <a:t>Does a WEX differ from the construction requirement for hands-on learning opportunities?</a:t>
            </a:r>
          </a:p>
          <a:p>
            <a:r>
              <a:rPr lang="en-US" dirty="0"/>
              <a:t>What makes a quality WEX?</a:t>
            </a:r>
          </a:p>
          <a:p>
            <a:r>
              <a:rPr lang="en-US" dirty="0"/>
              <a:t>Where should a quality WEX take place?</a:t>
            </a:r>
          </a:p>
          <a:p>
            <a:r>
              <a:rPr lang="en-US" dirty="0"/>
              <a:t>Why do a WEX?</a:t>
            </a:r>
          </a:p>
          <a:p>
            <a:r>
              <a:rPr lang="en-US" dirty="0"/>
              <a:t>Are we required to have WEX?</a:t>
            </a:r>
            <a:br>
              <a:rPr lang="en-US" dirty="0"/>
            </a:br>
            <a:endParaRPr lang="en-US" dirty="0"/>
          </a:p>
        </p:txBody>
      </p:sp>
    </p:spTree>
    <p:extLst>
      <p:ext uri="{BB962C8B-B14F-4D97-AF65-F5344CB8AC3E}">
        <p14:creationId xmlns:p14="http://schemas.microsoft.com/office/powerpoint/2010/main" val="3683455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80BA221-3FF2-4CDA-BE6F-6F5CDFE4871F}"/>
              </a:ext>
            </a:extLst>
          </p:cNvPr>
          <p:cNvSpPr>
            <a:spLocks noGrp="1"/>
          </p:cNvSpPr>
          <p:nvPr>
            <p:ph type="sldNum" sz="quarter" idx="12"/>
          </p:nvPr>
        </p:nvSpPr>
        <p:spPr/>
        <p:txBody>
          <a:bodyPr/>
          <a:lstStyle/>
          <a:p>
            <a:fld id="{158B7785-F6D6-45F8-833E-07BD84680091}" type="slidenum">
              <a:rPr lang="en-US" smtClean="0"/>
              <a:pPr/>
              <a:t>16</a:t>
            </a:fld>
            <a:endParaRPr lang="en-US"/>
          </a:p>
        </p:txBody>
      </p:sp>
      <p:sp>
        <p:nvSpPr>
          <p:cNvPr id="2" name="Title 1">
            <a:extLst>
              <a:ext uri="{FF2B5EF4-FFF2-40B4-BE49-F238E27FC236}">
                <a16:creationId xmlns:a16="http://schemas.microsoft.com/office/drawing/2014/main" id="{BEEED5D4-778F-418B-8852-DBFAE2D24571}"/>
              </a:ext>
            </a:extLst>
          </p:cNvPr>
          <p:cNvSpPr>
            <a:spLocks noGrp="1"/>
          </p:cNvSpPr>
          <p:nvPr>
            <p:ph type="title"/>
          </p:nvPr>
        </p:nvSpPr>
        <p:spPr/>
        <p:txBody>
          <a:bodyPr/>
          <a:lstStyle/>
          <a:p>
            <a:r>
              <a:rPr lang="en-US" dirty="0"/>
              <a:t>Peer Presenter</a:t>
            </a:r>
          </a:p>
        </p:txBody>
      </p:sp>
      <p:pic>
        <p:nvPicPr>
          <p:cNvPr id="8" name="Picture Placeholder 7" descr="A person wearing a suit and tie smiling at the camera&#10;&#10;Description automatically generated">
            <a:extLst>
              <a:ext uri="{FF2B5EF4-FFF2-40B4-BE49-F238E27FC236}">
                <a16:creationId xmlns:a16="http://schemas.microsoft.com/office/drawing/2014/main" id="{9DB77B84-345C-4A4C-8A5F-7957945F73D5}"/>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t="2163" b="2163"/>
          <a:stretch>
            <a:fillRect/>
          </a:stretch>
        </p:blipFill>
        <p:spPr>
          <a:xfrm>
            <a:off x="2088712" y="2493576"/>
            <a:ext cx="2133600" cy="2133600"/>
          </a:xfrm>
        </p:spPr>
      </p:pic>
      <p:sp>
        <p:nvSpPr>
          <p:cNvPr id="3" name="Content Placeholder 2">
            <a:extLst>
              <a:ext uri="{FF2B5EF4-FFF2-40B4-BE49-F238E27FC236}">
                <a16:creationId xmlns:a16="http://schemas.microsoft.com/office/drawing/2014/main" id="{E2BED0D9-11B9-41BB-B610-727CD264CD48}"/>
              </a:ext>
            </a:extLst>
          </p:cNvPr>
          <p:cNvSpPr>
            <a:spLocks noGrp="1"/>
          </p:cNvSpPr>
          <p:nvPr>
            <p:ph sz="half" idx="1"/>
          </p:nvPr>
        </p:nvSpPr>
        <p:spPr>
          <a:xfrm>
            <a:off x="5201029" y="2493576"/>
            <a:ext cx="3566160" cy="2201789"/>
          </a:xfrm>
        </p:spPr>
        <p:txBody>
          <a:bodyPr/>
          <a:lstStyle/>
          <a:p>
            <a:r>
              <a:rPr lang="en-US" dirty="0"/>
              <a:t>Jerry Farley</a:t>
            </a:r>
          </a:p>
          <a:p>
            <a:pPr marL="457200" lvl="1" indent="0">
              <a:buNone/>
            </a:pPr>
            <a:r>
              <a:rPr lang="en-US" dirty="0">
                <a:solidFill>
                  <a:srgbClr val="3A4040"/>
                </a:solidFill>
                <a:latin typeface="Calibri Light"/>
                <a:cs typeface="Calibri Light"/>
              </a:rPr>
              <a:t>Program Director</a:t>
            </a:r>
          </a:p>
          <a:p>
            <a:pPr marL="914400" lvl="2" indent="0">
              <a:buNone/>
            </a:pPr>
            <a:r>
              <a:rPr lang="en-US" dirty="0"/>
              <a:t>YouthBuild Dayton</a:t>
            </a:r>
            <a:endParaRPr lang="en-US" dirty="0">
              <a:cs typeface="Calibri"/>
            </a:endParaRPr>
          </a:p>
        </p:txBody>
      </p:sp>
      <p:pic>
        <p:nvPicPr>
          <p:cNvPr id="12" name="Picture 11">
            <a:extLst>
              <a:ext uri="{FF2B5EF4-FFF2-40B4-BE49-F238E27FC236}">
                <a16:creationId xmlns:a16="http://schemas.microsoft.com/office/drawing/2014/main" id="{A8FD7A72-D9A7-449C-8876-A35BD62C2AC8}"/>
              </a:ext>
            </a:extLst>
          </p:cNvPr>
          <p:cNvPicPr>
            <a:picLocks noChangeAspect="1"/>
          </p:cNvPicPr>
          <p:nvPr/>
        </p:nvPicPr>
        <p:blipFill>
          <a:blip r:embed="rId3"/>
          <a:stretch>
            <a:fillRect/>
          </a:stretch>
        </p:blipFill>
        <p:spPr>
          <a:xfrm>
            <a:off x="8767189" y="2807995"/>
            <a:ext cx="2078956" cy="1052805"/>
          </a:xfrm>
          <a:prstGeom prst="rect">
            <a:avLst/>
          </a:prstGeom>
        </p:spPr>
      </p:pic>
    </p:spTree>
    <p:extLst>
      <p:ext uri="{BB962C8B-B14F-4D97-AF65-F5344CB8AC3E}">
        <p14:creationId xmlns:p14="http://schemas.microsoft.com/office/powerpoint/2010/main" val="2141948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95A708F-BE1E-4833-B67D-861CABD66447}"/>
              </a:ext>
            </a:extLst>
          </p:cNvPr>
          <p:cNvSpPr>
            <a:spLocks noGrp="1"/>
          </p:cNvSpPr>
          <p:nvPr>
            <p:ph type="sldNum" sz="quarter" idx="12"/>
          </p:nvPr>
        </p:nvSpPr>
        <p:spPr/>
        <p:txBody>
          <a:bodyPr/>
          <a:lstStyle/>
          <a:p>
            <a:fld id="{158B7785-F6D6-45F8-833E-07BD84680091}" type="slidenum">
              <a:rPr lang="en-US" smtClean="0"/>
              <a:t>17</a:t>
            </a:fld>
            <a:endParaRPr lang="en-US"/>
          </a:p>
        </p:txBody>
      </p:sp>
      <p:sp>
        <p:nvSpPr>
          <p:cNvPr id="3" name="Title 2">
            <a:extLst>
              <a:ext uri="{FF2B5EF4-FFF2-40B4-BE49-F238E27FC236}">
                <a16:creationId xmlns:a16="http://schemas.microsoft.com/office/drawing/2014/main" id="{439CABC5-92F5-44F8-A85B-8A6D18F490DE}"/>
              </a:ext>
            </a:extLst>
          </p:cNvPr>
          <p:cNvSpPr>
            <a:spLocks noGrp="1"/>
          </p:cNvSpPr>
          <p:nvPr>
            <p:ph type="title"/>
          </p:nvPr>
        </p:nvSpPr>
        <p:spPr/>
        <p:txBody>
          <a:bodyPr/>
          <a:lstStyle/>
          <a:p>
            <a:r>
              <a:rPr lang="en-US" dirty="0"/>
              <a:t>Work Experience Insights</a:t>
            </a:r>
          </a:p>
        </p:txBody>
      </p:sp>
      <p:sp>
        <p:nvSpPr>
          <p:cNvPr id="4" name="Content Placeholder 3">
            <a:extLst>
              <a:ext uri="{FF2B5EF4-FFF2-40B4-BE49-F238E27FC236}">
                <a16:creationId xmlns:a16="http://schemas.microsoft.com/office/drawing/2014/main" id="{D1B4B2F1-96F7-494E-9262-16EB6A538F9A}"/>
              </a:ext>
            </a:extLst>
          </p:cNvPr>
          <p:cNvSpPr>
            <a:spLocks noGrp="1"/>
          </p:cNvSpPr>
          <p:nvPr>
            <p:ph idx="1"/>
          </p:nvPr>
        </p:nvSpPr>
        <p:spPr/>
        <p:txBody>
          <a:bodyPr vert="horz" lIns="91440" tIns="45720" rIns="91440" bIns="45720" rtlCol="0" anchor="t">
            <a:normAutofit/>
          </a:bodyPr>
          <a:lstStyle/>
          <a:p>
            <a:pPr defTabSz="457200" hangingPunct="0">
              <a:lnSpc>
                <a:spcPct val="100000"/>
              </a:lnSpc>
              <a:spcBef>
                <a:spcPts val="0"/>
              </a:spcBef>
              <a:buClr>
                <a:schemeClr val="accent5"/>
              </a:buClr>
              <a:buFont typeface="Wingdings 3" panose="05040102010807070707" pitchFamily="18" charset="2"/>
              <a:buChar char="}"/>
            </a:pPr>
            <a:r>
              <a:rPr lang="en-US" sz="2800" dirty="0">
                <a:solidFill>
                  <a:srgbClr val="000000"/>
                </a:solidFill>
                <a:sym typeface="Calibri"/>
              </a:rPr>
              <a:t>Ensure there is an MOU in place </a:t>
            </a:r>
          </a:p>
          <a:p>
            <a:pPr defTabSz="457200" hangingPunct="0">
              <a:lnSpc>
                <a:spcPct val="100000"/>
              </a:lnSpc>
              <a:spcBef>
                <a:spcPts val="0"/>
              </a:spcBef>
              <a:buClr>
                <a:schemeClr val="accent5"/>
              </a:buClr>
              <a:buFont typeface="Wingdings 3" panose="05040102010807070707" pitchFamily="18" charset="2"/>
              <a:buChar char="}"/>
            </a:pPr>
            <a:r>
              <a:rPr lang="en-US" sz="2800" dirty="0"/>
              <a:t>Place participants according to career interests  </a:t>
            </a:r>
            <a:endParaRPr lang="en-US" sz="2800" dirty="0">
              <a:solidFill>
                <a:srgbClr val="000000"/>
              </a:solidFill>
              <a:sym typeface="Calibri"/>
            </a:endParaRPr>
          </a:p>
          <a:p>
            <a:pPr defTabSz="457200" hangingPunct="0">
              <a:lnSpc>
                <a:spcPct val="100000"/>
              </a:lnSpc>
              <a:spcBef>
                <a:spcPts val="0"/>
              </a:spcBef>
              <a:buClr>
                <a:schemeClr val="accent5"/>
              </a:buClr>
              <a:buFont typeface="Wingdings 3" panose="05040102010807070707" pitchFamily="18" charset="2"/>
              <a:buChar char="}"/>
            </a:pPr>
            <a:r>
              <a:rPr lang="en-US" sz="2800" dirty="0"/>
              <a:t>Do all necessary leg work prior to seeking placement</a:t>
            </a:r>
            <a:endParaRPr lang="en-US" sz="2800" dirty="0">
              <a:cs typeface="Calibri"/>
            </a:endParaRPr>
          </a:p>
          <a:p>
            <a:pPr defTabSz="457200" hangingPunct="0">
              <a:lnSpc>
                <a:spcPct val="100000"/>
              </a:lnSpc>
              <a:spcBef>
                <a:spcPts val="0"/>
              </a:spcBef>
              <a:buClr>
                <a:schemeClr val="accent5"/>
              </a:buClr>
              <a:buFont typeface="Wingdings 3" panose="05040102010807070707" pitchFamily="18" charset="2"/>
              <a:buChar char="}"/>
            </a:pPr>
            <a:r>
              <a:rPr lang="en-US" sz="2800" dirty="0"/>
              <a:t>Place all participants within the same basic time frame</a:t>
            </a:r>
            <a:endParaRPr lang="en-US" sz="2800" dirty="0">
              <a:cs typeface="Calibri" panose="020F0502020204030204"/>
            </a:endParaRPr>
          </a:p>
          <a:p>
            <a:pPr defTabSz="457200" hangingPunct="0">
              <a:lnSpc>
                <a:spcPct val="100000"/>
              </a:lnSpc>
              <a:spcBef>
                <a:spcPts val="0"/>
              </a:spcBef>
              <a:buClr>
                <a:schemeClr val="accent5"/>
              </a:buClr>
              <a:buFont typeface="Wingdings 3" panose="05040102010807070707" pitchFamily="18" charset="2"/>
              <a:buChar char="}"/>
            </a:pPr>
            <a:r>
              <a:rPr lang="en-US" sz="2800" dirty="0">
                <a:solidFill>
                  <a:srgbClr val="000000"/>
                </a:solidFill>
                <a:sym typeface="Calibri"/>
              </a:rPr>
              <a:t>Do Bureau of Criminal Investigation background check and review State law regarding prohibiting offenses</a:t>
            </a:r>
          </a:p>
          <a:p>
            <a:pPr defTabSz="457200" hangingPunct="0">
              <a:lnSpc>
                <a:spcPct val="100000"/>
              </a:lnSpc>
              <a:spcBef>
                <a:spcPts val="0"/>
              </a:spcBef>
              <a:buClr>
                <a:schemeClr val="accent5"/>
              </a:buClr>
              <a:buFont typeface="Wingdings 3" panose="05040102010807070707" pitchFamily="18" charset="2"/>
              <a:buChar char="}"/>
            </a:pPr>
            <a:r>
              <a:rPr lang="en-US" sz="2800" dirty="0"/>
              <a:t>Promote and expect “Teachable Moments” </a:t>
            </a:r>
          </a:p>
          <a:p>
            <a:pPr defTabSz="457200" hangingPunct="0">
              <a:lnSpc>
                <a:spcPct val="100000"/>
              </a:lnSpc>
              <a:spcBef>
                <a:spcPts val="0"/>
              </a:spcBef>
              <a:buClr>
                <a:schemeClr val="accent5"/>
              </a:buClr>
              <a:buFont typeface="Wingdings 3" panose="05040102010807070707" pitchFamily="18" charset="2"/>
              <a:buChar char="}"/>
            </a:pPr>
            <a:r>
              <a:rPr lang="en-US" sz="2800" dirty="0"/>
              <a:t>Ensure rotations within the experience</a:t>
            </a:r>
          </a:p>
          <a:p>
            <a:pPr defTabSz="457200" hangingPunct="0">
              <a:lnSpc>
                <a:spcPct val="100000"/>
              </a:lnSpc>
              <a:spcBef>
                <a:spcPts val="0"/>
              </a:spcBef>
              <a:buClr>
                <a:schemeClr val="accent5"/>
              </a:buClr>
              <a:buFont typeface="Wingdings 3" panose="05040102010807070707" pitchFamily="18" charset="2"/>
              <a:buChar char="}"/>
            </a:pPr>
            <a:r>
              <a:rPr lang="en-US" sz="2800" dirty="0"/>
              <a:t>Conduct routine meetings with participants and work site coordinator</a:t>
            </a:r>
            <a:endParaRPr lang="en-US" sz="2800" dirty="0">
              <a:cs typeface="Calibri"/>
            </a:endParaRPr>
          </a:p>
          <a:p>
            <a:pPr defTabSz="457200" hangingPunct="0">
              <a:lnSpc>
                <a:spcPct val="100000"/>
              </a:lnSpc>
              <a:spcBef>
                <a:spcPts val="0"/>
              </a:spcBef>
              <a:buClr>
                <a:schemeClr val="accent5"/>
              </a:buClr>
              <a:buFont typeface="Wingdings 3" panose="05040102010807070707" pitchFamily="18" charset="2"/>
              <a:buChar char="}"/>
            </a:pPr>
            <a:r>
              <a:rPr lang="en-US" sz="2800" dirty="0"/>
              <a:t>Celebrate placements at WEX sites as being the ideal outcomes for everyone</a:t>
            </a:r>
          </a:p>
          <a:p>
            <a:endParaRPr lang="en-US" dirty="0"/>
          </a:p>
        </p:txBody>
      </p:sp>
    </p:spTree>
    <p:extLst>
      <p:ext uri="{BB962C8B-B14F-4D97-AF65-F5344CB8AC3E}">
        <p14:creationId xmlns:p14="http://schemas.microsoft.com/office/powerpoint/2010/main" val="1416923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E7E65E-E89D-4F1E-9DEE-19D2B4237157}"/>
              </a:ext>
            </a:extLst>
          </p:cNvPr>
          <p:cNvSpPr>
            <a:spLocks noGrp="1"/>
          </p:cNvSpPr>
          <p:nvPr>
            <p:ph type="sldNum" sz="quarter" idx="12"/>
          </p:nvPr>
        </p:nvSpPr>
        <p:spPr/>
        <p:txBody>
          <a:bodyPr/>
          <a:lstStyle/>
          <a:p>
            <a:fld id="{158B7785-F6D6-45F8-833E-07BD84680091}" type="slidenum">
              <a:rPr lang="en-US" smtClean="0"/>
              <a:t>18</a:t>
            </a:fld>
            <a:endParaRPr lang="en-US"/>
          </a:p>
        </p:txBody>
      </p:sp>
      <p:sp>
        <p:nvSpPr>
          <p:cNvPr id="3" name="Title 2">
            <a:extLst>
              <a:ext uri="{FF2B5EF4-FFF2-40B4-BE49-F238E27FC236}">
                <a16:creationId xmlns:a16="http://schemas.microsoft.com/office/drawing/2014/main" id="{FBEDA47E-F7E6-48C0-B0EA-ABB5A3A4F803}"/>
              </a:ext>
            </a:extLst>
          </p:cNvPr>
          <p:cNvSpPr>
            <a:spLocks noGrp="1"/>
          </p:cNvSpPr>
          <p:nvPr>
            <p:ph type="title"/>
          </p:nvPr>
        </p:nvSpPr>
        <p:spPr/>
        <p:txBody>
          <a:bodyPr/>
          <a:lstStyle/>
          <a:p>
            <a:r>
              <a:rPr lang="en-US" dirty="0"/>
              <a:t>Healthcare Partners</a:t>
            </a:r>
          </a:p>
        </p:txBody>
      </p:sp>
      <p:pic>
        <p:nvPicPr>
          <p:cNvPr id="5" name="Picture 4" descr="Person standing next to Healthcare Partner Grandview Medical Center">
            <a:extLst>
              <a:ext uri="{FF2B5EF4-FFF2-40B4-BE49-F238E27FC236}">
                <a16:creationId xmlns:a16="http://schemas.microsoft.com/office/drawing/2014/main" id="{3A37C9F7-A71C-46E2-A6C0-896DA9BA8F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77356" y="2131435"/>
            <a:ext cx="3901432" cy="2926073"/>
          </a:xfrm>
          <a:prstGeom prst="rect">
            <a:avLst/>
          </a:prstGeom>
          <a:ln>
            <a:noFill/>
          </a:ln>
          <a:effectLst>
            <a:outerShdw blurRad="292100" dist="139700" dir="2700000" algn="tl" rotWithShape="0">
              <a:srgbClr val="333333">
                <a:alpha val="65000"/>
              </a:srgbClr>
            </a:outerShdw>
          </a:effectLst>
        </p:spPr>
      </p:pic>
      <p:pic>
        <p:nvPicPr>
          <p:cNvPr id="6" name="Picture 5" descr="A person standing in front of a sign for HealthCare Partner Premier Health&#10;&#10;">
            <a:extLst>
              <a:ext uri="{FF2B5EF4-FFF2-40B4-BE49-F238E27FC236}">
                <a16:creationId xmlns:a16="http://schemas.microsoft.com/office/drawing/2014/main" id="{09569193-418E-4EB2-889A-56CA3A6850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5866" y="3735081"/>
            <a:ext cx="3495027" cy="2621270"/>
          </a:xfrm>
          <a:prstGeom prst="rect">
            <a:avLst/>
          </a:prstGeom>
          <a:ln>
            <a:noFill/>
          </a:ln>
          <a:effectLst>
            <a:outerShdw blurRad="292100" dist="139700" dir="2700000" algn="tl" rotWithShape="0">
              <a:srgbClr val="333333">
                <a:alpha val="65000"/>
              </a:srgbClr>
            </a:outerShdw>
          </a:effectLst>
        </p:spPr>
      </p:pic>
      <p:pic>
        <p:nvPicPr>
          <p:cNvPr id="7" name="Picture 6" descr="Person standing next to brick wall of Healthcare Partner Hospice">
            <a:extLst>
              <a:ext uri="{FF2B5EF4-FFF2-40B4-BE49-F238E27FC236}">
                <a16:creationId xmlns:a16="http://schemas.microsoft.com/office/drawing/2014/main" id="{5CCBC788-D5FB-416F-8190-BDFA02E65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866" y="973201"/>
            <a:ext cx="3495027" cy="2621270"/>
          </a:xfrm>
          <a:prstGeom prst="rect">
            <a:avLst/>
          </a:prstGeom>
          <a:ln>
            <a:noFill/>
          </a:ln>
          <a:effectLst>
            <a:outerShdw blurRad="292100" dist="139700" dir="2700000" algn="tl" rotWithShape="0">
              <a:srgbClr val="333333">
                <a:alpha val="65000"/>
              </a:srgbClr>
            </a:outerShdw>
          </a:effectLst>
        </p:spPr>
      </p:pic>
      <p:pic>
        <p:nvPicPr>
          <p:cNvPr id="4" name="Picture 3" descr="Woman seated at Healthcare reception desk&#10;">
            <a:extLst>
              <a:ext uri="{FF2B5EF4-FFF2-40B4-BE49-F238E27FC236}">
                <a16:creationId xmlns:a16="http://schemas.microsoft.com/office/drawing/2014/main" id="{2CC679D5-DC31-498D-AE22-42C023CB8070}"/>
              </a:ext>
            </a:extLst>
          </p:cNvPr>
          <p:cNvPicPr>
            <a:picLocks noChangeAspect="1"/>
          </p:cNvPicPr>
          <p:nvPr/>
        </p:nvPicPr>
        <p:blipFill>
          <a:blip r:embed="rId6"/>
          <a:stretch>
            <a:fillRect/>
          </a:stretch>
        </p:blipFill>
        <p:spPr>
          <a:xfrm>
            <a:off x="8246806" y="1643755"/>
            <a:ext cx="2911731" cy="390143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292823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7C974C-93E1-4BFA-A9D7-9048D24B4202}"/>
              </a:ext>
            </a:extLst>
          </p:cNvPr>
          <p:cNvSpPr>
            <a:spLocks noGrp="1"/>
          </p:cNvSpPr>
          <p:nvPr>
            <p:ph type="sldNum" sz="quarter" idx="12"/>
          </p:nvPr>
        </p:nvSpPr>
        <p:spPr/>
        <p:txBody>
          <a:bodyPr/>
          <a:lstStyle/>
          <a:p>
            <a:fld id="{158B7785-F6D6-45F8-833E-07BD84680091}" type="slidenum">
              <a:rPr lang="en-US" smtClean="0"/>
              <a:t>19</a:t>
            </a:fld>
            <a:endParaRPr lang="en-US"/>
          </a:p>
        </p:txBody>
      </p:sp>
      <p:sp>
        <p:nvSpPr>
          <p:cNvPr id="3" name="Title 2">
            <a:extLst>
              <a:ext uri="{FF2B5EF4-FFF2-40B4-BE49-F238E27FC236}">
                <a16:creationId xmlns:a16="http://schemas.microsoft.com/office/drawing/2014/main" id="{983B6E09-8970-45B7-BFC9-96987E27A97A}"/>
              </a:ext>
            </a:extLst>
          </p:cNvPr>
          <p:cNvSpPr>
            <a:spLocks noGrp="1"/>
          </p:cNvSpPr>
          <p:nvPr>
            <p:ph type="title"/>
          </p:nvPr>
        </p:nvSpPr>
        <p:spPr/>
        <p:txBody>
          <a:bodyPr/>
          <a:lstStyle/>
          <a:p>
            <a:r>
              <a:rPr lang="en-US" dirty="0"/>
              <a:t>Workforce Advisory Committee</a:t>
            </a:r>
          </a:p>
        </p:txBody>
      </p:sp>
      <p:sp>
        <p:nvSpPr>
          <p:cNvPr id="4" name="Content Placeholder 3">
            <a:extLst>
              <a:ext uri="{FF2B5EF4-FFF2-40B4-BE49-F238E27FC236}">
                <a16:creationId xmlns:a16="http://schemas.microsoft.com/office/drawing/2014/main" id="{1618D556-A2FC-473D-BF84-0769C920D464}"/>
              </a:ext>
            </a:extLst>
          </p:cNvPr>
          <p:cNvSpPr>
            <a:spLocks noGrp="1"/>
          </p:cNvSpPr>
          <p:nvPr>
            <p:ph idx="1"/>
          </p:nvPr>
        </p:nvSpPr>
        <p:spPr>
          <a:xfrm>
            <a:off x="805866" y="1499395"/>
            <a:ext cx="11081334" cy="5039517"/>
          </a:xfrm>
        </p:spPr>
        <p:txBody>
          <a:bodyPr/>
          <a:lstStyle/>
          <a:p>
            <a:pPr defTabSz="457200" hangingPunct="0">
              <a:lnSpc>
                <a:spcPct val="100000"/>
              </a:lnSpc>
              <a:spcBef>
                <a:spcPts val="0"/>
              </a:spcBef>
              <a:buClr>
                <a:schemeClr val="accent5"/>
              </a:buClr>
              <a:buFont typeface="Wingdings 3" panose="05040102010807070707" pitchFamily="18" charset="2"/>
              <a:buChar char="}"/>
            </a:pPr>
            <a:r>
              <a:rPr lang="en-US" sz="3600" dirty="0"/>
              <a:t>Stephen R. </a:t>
            </a:r>
            <a:r>
              <a:rPr lang="en-US" sz="3600" dirty="0">
                <a:solidFill>
                  <a:srgbClr val="000000"/>
                </a:solidFill>
                <a:sym typeface="Calibri"/>
              </a:rPr>
              <a:t>Covey: Start With the End in Mind:  Why do you want a partnership with this company?</a:t>
            </a:r>
          </a:p>
          <a:p>
            <a:pPr defTabSz="457200" hangingPunct="0">
              <a:lnSpc>
                <a:spcPct val="100000"/>
              </a:lnSpc>
              <a:spcBef>
                <a:spcPts val="0"/>
              </a:spcBef>
              <a:buClr>
                <a:schemeClr val="accent5"/>
              </a:buClr>
              <a:buFont typeface="Wingdings 3" panose="05040102010807070707" pitchFamily="18" charset="2"/>
              <a:buChar char="}"/>
            </a:pPr>
            <a:endParaRPr lang="en-US" sz="3600" dirty="0"/>
          </a:p>
          <a:p>
            <a:pPr defTabSz="457200" hangingPunct="0">
              <a:lnSpc>
                <a:spcPct val="100000"/>
              </a:lnSpc>
              <a:spcBef>
                <a:spcPts val="0"/>
              </a:spcBef>
              <a:buClr>
                <a:schemeClr val="accent5"/>
              </a:buClr>
              <a:buFont typeface="Wingdings 3" panose="05040102010807070707" pitchFamily="18" charset="2"/>
              <a:buChar char="}"/>
            </a:pPr>
            <a:r>
              <a:rPr lang="en-US" sz="3600" dirty="0">
                <a:solidFill>
                  <a:srgbClr val="000000"/>
                </a:solidFill>
                <a:sym typeface="Calibri"/>
              </a:rPr>
              <a:t>Practice the Art of Enlighted Self-Interest:  Consider why they should want to partner with you?</a:t>
            </a:r>
          </a:p>
          <a:p>
            <a:endParaRPr lang="en-US" dirty="0"/>
          </a:p>
        </p:txBody>
      </p:sp>
    </p:spTree>
    <p:extLst>
      <p:ext uri="{BB962C8B-B14F-4D97-AF65-F5344CB8AC3E}">
        <p14:creationId xmlns:p14="http://schemas.microsoft.com/office/powerpoint/2010/main" val="577165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5FB03-888E-4898-A21E-566F5D1EB9B1}"/>
              </a:ext>
            </a:extLst>
          </p:cNvPr>
          <p:cNvSpPr>
            <a:spLocks noGrp="1"/>
          </p:cNvSpPr>
          <p:nvPr>
            <p:ph type="ctrTitle"/>
          </p:nvPr>
        </p:nvSpPr>
        <p:spPr/>
        <p:txBody>
          <a:bodyPr/>
          <a:lstStyle/>
          <a:p>
            <a:r>
              <a:rPr lang="en-US" dirty="0"/>
              <a:t>What Makes a Quality Work Experience?</a:t>
            </a:r>
            <a:endParaRPr lang="en-US" dirty="0">
              <a:cs typeface="Calibri"/>
            </a:endParaRPr>
          </a:p>
        </p:txBody>
      </p:sp>
      <p:sp>
        <p:nvSpPr>
          <p:cNvPr id="9" name="Date Placeholder 8">
            <a:extLst>
              <a:ext uri="{FF2B5EF4-FFF2-40B4-BE49-F238E27FC236}">
                <a16:creationId xmlns:a16="http://schemas.microsoft.com/office/drawing/2014/main" id="{F685FEE7-9073-4872-AA27-FBCEF01F2136}"/>
              </a:ext>
            </a:extLst>
          </p:cNvPr>
          <p:cNvSpPr>
            <a:spLocks noGrp="1"/>
          </p:cNvSpPr>
          <p:nvPr>
            <p:ph type="dt" sz="half" idx="10"/>
          </p:nvPr>
        </p:nvSpPr>
        <p:spPr/>
        <p:txBody>
          <a:bodyPr/>
          <a:lstStyle/>
          <a:p>
            <a:r>
              <a:rPr lang="en-US" dirty="0"/>
              <a:t>Month XX, 20XX</a:t>
            </a:r>
          </a:p>
        </p:txBody>
      </p:sp>
    </p:spTree>
    <p:extLst>
      <p:ext uri="{BB962C8B-B14F-4D97-AF65-F5344CB8AC3E}">
        <p14:creationId xmlns:p14="http://schemas.microsoft.com/office/powerpoint/2010/main" val="2663552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328C1DD-A129-4F16-907D-01A51418C1D1}"/>
              </a:ext>
            </a:extLst>
          </p:cNvPr>
          <p:cNvSpPr>
            <a:spLocks noGrp="1"/>
          </p:cNvSpPr>
          <p:nvPr>
            <p:ph type="sldNum" sz="quarter" idx="12"/>
          </p:nvPr>
        </p:nvSpPr>
        <p:spPr/>
        <p:txBody>
          <a:bodyPr/>
          <a:lstStyle/>
          <a:p>
            <a:fld id="{158B7785-F6D6-45F8-833E-07BD84680091}" type="slidenum">
              <a:rPr lang="en-US" smtClean="0"/>
              <a:t>20</a:t>
            </a:fld>
            <a:endParaRPr lang="en-US"/>
          </a:p>
        </p:txBody>
      </p:sp>
      <p:sp>
        <p:nvSpPr>
          <p:cNvPr id="3" name="Title 2">
            <a:extLst>
              <a:ext uri="{FF2B5EF4-FFF2-40B4-BE49-F238E27FC236}">
                <a16:creationId xmlns:a16="http://schemas.microsoft.com/office/drawing/2014/main" id="{8242FB92-14F7-4E9A-A5E7-CD7DF57E4C0C}"/>
              </a:ext>
            </a:extLst>
          </p:cNvPr>
          <p:cNvSpPr>
            <a:spLocks noGrp="1"/>
          </p:cNvSpPr>
          <p:nvPr>
            <p:ph type="title"/>
          </p:nvPr>
        </p:nvSpPr>
        <p:spPr/>
        <p:txBody>
          <a:bodyPr/>
          <a:lstStyle/>
          <a:p>
            <a:r>
              <a:rPr lang="en-US" dirty="0"/>
              <a:t>Workforce Advisory Committee: Key Partnership Ideas</a:t>
            </a:r>
          </a:p>
        </p:txBody>
      </p:sp>
      <p:sp>
        <p:nvSpPr>
          <p:cNvPr id="4" name="Content Placeholder 3">
            <a:extLst>
              <a:ext uri="{FF2B5EF4-FFF2-40B4-BE49-F238E27FC236}">
                <a16:creationId xmlns:a16="http://schemas.microsoft.com/office/drawing/2014/main" id="{74E1EA0F-7CDA-4F7A-AF54-0DE87B67EEC6}"/>
              </a:ext>
            </a:extLst>
          </p:cNvPr>
          <p:cNvSpPr>
            <a:spLocks noGrp="1"/>
          </p:cNvSpPr>
          <p:nvPr>
            <p:ph idx="1"/>
          </p:nvPr>
        </p:nvSpPr>
        <p:spPr/>
        <p:txBody>
          <a:bodyPr/>
          <a:lstStyle/>
          <a:p>
            <a:r>
              <a:rPr lang="en-US" dirty="0"/>
              <a:t>Effectiveness</a:t>
            </a:r>
          </a:p>
          <a:p>
            <a:pPr lvl="1"/>
            <a:r>
              <a:rPr lang="en-US" dirty="0"/>
              <a:t>Quantify the impact of the partnership (hours worked, credentials earned, graduation rate, placement info)</a:t>
            </a:r>
          </a:p>
          <a:p>
            <a:r>
              <a:rPr lang="en-US" dirty="0"/>
              <a:t>Utilization</a:t>
            </a:r>
          </a:p>
          <a:p>
            <a:pPr lvl="1"/>
            <a:r>
              <a:rPr lang="en-US" dirty="0"/>
              <a:t>Do not let time elapse with no interaction</a:t>
            </a:r>
          </a:p>
          <a:p>
            <a:r>
              <a:rPr lang="en-US" dirty="0"/>
              <a:t>Communication</a:t>
            </a:r>
          </a:p>
          <a:p>
            <a:pPr lvl="1"/>
            <a:r>
              <a:rPr lang="en-US" dirty="0"/>
              <a:t>Meet quarterly, get input on your curriculum</a:t>
            </a:r>
          </a:p>
          <a:p>
            <a:r>
              <a:rPr lang="en-US" dirty="0"/>
              <a:t>Appreciation</a:t>
            </a:r>
          </a:p>
          <a:p>
            <a:pPr lvl="1"/>
            <a:r>
              <a:rPr lang="en-US" dirty="0"/>
              <a:t>Ongoing and intentional (in-person, cards, emails, during interviews, and tours)</a:t>
            </a:r>
          </a:p>
        </p:txBody>
      </p:sp>
    </p:spTree>
    <p:extLst>
      <p:ext uri="{BB962C8B-B14F-4D97-AF65-F5344CB8AC3E}">
        <p14:creationId xmlns:p14="http://schemas.microsoft.com/office/powerpoint/2010/main" val="24549790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780BA221-3FF2-4CDA-BE6F-6F5CDFE4871F}"/>
              </a:ext>
            </a:extLst>
          </p:cNvPr>
          <p:cNvSpPr>
            <a:spLocks noGrp="1"/>
          </p:cNvSpPr>
          <p:nvPr>
            <p:ph type="sldNum" sz="quarter" idx="12"/>
          </p:nvPr>
        </p:nvSpPr>
        <p:spPr/>
        <p:txBody>
          <a:bodyPr/>
          <a:lstStyle/>
          <a:p>
            <a:fld id="{158B7785-F6D6-45F8-833E-07BD84680091}" type="slidenum">
              <a:rPr lang="en-US" smtClean="0"/>
              <a:pPr/>
              <a:t>21</a:t>
            </a:fld>
            <a:endParaRPr lang="en-US"/>
          </a:p>
        </p:txBody>
      </p:sp>
      <p:sp>
        <p:nvSpPr>
          <p:cNvPr id="2" name="Title 1">
            <a:extLst>
              <a:ext uri="{FF2B5EF4-FFF2-40B4-BE49-F238E27FC236}">
                <a16:creationId xmlns:a16="http://schemas.microsoft.com/office/drawing/2014/main" id="{BEEED5D4-778F-418B-8852-DBFAE2D24571}"/>
              </a:ext>
            </a:extLst>
          </p:cNvPr>
          <p:cNvSpPr>
            <a:spLocks noGrp="1"/>
          </p:cNvSpPr>
          <p:nvPr>
            <p:ph type="title"/>
          </p:nvPr>
        </p:nvSpPr>
        <p:spPr/>
        <p:txBody>
          <a:bodyPr/>
          <a:lstStyle/>
          <a:p>
            <a:r>
              <a:rPr lang="en-US" dirty="0"/>
              <a:t>Peer Presenter</a:t>
            </a:r>
          </a:p>
        </p:txBody>
      </p:sp>
      <p:pic>
        <p:nvPicPr>
          <p:cNvPr id="5" name="Picture Placeholder 4" descr="A person wearing a suit and tie smiling at the camera&#10;&#10;Description automatically generated">
            <a:extLst>
              <a:ext uri="{FF2B5EF4-FFF2-40B4-BE49-F238E27FC236}">
                <a16:creationId xmlns:a16="http://schemas.microsoft.com/office/drawing/2014/main" id="{99A68D71-9D72-4073-9E79-5ECBD38DFE4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71" r="671"/>
          <a:stretch>
            <a:fillRect/>
          </a:stretch>
        </p:blipFill>
        <p:spPr>
          <a:xfrm>
            <a:off x="2212975" y="2352674"/>
            <a:ext cx="2133600" cy="2133600"/>
          </a:xfrm>
        </p:spPr>
      </p:pic>
      <p:sp>
        <p:nvSpPr>
          <p:cNvPr id="7" name="Content Placeholder 6">
            <a:extLst>
              <a:ext uri="{FF2B5EF4-FFF2-40B4-BE49-F238E27FC236}">
                <a16:creationId xmlns:a16="http://schemas.microsoft.com/office/drawing/2014/main" id="{90495AA4-C5F4-4FBE-BCE8-903A6E054E5D}"/>
              </a:ext>
            </a:extLst>
          </p:cNvPr>
          <p:cNvSpPr>
            <a:spLocks noGrp="1"/>
          </p:cNvSpPr>
          <p:nvPr>
            <p:ph sz="half" idx="15"/>
          </p:nvPr>
        </p:nvSpPr>
        <p:spPr>
          <a:xfrm>
            <a:off x="5526601" y="2412314"/>
            <a:ext cx="3566160" cy="2201789"/>
          </a:xfrm>
        </p:spPr>
        <p:txBody>
          <a:bodyPr/>
          <a:lstStyle/>
          <a:p>
            <a:r>
              <a:rPr lang="en-US" dirty="0"/>
              <a:t>Wilson Ramos</a:t>
            </a:r>
          </a:p>
          <a:p>
            <a:pPr marL="457200" lvl="1" indent="0">
              <a:buNone/>
            </a:pPr>
            <a:r>
              <a:rPr lang="en-US" dirty="0"/>
              <a:t>Program Director</a:t>
            </a:r>
            <a:endParaRPr lang="en-US" dirty="0">
              <a:cs typeface="Calibri Light"/>
            </a:endParaRPr>
          </a:p>
          <a:p>
            <a:pPr marL="914400" lvl="2" indent="0">
              <a:buNone/>
            </a:pPr>
            <a:r>
              <a:rPr lang="en-US" dirty="0"/>
              <a:t>Los Chicanos por La Causa YouthBuild</a:t>
            </a:r>
            <a:endParaRPr lang="en-US" dirty="0">
              <a:cs typeface="Calibri"/>
            </a:endParaRPr>
          </a:p>
        </p:txBody>
      </p:sp>
    </p:spTree>
    <p:extLst>
      <p:ext uri="{BB962C8B-B14F-4D97-AF65-F5344CB8AC3E}">
        <p14:creationId xmlns:p14="http://schemas.microsoft.com/office/powerpoint/2010/main" val="30436893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22</a:t>
            </a:fld>
            <a:endParaRPr lang="en-US"/>
          </a:p>
        </p:txBody>
      </p:sp>
      <p:sp>
        <p:nvSpPr>
          <p:cNvPr id="3" name="Title 2"/>
          <p:cNvSpPr>
            <a:spLocks noGrp="1"/>
          </p:cNvSpPr>
          <p:nvPr>
            <p:ph type="title"/>
          </p:nvPr>
        </p:nvSpPr>
        <p:spPr/>
        <p:txBody>
          <a:bodyPr/>
          <a:lstStyle/>
          <a:p>
            <a:r>
              <a:rPr lang="en-US" dirty="0"/>
              <a:t>Work Experience and Beyond!</a:t>
            </a:r>
          </a:p>
        </p:txBody>
      </p:sp>
      <p:pic>
        <p:nvPicPr>
          <p:cNvPr id="4" name="Picture 3" descr="Participant with chef clothes and hat between two other participants&#10;">
            <a:extLst>
              <a:ext uri="{FF2B5EF4-FFF2-40B4-BE49-F238E27FC236}">
                <a16:creationId xmlns:a16="http://schemas.microsoft.com/office/drawing/2014/main" id="{CD52D9C6-EC27-49CD-AF39-8D49AE1CF1C4}"/>
              </a:ext>
            </a:extLst>
          </p:cNvPr>
          <p:cNvPicPr>
            <a:picLocks noChangeAspect="1"/>
          </p:cNvPicPr>
          <p:nvPr/>
        </p:nvPicPr>
        <p:blipFill>
          <a:blip r:embed="rId3"/>
          <a:stretch>
            <a:fillRect/>
          </a:stretch>
        </p:blipFill>
        <p:spPr>
          <a:xfrm>
            <a:off x="4048125" y="1202792"/>
            <a:ext cx="4095750" cy="478335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1787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404336-A499-4EE8-A4EF-232B0A050A52}"/>
              </a:ext>
            </a:extLst>
          </p:cNvPr>
          <p:cNvSpPr>
            <a:spLocks noGrp="1"/>
          </p:cNvSpPr>
          <p:nvPr>
            <p:ph type="sldNum" sz="quarter" idx="12"/>
          </p:nvPr>
        </p:nvSpPr>
        <p:spPr/>
        <p:txBody>
          <a:bodyPr/>
          <a:lstStyle/>
          <a:p>
            <a:fld id="{158B7785-F6D6-45F8-833E-07BD84680091}" type="slidenum">
              <a:rPr lang="en-US" smtClean="0"/>
              <a:t>23</a:t>
            </a:fld>
            <a:endParaRPr lang="en-US"/>
          </a:p>
        </p:txBody>
      </p:sp>
      <p:sp>
        <p:nvSpPr>
          <p:cNvPr id="4" name="Rectangle 3">
            <a:extLst>
              <a:ext uri="{FF2B5EF4-FFF2-40B4-BE49-F238E27FC236}">
                <a16:creationId xmlns:a16="http://schemas.microsoft.com/office/drawing/2014/main" id="{0DC755D1-3ACD-4419-AC16-50F74342A67A}"/>
              </a:ext>
            </a:extLst>
          </p:cNvPr>
          <p:cNvSpPr/>
          <p:nvPr/>
        </p:nvSpPr>
        <p:spPr>
          <a:xfrm>
            <a:off x="188539" y="1384850"/>
            <a:ext cx="5818743" cy="3970318"/>
          </a:xfrm>
          <a:prstGeom prst="rect">
            <a:avLst/>
          </a:prstGeom>
        </p:spPr>
        <p:txBody>
          <a:bodyPr wrap="square" anchor="t">
            <a:spAutoFit/>
          </a:bodyPr>
          <a:lstStyle/>
          <a:p>
            <a:pPr marL="342900" indent="-342900">
              <a:buFont typeface="Arial" panose="020B0604020202020204" pitchFamily="34" charset="0"/>
              <a:buChar char="•"/>
            </a:pPr>
            <a:r>
              <a:rPr lang="en-US" sz="2800" dirty="0"/>
              <a:t>Importance of a healthy partnership</a:t>
            </a:r>
          </a:p>
          <a:p>
            <a:pPr marL="342900" indent="-342900">
              <a:buFont typeface="Arial" panose="020B0604020202020204" pitchFamily="34" charset="0"/>
              <a:buChar char="•"/>
            </a:pPr>
            <a:r>
              <a:rPr lang="en-US" sz="2800" dirty="0"/>
              <a:t>Understanding what services can be applicable to your participant</a:t>
            </a:r>
            <a:endParaRPr lang="en-US" sz="2800" dirty="0">
              <a:cs typeface="Calibri"/>
            </a:endParaRPr>
          </a:p>
          <a:p>
            <a:pPr marL="342900" indent="-342900">
              <a:buFont typeface="Arial" panose="020B0604020202020204" pitchFamily="34" charset="0"/>
              <a:buChar char="•"/>
            </a:pPr>
            <a:r>
              <a:rPr lang="en-US" sz="2800" dirty="0"/>
              <a:t>ASK! “A closed mouth does not get fed”</a:t>
            </a:r>
          </a:p>
          <a:p>
            <a:pPr marL="342900" indent="-342900">
              <a:buFont typeface="Arial" panose="020B0604020202020204" pitchFamily="34" charset="0"/>
              <a:buChar char="•"/>
            </a:pPr>
            <a:r>
              <a:rPr lang="en-US" sz="2800" dirty="0"/>
              <a:t>Ensure all asks are in the MOU or Contractual Agreement </a:t>
            </a:r>
          </a:p>
          <a:p>
            <a:pPr marL="342900" indent="-342900">
              <a:buFont typeface="Arial" panose="020B0604020202020204" pitchFamily="34" charset="0"/>
              <a:buChar char="•"/>
            </a:pPr>
            <a:r>
              <a:rPr lang="en-US" sz="2800" dirty="0"/>
              <a:t>Don’t rely on the partnership to align your WEX</a:t>
            </a:r>
            <a:endParaRPr lang="en-US" sz="2800" dirty="0">
              <a:cs typeface="Calibri"/>
            </a:endParaRPr>
          </a:p>
        </p:txBody>
      </p:sp>
      <p:pic>
        <p:nvPicPr>
          <p:cNvPr id="6" name="Picture 5" descr="Participants with hard hats standing in front of YouthBuild Las Vegas banner">
            <a:extLst>
              <a:ext uri="{FF2B5EF4-FFF2-40B4-BE49-F238E27FC236}">
                <a16:creationId xmlns:a16="http://schemas.microsoft.com/office/drawing/2014/main" id="{F4C6B44A-2D5D-4E66-90AD-EFA5145B0411}"/>
              </a:ext>
            </a:extLst>
          </p:cNvPr>
          <p:cNvPicPr>
            <a:picLocks noChangeAspect="1"/>
          </p:cNvPicPr>
          <p:nvPr/>
        </p:nvPicPr>
        <p:blipFill>
          <a:blip r:embed="rId3"/>
          <a:stretch>
            <a:fillRect/>
          </a:stretch>
        </p:blipFill>
        <p:spPr>
          <a:xfrm flipH="1">
            <a:off x="6545268" y="1015449"/>
            <a:ext cx="3715409" cy="2786557"/>
          </a:xfrm>
          <a:prstGeom prst="rect">
            <a:avLst/>
          </a:prstGeom>
          <a:ln>
            <a:noFill/>
          </a:ln>
          <a:effectLst>
            <a:outerShdw blurRad="292100" dist="139700" dir="2700000" algn="tl" rotWithShape="0">
              <a:srgbClr val="333333">
                <a:alpha val="65000"/>
              </a:srgbClr>
            </a:outerShdw>
          </a:effectLst>
        </p:spPr>
      </p:pic>
      <p:pic>
        <p:nvPicPr>
          <p:cNvPr id="3" name="Picture 2" descr="Two YouthBuild Las Vegas participants standing with hard hats and holding hammers">
            <a:extLst>
              <a:ext uri="{FF2B5EF4-FFF2-40B4-BE49-F238E27FC236}">
                <a16:creationId xmlns:a16="http://schemas.microsoft.com/office/drawing/2014/main" id="{3BE40829-AA5D-4F63-9815-C40F1887D055}"/>
              </a:ext>
            </a:extLst>
          </p:cNvPr>
          <p:cNvPicPr>
            <a:picLocks noChangeAspect="1"/>
          </p:cNvPicPr>
          <p:nvPr/>
        </p:nvPicPr>
        <p:blipFill>
          <a:blip r:embed="rId4"/>
          <a:stretch>
            <a:fillRect/>
          </a:stretch>
        </p:blipFill>
        <p:spPr>
          <a:xfrm>
            <a:off x="6545268" y="4026430"/>
            <a:ext cx="2724150" cy="26574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111233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A9E79A-AFFD-4A90-ACAD-95DFE21BA528}"/>
              </a:ext>
            </a:extLst>
          </p:cNvPr>
          <p:cNvSpPr>
            <a:spLocks noGrp="1"/>
          </p:cNvSpPr>
          <p:nvPr>
            <p:ph type="sldNum" sz="quarter" idx="12"/>
          </p:nvPr>
        </p:nvSpPr>
        <p:spPr/>
        <p:txBody>
          <a:bodyPr/>
          <a:lstStyle/>
          <a:p>
            <a:fld id="{158B7785-F6D6-45F8-833E-07BD84680091}" type="slidenum">
              <a:rPr lang="en-US" smtClean="0"/>
              <a:t>24</a:t>
            </a:fld>
            <a:endParaRPr lang="en-US"/>
          </a:p>
        </p:txBody>
      </p:sp>
      <p:sp>
        <p:nvSpPr>
          <p:cNvPr id="3" name="Title 2">
            <a:extLst>
              <a:ext uri="{FF2B5EF4-FFF2-40B4-BE49-F238E27FC236}">
                <a16:creationId xmlns:a16="http://schemas.microsoft.com/office/drawing/2014/main" id="{8CDD2F3B-ABD7-4D45-AC88-9BCF49A0226A}"/>
              </a:ext>
            </a:extLst>
          </p:cNvPr>
          <p:cNvSpPr>
            <a:spLocks noGrp="1"/>
          </p:cNvSpPr>
          <p:nvPr>
            <p:ph type="title"/>
          </p:nvPr>
        </p:nvSpPr>
        <p:spPr/>
        <p:txBody>
          <a:bodyPr/>
          <a:lstStyle/>
          <a:p>
            <a:r>
              <a:rPr lang="en-US" dirty="0"/>
              <a:t>Key Takeaways from Peer Presenters</a:t>
            </a:r>
          </a:p>
        </p:txBody>
      </p:sp>
      <p:sp>
        <p:nvSpPr>
          <p:cNvPr id="5" name="Content Placeholder 4">
            <a:extLst>
              <a:ext uri="{FF2B5EF4-FFF2-40B4-BE49-F238E27FC236}">
                <a16:creationId xmlns:a16="http://schemas.microsoft.com/office/drawing/2014/main" id="{37495CA7-0146-49F2-B4E4-292494FE8621}"/>
              </a:ext>
            </a:extLst>
          </p:cNvPr>
          <p:cNvSpPr>
            <a:spLocks noGrp="1"/>
          </p:cNvSpPr>
          <p:nvPr>
            <p:ph sz="half" idx="2"/>
          </p:nvPr>
        </p:nvSpPr>
        <p:spPr>
          <a:xfrm>
            <a:off x="7210857" y="1148164"/>
            <a:ext cx="4500282" cy="5015820"/>
          </a:xfrm>
        </p:spPr>
        <p:txBody>
          <a:bodyPr/>
          <a:lstStyle/>
          <a:p>
            <a:r>
              <a:rPr lang="en-US" dirty="0"/>
              <a:t>Ensure you have an MOU re: the work experiences with your partners</a:t>
            </a:r>
          </a:p>
          <a:p>
            <a:r>
              <a:rPr lang="en-US" dirty="0"/>
              <a:t>Build the work experiences to lead to placements with partners when possible</a:t>
            </a:r>
          </a:p>
          <a:p>
            <a:r>
              <a:rPr lang="en-US" dirty="0"/>
              <a:t>Know your partners!</a:t>
            </a:r>
          </a:p>
          <a:p>
            <a:endParaRPr lang="en-US" dirty="0"/>
          </a:p>
        </p:txBody>
      </p:sp>
      <p:pic>
        <p:nvPicPr>
          <p:cNvPr id="6" name="Picture 5">
            <a:extLst>
              <a:ext uri="{FF2B5EF4-FFF2-40B4-BE49-F238E27FC236}">
                <a16:creationId xmlns:a16="http://schemas.microsoft.com/office/drawing/2014/main" id="{BFA5FAB5-FC0E-4026-844D-FF8BD1C75E8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3507" y="1430211"/>
            <a:ext cx="5882799" cy="399757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64500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158B7785-F6D6-45F8-833E-07BD84680091}" type="slidenum">
              <a:rPr lang="en-US" smtClean="0"/>
              <a:t>25</a:t>
            </a:fld>
            <a:endParaRPr lang="en-US"/>
          </a:p>
        </p:txBody>
      </p:sp>
      <p:sp>
        <p:nvSpPr>
          <p:cNvPr id="3" name="Title 2"/>
          <p:cNvSpPr>
            <a:spLocks noGrp="1"/>
          </p:cNvSpPr>
          <p:nvPr>
            <p:ph type="title"/>
          </p:nvPr>
        </p:nvSpPr>
        <p:spPr/>
        <p:txBody>
          <a:bodyPr/>
          <a:lstStyle/>
          <a:p>
            <a:r>
              <a:rPr lang="en-US" dirty="0"/>
              <a:t>Questions for Peer Presenters</a:t>
            </a:r>
          </a:p>
        </p:txBody>
      </p:sp>
      <p:pic>
        <p:nvPicPr>
          <p:cNvPr id="1026" name="Picture 2">
            <a:extLst>
              <a:ext uri="{FF2B5EF4-FFF2-40B4-BE49-F238E27FC236}">
                <a16:creationId xmlns:a16="http://schemas.microsoft.com/office/drawing/2014/main" id="{60AAABDB-7D2F-4B2C-8DE4-3F45765E7B5E}"/>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761" y="1167183"/>
            <a:ext cx="9102328" cy="485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65620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1B8D93-CA7A-46B7-A52F-1330FD12916D}"/>
              </a:ext>
            </a:extLst>
          </p:cNvPr>
          <p:cNvSpPr>
            <a:spLocks noGrp="1"/>
          </p:cNvSpPr>
          <p:nvPr>
            <p:ph type="sldNum" sz="quarter" idx="12"/>
          </p:nvPr>
        </p:nvSpPr>
        <p:spPr/>
        <p:txBody>
          <a:bodyPr/>
          <a:lstStyle/>
          <a:p>
            <a:fld id="{158B7785-F6D6-45F8-833E-07BD84680091}" type="slidenum">
              <a:rPr lang="en-US" smtClean="0"/>
              <a:pPr/>
              <a:t>26</a:t>
            </a:fld>
            <a:endParaRPr lang="en-US"/>
          </a:p>
        </p:txBody>
      </p:sp>
      <p:sp>
        <p:nvSpPr>
          <p:cNvPr id="3" name="Title 2">
            <a:extLst>
              <a:ext uri="{FF2B5EF4-FFF2-40B4-BE49-F238E27FC236}">
                <a16:creationId xmlns:a16="http://schemas.microsoft.com/office/drawing/2014/main" id="{08C54561-3A02-46E0-8F6A-3B0942EA2324}"/>
              </a:ext>
            </a:extLst>
          </p:cNvPr>
          <p:cNvSpPr>
            <a:spLocks noGrp="1"/>
          </p:cNvSpPr>
          <p:nvPr>
            <p:ph type="title"/>
          </p:nvPr>
        </p:nvSpPr>
        <p:spPr/>
        <p:txBody>
          <a:bodyPr/>
          <a:lstStyle/>
          <a:p>
            <a:r>
              <a:rPr lang="en-US" dirty="0"/>
              <a:t>Breakout Rooms | Discussion</a:t>
            </a:r>
          </a:p>
        </p:txBody>
      </p:sp>
      <p:sp>
        <p:nvSpPr>
          <p:cNvPr id="2" name="Content Placeholder 1">
            <a:extLst>
              <a:ext uri="{FF2B5EF4-FFF2-40B4-BE49-F238E27FC236}">
                <a16:creationId xmlns:a16="http://schemas.microsoft.com/office/drawing/2014/main" id="{0AD59CF1-41A8-4884-93D4-29212205CC8E}"/>
              </a:ext>
            </a:extLst>
          </p:cNvPr>
          <p:cNvSpPr>
            <a:spLocks noGrp="1"/>
          </p:cNvSpPr>
          <p:nvPr>
            <p:ph idx="1"/>
          </p:nvPr>
        </p:nvSpPr>
        <p:spPr/>
        <p:txBody>
          <a:bodyPr/>
          <a:lstStyle/>
          <a:p>
            <a:r>
              <a:rPr lang="en-US" dirty="0"/>
              <a:t>Scenario 1</a:t>
            </a:r>
          </a:p>
          <a:p>
            <a:pPr lvl="1"/>
            <a:r>
              <a:rPr lang="en-US" dirty="0"/>
              <a:t>Smart House to Castles YouthBuild</a:t>
            </a:r>
          </a:p>
          <a:p>
            <a:pPr lvl="2"/>
            <a:r>
              <a:rPr lang="en-US" dirty="0"/>
              <a:t>Phone dial-in information</a:t>
            </a:r>
          </a:p>
          <a:p>
            <a:pPr lvl="3"/>
            <a:r>
              <a:rPr lang="en-US" dirty="0"/>
              <a:t>Room #1</a:t>
            </a:r>
          </a:p>
          <a:p>
            <a:r>
              <a:rPr lang="en-US" dirty="0"/>
              <a:t>Scenario 2</a:t>
            </a:r>
          </a:p>
          <a:p>
            <a:pPr lvl="1"/>
            <a:r>
              <a:rPr lang="en-US" dirty="0"/>
              <a:t>To Your Good Health YouthBuild </a:t>
            </a:r>
          </a:p>
          <a:p>
            <a:pPr lvl="2"/>
            <a:r>
              <a:rPr lang="en-US" dirty="0"/>
              <a:t>Phone dial-in information</a:t>
            </a:r>
          </a:p>
          <a:p>
            <a:pPr lvl="3"/>
            <a:r>
              <a:rPr lang="en-US" dirty="0"/>
              <a:t>Room #2</a:t>
            </a:r>
          </a:p>
          <a:p>
            <a:r>
              <a:rPr lang="en-US" dirty="0"/>
              <a:t>Scenario 3</a:t>
            </a:r>
          </a:p>
          <a:p>
            <a:pPr lvl="1"/>
            <a:r>
              <a:rPr lang="en-US" dirty="0"/>
              <a:t>A Secure Future YouthBuild</a:t>
            </a:r>
          </a:p>
          <a:p>
            <a:pPr lvl="2"/>
            <a:r>
              <a:rPr lang="en-US" dirty="0"/>
              <a:t>Phone dial-in information</a:t>
            </a:r>
          </a:p>
          <a:p>
            <a:pPr lvl="3"/>
            <a:r>
              <a:rPr lang="en-US" dirty="0"/>
              <a:t>Room #3</a:t>
            </a:r>
          </a:p>
        </p:txBody>
      </p:sp>
    </p:spTree>
    <p:extLst>
      <p:ext uri="{BB962C8B-B14F-4D97-AF65-F5344CB8AC3E}">
        <p14:creationId xmlns:p14="http://schemas.microsoft.com/office/powerpoint/2010/main" val="42296130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0E9FF55-D2F7-4764-8E41-50B59D770AE5}"/>
              </a:ext>
            </a:extLst>
          </p:cNvPr>
          <p:cNvSpPr>
            <a:spLocks noGrp="1"/>
          </p:cNvSpPr>
          <p:nvPr>
            <p:ph type="sldNum" sz="quarter" idx="12"/>
          </p:nvPr>
        </p:nvSpPr>
        <p:spPr/>
        <p:txBody>
          <a:bodyPr/>
          <a:lstStyle/>
          <a:p>
            <a:fld id="{158B7785-F6D6-45F8-833E-07BD84680091}" type="slidenum">
              <a:rPr lang="en-US" smtClean="0"/>
              <a:t>27</a:t>
            </a:fld>
            <a:endParaRPr lang="en-US"/>
          </a:p>
        </p:txBody>
      </p:sp>
      <p:sp>
        <p:nvSpPr>
          <p:cNvPr id="3" name="Title 2">
            <a:extLst>
              <a:ext uri="{FF2B5EF4-FFF2-40B4-BE49-F238E27FC236}">
                <a16:creationId xmlns:a16="http://schemas.microsoft.com/office/drawing/2014/main" id="{371D736C-5632-45BA-8FA7-D9A65FCF7993}"/>
              </a:ext>
            </a:extLst>
          </p:cNvPr>
          <p:cNvSpPr>
            <a:spLocks noGrp="1"/>
          </p:cNvSpPr>
          <p:nvPr>
            <p:ph type="title"/>
          </p:nvPr>
        </p:nvSpPr>
        <p:spPr/>
        <p:txBody>
          <a:bodyPr/>
          <a:lstStyle/>
          <a:p>
            <a:r>
              <a:rPr lang="en-US" dirty="0"/>
              <a:t>Key Takeaways from Scenarios Breakouts</a:t>
            </a:r>
          </a:p>
        </p:txBody>
      </p:sp>
      <p:pic>
        <p:nvPicPr>
          <p:cNvPr id="7" name="Picture 6">
            <a:extLst>
              <a:ext uri="{FF2B5EF4-FFF2-40B4-BE49-F238E27FC236}">
                <a16:creationId xmlns:a16="http://schemas.microsoft.com/office/drawing/2014/main" id="{768F2D2C-3E65-4723-889F-BBB5C5EFA5D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290530" y="1187291"/>
            <a:ext cx="6539395" cy="4300538"/>
          </a:xfrm>
          <a:prstGeom prst="rect">
            <a:avLst/>
          </a:prstGeom>
        </p:spPr>
      </p:pic>
    </p:spTree>
    <p:extLst>
      <p:ext uri="{BB962C8B-B14F-4D97-AF65-F5344CB8AC3E}">
        <p14:creationId xmlns:p14="http://schemas.microsoft.com/office/powerpoint/2010/main" val="1342440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BE2DE4-E8A1-43FB-A9BA-6205BDC006EB}"/>
              </a:ext>
            </a:extLst>
          </p:cNvPr>
          <p:cNvSpPr>
            <a:spLocks noGrp="1"/>
          </p:cNvSpPr>
          <p:nvPr>
            <p:ph type="sldNum" sz="quarter" idx="12"/>
          </p:nvPr>
        </p:nvSpPr>
        <p:spPr/>
        <p:txBody>
          <a:bodyPr/>
          <a:lstStyle/>
          <a:p>
            <a:fld id="{158B7785-F6D6-45F8-833E-07BD84680091}" type="slidenum">
              <a:rPr lang="en-US" smtClean="0"/>
              <a:t>28</a:t>
            </a:fld>
            <a:endParaRPr lang="en-US" dirty="0"/>
          </a:p>
        </p:txBody>
      </p:sp>
      <p:sp>
        <p:nvSpPr>
          <p:cNvPr id="3" name="Title 2">
            <a:extLst>
              <a:ext uri="{FF2B5EF4-FFF2-40B4-BE49-F238E27FC236}">
                <a16:creationId xmlns:a16="http://schemas.microsoft.com/office/drawing/2014/main" id="{45F35536-DA2A-4EFD-B273-131C4868C2A6}"/>
              </a:ext>
            </a:extLst>
          </p:cNvPr>
          <p:cNvSpPr>
            <a:spLocks noGrp="1"/>
          </p:cNvSpPr>
          <p:nvPr>
            <p:ph type="title"/>
          </p:nvPr>
        </p:nvSpPr>
        <p:spPr/>
        <p:txBody>
          <a:bodyPr/>
          <a:lstStyle/>
          <a:p>
            <a:r>
              <a:rPr lang="en-US" dirty="0"/>
              <a:t>Scenario 1</a:t>
            </a:r>
          </a:p>
        </p:txBody>
      </p:sp>
      <p:sp>
        <p:nvSpPr>
          <p:cNvPr id="4" name="Content Placeholder 3">
            <a:extLst>
              <a:ext uri="{FF2B5EF4-FFF2-40B4-BE49-F238E27FC236}">
                <a16:creationId xmlns:a16="http://schemas.microsoft.com/office/drawing/2014/main" id="{000B2D17-A7DF-41D2-A8CD-DB814025C680}"/>
              </a:ext>
            </a:extLst>
          </p:cNvPr>
          <p:cNvSpPr>
            <a:spLocks noGrp="1"/>
          </p:cNvSpPr>
          <p:nvPr>
            <p:ph idx="1"/>
          </p:nvPr>
        </p:nvSpPr>
        <p:spPr/>
        <p:txBody>
          <a:bodyPr>
            <a:normAutofit/>
          </a:bodyPr>
          <a:lstStyle/>
          <a:p>
            <a:pPr marL="0" indent="0">
              <a:buNone/>
            </a:pPr>
            <a:r>
              <a:rPr lang="en-US" sz="2400" dirty="0"/>
              <a:t>Smart House to Castles YouthBuild program has a parent organization that is construction-focused. This organization works primarily with the local housing authority, typically on multiple sites with multiple individual contractors under a tight timeframe and the tasks vary constantly according to the speed of the different contractors. The participants work on designated job sites under the supervision of their YouthBuild Construction Trainer. Several other partners who are major construction companies are doing mass hires for commercial and residential projects. Some youth have been placed with them, but have tended to quit after several days on the job.</a:t>
            </a:r>
          </a:p>
          <a:p>
            <a:pPr marL="0" indent="0">
              <a:buNone/>
            </a:pPr>
            <a:r>
              <a:rPr lang="en-US" sz="2400" dirty="0"/>
              <a:t>How should Smart House to Castles YouthBuild develop a quality construction work experience?  What are key potential challenges that may become roadblocks and how would you address them?</a:t>
            </a:r>
          </a:p>
          <a:p>
            <a:endParaRPr lang="en-US" dirty="0"/>
          </a:p>
        </p:txBody>
      </p:sp>
    </p:spTree>
    <p:extLst>
      <p:ext uri="{BB962C8B-B14F-4D97-AF65-F5344CB8AC3E}">
        <p14:creationId xmlns:p14="http://schemas.microsoft.com/office/powerpoint/2010/main" val="1537112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BE2DE4-E8A1-43FB-A9BA-6205BDC006EB}"/>
              </a:ext>
            </a:extLst>
          </p:cNvPr>
          <p:cNvSpPr>
            <a:spLocks noGrp="1"/>
          </p:cNvSpPr>
          <p:nvPr>
            <p:ph type="sldNum" sz="quarter" idx="12"/>
          </p:nvPr>
        </p:nvSpPr>
        <p:spPr/>
        <p:txBody>
          <a:bodyPr/>
          <a:lstStyle/>
          <a:p>
            <a:fld id="{158B7785-F6D6-45F8-833E-07BD84680091}" type="slidenum">
              <a:rPr lang="en-US" smtClean="0"/>
              <a:t>29</a:t>
            </a:fld>
            <a:endParaRPr lang="en-US" dirty="0"/>
          </a:p>
        </p:txBody>
      </p:sp>
      <p:sp>
        <p:nvSpPr>
          <p:cNvPr id="3" name="Title 2">
            <a:extLst>
              <a:ext uri="{FF2B5EF4-FFF2-40B4-BE49-F238E27FC236}">
                <a16:creationId xmlns:a16="http://schemas.microsoft.com/office/drawing/2014/main" id="{45F35536-DA2A-4EFD-B273-131C4868C2A6}"/>
              </a:ext>
            </a:extLst>
          </p:cNvPr>
          <p:cNvSpPr>
            <a:spLocks noGrp="1"/>
          </p:cNvSpPr>
          <p:nvPr>
            <p:ph type="title"/>
          </p:nvPr>
        </p:nvSpPr>
        <p:spPr/>
        <p:txBody>
          <a:bodyPr/>
          <a:lstStyle/>
          <a:p>
            <a:r>
              <a:rPr lang="en-US" dirty="0"/>
              <a:t>Scenario 2</a:t>
            </a:r>
          </a:p>
        </p:txBody>
      </p:sp>
      <p:sp>
        <p:nvSpPr>
          <p:cNvPr id="4" name="Content Placeholder 3">
            <a:extLst>
              <a:ext uri="{FF2B5EF4-FFF2-40B4-BE49-F238E27FC236}">
                <a16:creationId xmlns:a16="http://schemas.microsoft.com/office/drawing/2014/main" id="{000B2D17-A7DF-41D2-A8CD-DB814025C680}"/>
              </a:ext>
            </a:extLst>
          </p:cNvPr>
          <p:cNvSpPr>
            <a:spLocks noGrp="1"/>
          </p:cNvSpPr>
          <p:nvPr>
            <p:ph idx="1"/>
          </p:nvPr>
        </p:nvSpPr>
        <p:spPr/>
        <p:txBody>
          <a:bodyPr>
            <a:normAutofit/>
          </a:bodyPr>
          <a:lstStyle/>
          <a:p>
            <a:pPr marL="0" indent="0">
              <a:buNone/>
            </a:pPr>
            <a:r>
              <a:rPr lang="en-US" sz="2400" dirty="0"/>
              <a:t>To Your Good Health YouthBuild is a Construction Plus YouthBuild program whose parent organization is a CDC. They have two tracks in their program: construction and healthcare. All youth have to go through basic construction safety, work a set number of hours on the housing site, and attain their HBI PACT credential.  After completing the construction track, youth who are interested in healthcare (sterile scrub tech or phlebotomy) move into this track. The partners for the healthcare track are a community college and a local hospital. The hospital has offered limited work experience, working as a greeter and assistant to patients and families coming in, but nothing else.</a:t>
            </a:r>
          </a:p>
          <a:p>
            <a:pPr marL="0" indent="0">
              <a:buNone/>
            </a:pPr>
            <a:r>
              <a:rPr lang="en-US" sz="2400" dirty="0"/>
              <a:t>How should To Your Good Health YB develop a quality work experience? What are key potential challenges that may become roadblocks and how would you address them?</a:t>
            </a:r>
          </a:p>
          <a:p>
            <a:endParaRPr lang="en-US" dirty="0"/>
          </a:p>
        </p:txBody>
      </p:sp>
    </p:spTree>
    <p:extLst>
      <p:ext uri="{BB962C8B-B14F-4D97-AF65-F5344CB8AC3E}">
        <p14:creationId xmlns:p14="http://schemas.microsoft.com/office/powerpoint/2010/main" val="18429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76F5827-80B0-4A41-9EDA-E768A3E2AE63}"/>
              </a:ext>
            </a:extLst>
          </p:cNvPr>
          <p:cNvSpPr>
            <a:spLocks noGrp="1"/>
          </p:cNvSpPr>
          <p:nvPr>
            <p:ph type="sldNum" sz="quarter" idx="12"/>
          </p:nvPr>
        </p:nvSpPr>
        <p:spPr/>
        <p:txBody>
          <a:bodyPr/>
          <a:lstStyle/>
          <a:p>
            <a:fld id="{158B7785-F6D6-45F8-833E-07BD84680091}" type="slidenum">
              <a:rPr lang="en-US" smtClean="0"/>
              <a:pPr/>
              <a:t>3</a:t>
            </a:fld>
            <a:endParaRPr lang="en-US"/>
          </a:p>
        </p:txBody>
      </p:sp>
      <p:sp>
        <p:nvSpPr>
          <p:cNvPr id="8" name="Title 7">
            <a:extLst>
              <a:ext uri="{FF2B5EF4-FFF2-40B4-BE49-F238E27FC236}">
                <a16:creationId xmlns:a16="http://schemas.microsoft.com/office/drawing/2014/main" id="{A0DF715D-E369-4178-8CA1-81684719C47D}"/>
              </a:ext>
            </a:extLst>
          </p:cNvPr>
          <p:cNvSpPr>
            <a:spLocks noGrp="1"/>
          </p:cNvSpPr>
          <p:nvPr>
            <p:ph type="title"/>
          </p:nvPr>
        </p:nvSpPr>
        <p:spPr/>
        <p:txBody>
          <a:bodyPr/>
          <a:lstStyle/>
          <a:p>
            <a:r>
              <a:rPr lang="en-US" dirty="0"/>
              <a:t>Today’s Moderator</a:t>
            </a:r>
          </a:p>
        </p:txBody>
      </p:sp>
      <p:pic>
        <p:nvPicPr>
          <p:cNvPr id="2" name="Picture 2" descr="A person taking a selfie&#10;&#10;Description generated with high confidence">
            <a:extLst>
              <a:ext uri="{FF2B5EF4-FFF2-40B4-BE49-F238E27FC236}">
                <a16:creationId xmlns:a16="http://schemas.microsoft.com/office/drawing/2014/main" id="{31E44CD5-6A24-4A42-8A3A-B460C429DD19}"/>
              </a:ext>
            </a:extLst>
          </p:cNvPr>
          <p:cNvPicPr>
            <a:picLocks noGrp="1" noChangeAspect="1"/>
          </p:cNvPicPr>
          <p:nvPr>
            <p:ph type="pic" sz="quarter" idx="13"/>
          </p:nvPr>
        </p:nvPicPr>
        <p:blipFill rotWithShape="1">
          <a:blip r:embed="rId2"/>
          <a:srcRect t="5977" b="5977"/>
          <a:stretch/>
        </p:blipFill>
        <p:spPr>
          <a:xfrm>
            <a:off x="1578114" y="2389121"/>
            <a:ext cx="2010848" cy="2248618"/>
          </a:xfrm>
        </p:spPr>
      </p:pic>
      <p:sp>
        <p:nvSpPr>
          <p:cNvPr id="9" name="Content Placeholder 8">
            <a:extLst>
              <a:ext uri="{FF2B5EF4-FFF2-40B4-BE49-F238E27FC236}">
                <a16:creationId xmlns:a16="http://schemas.microsoft.com/office/drawing/2014/main" id="{D9A418EB-75AD-44C6-8706-B14F9390C784}"/>
              </a:ext>
            </a:extLst>
          </p:cNvPr>
          <p:cNvSpPr>
            <a:spLocks noGrp="1"/>
          </p:cNvSpPr>
          <p:nvPr>
            <p:ph idx="1"/>
          </p:nvPr>
        </p:nvSpPr>
        <p:spPr/>
        <p:txBody>
          <a:bodyPr/>
          <a:lstStyle/>
          <a:p>
            <a:r>
              <a:rPr lang="en-US" dirty="0"/>
              <a:t>Jenn Smith</a:t>
            </a:r>
            <a:endParaRPr lang="en-US" dirty="0">
              <a:cs typeface="Calibri"/>
            </a:endParaRPr>
          </a:p>
          <a:p>
            <a:pPr lvl="1"/>
            <a:r>
              <a:rPr lang="en-US" dirty="0"/>
              <a:t>YouthBuild Director</a:t>
            </a:r>
            <a:endParaRPr lang="en-US" dirty="0">
              <a:cs typeface="Calibri Light"/>
            </a:endParaRPr>
          </a:p>
          <a:p>
            <a:pPr lvl="2"/>
            <a:r>
              <a:rPr lang="en-US" dirty="0">
                <a:cs typeface="Calibri"/>
              </a:rPr>
              <a:t>Department of Labor, Employment and Training Administration</a:t>
            </a:r>
          </a:p>
        </p:txBody>
      </p:sp>
    </p:spTree>
    <p:extLst>
      <p:ext uri="{BB962C8B-B14F-4D97-AF65-F5344CB8AC3E}">
        <p14:creationId xmlns:p14="http://schemas.microsoft.com/office/powerpoint/2010/main" val="12893825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BE2DE4-E8A1-43FB-A9BA-6205BDC006EB}"/>
              </a:ext>
            </a:extLst>
          </p:cNvPr>
          <p:cNvSpPr>
            <a:spLocks noGrp="1"/>
          </p:cNvSpPr>
          <p:nvPr>
            <p:ph type="sldNum" sz="quarter" idx="12"/>
          </p:nvPr>
        </p:nvSpPr>
        <p:spPr/>
        <p:txBody>
          <a:bodyPr/>
          <a:lstStyle/>
          <a:p>
            <a:fld id="{158B7785-F6D6-45F8-833E-07BD84680091}" type="slidenum">
              <a:rPr lang="en-US" smtClean="0"/>
              <a:t>30</a:t>
            </a:fld>
            <a:endParaRPr lang="en-US" dirty="0"/>
          </a:p>
        </p:txBody>
      </p:sp>
      <p:sp>
        <p:nvSpPr>
          <p:cNvPr id="3" name="Title 2">
            <a:extLst>
              <a:ext uri="{FF2B5EF4-FFF2-40B4-BE49-F238E27FC236}">
                <a16:creationId xmlns:a16="http://schemas.microsoft.com/office/drawing/2014/main" id="{45F35536-DA2A-4EFD-B273-131C4868C2A6}"/>
              </a:ext>
            </a:extLst>
          </p:cNvPr>
          <p:cNvSpPr>
            <a:spLocks noGrp="1"/>
          </p:cNvSpPr>
          <p:nvPr>
            <p:ph type="title"/>
          </p:nvPr>
        </p:nvSpPr>
        <p:spPr/>
        <p:txBody>
          <a:bodyPr/>
          <a:lstStyle/>
          <a:p>
            <a:r>
              <a:rPr lang="en-US" dirty="0"/>
              <a:t>Scenario 3</a:t>
            </a:r>
          </a:p>
        </p:txBody>
      </p:sp>
      <p:sp>
        <p:nvSpPr>
          <p:cNvPr id="4" name="Content Placeholder 3">
            <a:extLst>
              <a:ext uri="{FF2B5EF4-FFF2-40B4-BE49-F238E27FC236}">
                <a16:creationId xmlns:a16="http://schemas.microsoft.com/office/drawing/2014/main" id="{000B2D17-A7DF-41D2-A8CD-DB814025C680}"/>
              </a:ext>
            </a:extLst>
          </p:cNvPr>
          <p:cNvSpPr>
            <a:spLocks noGrp="1"/>
          </p:cNvSpPr>
          <p:nvPr>
            <p:ph idx="1"/>
          </p:nvPr>
        </p:nvSpPr>
        <p:spPr/>
        <p:txBody>
          <a:bodyPr>
            <a:normAutofit/>
          </a:bodyPr>
          <a:lstStyle/>
          <a:p>
            <a:pPr marL="0" indent="0">
              <a:buNone/>
            </a:pPr>
            <a:r>
              <a:rPr lang="en-US" sz="2400" dirty="0"/>
              <a:t>A Secure Future YouthBuild is a standalone nonprofit and a C+ grantee which offers construction and IT career tracks. Participants need to complete basic safety and 1-3 months’ worth of construction site work in-program.  This YouthBuild program has 6 different IT-related partners, including a remote call center, a small computer repair business, a museum, a city office, an online store, and a cable company. Each partner can handle either teaching/training or a WEX, but not both, for no more than 1 participant at a time.</a:t>
            </a:r>
          </a:p>
          <a:p>
            <a:pPr marL="0" indent="0">
              <a:buNone/>
            </a:pPr>
            <a:r>
              <a:rPr lang="en-US" sz="2400" dirty="0"/>
              <a:t>How should A Secure Future YouthBuild develop a quality work experience? What are key potential challenges that may become roadblocks and how would you address them?</a:t>
            </a:r>
          </a:p>
          <a:p>
            <a:pPr marL="0" indent="0">
              <a:buNone/>
            </a:pPr>
            <a:endParaRPr lang="en-US" dirty="0"/>
          </a:p>
        </p:txBody>
      </p:sp>
    </p:spTree>
    <p:extLst>
      <p:ext uri="{BB962C8B-B14F-4D97-AF65-F5344CB8AC3E}">
        <p14:creationId xmlns:p14="http://schemas.microsoft.com/office/powerpoint/2010/main" val="1748438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E6C701BC-AA68-4071-B560-FC67FEC5DCCF}"/>
              </a:ext>
            </a:extLst>
          </p:cNvPr>
          <p:cNvSpPr>
            <a:spLocks noGrp="1"/>
          </p:cNvSpPr>
          <p:nvPr>
            <p:ph type="sldNum" sz="quarter" idx="12"/>
          </p:nvPr>
        </p:nvSpPr>
        <p:spPr/>
        <p:txBody>
          <a:bodyPr/>
          <a:lstStyle/>
          <a:p>
            <a:fld id="{158B7785-F6D6-45F8-833E-07BD84680091}" type="slidenum">
              <a:rPr lang="en-US" smtClean="0"/>
              <a:pPr/>
              <a:t>31</a:t>
            </a:fld>
            <a:endParaRPr lang="en-US"/>
          </a:p>
        </p:txBody>
      </p:sp>
      <p:sp>
        <p:nvSpPr>
          <p:cNvPr id="7" name="Title 6">
            <a:extLst>
              <a:ext uri="{FF2B5EF4-FFF2-40B4-BE49-F238E27FC236}">
                <a16:creationId xmlns:a16="http://schemas.microsoft.com/office/drawing/2014/main" id="{A5BCE9EE-60B2-42AC-9821-31A68465888F}"/>
              </a:ext>
            </a:extLst>
          </p:cNvPr>
          <p:cNvSpPr>
            <a:spLocks noGrp="1"/>
          </p:cNvSpPr>
          <p:nvPr>
            <p:ph type="title"/>
          </p:nvPr>
        </p:nvSpPr>
        <p:spPr/>
        <p:txBody>
          <a:bodyPr/>
          <a:lstStyle/>
          <a:p>
            <a:r>
              <a:rPr lang="en-US" dirty="0"/>
              <a:t>Resources:</a:t>
            </a:r>
          </a:p>
        </p:txBody>
      </p:sp>
      <p:sp>
        <p:nvSpPr>
          <p:cNvPr id="3" name="Content Placeholder 2">
            <a:extLst>
              <a:ext uri="{FF2B5EF4-FFF2-40B4-BE49-F238E27FC236}">
                <a16:creationId xmlns:a16="http://schemas.microsoft.com/office/drawing/2014/main" id="{8529379F-2773-44E4-BA78-B9159BAD1D1F}"/>
              </a:ext>
            </a:extLst>
          </p:cNvPr>
          <p:cNvSpPr>
            <a:spLocks noGrp="1"/>
          </p:cNvSpPr>
          <p:nvPr>
            <p:ph sz="half" idx="1"/>
          </p:nvPr>
        </p:nvSpPr>
        <p:spPr>
          <a:xfrm>
            <a:off x="838201" y="921090"/>
            <a:ext cx="5181600" cy="5015820"/>
          </a:xfrm>
        </p:spPr>
        <p:txBody>
          <a:bodyPr/>
          <a:lstStyle/>
          <a:p>
            <a:r>
              <a:rPr lang="en-US" sz="1800" dirty="0"/>
              <a:t>WIOA: Investments in Youth Work Experiences</a:t>
            </a:r>
          </a:p>
          <a:p>
            <a:pPr lvl="2"/>
            <a:r>
              <a:rPr lang="en-US" dirty="0">
                <a:hlinkClick r:id="rId3"/>
              </a:rPr>
              <a:t>https://forumfyi.org/knowledge-center/wioa-case-study/</a:t>
            </a:r>
            <a:endParaRPr lang="en-US" dirty="0"/>
          </a:p>
          <a:p>
            <a:r>
              <a:rPr lang="en-US" sz="1800" dirty="0"/>
              <a:t>Construction Plus Framework for a Quality Pre-Apprenticeship Experience</a:t>
            </a:r>
          </a:p>
          <a:p>
            <a:pPr lvl="2"/>
            <a:r>
              <a:rPr lang="en-US" dirty="0">
                <a:hlinkClick r:id="rId4"/>
              </a:rPr>
              <a:t>https://youthbuild.workforcegps.org/resources/2018/06/04/16/48/Construction_Plus_Framework_for_a_Quality_Pre-Apprenticeship_Experience</a:t>
            </a:r>
            <a:endParaRPr lang="en-US" dirty="0"/>
          </a:p>
          <a:p>
            <a:r>
              <a:rPr lang="en-US" sz="1800" dirty="0"/>
              <a:t>TEGL 06-15: Qualifying Work Sites and Construction Projects for YouthBuild Grantees and Their Role in Training </a:t>
            </a:r>
          </a:p>
          <a:p>
            <a:pPr marL="457200" indent="-223838">
              <a:spcBef>
                <a:spcPts val="500"/>
              </a:spcBef>
              <a:buClr>
                <a:schemeClr val="accent1"/>
              </a:buClr>
              <a:buSzPct val="70000"/>
              <a:buFont typeface="Wingdings 3" panose="05040102010807070707" pitchFamily="18" charset="2"/>
              <a:buChar char=""/>
            </a:pPr>
            <a:r>
              <a:rPr lang="en-US" sz="1800" dirty="0">
                <a:hlinkClick r:id="rId5"/>
              </a:rPr>
              <a:t>https://wdr.doleta.gov/directives/corr_doc.cfm?docn=6610</a:t>
            </a:r>
            <a:endParaRPr lang="en-US" sz="1800" dirty="0"/>
          </a:p>
          <a:p>
            <a:r>
              <a:rPr lang="en-US" sz="1800" dirty="0"/>
              <a:t>WIOA Youth Program and Work Activities </a:t>
            </a:r>
          </a:p>
          <a:p>
            <a:pPr lvl="2"/>
            <a:r>
              <a:rPr lang="en-US" dirty="0">
                <a:hlinkClick r:id="rId6"/>
              </a:rPr>
              <a:t>https://youth.workforcegps.org/resources/2018/10/30/15/56/Work-Experience-Activities</a:t>
            </a:r>
            <a:endParaRPr lang="en-US" dirty="0"/>
          </a:p>
          <a:p>
            <a:pPr marL="228600" lvl="2" indent="0">
              <a:buNone/>
            </a:pPr>
            <a:endParaRPr lang="en-US" dirty="0">
              <a:hlinkClick r:id="rId5"/>
            </a:endParaRPr>
          </a:p>
        </p:txBody>
      </p:sp>
      <p:sp>
        <p:nvSpPr>
          <p:cNvPr id="4" name="Content Placeholder 3">
            <a:extLst>
              <a:ext uri="{FF2B5EF4-FFF2-40B4-BE49-F238E27FC236}">
                <a16:creationId xmlns:a16="http://schemas.microsoft.com/office/drawing/2014/main" id="{16D6B816-0E1C-463B-99A1-B2E09103B2F1}"/>
              </a:ext>
            </a:extLst>
          </p:cNvPr>
          <p:cNvSpPr>
            <a:spLocks noGrp="1"/>
          </p:cNvSpPr>
          <p:nvPr>
            <p:ph sz="half" idx="2"/>
          </p:nvPr>
        </p:nvSpPr>
        <p:spPr>
          <a:xfrm>
            <a:off x="6172201" y="921090"/>
            <a:ext cx="5181600" cy="5015820"/>
          </a:xfrm>
        </p:spPr>
        <p:txBody>
          <a:bodyPr/>
          <a:lstStyle/>
          <a:p>
            <a:r>
              <a:rPr lang="en-US" sz="1800" dirty="0"/>
              <a:t>JFF Young Adult Talent Development Field Standards</a:t>
            </a:r>
          </a:p>
          <a:p>
            <a:pPr lvl="2"/>
            <a:r>
              <a:rPr lang="en-US" dirty="0">
                <a:hlinkClick r:id="rId7"/>
              </a:rPr>
              <a:t>https://jfforg-prod-prime.s3.amazonaws.com/media/documents/BRIEF-YATD-Field-Standards-091119.pdf</a:t>
            </a:r>
            <a:endParaRPr lang="en-US" dirty="0"/>
          </a:p>
          <a:p>
            <a:r>
              <a:rPr lang="en-US" sz="1800" dirty="0"/>
              <a:t>Registered Apprenticeship and On-the-Job Training: Providing Work-Based Learning Opportunities</a:t>
            </a:r>
          </a:p>
          <a:p>
            <a:pPr lvl="2"/>
            <a:r>
              <a:rPr lang="en-US" dirty="0">
                <a:hlinkClick r:id="rId8"/>
              </a:rPr>
              <a:t>https://ion.workforcegps.org/resources/2015/09/16/17/49/Registered_Apprenticeship_OJTs_Work-Based_Learning</a:t>
            </a:r>
            <a:endParaRPr lang="en-US" dirty="0"/>
          </a:p>
          <a:p>
            <a:r>
              <a:rPr lang="en-US" sz="1800" dirty="0"/>
              <a:t>Paid and Unpaid Work Experience Resources</a:t>
            </a:r>
          </a:p>
          <a:p>
            <a:pPr lvl="2"/>
            <a:r>
              <a:rPr lang="en-US" dirty="0">
                <a:hlinkClick r:id="rId9"/>
              </a:rPr>
              <a:t>https://youth.workforcegps.org/resources/2017/01/19/14/27/Paid-and-Unpaid-Work-Experience</a:t>
            </a:r>
            <a:endParaRPr lang="en-US" dirty="0"/>
          </a:p>
          <a:p>
            <a:pPr lvl="2"/>
            <a:endParaRPr lang="en-US" dirty="0"/>
          </a:p>
          <a:p>
            <a:pPr marL="228600" lvl="2" indent="0">
              <a:buNone/>
            </a:pPr>
            <a:endParaRPr lang="en-US" dirty="0"/>
          </a:p>
        </p:txBody>
      </p:sp>
    </p:spTree>
    <p:extLst>
      <p:ext uri="{BB962C8B-B14F-4D97-AF65-F5344CB8AC3E}">
        <p14:creationId xmlns:p14="http://schemas.microsoft.com/office/powerpoint/2010/main" val="16778578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ED89B93-B9B9-4D91-AFEB-DF6FAA5D557F}"/>
              </a:ext>
            </a:extLst>
          </p:cNvPr>
          <p:cNvSpPr>
            <a:spLocks noGrp="1"/>
          </p:cNvSpPr>
          <p:nvPr>
            <p:ph type="sldNum" sz="quarter" idx="12"/>
          </p:nvPr>
        </p:nvSpPr>
        <p:spPr/>
        <p:txBody>
          <a:bodyPr/>
          <a:lstStyle/>
          <a:p>
            <a:fld id="{158B7785-F6D6-45F8-833E-07BD84680091}" type="slidenum">
              <a:rPr lang="en-US" smtClean="0"/>
              <a:pPr/>
              <a:t>32</a:t>
            </a:fld>
            <a:endParaRPr lang="en-US"/>
          </a:p>
        </p:txBody>
      </p:sp>
      <p:sp>
        <p:nvSpPr>
          <p:cNvPr id="5" name="Title 4">
            <a:extLst>
              <a:ext uri="{FF2B5EF4-FFF2-40B4-BE49-F238E27FC236}">
                <a16:creationId xmlns:a16="http://schemas.microsoft.com/office/drawing/2014/main" id="{20EE82FF-9A84-43EB-86F4-852011A1A6BE}"/>
              </a:ext>
            </a:extLst>
          </p:cNvPr>
          <p:cNvSpPr>
            <a:spLocks noGrp="1"/>
          </p:cNvSpPr>
          <p:nvPr>
            <p:ph type="title"/>
          </p:nvPr>
        </p:nvSpPr>
        <p:spPr/>
        <p:txBody>
          <a:bodyPr/>
          <a:lstStyle/>
          <a:p>
            <a:r>
              <a:rPr lang="en-US" dirty="0"/>
              <a:t>Save the Date:</a:t>
            </a:r>
          </a:p>
        </p:txBody>
      </p:sp>
      <p:sp>
        <p:nvSpPr>
          <p:cNvPr id="6" name="Content Placeholder 5">
            <a:extLst>
              <a:ext uri="{FF2B5EF4-FFF2-40B4-BE49-F238E27FC236}">
                <a16:creationId xmlns:a16="http://schemas.microsoft.com/office/drawing/2014/main" id="{66A7687B-37A7-4648-AEC7-722F9CB8BA11}"/>
              </a:ext>
            </a:extLst>
          </p:cNvPr>
          <p:cNvSpPr>
            <a:spLocks noGrp="1"/>
          </p:cNvSpPr>
          <p:nvPr>
            <p:ph idx="1"/>
          </p:nvPr>
        </p:nvSpPr>
        <p:spPr>
          <a:xfrm>
            <a:off x="805866" y="439400"/>
            <a:ext cx="11081334" cy="5039517"/>
          </a:xfrm>
        </p:spPr>
        <p:txBody>
          <a:bodyPr/>
          <a:lstStyle/>
          <a:p>
            <a:r>
              <a:rPr lang="en-US" dirty="0"/>
              <a:t>2019 National New Grantee Orientation</a:t>
            </a:r>
          </a:p>
          <a:p>
            <a:pPr lvl="1"/>
            <a:r>
              <a:rPr lang="en-US" dirty="0"/>
              <a:t>Washington, DC</a:t>
            </a:r>
            <a:endParaRPr lang="en-US" dirty="0">
              <a:cs typeface="Calibri Light"/>
            </a:endParaRPr>
          </a:p>
          <a:p>
            <a:pPr lvl="2"/>
            <a:r>
              <a:rPr lang="en-US" dirty="0"/>
              <a:t>April 7-9, 2020</a:t>
            </a:r>
            <a:endParaRPr lang="en-US" dirty="0">
              <a:cs typeface="Calibri"/>
            </a:endParaRPr>
          </a:p>
          <a:p>
            <a:r>
              <a:rPr lang="en-US" dirty="0"/>
              <a:t>YouthBuild Webinar Series: Career Pathway: Construction</a:t>
            </a:r>
          </a:p>
          <a:p>
            <a:pPr lvl="2"/>
            <a:r>
              <a:rPr lang="en-US" dirty="0"/>
              <a:t>May 5, 2020</a:t>
            </a:r>
          </a:p>
        </p:txBody>
      </p:sp>
    </p:spTree>
    <p:extLst>
      <p:ext uri="{BB962C8B-B14F-4D97-AF65-F5344CB8AC3E}">
        <p14:creationId xmlns:p14="http://schemas.microsoft.com/office/powerpoint/2010/main" val="19195176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22F472-9AB8-4B1F-B82D-23D0E72F435C}"/>
              </a:ext>
            </a:extLst>
          </p:cNvPr>
          <p:cNvSpPr>
            <a:spLocks noGrp="1"/>
          </p:cNvSpPr>
          <p:nvPr>
            <p:ph type="sldNum" sz="quarter" idx="12"/>
          </p:nvPr>
        </p:nvSpPr>
        <p:spPr/>
        <p:txBody>
          <a:bodyPr/>
          <a:lstStyle/>
          <a:p>
            <a:fld id="{158B7785-F6D6-45F8-833E-07BD84680091}" type="slidenum">
              <a:rPr lang="en-US" smtClean="0"/>
              <a:pPr/>
              <a:t>33</a:t>
            </a:fld>
            <a:endParaRPr lang="en-US"/>
          </a:p>
        </p:txBody>
      </p:sp>
      <p:sp>
        <p:nvSpPr>
          <p:cNvPr id="2" name="Title 1">
            <a:extLst>
              <a:ext uri="{FF2B5EF4-FFF2-40B4-BE49-F238E27FC236}">
                <a16:creationId xmlns:a16="http://schemas.microsoft.com/office/drawing/2014/main" id="{0700AE65-9207-419A-84A5-7DD12BDA8812}"/>
              </a:ext>
            </a:extLst>
          </p:cNvPr>
          <p:cNvSpPr>
            <a:spLocks noGrp="1"/>
          </p:cNvSpPr>
          <p:nvPr>
            <p:ph type="title"/>
          </p:nvPr>
        </p:nvSpPr>
        <p:spPr/>
        <p:txBody>
          <a:bodyPr/>
          <a:lstStyle/>
          <a:p>
            <a:r>
              <a:rPr lang="en-US" dirty="0"/>
              <a:t>Additional Questions?</a:t>
            </a:r>
          </a:p>
        </p:txBody>
      </p:sp>
      <p:sp>
        <p:nvSpPr>
          <p:cNvPr id="3" name="Text Placeholder 2">
            <a:extLst>
              <a:ext uri="{FF2B5EF4-FFF2-40B4-BE49-F238E27FC236}">
                <a16:creationId xmlns:a16="http://schemas.microsoft.com/office/drawing/2014/main" id="{A186E04C-09C1-4820-ABBD-537C6D8FF612}"/>
              </a:ext>
            </a:extLst>
          </p:cNvPr>
          <p:cNvSpPr>
            <a:spLocks noGrp="1"/>
          </p:cNvSpPr>
          <p:nvPr>
            <p:ph type="body" sz="quarter" idx="13"/>
          </p:nvPr>
        </p:nvSpPr>
        <p:spPr/>
        <p:txBody>
          <a:bodyPr/>
          <a:lstStyle/>
          <a:p>
            <a:r>
              <a:rPr lang="en-US" dirty="0"/>
              <a:t>Put questions in chat box or use *6 to unmute your phone.</a:t>
            </a:r>
          </a:p>
        </p:txBody>
      </p:sp>
    </p:spTree>
    <p:extLst>
      <p:ext uri="{BB962C8B-B14F-4D97-AF65-F5344CB8AC3E}">
        <p14:creationId xmlns:p14="http://schemas.microsoft.com/office/powerpoint/2010/main" val="9836207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nvPr>
        </p:nvSpPr>
        <p:spPr/>
        <p:txBody>
          <a:bodyPr/>
          <a:lstStyle/>
          <a:p>
            <a:fld id="{158B7785-F6D6-45F8-833E-07BD84680091}" type="slidenum">
              <a:rPr lang="en-US" smtClean="0"/>
              <a:pPr/>
              <a:t>34</a:t>
            </a:fld>
            <a:endParaRPr lang="en-US"/>
          </a:p>
        </p:txBody>
      </p:sp>
      <p:sp>
        <p:nvSpPr>
          <p:cNvPr id="3" name="Title 2">
            <a:extLst>
              <a:ext uri="{FF2B5EF4-FFF2-40B4-BE49-F238E27FC236}">
                <a16:creationId xmlns:a16="http://schemas.microsoft.com/office/drawing/2014/main" id="{2736EE3D-A03A-4136-8E8D-E53087731073}"/>
              </a:ext>
            </a:extLst>
          </p:cNvPr>
          <p:cNvSpPr>
            <a:spLocks noGrp="1"/>
          </p:cNvSpPr>
          <p:nvPr>
            <p:ph type="title"/>
          </p:nvPr>
        </p:nvSpPr>
        <p:spPr/>
        <p:txBody>
          <a:bodyPr/>
          <a:lstStyle/>
          <a:p>
            <a:r>
              <a:rPr lang="en-US" dirty="0"/>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nvPr>
        </p:nvSpPr>
        <p:spPr/>
        <p:txBody>
          <a:bodyPr>
            <a:normAutofit lnSpcReduction="10000"/>
          </a:bodyPr>
          <a:lstStyle/>
          <a:p>
            <a:r>
              <a:rPr lang="en-US" dirty="0"/>
              <a:t>Jenn Smith</a:t>
            </a:r>
          </a:p>
          <a:p>
            <a:pPr lvl="1"/>
            <a:r>
              <a:rPr lang="en-US" dirty="0"/>
              <a:t>National YouthBuild Director</a:t>
            </a:r>
          </a:p>
          <a:p>
            <a:pPr lvl="2"/>
            <a:r>
              <a:rPr lang="en-US" dirty="0"/>
              <a:t>U.S. Department of Labor</a:t>
            </a:r>
          </a:p>
          <a:p>
            <a:pPr lvl="3"/>
            <a:r>
              <a:rPr lang="en-US" dirty="0"/>
              <a:t>smith.jenn@dol.gov</a:t>
            </a:r>
          </a:p>
          <a:p>
            <a:pPr lvl="4"/>
            <a:r>
              <a:rPr lang="en-US" dirty="0"/>
              <a:t>202.693.3597</a:t>
            </a:r>
          </a:p>
          <a:p>
            <a:r>
              <a:rPr lang="en-US" dirty="0"/>
              <a:t>Phoebe Reeves</a:t>
            </a:r>
          </a:p>
          <a:p>
            <a:pPr lvl="1"/>
            <a:r>
              <a:rPr lang="en-US" dirty="0"/>
              <a:t>Associate Director, Technical Assistance</a:t>
            </a:r>
          </a:p>
          <a:p>
            <a:pPr lvl="2"/>
            <a:r>
              <a:rPr lang="en-US" dirty="0"/>
              <a:t>YouthBuild USA</a:t>
            </a:r>
          </a:p>
          <a:p>
            <a:pPr lvl="3"/>
            <a:r>
              <a:rPr lang="en-US" dirty="0"/>
              <a:t>phoebereeves@youthbuild.org</a:t>
            </a:r>
          </a:p>
          <a:p>
            <a:pPr lvl="4"/>
            <a:r>
              <a:rPr lang="en-US" dirty="0"/>
              <a:t>207.441.9951</a:t>
            </a:r>
          </a:p>
          <a:p>
            <a:r>
              <a:rPr lang="en-US" dirty="0"/>
              <a:t>Mary McRae</a:t>
            </a:r>
          </a:p>
          <a:p>
            <a:pPr lvl="1"/>
            <a:r>
              <a:rPr lang="en-US" dirty="0"/>
              <a:t>Senior Manager, DOL YouthBuild Coaching</a:t>
            </a:r>
          </a:p>
          <a:p>
            <a:pPr lvl="2"/>
            <a:r>
              <a:rPr lang="en-US" dirty="0"/>
              <a:t>YouthBuild USA</a:t>
            </a:r>
          </a:p>
          <a:p>
            <a:pPr lvl="3"/>
            <a:r>
              <a:rPr lang="en-US" dirty="0"/>
              <a:t>mmcrae@youthbuild.org</a:t>
            </a:r>
          </a:p>
          <a:p>
            <a:pPr lvl="4"/>
            <a:r>
              <a:rPr lang="en-US" dirty="0"/>
              <a:t>413.426.0961</a:t>
            </a:r>
          </a:p>
        </p:txBody>
      </p:sp>
    </p:spTree>
    <p:extLst>
      <p:ext uri="{BB962C8B-B14F-4D97-AF65-F5344CB8AC3E}">
        <p14:creationId xmlns:p14="http://schemas.microsoft.com/office/powerpoint/2010/main" val="1097583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310239A-EFD5-402F-9334-E74F444BC377}"/>
              </a:ext>
            </a:extLst>
          </p:cNvPr>
          <p:cNvSpPr>
            <a:spLocks noGrp="1"/>
          </p:cNvSpPr>
          <p:nvPr>
            <p:ph type="sldNum" sz="quarter" idx="12"/>
          </p:nvPr>
        </p:nvSpPr>
        <p:spPr/>
        <p:txBody>
          <a:bodyPr/>
          <a:lstStyle/>
          <a:p>
            <a:fld id="{158B7785-F6D6-45F8-833E-07BD84680091}" type="slidenum">
              <a:rPr lang="en-US" smtClean="0"/>
              <a:pPr/>
              <a:t>35</a:t>
            </a:fld>
            <a:endParaRPr lang="en-US"/>
          </a:p>
        </p:txBody>
      </p:sp>
      <p:sp>
        <p:nvSpPr>
          <p:cNvPr id="3" name="Title 2">
            <a:extLst>
              <a:ext uri="{FF2B5EF4-FFF2-40B4-BE49-F238E27FC236}">
                <a16:creationId xmlns:a16="http://schemas.microsoft.com/office/drawing/2014/main" id="{2736EE3D-A03A-4136-8E8D-E53087731073}"/>
              </a:ext>
            </a:extLst>
          </p:cNvPr>
          <p:cNvSpPr>
            <a:spLocks noGrp="1"/>
          </p:cNvSpPr>
          <p:nvPr>
            <p:ph type="title"/>
          </p:nvPr>
        </p:nvSpPr>
        <p:spPr/>
        <p:txBody>
          <a:bodyPr/>
          <a:lstStyle/>
          <a:p>
            <a:r>
              <a:rPr lang="en-US" dirty="0"/>
              <a:t>Contact Us</a:t>
            </a:r>
          </a:p>
        </p:txBody>
      </p:sp>
      <p:sp>
        <p:nvSpPr>
          <p:cNvPr id="2" name="Content Placeholder 1">
            <a:extLst>
              <a:ext uri="{FF2B5EF4-FFF2-40B4-BE49-F238E27FC236}">
                <a16:creationId xmlns:a16="http://schemas.microsoft.com/office/drawing/2014/main" id="{12EEC628-7E2F-40C6-A897-049EE29442C3}"/>
              </a:ext>
            </a:extLst>
          </p:cNvPr>
          <p:cNvSpPr>
            <a:spLocks noGrp="1"/>
          </p:cNvSpPr>
          <p:nvPr>
            <p:ph idx="1"/>
          </p:nvPr>
        </p:nvSpPr>
        <p:spPr/>
        <p:txBody>
          <a:bodyPr>
            <a:normAutofit lnSpcReduction="10000"/>
          </a:bodyPr>
          <a:lstStyle/>
          <a:p>
            <a:r>
              <a:rPr lang="en-US" dirty="0"/>
              <a:t>Oscar Grant</a:t>
            </a:r>
          </a:p>
          <a:p>
            <a:pPr lvl="1"/>
            <a:r>
              <a:rPr lang="en-US" dirty="0"/>
              <a:t>DOL YouthBuild Technical Assistance Coach</a:t>
            </a:r>
          </a:p>
          <a:p>
            <a:pPr lvl="3"/>
            <a:r>
              <a:rPr lang="en-US" dirty="0"/>
              <a:t>opgconsulting@gmail.com</a:t>
            </a:r>
          </a:p>
          <a:p>
            <a:pPr lvl="4"/>
            <a:r>
              <a:rPr lang="en-US" dirty="0"/>
              <a:t>702-204-2450</a:t>
            </a:r>
            <a:endParaRPr lang="es-ES" dirty="0"/>
          </a:p>
          <a:p>
            <a:pPr lvl="3"/>
            <a:endParaRPr lang="en-US" dirty="0"/>
          </a:p>
          <a:p>
            <a:r>
              <a:rPr lang="en-US" dirty="0"/>
              <a:t>Wilson Ramos</a:t>
            </a:r>
          </a:p>
          <a:p>
            <a:pPr lvl="1"/>
            <a:r>
              <a:rPr lang="en-US" dirty="0"/>
              <a:t>Program Manager</a:t>
            </a:r>
          </a:p>
          <a:p>
            <a:pPr lvl="2"/>
            <a:r>
              <a:rPr lang="en-US" dirty="0"/>
              <a:t>CPLC YouthBuild</a:t>
            </a:r>
          </a:p>
          <a:p>
            <a:pPr lvl="3"/>
            <a:r>
              <a:rPr lang="en-US" dirty="0"/>
              <a:t>wilson.ramos@cplc.org</a:t>
            </a:r>
          </a:p>
          <a:p>
            <a:pPr lvl="4"/>
            <a:r>
              <a:rPr lang="en-US" dirty="0"/>
              <a:t>702-232-5429</a:t>
            </a:r>
          </a:p>
          <a:p>
            <a:r>
              <a:rPr lang="en-US" dirty="0"/>
              <a:t>Jerry Farley</a:t>
            </a:r>
          </a:p>
          <a:p>
            <a:pPr lvl="1"/>
            <a:r>
              <a:rPr lang="en-US" dirty="0"/>
              <a:t>Program Director</a:t>
            </a:r>
          </a:p>
          <a:p>
            <a:pPr lvl="2"/>
            <a:r>
              <a:rPr lang="en-US" dirty="0"/>
              <a:t>YouthBuild Dayton</a:t>
            </a:r>
          </a:p>
          <a:p>
            <a:pPr lvl="3"/>
            <a:r>
              <a:rPr lang="en-US" dirty="0"/>
              <a:t>jfarleyedd@gmail.com</a:t>
            </a:r>
          </a:p>
          <a:p>
            <a:pPr lvl="4"/>
            <a:r>
              <a:rPr lang="en-US" dirty="0"/>
              <a:t>937-269-4043</a:t>
            </a:r>
          </a:p>
        </p:txBody>
      </p:sp>
    </p:spTree>
    <p:extLst>
      <p:ext uri="{BB962C8B-B14F-4D97-AF65-F5344CB8AC3E}">
        <p14:creationId xmlns:p14="http://schemas.microsoft.com/office/powerpoint/2010/main" val="1268073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39D62-3B9E-429C-8022-B738CD9EC0F1}"/>
              </a:ext>
            </a:extLst>
          </p:cNvPr>
          <p:cNvSpPr>
            <a:spLocks noGrp="1"/>
          </p:cNvSpPr>
          <p:nvPr>
            <p:ph type="ctrTitle"/>
          </p:nvPr>
        </p:nvSpPr>
        <p:spPr/>
        <p:txBody>
          <a:bodyPr/>
          <a:lstStyle/>
          <a:p>
            <a:r>
              <a:rPr lang="en-US" dirty="0"/>
              <a:t>Thank You!</a:t>
            </a:r>
          </a:p>
        </p:txBody>
      </p:sp>
      <p:sp>
        <p:nvSpPr>
          <p:cNvPr id="5" name="Subtitle 4">
            <a:extLst>
              <a:ext uri="{FF2B5EF4-FFF2-40B4-BE49-F238E27FC236}">
                <a16:creationId xmlns:a16="http://schemas.microsoft.com/office/drawing/2014/main" id="{A0A91A61-C603-4E8A-B25F-AE1C6E29E032}"/>
              </a:ext>
            </a:extLst>
          </p:cNvPr>
          <p:cNvSpPr>
            <a:spLocks noGrp="1"/>
          </p:cNvSpPr>
          <p:nvPr>
            <p:ph type="subTitle" idx="1"/>
          </p:nvPr>
        </p:nvSpPr>
        <p:spPr/>
        <p:txBody>
          <a:bodyPr/>
          <a:lstStyle/>
          <a:p>
            <a:r>
              <a:rPr lang="en-US" dirty="0"/>
              <a:t>Please stay for a moment to complete a short survey.</a:t>
            </a:r>
          </a:p>
        </p:txBody>
      </p:sp>
      <p:sp>
        <p:nvSpPr>
          <p:cNvPr id="6" name="Text Placeholder 5">
            <a:extLst>
              <a:ext uri="{FF2B5EF4-FFF2-40B4-BE49-F238E27FC236}">
                <a16:creationId xmlns:a16="http://schemas.microsoft.com/office/drawing/2014/main" id="{93CD9FC0-8FC3-45E2-B247-7E10C8F3485B}"/>
              </a:ext>
            </a:extLst>
          </p:cNvPr>
          <p:cNvSpPr>
            <a:spLocks noGrp="1"/>
          </p:cNvSpPr>
          <p:nvPr>
            <p:ph type="body" idx="20"/>
          </p:nvPr>
        </p:nvSpPr>
        <p:spPr/>
        <p:txBody>
          <a:bodyPr/>
          <a:lstStyle/>
          <a:p>
            <a:r>
              <a:rPr lang="en-US" dirty="0"/>
              <a:t>Need help?  Email: </a:t>
            </a:r>
            <a:r>
              <a:rPr lang="en-US" dirty="0">
                <a:hlinkClick r:id="rId3"/>
              </a:rPr>
              <a:t>Support@workforceGPS.org</a:t>
            </a:r>
            <a:endParaRPr lang="en-US" dirty="0"/>
          </a:p>
        </p:txBody>
      </p:sp>
    </p:spTree>
    <p:extLst>
      <p:ext uri="{BB962C8B-B14F-4D97-AF65-F5344CB8AC3E}">
        <p14:creationId xmlns:p14="http://schemas.microsoft.com/office/powerpoint/2010/main" val="8449898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1ED113DD-CA7F-4B1A-9EFF-561149CE7516}"/>
              </a:ext>
            </a:extLst>
          </p:cNvPr>
          <p:cNvSpPr>
            <a:spLocks noGrp="1"/>
          </p:cNvSpPr>
          <p:nvPr>
            <p:ph type="sldNum" sz="quarter" idx="12"/>
          </p:nvPr>
        </p:nvSpPr>
        <p:spPr/>
        <p:txBody>
          <a:bodyPr/>
          <a:lstStyle/>
          <a:p>
            <a:fld id="{158B7785-F6D6-45F8-833E-07BD84680091}" type="slidenum">
              <a:rPr lang="en-US" smtClean="0"/>
              <a:pPr/>
              <a:t>4</a:t>
            </a:fld>
            <a:endParaRPr lang="en-US"/>
          </a:p>
        </p:txBody>
      </p:sp>
      <p:sp>
        <p:nvSpPr>
          <p:cNvPr id="2" name="Title 1">
            <a:extLst>
              <a:ext uri="{FF2B5EF4-FFF2-40B4-BE49-F238E27FC236}">
                <a16:creationId xmlns:a16="http://schemas.microsoft.com/office/drawing/2014/main" id="{5E9387FA-E20A-45B4-92AD-1D44FFC8C58B}"/>
              </a:ext>
            </a:extLst>
          </p:cNvPr>
          <p:cNvSpPr>
            <a:spLocks noGrp="1"/>
          </p:cNvSpPr>
          <p:nvPr>
            <p:ph type="title"/>
          </p:nvPr>
        </p:nvSpPr>
        <p:spPr/>
        <p:txBody>
          <a:bodyPr/>
          <a:lstStyle/>
          <a:p>
            <a:r>
              <a:rPr lang="en-US" dirty="0"/>
              <a:t>Today’s Speakers</a:t>
            </a:r>
          </a:p>
        </p:txBody>
      </p:sp>
      <p:pic>
        <p:nvPicPr>
          <p:cNvPr id="5" name="Picture 5" descr="A person wearing glasses and smiling at the camera&#10;&#10;Description generated with very high confidence">
            <a:extLst>
              <a:ext uri="{FF2B5EF4-FFF2-40B4-BE49-F238E27FC236}">
                <a16:creationId xmlns:a16="http://schemas.microsoft.com/office/drawing/2014/main" id="{9AC2B29B-F12C-40C7-9316-0D0A886AB54A}"/>
              </a:ext>
            </a:extLst>
          </p:cNvPr>
          <p:cNvPicPr>
            <a:picLocks noGrp="1" noChangeAspect="1"/>
          </p:cNvPicPr>
          <p:nvPr>
            <p:ph type="pic" sz="quarter" idx="13"/>
          </p:nvPr>
        </p:nvPicPr>
        <p:blipFill rotWithShape="1">
          <a:blip r:embed="rId2"/>
          <a:srcRect t="5977" b="5977"/>
          <a:stretch/>
        </p:blipFill>
        <p:spPr/>
      </p:pic>
      <p:sp>
        <p:nvSpPr>
          <p:cNvPr id="4" name="Content Placeholder 3">
            <a:extLst>
              <a:ext uri="{FF2B5EF4-FFF2-40B4-BE49-F238E27FC236}">
                <a16:creationId xmlns:a16="http://schemas.microsoft.com/office/drawing/2014/main" id="{298036D9-27CC-4B0A-8B6E-D5790E6B7F12}"/>
              </a:ext>
            </a:extLst>
          </p:cNvPr>
          <p:cNvSpPr>
            <a:spLocks noGrp="1"/>
          </p:cNvSpPr>
          <p:nvPr>
            <p:ph sz="half" idx="2"/>
          </p:nvPr>
        </p:nvSpPr>
        <p:spPr/>
        <p:txBody>
          <a:bodyPr/>
          <a:lstStyle/>
          <a:p>
            <a:r>
              <a:rPr lang="en-US" dirty="0">
                <a:ea typeface="+mn-lt"/>
                <a:cs typeface="+mn-lt"/>
              </a:rPr>
              <a:t>Phoebe Reeves</a:t>
            </a:r>
          </a:p>
          <a:p>
            <a:pPr lvl="1"/>
            <a:r>
              <a:rPr lang="en-US" dirty="0">
                <a:latin typeface="Calibri Light"/>
                <a:ea typeface="+mn-lt"/>
                <a:cs typeface="Calibri Light"/>
              </a:rPr>
              <a:t>Associate Director for Technical Assistance</a:t>
            </a:r>
            <a:endParaRPr lang="en-US" dirty="0"/>
          </a:p>
          <a:p>
            <a:pPr lvl="2"/>
            <a:r>
              <a:rPr lang="en-US" dirty="0">
                <a:ea typeface="+mn-lt"/>
                <a:cs typeface="+mn-lt"/>
              </a:rPr>
              <a:t>YouthBuild USA</a:t>
            </a:r>
            <a:endParaRPr lang="en-US" dirty="0"/>
          </a:p>
        </p:txBody>
      </p:sp>
      <p:pic>
        <p:nvPicPr>
          <p:cNvPr id="8" name="Picture 8" descr="A person smiling for the camera&#10;&#10;Description generated with very high confidence">
            <a:extLst>
              <a:ext uri="{FF2B5EF4-FFF2-40B4-BE49-F238E27FC236}">
                <a16:creationId xmlns:a16="http://schemas.microsoft.com/office/drawing/2014/main" id="{E1E6E60D-2D76-41D7-88C6-E0E3EF178D87}"/>
              </a:ext>
            </a:extLst>
          </p:cNvPr>
          <p:cNvPicPr>
            <a:picLocks noGrp="1" noChangeAspect="1"/>
          </p:cNvPicPr>
          <p:nvPr>
            <p:ph type="pic" sz="quarter" idx="14"/>
          </p:nvPr>
        </p:nvPicPr>
        <p:blipFill rotWithShape="1">
          <a:blip r:embed="rId3"/>
          <a:srcRect t="5991" b="5991"/>
          <a:stretch/>
        </p:blipFill>
        <p:spPr/>
      </p:pic>
      <p:sp>
        <p:nvSpPr>
          <p:cNvPr id="3" name="Content Placeholder 2">
            <a:extLst>
              <a:ext uri="{FF2B5EF4-FFF2-40B4-BE49-F238E27FC236}">
                <a16:creationId xmlns:a16="http://schemas.microsoft.com/office/drawing/2014/main" id="{97050536-9415-4670-BC57-2C187410CDB3}"/>
              </a:ext>
            </a:extLst>
          </p:cNvPr>
          <p:cNvSpPr>
            <a:spLocks noGrp="1"/>
          </p:cNvSpPr>
          <p:nvPr>
            <p:ph sz="half" idx="1"/>
          </p:nvPr>
        </p:nvSpPr>
        <p:spPr/>
        <p:txBody>
          <a:bodyPr/>
          <a:lstStyle/>
          <a:p>
            <a:r>
              <a:rPr lang="en-US" dirty="0">
                <a:cs typeface="Calibri"/>
              </a:rPr>
              <a:t>Mary McRae</a:t>
            </a:r>
            <a:endParaRPr lang="en-US" dirty="0"/>
          </a:p>
          <a:p>
            <a:pPr lvl="1"/>
            <a:r>
              <a:rPr lang="en-US" dirty="0"/>
              <a:t>Senior Program Manager, DOL Coaching</a:t>
            </a:r>
            <a:endParaRPr lang="en-US" dirty="0">
              <a:cs typeface="Calibri Light"/>
            </a:endParaRPr>
          </a:p>
          <a:p>
            <a:pPr lvl="2"/>
            <a:r>
              <a:rPr lang="en-US" dirty="0"/>
              <a:t>YouthBuild USA</a:t>
            </a:r>
            <a:endParaRPr lang="en-US" dirty="0">
              <a:cs typeface="Calibri"/>
            </a:endParaRPr>
          </a:p>
        </p:txBody>
      </p:sp>
    </p:spTree>
    <p:extLst>
      <p:ext uri="{BB962C8B-B14F-4D97-AF65-F5344CB8AC3E}">
        <p14:creationId xmlns:p14="http://schemas.microsoft.com/office/powerpoint/2010/main" val="1655468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9D7DFE-EF9A-476F-887D-A51E8330D363}"/>
              </a:ext>
            </a:extLst>
          </p:cNvPr>
          <p:cNvSpPr>
            <a:spLocks noGrp="1"/>
          </p:cNvSpPr>
          <p:nvPr>
            <p:ph type="sldNum" sz="quarter" idx="12"/>
          </p:nvPr>
        </p:nvSpPr>
        <p:spPr/>
        <p:txBody>
          <a:bodyPr/>
          <a:lstStyle/>
          <a:p>
            <a:fld id="{158B7785-F6D6-45F8-833E-07BD84680091}" type="slidenum">
              <a:rPr lang="en-US" smtClean="0"/>
              <a:t>5</a:t>
            </a:fld>
            <a:endParaRPr lang="en-US" dirty="0"/>
          </a:p>
        </p:txBody>
      </p:sp>
      <p:sp>
        <p:nvSpPr>
          <p:cNvPr id="3" name="Title 2">
            <a:extLst>
              <a:ext uri="{FF2B5EF4-FFF2-40B4-BE49-F238E27FC236}">
                <a16:creationId xmlns:a16="http://schemas.microsoft.com/office/drawing/2014/main" id="{28070F9D-BCAA-43F8-9690-B62379A11724}"/>
              </a:ext>
            </a:extLst>
          </p:cNvPr>
          <p:cNvSpPr>
            <a:spLocks noGrp="1"/>
          </p:cNvSpPr>
          <p:nvPr>
            <p:ph type="title"/>
          </p:nvPr>
        </p:nvSpPr>
        <p:spPr/>
        <p:txBody>
          <a:bodyPr/>
          <a:lstStyle/>
          <a:p>
            <a:r>
              <a:rPr lang="en-US" dirty="0"/>
              <a:t>Today’s Speakers</a:t>
            </a:r>
          </a:p>
        </p:txBody>
      </p:sp>
      <p:pic>
        <p:nvPicPr>
          <p:cNvPr id="7" name="Picture Placeholder 6" descr="A person smiling for the camera&#10;&#10;Description automatically generated">
            <a:extLst>
              <a:ext uri="{FF2B5EF4-FFF2-40B4-BE49-F238E27FC236}">
                <a16:creationId xmlns:a16="http://schemas.microsoft.com/office/drawing/2014/main" id="{5140CC8E-B950-44E0-BD9C-96974028E4A3}"/>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12500" b="12500"/>
          <a:stretch>
            <a:fillRect/>
          </a:stretch>
        </p:blipFill>
        <p:spPr>
          <a:xfrm>
            <a:off x="961748" y="1295400"/>
            <a:ext cx="2133600" cy="2165252"/>
          </a:xfrm>
        </p:spPr>
      </p:pic>
      <p:pic>
        <p:nvPicPr>
          <p:cNvPr id="10" name="Picture Placeholder 9">
            <a:extLst>
              <a:ext uri="{FF2B5EF4-FFF2-40B4-BE49-F238E27FC236}">
                <a16:creationId xmlns:a16="http://schemas.microsoft.com/office/drawing/2014/main" id="{67C30973-279A-498A-A7A3-4F902EA1B481}"/>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a:stretch/>
        </p:blipFill>
        <p:spPr>
          <a:xfrm>
            <a:off x="4985834" y="1286471"/>
            <a:ext cx="2133600" cy="2104961"/>
          </a:xfrm>
        </p:spPr>
      </p:pic>
      <p:pic>
        <p:nvPicPr>
          <p:cNvPr id="15" name="Picture Placeholder 14" descr="A person wearing a suit and tie smiling at the camera&#10;&#10;Description automatically generated">
            <a:extLst>
              <a:ext uri="{FF2B5EF4-FFF2-40B4-BE49-F238E27FC236}">
                <a16:creationId xmlns:a16="http://schemas.microsoft.com/office/drawing/2014/main" id="{E7DFAE2F-F1BD-4765-A39B-9F5D7F897720}"/>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t="2163" b="2163"/>
          <a:stretch>
            <a:fillRect/>
          </a:stretch>
        </p:blipFill>
        <p:spPr/>
      </p:pic>
      <p:sp>
        <p:nvSpPr>
          <p:cNvPr id="12" name="Content Placeholder 6">
            <a:extLst>
              <a:ext uri="{FF2B5EF4-FFF2-40B4-BE49-F238E27FC236}">
                <a16:creationId xmlns:a16="http://schemas.microsoft.com/office/drawing/2014/main" id="{F2F72BD3-3688-4EC3-9F33-CCBA49F8DF88}"/>
              </a:ext>
            </a:extLst>
          </p:cNvPr>
          <p:cNvSpPr txBox="1">
            <a:spLocks/>
          </p:cNvSpPr>
          <p:nvPr/>
        </p:nvSpPr>
        <p:spPr>
          <a:xfrm>
            <a:off x="4905280" y="3874554"/>
            <a:ext cx="3566160" cy="2201789"/>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3000"/>
              </a:spcBef>
              <a:buClr>
                <a:schemeClr val="accent2"/>
              </a:buClr>
              <a:buFontTx/>
              <a:buNone/>
              <a:defRPr sz="24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0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0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Wilson Ramos</a:t>
            </a:r>
          </a:p>
          <a:p>
            <a:pPr lvl="1"/>
            <a:r>
              <a:rPr lang="en-US" dirty="0"/>
              <a:t>Program Director</a:t>
            </a:r>
            <a:endParaRPr lang="en-US" dirty="0">
              <a:cs typeface="Calibri Light"/>
            </a:endParaRPr>
          </a:p>
          <a:p>
            <a:pPr lvl="2"/>
            <a:r>
              <a:rPr lang="en-US" dirty="0"/>
              <a:t>Los Chicanos por La Causa YouthBuild</a:t>
            </a:r>
            <a:endParaRPr lang="en-US" dirty="0">
              <a:cs typeface="Calibri"/>
            </a:endParaRPr>
          </a:p>
        </p:txBody>
      </p:sp>
      <p:sp>
        <p:nvSpPr>
          <p:cNvPr id="13" name="Content Placeholder 2">
            <a:extLst>
              <a:ext uri="{FF2B5EF4-FFF2-40B4-BE49-F238E27FC236}">
                <a16:creationId xmlns:a16="http://schemas.microsoft.com/office/drawing/2014/main" id="{F7333986-FA05-47C9-B256-49A1EF1F7D4E}"/>
              </a:ext>
            </a:extLst>
          </p:cNvPr>
          <p:cNvSpPr>
            <a:spLocks noGrp="1"/>
          </p:cNvSpPr>
          <p:nvPr>
            <p:ph sz="half" idx="1"/>
          </p:nvPr>
        </p:nvSpPr>
        <p:spPr>
          <a:xfrm>
            <a:off x="9009920" y="3694446"/>
            <a:ext cx="3182080" cy="2201789"/>
          </a:xfrm>
        </p:spPr>
        <p:txBody>
          <a:bodyPr/>
          <a:lstStyle/>
          <a:p>
            <a:r>
              <a:rPr lang="en-US" dirty="0"/>
              <a:t>Jerry Farley</a:t>
            </a:r>
          </a:p>
          <a:p>
            <a:pPr lvl="1"/>
            <a:r>
              <a:rPr lang="en-US" dirty="0">
                <a:solidFill>
                  <a:srgbClr val="3A4040"/>
                </a:solidFill>
                <a:latin typeface="Calibri Light"/>
                <a:cs typeface="Calibri Light"/>
              </a:rPr>
              <a:t>Program Director</a:t>
            </a:r>
          </a:p>
          <a:p>
            <a:pPr lvl="2"/>
            <a:r>
              <a:rPr lang="en-US" dirty="0"/>
              <a:t>YouthBuild Dayton</a:t>
            </a:r>
            <a:endParaRPr lang="en-US" dirty="0">
              <a:cs typeface="Calibri"/>
            </a:endParaRPr>
          </a:p>
        </p:txBody>
      </p:sp>
      <p:sp>
        <p:nvSpPr>
          <p:cNvPr id="14" name="Content Placeholder 6">
            <a:extLst>
              <a:ext uri="{FF2B5EF4-FFF2-40B4-BE49-F238E27FC236}">
                <a16:creationId xmlns:a16="http://schemas.microsoft.com/office/drawing/2014/main" id="{F55A1A7D-B2FC-4BA9-B9C3-FFD979EB0491}"/>
              </a:ext>
            </a:extLst>
          </p:cNvPr>
          <p:cNvSpPr txBox="1">
            <a:spLocks/>
          </p:cNvSpPr>
          <p:nvPr/>
        </p:nvSpPr>
        <p:spPr>
          <a:xfrm>
            <a:off x="814110" y="3874554"/>
            <a:ext cx="3566160" cy="2201789"/>
          </a:xfrm>
          <a:prstGeom prst="rect">
            <a:avLst/>
          </a:prstGeom>
        </p:spPr>
        <p:txBody>
          <a:bodyPr vert="horz" lIns="91440" tIns="45720" rIns="91440" bIns="45720" rtlCol="0" anchor="ctr">
            <a:noAutofit/>
          </a:bodyPr>
          <a:lstStyle>
            <a:lvl1pPr marL="0" indent="0" algn="l" defTabSz="914400" rtl="0" eaLnBrk="1" latinLnBrk="0" hangingPunct="1">
              <a:lnSpc>
                <a:spcPct val="95000"/>
              </a:lnSpc>
              <a:spcBef>
                <a:spcPts val="3000"/>
              </a:spcBef>
              <a:buClr>
                <a:schemeClr val="accent2"/>
              </a:buClr>
              <a:buFontTx/>
              <a:buNone/>
              <a:defRPr sz="2400" b="1" kern="1200">
                <a:solidFill>
                  <a:schemeClr val="accent5"/>
                </a:solidFill>
                <a:latin typeface="+mn-lt"/>
                <a:ea typeface="+mn-ea"/>
                <a:cs typeface="+mn-cs"/>
              </a:defRPr>
            </a:lvl1pPr>
            <a:lvl2pPr marL="457200" indent="0" algn="l" defTabSz="914400" rtl="0" eaLnBrk="1" latinLnBrk="0" hangingPunct="1">
              <a:lnSpc>
                <a:spcPct val="95000"/>
              </a:lnSpc>
              <a:spcBef>
                <a:spcPts val="400"/>
              </a:spcBef>
              <a:buClr>
                <a:schemeClr val="accent6"/>
              </a:buClr>
              <a:buFont typeface="Wingdings 3" panose="05040102010807070707" pitchFamily="18" charset="2"/>
              <a:buNone/>
              <a:defRPr sz="2000" i="1" kern="1200">
                <a:solidFill>
                  <a:schemeClr val="bg2">
                    <a:lumMod val="25000"/>
                  </a:schemeClr>
                </a:solidFill>
                <a:latin typeface="+mj-lt"/>
                <a:ea typeface="+mn-ea"/>
                <a:cs typeface="+mn-cs"/>
              </a:defRPr>
            </a:lvl2pPr>
            <a:lvl3pPr marL="457200" indent="0" algn="l" defTabSz="914400" rtl="0" eaLnBrk="1" latinLnBrk="0" hangingPunct="1">
              <a:lnSpc>
                <a:spcPct val="95000"/>
              </a:lnSpc>
              <a:spcBef>
                <a:spcPts val="200"/>
              </a:spcBef>
              <a:buClr>
                <a:schemeClr val="bg1">
                  <a:lumMod val="50000"/>
                </a:schemeClr>
              </a:buClr>
              <a:buFont typeface="Wingdings 3" panose="05040102010807070707" pitchFamily="18" charset="2"/>
              <a:buNone/>
              <a:defRPr sz="2000" kern="1200">
                <a:solidFill>
                  <a:schemeClr val="bg2">
                    <a:lumMod val="25000"/>
                  </a:schemeClr>
                </a:solidFill>
                <a:latin typeface="+mn-lt"/>
                <a:ea typeface="+mn-ea"/>
                <a:cs typeface="+mn-cs"/>
              </a:defRPr>
            </a:lvl3pPr>
            <a:lvl4pPr marL="914400" indent="-457200" algn="l" defTabSz="914400" rtl="0" eaLnBrk="1" latinLnBrk="0" hangingPunct="1">
              <a:lnSpc>
                <a:spcPct val="95000"/>
              </a:lnSpc>
              <a:spcBef>
                <a:spcPts val="1000"/>
              </a:spcBef>
              <a:buClr>
                <a:schemeClr val="tx2">
                  <a:lumMod val="90000"/>
                  <a:lumOff val="10000"/>
                </a:schemeClr>
              </a:buClr>
              <a:buFont typeface="Wingdings" panose="05000000000000000000" pitchFamily="2" charset="2"/>
              <a:buChar char=""/>
              <a:defRPr sz="2000" u="sng" kern="1200">
                <a:solidFill>
                  <a:schemeClr val="accent6"/>
                </a:solidFill>
                <a:latin typeface="+mn-lt"/>
                <a:ea typeface="+mn-ea"/>
                <a:cs typeface="+mn-cs"/>
              </a:defRPr>
            </a:lvl4pPr>
            <a:lvl5pPr marL="914400" indent="-429768" algn="l" defTabSz="914400" rtl="0" eaLnBrk="1" latinLnBrk="0" hangingPunct="1">
              <a:lnSpc>
                <a:spcPct val="95000"/>
              </a:lnSpc>
              <a:spcBef>
                <a:spcPts val="300"/>
              </a:spcBef>
              <a:buClr>
                <a:schemeClr val="accent5"/>
              </a:buClr>
              <a:buFont typeface="Wingdings" panose="05000000000000000000" pitchFamily="2" charset="2"/>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Oscar Grant</a:t>
            </a:r>
          </a:p>
          <a:p>
            <a:pPr lvl="1"/>
            <a:r>
              <a:rPr lang="en-US" dirty="0"/>
              <a:t>DOL YouthBuild Technical Assistance Coach</a:t>
            </a:r>
            <a:endParaRPr lang="en-US" dirty="0">
              <a:cs typeface="Calibri Light"/>
            </a:endParaRPr>
          </a:p>
          <a:p>
            <a:pPr lvl="2"/>
            <a:endParaRPr lang="en-US" dirty="0">
              <a:cs typeface="Calibri"/>
            </a:endParaRPr>
          </a:p>
        </p:txBody>
      </p:sp>
    </p:spTree>
    <p:extLst>
      <p:ext uri="{BB962C8B-B14F-4D97-AF65-F5344CB8AC3E}">
        <p14:creationId xmlns:p14="http://schemas.microsoft.com/office/powerpoint/2010/main" val="3527230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B913AE7-DBB9-4F3E-9CF6-D8D59C8DF09F}"/>
              </a:ext>
            </a:extLst>
          </p:cNvPr>
          <p:cNvSpPr>
            <a:spLocks noGrp="1"/>
          </p:cNvSpPr>
          <p:nvPr>
            <p:ph type="sldNum" sz="quarter" idx="12"/>
          </p:nvPr>
        </p:nvSpPr>
        <p:spPr/>
        <p:txBody>
          <a:bodyPr/>
          <a:lstStyle/>
          <a:p>
            <a:fld id="{158B7785-F6D6-45F8-833E-07BD84680091}" type="slidenum">
              <a:rPr lang="en-US" smtClean="0"/>
              <a:pPr/>
              <a:t>6</a:t>
            </a:fld>
            <a:endParaRPr lang="en-US"/>
          </a:p>
        </p:txBody>
      </p:sp>
      <p:sp>
        <p:nvSpPr>
          <p:cNvPr id="7" name="Title 6">
            <a:extLst>
              <a:ext uri="{FF2B5EF4-FFF2-40B4-BE49-F238E27FC236}">
                <a16:creationId xmlns:a16="http://schemas.microsoft.com/office/drawing/2014/main" id="{F9714ADB-9C83-40AA-9DB6-1C88CFE957C9}"/>
              </a:ext>
            </a:extLst>
          </p:cNvPr>
          <p:cNvSpPr>
            <a:spLocks noGrp="1"/>
          </p:cNvSpPr>
          <p:nvPr>
            <p:ph type="title"/>
          </p:nvPr>
        </p:nvSpPr>
        <p:spPr/>
        <p:txBody>
          <a:bodyPr/>
          <a:lstStyle/>
          <a:p>
            <a:r>
              <a:rPr lang="en-US" dirty="0"/>
              <a:t>Today’s Objectives</a:t>
            </a:r>
          </a:p>
        </p:txBody>
      </p:sp>
      <p:sp>
        <p:nvSpPr>
          <p:cNvPr id="6" name="Content Placeholder 5">
            <a:extLst>
              <a:ext uri="{FF2B5EF4-FFF2-40B4-BE49-F238E27FC236}">
                <a16:creationId xmlns:a16="http://schemas.microsoft.com/office/drawing/2014/main" id="{3C28BE99-4887-4C69-AC8A-44480A1AFA7E}"/>
              </a:ext>
            </a:extLst>
          </p:cNvPr>
          <p:cNvSpPr>
            <a:spLocks noGrp="1"/>
          </p:cNvSpPr>
          <p:nvPr>
            <p:ph idx="1"/>
          </p:nvPr>
        </p:nvSpPr>
        <p:spPr/>
        <p:txBody>
          <a:bodyPr/>
          <a:lstStyle/>
          <a:p>
            <a:r>
              <a:rPr lang="en-US" dirty="0"/>
              <a:t>To support grantees in being able to successfully build, implement, and assess a quality work experience (WEX) by providing an introduction to</a:t>
            </a:r>
            <a:r>
              <a:rPr lang="en-US"/>
              <a:t> </a:t>
            </a:r>
            <a:r>
              <a:rPr lang="en-US" dirty="0"/>
              <a:t>the </a:t>
            </a:r>
            <a:r>
              <a:rPr lang="en-US"/>
              <a:t>range </a:t>
            </a:r>
            <a:r>
              <a:rPr lang="en-US" dirty="0"/>
              <a:t>and </a:t>
            </a:r>
            <a:r>
              <a:rPr lang="en-US"/>
              <a:t>basics </a:t>
            </a:r>
            <a:r>
              <a:rPr lang="en-US" dirty="0"/>
              <a:t>of a quality WEX</a:t>
            </a:r>
          </a:p>
          <a:p>
            <a:r>
              <a:rPr lang="en-US" dirty="0"/>
              <a:t>To provide a sampling of work experience types within a </a:t>
            </a:r>
            <a:r>
              <a:rPr lang="en-US"/>
              <a:t>given </a:t>
            </a:r>
            <a:r>
              <a:rPr lang="en-US" dirty="0"/>
              <a:t>career pathway through </a:t>
            </a:r>
            <a:r>
              <a:rPr lang="en-US"/>
              <a:t>two</a:t>
            </a:r>
            <a:r>
              <a:rPr lang="en-US" dirty="0"/>
              <a:t> grantees’ peer sharing examples</a:t>
            </a:r>
            <a:endParaRPr lang="en-US">
              <a:cs typeface="Calibri"/>
            </a:endParaRPr>
          </a:p>
          <a:p>
            <a:r>
              <a:rPr lang="en-US" dirty="0"/>
              <a:t>To engage in an interactive peer discussion around </a:t>
            </a:r>
            <a:r>
              <a:rPr lang="en-US"/>
              <a:t>putting together </a:t>
            </a:r>
            <a:r>
              <a:rPr lang="en-US" dirty="0"/>
              <a:t>and </a:t>
            </a:r>
            <a:r>
              <a:rPr lang="en-US"/>
              <a:t>implementing a quality </a:t>
            </a:r>
            <a:r>
              <a:rPr lang="en-US" dirty="0"/>
              <a:t>WEX</a:t>
            </a:r>
            <a:r>
              <a:rPr lang="en-US"/>
              <a:t> </a:t>
            </a:r>
            <a:endParaRPr lang="en-US">
              <a:cs typeface="Calibri"/>
            </a:endParaRPr>
          </a:p>
        </p:txBody>
      </p:sp>
    </p:spTree>
    <p:extLst>
      <p:ext uri="{BB962C8B-B14F-4D97-AF65-F5344CB8AC3E}">
        <p14:creationId xmlns:p14="http://schemas.microsoft.com/office/powerpoint/2010/main" val="4091033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16946C-1A55-48F0-8BA1-A5C745FCF9CE}"/>
              </a:ext>
            </a:extLst>
          </p:cNvPr>
          <p:cNvSpPr>
            <a:spLocks noGrp="1"/>
          </p:cNvSpPr>
          <p:nvPr>
            <p:ph type="sldNum" sz="quarter" idx="12"/>
          </p:nvPr>
        </p:nvSpPr>
        <p:spPr/>
        <p:txBody>
          <a:bodyPr/>
          <a:lstStyle/>
          <a:p>
            <a:fld id="{158B7785-F6D6-45F8-833E-07BD84680091}" type="slidenum">
              <a:rPr lang="en-US" smtClean="0"/>
              <a:t>7</a:t>
            </a:fld>
            <a:endParaRPr lang="en-US"/>
          </a:p>
        </p:txBody>
      </p:sp>
      <p:sp>
        <p:nvSpPr>
          <p:cNvPr id="3" name="Title 2">
            <a:extLst>
              <a:ext uri="{FF2B5EF4-FFF2-40B4-BE49-F238E27FC236}">
                <a16:creationId xmlns:a16="http://schemas.microsoft.com/office/drawing/2014/main" id="{A3CB84B6-1922-4723-A508-8ABD200FE8A1}"/>
              </a:ext>
            </a:extLst>
          </p:cNvPr>
          <p:cNvSpPr>
            <a:spLocks noGrp="1"/>
          </p:cNvSpPr>
          <p:nvPr>
            <p:ph type="title"/>
          </p:nvPr>
        </p:nvSpPr>
        <p:spPr/>
        <p:txBody>
          <a:bodyPr/>
          <a:lstStyle/>
          <a:p>
            <a:r>
              <a:rPr lang="en-US" dirty="0"/>
              <a:t>Some Frequently Asked Questions about Work Experience</a:t>
            </a:r>
          </a:p>
        </p:txBody>
      </p:sp>
      <p:sp>
        <p:nvSpPr>
          <p:cNvPr id="6" name="Content Placeholder 5">
            <a:extLst>
              <a:ext uri="{FF2B5EF4-FFF2-40B4-BE49-F238E27FC236}">
                <a16:creationId xmlns:a16="http://schemas.microsoft.com/office/drawing/2014/main" id="{4432A454-FFBC-4D64-874D-AE5C4688AAE1}"/>
              </a:ext>
            </a:extLst>
          </p:cNvPr>
          <p:cNvSpPr>
            <a:spLocks noGrp="1"/>
          </p:cNvSpPr>
          <p:nvPr>
            <p:ph idx="1"/>
          </p:nvPr>
        </p:nvSpPr>
        <p:spPr/>
        <p:txBody>
          <a:bodyPr vert="horz" lIns="91440" tIns="45720" rIns="91440" bIns="45720" rtlCol="0" anchor="t">
            <a:normAutofit/>
          </a:bodyPr>
          <a:lstStyle/>
          <a:p>
            <a:pPr fontAlgn="base"/>
            <a:r>
              <a:rPr lang="en-US" dirty="0"/>
              <a:t>Is there a standard for how many hours should be offered in the hands-on training component itself?</a:t>
            </a:r>
          </a:p>
          <a:p>
            <a:pPr fontAlgn="base"/>
            <a:r>
              <a:rPr lang="en-US" dirty="0"/>
              <a:t>How can programs ensure that the WEX provides sufficient training time and exposure?</a:t>
            </a:r>
          </a:p>
          <a:p>
            <a:pPr fontAlgn="base"/>
            <a:r>
              <a:rPr lang="en-US" dirty="0"/>
              <a:t>Any suggestions to help rural programs connect with WEX partners, where they may have limited local employers to draw on?</a:t>
            </a:r>
          </a:p>
          <a:p>
            <a:pPr fontAlgn="base"/>
            <a:r>
              <a:rPr lang="en-US" dirty="0"/>
              <a:t>What are the best ways for programs to determine who their local employers are and how to reach out to them?</a:t>
            </a:r>
          </a:p>
          <a:p>
            <a:pPr fontAlgn="base"/>
            <a:r>
              <a:rPr lang="en-US" dirty="0"/>
              <a:t>How does the WEX relate to the construction work site requirement?</a:t>
            </a:r>
          </a:p>
          <a:p>
            <a:pPr marL="0" indent="0" fontAlgn="base">
              <a:buNone/>
            </a:pPr>
            <a:endParaRPr lang="en-US" dirty="0"/>
          </a:p>
          <a:p>
            <a:pPr fontAlgn="base"/>
            <a:endParaRPr lang="en-US" dirty="0"/>
          </a:p>
          <a:p>
            <a:pPr fontAlgn="base"/>
            <a:endParaRPr lang="en-US" dirty="0"/>
          </a:p>
          <a:p>
            <a:pPr fontAlgn="base"/>
            <a:endParaRPr lang="en-US" dirty="0"/>
          </a:p>
          <a:p>
            <a:pPr fontAlgn="base"/>
            <a:endParaRPr lang="en-US" dirty="0"/>
          </a:p>
          <a:p>
            <a:endParaRPr lang="en-US" dirty="0"/>
          </a:p>
        </p:txBody>
      </p:sp>
    </p:spTree>
    <p:extLst>
      <p:ext uri="{BB962C8B-B14F-4D97-AF65-F5344CB8AC3E}">
        <p14:creationId xmlns:p14="http://schemas.microsoft.com/office/powerpoint/2010/main" val="2664286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3C5924-30F6-431F-8CE5-85C391C0A4BD}"/>
              </a:ext>
            </a:extLst>
          </p:cNvPr>
          <p:cNvSpPr>
            <a:spLocks noGrp="1"/>
          </p:cNvSpPr>
          <p:nvPr>
            <p:ph type="sldNum" sz="quarter" idx="12"/>
          </p:nvPr>
        </p:nvSpPr>
        <p:spPr/>
        <p:txBody>
          <a:bodyPr/>
          <a:lstStyle/>
          <a:p>
            <a:fld id="{158B7785-F6D6-45F8-833E-07BD84680091}" type="slidenum">
              <a:rPr lang="en-US" smtClean="0"/>
              <a:pPr/>
              <a:t>8</a:t>
            </a:fld>
            <a:endParaRPr lang="en-US"/>
          </a:p>
        </p:txBody>
      </p:sp>
      <p:sp>
        <p:nvSpPr>
          <p:cNvPr id="3" name="Title 2">
            <a:extLst>
              <a:ext uri="{FF2B5EF4-FFF2-40B4-BE49-F238E27FC236}">
                <a16:creationId xmlns:a16="http://schemas.microsoft.com/office/drawing/2014/main" id="{32798D84-7844-4F88-966E-5217D8640B43}"/>
              </a:ext>
            </a:extLst>
          </p:cNvPr>
          <p:cNvSpPr>
            <a:spLocks noGrp="1"/>
          </p:cNvSpPr>
          <p:nvPr>
            <p:ph type="title"/>
          </p:nvPr>
        </p:nvSpPr>
        <p:spPr/>
        <p:txBody>
          <a:bodyPr>
            <a:normAutofit/>
          </a:bodyPr>
          <a:lstStyle/>
          <a:p>
            <a:r>
              <a:rPr lang="en-US" dirty="0"/>
              <a:t>Program Work Experience</a:t>
            </a:r>
          </a:p>
        </p:txBody>
      </p:sp>
      <p:sp>
        <p:nvSpPr>
          <p:cNvPr id="5" name="Text Placeholder 4">
            <a:extLst>
              <a:ext uri="{FF2B5EF4-FFF2-40B4-BE49-F238E27FC236}">
                <a16:creationId xmlns:a16="http://schemas.microsoft.com/office/drawing/2014/main" id="{40128B89-CD9D-4EE7-BFCA-91F7FDE4128A}"/>
              </a:ext>
            </a:extLst>
          </p:cNvPr>
          <p:cNvSpPr>
            <a:spLocks noGrp="1"/>
          </p:cNvSpPr>
          <p:nvPr>
            <p:ph type="body" idx="14"/>
          </p:nvPr>
        </p:nvSpPr>
        <p:spPr/>
        <p:txBody>
          <a:bodyPr/>
          <a:lstStyle/>
          <a:p>
            <a:r>
              <a:rPr lang="en-US" dirty="0"/>
              <a:t>Do you feel confident in your program’s current WEX implementation and practice?</a:t>
            </a:r>
          </a:p>
        </p:txBody>
      </p:sp>
      <p:sp>
        <p:nvSpPr>
          <p:cNvPr id="2" name="Content Placeholder 1">
            <a:extLst>
              <a:ext uri="{FF2B5EF4-FFF2-40B4-BE49-F238E27FC236}">
                <a16:creationId xmlns:a16="http://schemas.microsoft.com/office/drawing/2014/main" id="{18374A7C-2283-4327-BCE4-A435B5FE4FA0}"/>
              </a:ext>
            </a:extLst>
          </p:cNvPr>
          <p:cNvSpPr>
            <a:spLocks noGrp="1"/>
          </p:cNvSpPr>
          <p:nvPr>
            <p:ph idx="1"/>
          </p:nvPr>
        </p:nvSpPr>
        <p:spPr/>
        <p:txBody>
          <a:bodyPr/>
          <a:lstStyle/>
          <a:p>
            <a:r>
              <a:rPr lang="en-US" dirty="0"/>
              <a:t>Yes</a:t>
            </a:r>
          </a:p>
          <a:p>
            <a:r>
              <a:rPr lang="en-US" dirty="0"/>
              <a:t>No</a:t>
            </a:r>
          </a:p>
          <a:p>
            <a:r>
              <a:rPr lang="en-US" dirty="0"/>
              <a:t>Kind of</a:t>
            </a:r>
          </a:p>
        </p:txBody>
      </p:sp>
      <p:sp>
        <p:nvSpPr>
          <p:cNvPr id="4" name="Rectangle 3">
            <a:extLst>
              <a:ext uri="{FF2B5EF4-FFF2-40B4-BE49-F238E27FC236}">
                <a16:creationId xmlns:a16="http://schemas.microsoft.com/office/drawing/2014/main" id="{76CE62A9-C791-477D-8FD6-204B406A4303}"/>
              </a:ext>
            </a:extLst>
          </p:cNvPr>
          <p:cNvSpPr/>
          <p:nvPr/>
        </p:nvSpPr>
        <p:spPr>
          <a:xfrm>
            <a:off x="331871" y="5227321"/>
            <a:ext cx="5075748" cy="369332"/>
          </a:xfrm>
          <a:prstGeom prst="rect">
            <a:avLst/>
          </a:prstGeom>
        </p:spPr>
        <p:txBody>
          <a:bodyPr wrap="none">
            <a:spAutoFit/>
          </a:bodyPr>
          <a:lstStyle/>
          <a:p>
            <a:pPr lvl="1"/>
            <a:r>
              <a:rPr lang="en-US" i="1" dirty="0">
                <a:solidFill>
                  <a:schemeClr val="bg1">
                    <a:lumMod val="50000"/>
                  </a:schemeClr>
                </a:solidFill>
              </a:rPr>
              <a:t>(Choose the best answer for your organization) </a:t>
            </a:r>
          </a:p>
        </p:txBody>
      </p:sp>
    </p:spTree>
    <p:extLst>
      <p:ext uri="{BB962C8B-B14F-4D97-AF65-F5344CB8AC3E}">
        <p14:creationId xmlns:p14="http://schemas.microsoft.com/office/powerpoint/2010/main" val="30121941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8F0EF2C-3A2F-4574-9ADA-DB6B349F7436}"/>
              </a:ext>
            </a:extLst>
          </p:cNvPr>
          <p:cNvSpPr>
            <a:spLocks noGrp="1"/>
          </p:cNvSpPr>
          <p:nvPr>
            <p:ph type="sldNum" sz="quarter" idx="12"/>
          </p:nvPr>
        </p:nvSpPr>
        <p:spPr/>
        <p:txBody>
          <a:bodyPr/>
          <a:lstStyle/>
          <a:p>
            <a:fld id="{158B7785-F6D6-45F8-833E-07BD84680091}" type="slidenum">
              <a:rPr lang="en-US" smtClean="0"/>
              <a:pPr/>
              <a:t>9</a:t>
            </a:fld>
            <a:endParaRPr lang="en-US"/>
          </a:p>
        </p:txBody>
      </p:sp>
      <p:sp>
        <p:nvSpPr>
          <p:cNvPr id="3" name="Title 2">
            <a:extLst>
              <a:ext uri="{FF2B5EF4-FFF2-40B4-BE49-F238E27FC236}">
                <a16:creationId xmlns:a16="http://schemas.microsoft.com/office/drawing/2014/main" id="{57BD6836-E073-4AED-A963-B55A7CAB8C69}"/>
              </a:ext>
            </a:extLst>
          </p:cNvPr>
          <p:cNvSpPr>
            <a:spLocks noGrp="1"/>
          </p:cNvSpPr>
          <p:nvPr>
            <p:ph type="title"/>
          </p:nvPr>
        </p:nvSpPr>
        <p:spPr/>
        <p:txBody>
          <a:bodyPr/>
          <a:lstStyle/>
          <a:p>
            <a:r>
              <a:rPr lang="en-US" dirty="0"/>
              <a:t>What is a work experience?</a:t>
            </a:r>
          </a:p>
        </p:txBody>
      </p:sp>
      <p:sp>
        <p:nvSpPr>
          <p:cNvPr id="6" name="Content Placeholder 5">
            <a:extLst>
              <a:ext uri="{FF2B5EF4-FFF2-40B4-BE49-F238E27FC236}">
                <a16:creationId xmlns:a16="http://schemas.microsoft.com/office/drawing/2014/main" id="{F5B89379-CC2D-4E48-8ADF-B69AB282013D}"/>
              </a:ext>
            </a:extLst>
          </p:cNvPr>
          <p:cNvSpPr>
            <a:spLocks noGrp="1"/>
          </p:cNvSpPr>
          <p:nvPr>
            <p:ph sz="half" idx="2"/>
          </p:nvPr>
        </p:nvSpPr>
        <p:spPr/>
        <p:txBody>
          <a:bodyPr/>
          <a:lstStyle/>
          <a:p>
            <a:r>
              <a:rPr lang="en-US" sz="2800" dirty="0"/>
              <a:t>Under WIOA, a work experience is “a planned, structured learning experience that takes place in a workplace for a limited period of time.  Work experiences may be paid or unpaid, as appropriate. A work experience may take place in the private for-profit sector, non-profit sector, or public sector. Work experiences must include academic and occupational education.”</a:t>
            </a:r>
          </a:p>
        </p:txBody>
      </p:sp>
    </p:spTree>
    <p:extLst>
      <p:ext uri="{BB962C8B-B14F-4D97-AF65-F5344CB8AC3E}">
        <p14:creationId xmlns:p14="http://schemas.microsoft.com/office/powerpoint/2010/main" val="4462020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4&quot;&gt;&lt;property id=&quot;20148&quot; value=&quot;5&quot;/&gt;&lt;property id=&quot;20300&quot; value=&quot;Slide 1 - &amp;quot;Where Are You?&amp;quot;&quot;/&gt;&lt;property id=&quot;20307&quot; value=&quot;277&quot;/&gt;&lt;/object&gt;&lt;object type=&quot;3&quot; unique_id=&quot;10005&quot;&gt;&lt;property id=&quot;20148&quot; value=&quot;5&quot;/&gt;&lt;property id=&quot;20300&quot; value=&quot;Slide 2 - &amp;quot;What Makes a Quality Work Experience?&amp;quot;&quot;/&gt;&lt;property id=&quot;20307&quot; value=&quot;256&quot;/&gt;&lt;/object&gt;&lt;object type=&quot;3&quot; unique_id=&quot;10006&quot;&gt;&lt;property id=&quot;20148&quot; value=&quot;5&quot;/&gt;&lt;property id=&quot;20300&quot; value=&quot;Slide 3 - &amp;quot;Today’s Moderator&amp;quot;&quot;/&gt;&lt;property id=&quot;20307&quot; value=&quot;318&quot;/&gt;&lt;/object&gt;&lt;object type=&quot;3&quot; unique_id=&quot;10007&quot;&gt;&lt;property id=&quot;20148&quot; value=&quot;5&quot;/&gt;&lt;property id=&quot;20300&quot; value=&quot;Slide 4 - &amp;quot;Today’s Speakers&amp;quot;&quot;/&gt;&lt;property id=&quot;20307&quot; value=&quot;319&quot;/&gt;&lt;/object&gt;&lt;object type=&quot;3&quot; unique_id=&quot;10008&quot;&gt;&lt;property id=&quot;20148&quot; value=&quot;5&quot;/&gt;&lt;property id=&quot;20300&quot; value=&quot;Slide 5 - &amp;quot;Today’s Speakers&amp;quot;&quot;/&gt;&lt;property id=&quot;20307&quot; value=&quot;326&quot;/&gt;&lt;/object&gt;&lt;object type=&quot;3&quot; unique_id=&quot;10009&quot;&gt;&lt;property id=&quot;20148&quot; value=&quot;5&quot;/&gt;&lt;property id=&quot;20300&quot; value=&quot;Slide 6 - &amp;quot;Today’s Objectives&amp;quot;&quot;/&gt;&lt;property id=&quot;20307&quot; value=&quot;295&quot;/&gt;&lt;/object&gt;&lt;object type=&quot;3&quot; unique_id=&quot;10010&quot;&gt;&lt;property id=&quot;20148&quot; value=&quot;5&quot;/&gt;&lt;property id=&quot;20300&quot; value=&quot;Slide 7 - &amp;quot;Some Frequently Asked Questions about Work Experience&amp;quot;&quot;/&gt;&lt;property id=&quot;20307&quot; value=&quot;337&quot;/&gt;&lt;/object&gt;&lt;object type=&quot;3&quot; unique_id=&quot;10011&quot;&gt;&lt;property id=&quot;20148&quot; value=&quot;5&quot;/&gt;&lt;property id=&quot;20300&quot; value=&quot;Slide 8 - &amp;quot;Program Work Experience&amp;quot;&quot;/&gt;&lt;property id=&quot;20307&quot; value=&quot;306&quot;/&gt;&lt;/object&gt;&lt;object type=&quot;3&quot; unique_id=&quot;10012&quot;&gt;&lt;property id=&quot;20148&quot; value=&quot;5&quot;/&gt;&lt;property id=&quot;20300&quot; value=&quot;Slide 9 - &amp;quot;What is a work experience?&amp;quot;&quot;/&gt;&lt;property id=&quot;20307&quot; value=&quot;286&quot;/&gt;&lt;/object&gt;&lt;object type=&quot;3&quot; unique_id=&quot;10013&quot;&gt;&lt;property id=&quot;20148&quot; value=&quot;5&quot;/&gt;&lt;property id=&quot;20300&quot; value=&quot;Slide 10 - &amp;quot;What is a work experience?&amp;quot;&quot;/&gt;&lt;property id=&quot;20307&quot; value=&quot;307&quot;/&gt;&lt;/object&gt;&lt;object type=&quot;3&quot; unique_id=&quot;10014&quot;&gt;&lt;property id=&quot;20148&quot; value=&quot;5&quot;/&gt;&lt;property id=&quot;20300&quot; value=&quot;Slide 11 - &amp;quot;Work Experience Requirements from the Funding Opportunity Announcement&amp;quot;&quot;/&gt;&lt;property id=&quot;20307&quot; value=&quot;339&quot;/&gt;&lt;/object&gt;&lt;object type=&quot;3&quot; unique_id=&quot;10015&quot;&gt;&lt;property id=&quot;20148&quot; value=&quot;5&quot;/&gt;&lt;property id=&quot;20300&quot; value=&quot;Slide 12 - &amp;quot;What Are the Ingredients of a Quality Work Experience?&amp;quot;&quot;/&gt;&lt;property id=&quot;20307&quot; value=&quot;285&quot;/&gt;&lt;/object&gt;&lt;object type=&quot;3&quot; unique_id=&quot;10016&quot;&gt;&lt;property id=&quot;20148&quot; value=&quot;5&quot;/&gt;&lt;property id=&quot;20300&quot; value=&quot;Slide 13 - &amp;quot;Professional Field Standards for Young Adult Talent Development –What Staff Should Know and Be Doing&amp;quot;&quot;/&gt;&lt;property id=&quot;20307&quot; value=&quot;308&quot;/&gt;&lt;/object&gt;&lt;object type=&quot;3&quot; unique_id=&quot;10017&quot;&gt;&lt;property id=&quot;20148&quot; value=&quot;5&quot;/&gt;&lt;property id=&quot;20300&quot; value=&quot;Slide 14 - &amp;quot;Roles of YouthBuild Staff in Developing and Implementing a Quality WEX&amp;quot;&quot;/&gt;&lt;property id=&quot;20307&quot; value=&quot;309&quot;/&gt;&lt;/object&gt;&lt;object type=&quot;3&quot; unique_id=&quot;10018&quot;&gt;&lt;property id=&quot;20148&quot; value=&quot;5&quot;/&gt;&lt;property id=&quot;20300&quot; value=&quot;Slide 15 - &amp;quot;Quality WEX&amp;quot;&quot;/&gt;&lt;property id=&quot;20307&quot; value=&quot;278&quot;/&gt;&lt;/object&gt;&lt;object type=&quot;3&quot; unique_id=&quot;10019&quot;&gt;&lt;property id=&quot;20148&quot; value=&quot;5&quot;/&gt;&lt;property id=&quot;20300&quot; value=&quot;Slide 16 - &amp;quot;Peer Presenter&amp;quot;&quot;/&gt;&lt;property id=&quot;20307&quot; value=&quot;332&quot;/&gt;&lt;/object&gt;&lt;object type=&quot;3&quot; unique_id=&quot;10020&quot;&gt;&lt;property id=&quot;20148&quot; value=&quot;5&quot;/&gt;&lt;property id=&quot;20300&quot; value=&quot;Slide 17 - &amp;quot;Work Experience Insights&amp;quot;&quot;/&gt;&lt;property id=&quot;20307&quot; value=&quot;333&quot;/&gt;&lt;/object&gt;&lt;object type=&quot;3&quot; unique_id=&quot;10021&quot;&gt;&lt;property id=&quot;20148&quot; value=&quot;5&quot;/&gt;&lt;property id=&quot;20300&quot; value=&quot;Slide 18 - &amp;quot;Healthcare Partners&amp;quot;&quot;/&gt;&lt;property id=&quot;20307&quot; value=&quot;334&quot;/&gt;&lt;/object&gt;&lt;object type=&quot;3&quot; unique_id=&quot;10022&quot;&gt;&lt;property id=&quot;20148&quot; value=&quot;5&quot;/&gt;&lt;property id=&quot;20300&quot; value=&quot;Slide 19 - &amp;quot;Workforce Advisory Committee&amp;quot;&quot;/&gt;&lt;property id=&quot;20307&quot; value=&quot;335&quot;/&gt;&lt;/object&gt;&lt;object type=&quot;3&quot; unique_id=&quot;10023&quot;&gt;&lt;property id=&quot;20148&quot; value=&quot;5&quot;/&gt;&lt;property id=&quot;20300&quot; value=&quot;Slide 20 - &amp;quot;Workforce Advisory Committee: Key Partnership Ideas&amp;quot;&quot;/&gt;&lt;property id=&quot;20307&quot; value=&quot;336&quot;/&gt;&lt;/object&gt;&lt;object type=&quot;3&quot; unique_id=&quot;10024&quot;&gt;&lt;property id=&quot;20148&quot; value=&quot;5&quot;/&gt;&lt;property id=&quot;20300&quot; value=&quot;Slide 21 - &amp;quot;Peer Presenter&amp;quot;&quot;/&gt;&lt;property id=&quot;20307&quot; value=&quot;321&quot;/&gt;&lt;/object&gt;&lt;object type=&quot;3&quot; unique_id=&quot;10025&quot;&gt;&lt;property id=&quot;20148&quot; value=&quot;5&quot;/&gt;&lt;property id=&quot;20300&quot; value=&quot;Slide 22 - &amp;quot;Work Experience and Beyond!&amp;quot;&quot;/&gt;&lt;property id=&quot;20307&quot; value=&quot;312&quot;/&gt;&lt;/object&gt;&lt;object type=&quot;3&quot; unique_id=&quot;10026&quot;&gt;&lt;property id=&quot;20148&quot; value=&quot;5&quot;/&gt;&lt;property id=&quot;20300&quot; value=&quot;Slide 23&quot;/&gt;&lt;property id=&quot;20307&quot; value=&quot;338&quot;/&gt;&lt;/object&gt;&lt;object type=&quot;3&quot; unique_id=&quot;10027&quot;&gt;&lt;property id=&quot;20148&quot; value=&quot;5&quot;/&gt;&lt;property id=&quot;20300&quot; value=&quot;Slide 24 - &amp;quot;Key Takeaways from Peer Presenters&amp;quot;&quot;/&gt;&lt;property id=&quot;20307&quot; value=&quot;340&quot;/&gt;&lt;/object&gt;&lt;object type=&quot;3&quot; unique_id=&quot;10028&quot;&gt;&lt;property id=&quot;20148&quot; value=&quot;5&quot;/&gt;&lt;property id=&quot;20300&quot; value=&quot;Slide 25 - &amp;quot;Questions for Peer Presenters&amp;quot;&quot;/&gt;&lt;property id=&quot;20307&quot; value=&quot;313&quot;/&gt;&lt;/object&gt;&lt;object type=&quot;3&quot; unique_id=&quot;10029&quot;&gt;&lt;property id=&quot;20148&quot; value=&quot;5&quot;/&gt;&lt;property id=&quot;20300&quot; value=&quot;Slide 26 - &amp;quot;Breakout Rooms | Discussion&amp;quot;&quot;/&gt;&lt;property id=&quot;20307&quot; value=&quot;279&quot;/&gt;&lt;/object&gt;&lt;object type=&quot;3&quot; unique_id=&quot;10030&quot;&gt;&lt;property id=&quot;20148&quot; value=&quot;5&quot;/&gt;&lt;property id=&quot;20300&quot; value=&quot;Slide 27 - &amp;quot;Key Takeaways from Scenarios Breakouts&amp;quot;&quot;/&gt;&lt;property id=&quot;20307&quot; value=&quot;325&quot;/&gt;&lt;/object&gt;&lt;object type=&quot;3&quot; unique_id=&quot;10031&quot;&gt;&lt;property id=&quot;20148&quot; value=&quot;5&quot;/&gt;&lt;property id=&quot;20300&quot; value=&quot;Slide 28 - &amp;quot;Scenario 1&amp;quot;&quot;/&gt;&lt;property id=&quot;20307&quot; value=&quot;341&quot;/&gt;&lt;/object&gt;&lt;object type=&quot;3&quot; unique_id=&quot;10032&quot;&gt;&lt;property id=&quot;20148&quot; value=&quot;5&quot;/&gt;&lt;property id=&quot;20300&quot; value=&quot;Slide 29 - &amp;quot;Scenario 2&amp;quot;&quot;/&gt;&lt;property id=&quot;20307&quot; value=&quot;342&quot;/&gt;&lt;/object&gt;&lt;object type=&quot;3&quot; unique_id=&quot;10033&quot;&gt;&lt;property id=&quot;20148&quot; value=&quot;5&quot;/&gt;&lt;property id=&quot;20300&quot; value=&quot;Slide 30 - &amp;quot;Scenario 3&amp;quot;&quot;/&gt;&lt;property id=&quot;20307&quot; value=&quot;343&quot;/&gt;&lt;/object&gt;&lt;object type=&quot;3&quot; unique_id=&quot;10034&quot;&gt;&lt;property id=&quot;20148&quot; value=&quot;5&quot;/&gt;&lt;property id=&quot;20300&quot; value=&quot;Slide 31 - &amp;quot;Resources:&amp;quot;&quot;/&gt;&lt;property id=&quot;20307&quot; value=&quot;274&quot;/&gt;&lt;/object&gt;&lt;object type=&quot;3&quot; unique_id=&quot;10035&quot;&gt;&lt;property id=&quot;20148&quot; value=&quot;5&quot;/&gt;&lt;property id=&quot;20300&quot; value=&quot;Slide 32 - &amp;quot;Save the Date:&amp;quot;&quot;/&gt;&lt;property id=&quot;20307&quot; value=&quot;294&quot;/&gt;&lt;/object&gt;&lt;object type=&quot;3&quot; unique_id=&quot;10036&quot;&gt;&lt;property id=&quot;20148&quot; value=&quot;5&quot;/&gt;&lt;property id=&quot;20300&quot; value=&quot;Slide 33 - &amp;quot;Additional Questions?&amp;quot;&quot;/&gt;&lt;property id=&quot;20307&quot; value=&quot;281&quot;/&gt;&lt;/object&gt;&lt;object type=&quot;3&quot; unique_id=&quot;10037&quot;&gt;&lt;property id=&quot;20148&quot; value=&quot;5&quot;/&gt;&lt;property id=&quot;20300&quot; value=&quot;Slide 34 - &amp;quot;Contact Us&amp;quot;&quot;/&gt;&lt;property id=&quot;20307&quot; value=&quot;275&quot;/&gt;&lt;/object&gt;&lt;object type=&quot;3&quot; unique_id=&quot;10038&quot;&gt;&lt;property id=&quot;20148&quot; value=&quot;5&quot;/&gt;&lt;property id=&quot;20300&quot; value=&quot;Slide 35 - &amp;quot;Contact Us&amp;quot;&quot;/&gt;&lt;property id=&quot;20307&quot; value=&quot;327&quot;/&gt;&lt;/object&gt;&lt;object type=&quot;3&quot; unique_id=&quot;10039&quot;&gt;&lt;property id=&quot;20148&quot; value=&quot;5&quot;/&gt;&lt;property id=&quot;20300&quot; value=&quot;Slide 36 - &amp;quot;Thank You!&amp;quot;&quot;/&gt;&lt;property id=&quot;20307&quot; value=&quot;297&quot;/&gt;&lt;/object&gt;&lt;/object&gt;&lt;object type=&quot;8&quot; unique_id=&quot;10078&quot;&gt;&lt;/object&gt;&lt;/object&gt;&lt;/database&gt;"/>
  <p:tag name="SECTOMILLISECCONVERTED" val="1"/>
</p:tagLst>
</file>

<file path=ppt/theme/theme1.xml><?xml version="1.0" encoding="utf-8"?>
<a:theme xmlns:a="http://schemas.openxmlformats.org/drawingml/2006/main" name="Gener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pecial Content">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Interactiv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Infographic Layout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People Slides">
  <a:themeElements>
    <a:clrScheme name="WFGPS 2019">
      <a:dk1>
        <a:srgbClr val="242021"/>
      </a:dk1>
      <a:lt1>
        <a:srgbClr val="FFFFFF"/>
      </a:lt1>
      <a:dk2>
        <a:srgbClr val="073445"/>
      </a:dk2>
      <a:lt2>
        <a:srgbClr val="F3F4F4"/>
      </a:lt2>
      <a:accent1>
        <a:srgbClr val="2C5261"/>
      </a:accent1>
      <a:accent2>
        <a:srgbClr val="7A232F"/>
      </a:accent2>
      <a:accent3>
        <a:srgbClr val="303030"/>
      </a:accent3>
      <a:accent4>
        <a:srgbClr val="C8C8C6"/>
      </a:accent4>
      <a:accent5>
        <a:srgbClr val="9E1C30"/>
      </a:accent5>
      <a:accent6>
        <a:srgbClr val="005A7C"/>
      </a:accent6>
      <a:hlink>
        <a:srgbClr val="005A7C"/>
      </a:hlink>
      <a:folHlink>
        <a:srgbClr val="66666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PAW xmlns="http://www.net-centric.com/PAWPP">
  <Shape xmlns="" ID="RLZAEB6ZdNurhurYVXLDHvIiR50=" pdftag="_x005B_Artifact_x005D_" isBookmarkSet="no" bookmark="no"/>
  <Shape xmlns="" ID="usQImVEubLCEI7VaAFnuokKUPtU=" pdftag="H2" isBookmarkSet="no" bookmark="yes" Order="_x0032_"/>
  <Shape xmlns="" ID="OnAWrYt0quhLgNOVTUCqTaSm4F4=" pdftag="H1" isBookmarkSet="no" bookmark="yes" Order="_x0031_"/>
  <Shape xmlns="" ID="tU8LTbvXCMOPJ0aBfPgFoX5oG18=" pdftag="P" isBookmarkSet="no" bookmark="no" Order="_x0032_"/>
  <Shape xmlns="" ID="GVFZTswW6o80uGMa3+G9JbWt+Zk=" pdftag="H2" isBookmarkSet="no" bookmark="yes" Order="_x0031_"/>
  <Shape xmlns="" ID="7EPJJFWpQLEuP5xrN3A/cLfs9HU=" pdftag="" Order="_x0033_"/>
  <Shape xmlns="" ID="rxOKCJRhAmCH7K3dudDFa2rXTn4=" pdftag="P" isBookmarkSet="no" bookmark="no" Order="_x0032_"/>
  <Shape xmlns="" ID="gqPylL6ho2wS7odMpYoYIYa2EiQ=" Order="_x0033_" formula="no" inline="no" isBookmarkSet="no" bookmark="no" artifact="_x0031_" pdftag="_x005B_Artifact_x005D_" validate="no"/>
  <HyperLink xmlns="" ID="KPBWGTdtJeti1SqD66cGM5zW3v0=960207121109.2_144.6287" plainAltText="www.resource-link-here.com" language=""/>
  <Shape xmlns="" ID="dolWTbxVyO411CxLIWEhGSnICww=" pdftag="H2" isBookmarkSet="no" bookmark="yes" Order="_x0031_"/>
  <Shape xmlns="" ID="5NJ2oKvPVRPrT/Jni/5H0IhCzgg=" Order="_x0033_" pdftag="_x005B_Artifact_x005D_" isBookmarkSet="no" bookmark="no"/>
  <Shape xmlns="" ID="doa4/wsaQAY2kRHE4lb9L3WxQDs=" pdftag="P" isBookmarkSet="no" bookmark="no" Order="_x0033_"/>
  <Shape xmlns="" ID="WAXcf6yxnfNfqX8B64SEuxJsOBc=" pdftag="" Order="_x0035_" artifact="_x0031_" validate="no" formula="no" inline="no"/>
  <Shape xmlns="" ID="J3b5Z4uYPFF7klVGoAb7Ylh7lIQ=" pdftag="P" isBookmarkSet="no" bookmark="no" Order="_x0032_"/>
  <Shape xmlns="" ID="0vAyYN3BoFRXt0wJjH8tZ20n0oc=" pdftag="" Order="_x0033_" artifact="_x0031_" validate="no" formula="no" inline="no"/>
  <Shape xmlns="" ID="3nxAZ7+1+YkMjrtp9jGRD7XI02M=" pdftag="H2" isBookmarkSet="no" bookmark="yes" Order="_x0031_"/>
  <Shape xmlns="" ID="VO0T9TIWhEUR2E8vE9ADTMOYvPQ=" Order="_x0036_" pdftag="_x005B_Artifact_x005D_" isBookmarkSet="no" bookmark="no"/>
  <Shape xmlns="" ID="5na1PGEF59SIxs0ohscBTkfoFNo=" pdftag="P" isBookmarkSet="no" bookmark="no" Order="_x0034_"/>
  <Shape xmlns="" ID="zzit0oLDnOFTIKbfVyDCBN86qPA=" formula="no" inline="no" isBookmarkSet="no" bookmark="no" Order="_x0034_" validate="no" pdftag="_x005B_Artifact_x005D_" artifact="_x0031_"/>
  <Shape xmlns="" ID="gprsu1DBmAusXrSWDeQHHrJVPQI=" pdftag="P" isBookmarkSet="no" bookmark="no" Order="_x0033_"/>
  <Shape xmlns="" ID="/O63WHCg5mFCFOjL4SDmg27caTM=" formula="no" inline="no" isBookmarkSet="no" bookmark="no" Order="_x0033_" validate="no" pdftag="_x005B_Artifact_x005D_" artifact="_x0031_"/>
  <Shape xmlns="" ID="FNX/d5oQ5HbjqT54T9orswsQtGU=" pdftag="P" isBookmarkSet="no" bookmark="no" Order="_x0032_"/>
  <Shape xmlns="" ID="99mEfl0uav/ZrKLy0ZL8v/HsgXw=" formula="no" inline="no" isBookmarkSet="no" bookmark="no" Order="_x0032_" validate="no" pdftag="_x005B_Artifact_x005D_" artifact="_x0031_"/>
  <Shape xmlns="" ID="H8XQwSp/BzpWJ3/DHuiNdhmxAAU=" pdftag="H2" isBookmarkSet="no" bookmark="yes" Order="_x0031_"/>
  <Shape xmlns="" ID="Zz+V1Zub2r8w05TOof22obzymb8=" Order="_x0038_" pdftag="_x005B_Artifact_x005D_" isBookmarkSet="no" bookmark="no"/>
  <Shape xmlns="" ID="b1hQCVNjdTvx5it0oMgqQOcT1PE=" formula="no" inline="no" isBookmarkSet="no" bookmark="no" validate="no" pdftag="P" artifact="_x0030_" Order="_x0032_"/>
  <Shape xmlns="" ID="AT5Et8Kkx8y2On8bDn6oyACaK+8=" pdftag="H2" isBookmarkSet="no" bookmark="yes" Order="_x0031_"/>
  <Shape xmlns="" ID="Hminx6H7XkIX4PStfqsBLx5LUS0=" Order="_x0033_" pdftag="_x005B_Artifact_x005D_" isBookmarkSet="no" bookmark="no"/>
  <Shape xmlns="" ID="5rzPkX0UXwLh7m3v+AgM3UIU1T4=" pdftag="" Order="_x0033_" artifact="_x0031_" validate="no"/>
  <Shape xmlns="" ID="0G2RScKFpC7qL1KgS/rpVqsPHqg=" pdftag="P" isBookmarkSet="no" bookmark="no" Order="_x0032_"/>
  <Shape xmlns="" ID="7jvKBCZGJag7Pz58Z23wKCY4K0M=" pdftag="H2" isBookmarkSet="no" bookmark="yes" Order="_x0031_"/>
  <Shape xmlns="" ID="q5wyTcjrXoegY3s9wiHgpCw4elA=" Order="_x0034_" pdftag="_x005B_Artifact_x005D_" isBookmarkSet="no" bookmark="no"/>
  <Shape xmlns="" ID="YYZK/rqcw1y6FSRhMUky5hCvlBc=" formula="no" inline="no" isBookmarkSet="no" validate="no" bookmark="yes" pdftag="P" artifact="_x0030_" Order="_x0032_"/>
  <Shape xmlns="" ID="jwSUrC2q/ZOxpNQklLjFzGCePU8=" formula="no" inline="no" isBookmarkSet="no" pdftag="H2" artifact="_x0031_" validate="no" bookmark="yes" Order="_x0031_"/>
  <Shape xmlns="" ID="+wi9mXoRr0+AFsr4FgR3eBpy6vU=" Order="_x0033_" pdftag="_x005B_Artifact_x005D_" isBookmarkSet="no" bookmark="no"/>
  <Shape xmlns="" ID="hwf3zyCcplTHtXOY9Im189QrWwo=" formula="no" inline="no" isBookmarkSet="no" bookmark="no" validate="no" pdftag="P" artifact="_x0030_" Order="_x0033_"/>
  <Shape xmlns="" ID="MpKY01aTaxpQc0eLAsRLJD/MwKQ=" formula="no" inline="no" isBookmarkSet="no" bookmark="no" validate="no" pdftag="P" artifact="_x0030_" Order="_x0032_"/>
  <Shape xmlns="" ID="uyWr1sUoDFvTJDyqt6KUS0EW0Lw=" formula="no" inline="no" isBookmarkSet="no" bookmark="no" validate="no" pdftag="H2" artifact="_x0030_" Order="_x0031_"/>
  <Shape xmlns="" ID="nPtlJSRki+B+F0rcRFngxxbgE7g=" Order="_x0034_" pdftag="_x005B_Artifact_x005D_" isBookmarkSet="no" bookmark="no"/>
  <Shape xmlns="" ID="Fj7NIhtyy/JpUgNZC9l9+IPMSf4=" formula="no" inline="no" isBookmarkSet="no" bookmark="no" validate="no" pdftag="P" artifact="_x0030_" Order="_x0033_"/>
  <Shape xmlns="" ID="LHoJzOiMfM+p4HtLBzbIWd7HbCQ=" formula="no" inline="no" isBookmarkSet="no" bookmark="no" validate="no" pdftag="P" artifact="_x0030_" Order="_x0032_"/>
  <Shape xmlns="" ID="/Mrs0I4hjUA5YxESRQO8IZ7Hfgk=" formula="no" inline="no" isBookmarkSet="no" pdftag="H2" artifact="_x0031_" validate="no" bookmark="yes" Order="_x0031_"/>
  <Shape xmlns="" ID="+cohKUOpj0HrdpZk2tZ7Zgn589s=" Order="_x0034_" pdftag="_x005B_Artifact_x005D_" isBookmarkSet="no" bookmark="no"/>
  <Shape xmlns="" ID="S+125fqL22DTAIGYpA2r02jE8QY=" formula="no" inline="no" isBookmarkSet="no" bookmark="no" validate="no" pdftag="P" artifact="_x0030_" Order="_x0035_"/>
  <Shape xmlns="" ID="3YV+panle0zAYt4gWJBxeHOB544=" formula="no" inline="no" isBookmarkSet="no" pdftag="H3" artifact="_x0031_" validate="no" bookmark="yes" Order="_x0034_"/>
  <Shape xmlns="" ID="rVCvDw1qsb8Z8iynXRMi+OtvE0g=" formula="no" inline="no" isBookmarkSet="no" bookmark="no" validate="no" pdftag="P" artifact="_x0030_" Order="_x0033_"/>
  <Shape xmlns="" ID="VbDaZtGLtsE1jP9oUUv31g6DngA=" formula="no" inline="no" isBookmarkSet="no" pdftag="H3" artifact="_x0031_" validate="no" bookmark="yes" Order="_x0032_"/>
  <Shape xmlns="" ID="o2fv8p+gsaQrBpkFAcHYjVp+02k=" formula="no" inline="no" isBookmarkSet="no" pdftag="H2" artifact="_x0031_" validate="no" bookmark="yes" Order="_x0031_"/>
  <Shape xmlns="" ID="yWpDRWi7bg3ZFwAVGkelvXTebU0=" Order="_x0036_" pdftag="_x005B_Artifact_x005D_" isBookmarkSet="no" bookmark="no"/>
  <Shape xmlns="" ID="zvgCYiGZ/lf2Wnjqqgxkx4zW5m8=" formula="no" inline="no" isBookmarkSet="no" pdftag="H2" artifact="_x0031_" validate="no" bookmark="yes" Order="_x0031_"/>
  <Shape xmlns="" ID="DaII41640SDDmnQ3aP7/J+qslzk=" Order="_x0032_" pdftag="_x005B_Artifact_x005D_" isBookmarkSet="no" bookmark="no"/>
  <Shape xmlns="" ID="yhrzvkIa7er1ch3Ot2s6ZILcei4=" Order="_x0031_" pdftag="_x005B_Artifact_x005D_" isBookmarkSet="no" bookmark="no"/>
  <Shape xmlns="" ID="iKX+K45oxn+hayBeJ64dJcmRjOA=" pdftag="" Order="_x0032_" artifact="_x0031_" validate="no"/>
  <Shape xmlns="" ID="vaV70jTf/aBbamn5IhqvyYu1GY4=" pdftag="" Order="_x0033_" artifact="_x0031_" validate="no"/>
  <Shape xmlns="" ID="6JKTfDC64Q+wJxaX1GeGgKODPVs=" pdftag="" Order="_x0031_" artifact="_x0031_" validate="no"/>
  <Shape xmlns="" ID="rqzgzAjEizDeu45qqR4m1QdOd/o=" Order="_x0034_" pdftag="_x005B_Artifact_x005D_" isBookmarkSet="no" bookmark="no"/>
  <Shape xmlns="" ID="oYuwvBx49h4c/qWt3Gl3FZnp68I=" artifact="_x0031_" formula="no" inline="no" pdftag="Figure" isBookmarkSet="no" bookmark="no" validate="no" Order="_x0033_"/>
  <Shape xmlns="" ID="Hx4rxvpCWPz2O34OwcJrXGoRlHM=" formula="no" inline="no" isBookmarkSet="no" pdftag="H3" artifact="_x0031_" validate="no" bookmark="yes" Order="_x0032_"/>
  <Shape xmlns="" ID="rsSAAOGSU0w78cXhI3jMYn/ST5Y=" formula="no" inline="no" isBookmarkSet="no" pdftag="H2" artifact="_x0031_" validate="no" bookmark="yes" Order="_x0031_"/>
  <Shape xmlns="" ID="KJqBtIhCQ8rYP4WdQ03WGwx4+LU=" Order="_x0034_" pdftag="_x005B_Artifact_x005D_" isBookmarkSet="no" bookmark="no"/>
  <Shape xmlns="" ID="NiV5v76YMPyQBnvtZtT1sdqAQY8=" formula="no" inline="no" isBookmarkSet="no" bookmark="no" validate="no" pdftag="P" artifact="_x0030_" Order="_x0034_"/>
  <Shape xmlns="" ID="WJzdn5Quh20Md25SXhQKFzW0T+c=" formula="no" inline="no" isBookmarkSet="no" bookmark="no" validate="no" pdftag="P" artifact="_x0030_" Order="_x0033_"/>
  <Shape xmlns="" ID="2YDhIiKe4zgr425UN9wTzDsYLqE=" formula="no" inline="no" isBookmarkSet="no" validate="no" bookmark="no" pdftag="P" artifact="_x0030_" Order="_x0032_"/>
  <Shape xmlns="" ID="Ob7bDmLgDlHcm4Qm0gQQ4P4QcDA=" formula="no" inline="no" isBookmarkSet="no" validate="no" bookmark="no" pdftag="H2" artifact="_x0030_" Order="_x0031_"/>
  <Shape xmlns="" ID="Hd5lD65ALfvss/U9ltdEnqzf3Z8=" Order="_x0035_" pdftag="_x005B_Artifact_x005D_" isBookmarkSet="no" bookmark="no"/>
  <Shape xmlns="" ID="FwQY7YSFQYuKW2Uvsf10hAMuAPQ=" formula="no" inline="no" isBookmarkSet="no" validate="no" bookmark="no" pdftag="P" artifact="_x0030_" Order="_x0033_"/>
  <Shape xmlns="" ID="zTP/IhRt6Cs3eLMsYABxxrEspdg=" formula="no" inline="no" isBookmarkSet="no" validate="no" bookmark="no" pdftag="H2" artifact="_x0030_" Order="_x0032_"/>
  <Shape xmlns="" ID="F1ZrxBRyoKJNete1VDVItcy3388=" formula="no" inline="no" isBookmarkSet="no" validate="no" bookmark="no" pdftag="P" artifact="_x0030_" Order="_x0031_"/>
  <Shape xmlns="" ID="4pHj/2WXkoOj1YkeFdlSP44DJnI=" Order="_x0034_" pdftag="_x005B_Artifact_x005D_" isBookmarkSet="no" bookmark="no"/>
  <Shape xmlns="" ID="Y7jsqzflfSIurTFoeHcs5T0yLR0=" pdftag="P" isBookmarkSet="no" bookmark="no" Order="_x0032_"/>
  <Shape xmlns="" ID="B3/JEmurMo3XL4t6cC5Ewno1wFc=" formula="no" inline="no" isBookmarkSet="no" validate="no" bookmark="no" pdftag="P" artifact="_x0030_" Order="_x0031_"/>
  <Shape xmlns="" ID="8AG3ZfrORZqUEpsmu86U2TKzTK8=" Order="_x0033_" pdftag="_x005B_Artifact_x005D_" isBookmarkSet="no" bookmark="no"/>
  <Shape xmlns="" ID="z+E+z07tlGpEkx+dTHYI/c0MJTM=" pdftag="P" isBookmarkSet="no" bookmark="no" Order="_x0033_"/>
  <Shape xmlns="" ID="KPBWGTdtJeti1SqD66cGM5zW3v0=" pdftag="P" isBookmarkSet="no" bookmark="no" Order="_x0032_"/>
  <Shape xmlns="" ID="syyBsfrFcz5EvlL5WkYZEC7G7RA=" pdftag="H2" isBookmarkSet="no" bookmark="yes" Order="_x0031_"/>
  <Shape xmlns="" ID="YFhVUROdS74oW2sxpDAch7HB0YY=" Order="_x0034_" pdftag="_x005B_Artifact_x005D_" isBookmarkSet="no" bookmark="no"/>
  <Shape xmlns="" ID="FiIK8fZ0zMYHbU2e/l3n+kdzsHQ=" pdftag="P" isBookmarkSet="no" bookmark="no" Order="_x0033_"/>
  <Shape xmlns="" ID="2tYNTlUE1bf7QhdckUXIL4vvRFk=" pdftag="P" isBookmarkSet="no" bookmark="no" Order="_x0032_"/>
  <Shape xmlns="" ID="EbdF7GdjdcpyR1RjoogdZHYYKS4=" pdftag="P" isBookmarkSet="no" bookmark="no" Order="_x0034_"/>
  <Shape xmlns="" ID="JrYb+runwCfg5moRVOeyOsR/DQk=" pdftag="H2" isBookmarkSet="no" bookmark="yes" Order="_x0031_"/>
  <Shape xmlns="" ID="Usnelripj/UGLIUGk93oYcRU5rE=" Order="_x0035_" pdftag="_x005B_Artifact_x005D_" isBookmarkSet="no" bookmark="no"/>
  <Shape xmlns="" ID="z31fCDdAb1ATKnH741WTDvc6zKU=" pdftag="P" isBookmarkSet="no" bookmark="no" Order="_x0032_"/>
  <Shape xmlns="" ID="Wi5ojySte5TUM8kVwC1nc3vKDlo=" pdftag="H2" isBookmarkSet="no" bookmark="yes" Order="_x0031_"/>
  <Shape xmlns="" ID="RrdAFZl8TymOp5z50VWM17V4ypo=" Order="_x0033_" pdftag="_x005B_Artifact_x005D_" isBookmarkSet="no" bookmark="no"/>
  <Shape xmlns="" ID="uTC+vpMlIwvCH7AKJlYXjUfeGg8=" pdftag="P" isBookmarkSet="no" bookmark="no" Order="_x0032_"/>
  <Shape xmlns="" ID="UvreiWJfmYxhHmDj5pn+PYhiFuw=" pdftag="H2" isBookmarkSet="no" bookmark="yes" Order="_x0031_"/>
  <Shape xmlns="" ID="fVNXS4nPeT9VzUzRfeAh4ncbI1c=" Order="_x0033_" pdftag="_x005B_Artifact_x005D_" isBookmarkSet="no" bookmark="no"/>
  <Shape xmlns="" ID="QoaS/6oTAQExiTtqS2ZqIrTtXkY=" pdftag="P" isBookmarkSet="no" bookmark="no" Order="_x0032_"/>
  <Shape xmlns="" ID="J/j+XPEyCXFcOZU+E9xjRBUygEY=" pdftag="H2" isBookmarkSet="no" bookmark="yes" Order="_x0031_"/>
  <Shape xmlns="" ID="mcgtGDvWvFcCCXXiwX3ciF90gTU=" Order="_x0033_" pdftag="_x005B_Artifact_x005D_" isBookmarkSet="no" bookmark="no"/>
  <Shape xmlns="" ID="ssc7OxPv8ygkQQ+klNMKp7MRSpI=" pdftag="P" isBookmarkSet="no" bookmark="no" Order="_x0032_"/>
  <Shape xmlns="" ID="dERBdn42u/TAloA9HpkAr2xTJvA=" pdftag="H2" isBookmarkSet="no" bookmark="yes" Order="_x0031_"/>
  <Shape xmlns="" ID="sLX62fBltEIiF+g1TaRS6Z2x3es=" Order="_x0033_" pdftag="_x005B_Artifact_x005D_" isBookmarkSet="no" bookmark="no"/>
  <Shape xmlns="" ID="jvArq75eBqjxqRTU6nSXJdHJ0tI=" pdftag="P" isBookmarkSet="no" bookmark="no" Order="_x0033_"/>
  <Shape xmlns="" ID="BNgaIUd7fvOMQ8BSE8GDzCGtU5U=" formula="no" inline="no" isBookmarkSet="no" validate="no" bookmark="no" pdftag="P" artifact="_x0030_" Order="_x0032_"/>
  <Shape xmlns="" ID="hqIFM0lVN5G4n9eAxhAeGVxt4uQ=" pdftag="H2" isBookmarkSet="no" bookmark="yes" Order="_x0031_"/>
  <Shape xmlns="" ID="19GU1nuiGkS/q3or7DQTiVjgP+Q=" formula="no" inline="no" isBookmarkSet="no" validate="no" bookmark="no" pdftag="P" artifact="_x0030_" Order="_x0031_0"/>
  <Shape xmlns="" ID="2dITApOTBecGHgPu6kVp8d+GWHk=" formula="no" inline="no" isBookmarkSet="no" validate="no" bookmark="no" pdftag="P" artifact="_x0030_" Order="_x0039_"/>
  <Shape xmlns="" ID="s66vO61aXc6DjvtTXv1oMzQFsM8=" artifact="_x0031_" formula="no" inline="no" pdftag="Figure" isBookmarkSet="no" validate="no" bookmark="no" Order="_x0038_"/>
  <Shape xmlns="" ID="g8gECMnWX0hKI+ti+nQHlJ+Q/ds=" formula="no" inline="no" isBookmarkSet="no" validate="no" bookmark="no" pdftag="P" artifact="_x0030_" Order="_x0037_"/>
  <Shape xmlns="" ID="LMP7KVpzXSOh3LgFlqWjHNgvNV8=" artifact="_x0031_" formula="no" inline="no" pdftag="Figure" isBookmarkSet="no" validate="no" bookmark="no" Order="_x0036_"/>
  <Shape xmlns="" ID="htgF2r6mb03Ok/En47HKtk9o4lM=" formula="no" inline="no" isBookmarkSet="no" validate="no" bookmark="no" pdftag="P" artifact="_x0030_" Order="_x0035_"/>
  <Shape xmlns="" ID="CzqWRoiBHBXDU9qTCBxdO5Q1idE=" artifact="_x0031_" formula="no" inline="no" pdftag="Figure" isBookmarkSet="no" validate="no" bookmark="no" Order="_x0034_"/>
  <Shape xmlns="" ID="mwIHxNr8b9M5lJenRjAPk8RyAyI=" formula="no" inline="no" isBookmarkSet="no" validate="no" bookmark="no" pdftag="P" artifact="_x0030_" Order="_x0033_"/>
  <Shape xmlns="" ID="fTJXjMg19+f76EJd2lzNNv/UTdA=" artifact="_x0031_" formula="no" inline="no" pdftag="Figure" isBookmarkSet="no" validate="no" bookmark="no" Order="_x0032_"/>
  <Shape xmlns="" ID="cN3KzdXKlHoJV7lOAL+VeKIVxhw=" formula="no" inline="no" isBookmarkSet="no" validate="no" bookmark="no" pdftag="H2" artifact="_x0030_" Order="_x0031_"/>
  <Shape xmlns="" ID="bbNWuAQ9bxatOMnKWE8prGOOA6M=" Order="_x0031_1" pdftag="_x005B_Artifact_x005D_" isBookmarkSet="no" bookmark="no"/>
  <Shape xmlns="" ID="+oPPTAFK6ArQoI1UD8eBE9H/xcI=" formula="no" inline="no" isBookmarkSet="no" validate="no" bookmark="no" pdftag="P" artifact="_x0030_" Order="_x0031_0"/>
  <Shape xmlns="" ID="SYTHXZT0IcQSxmCp6FxXUhXN+Tk=" artifact="_x0031_" formula="no" inline="no" pdftag="Figure" isBookmarkSet="no" validate="no" bookmark="no" Order="_x0039_"/>
  <Shape xmlns="" ID="jVzhp4yjBoES3JoPnYT1bMjNTmc=" formula="no" inline="no" isBookmarkSet="no" validate="no" bookmark="no" pdftag="P" artifact="_x0030_" Order="_x0038_"/>
  <Shape xmlns="" ID="5SHCVqG5kTuf4tCvucF2l9LKwU8=" artifact="_x0031_" formula="no" inline="no" pdftag="Figure" isBookmarkSet="no" validate="no" bookmark="no" Order="_x0037_"/>
  <Shape xmlns="" ID="iSpEglb/fQwZMDLvRAi1tp7OV4U=" formula="no" inline="no" isBookmarkSet="no" validate="no" bookmark="no" pdftag="P" artifact="_x0030_" Order="_x0036_"/>
  <Shape xmlns="" ID="n14NIlORoFMs6r8UQGWmt6ZdqDg=" artifact="_x0031_" formula="no" inline="no" pdftag="Figure" isBookmarkSet="no" validate="no" bookmark="no" Order="_x0035_"/>
  <Shape xmlns="" ID="akQ3xEQAM+PCHFH/+7Rb0nVvVQk=" formula="no" inline="no" isBookmarkSet="no" validate="no" bookmark="no" pdftag="P" artifact="_x0030_" Order="_x0034_"/>
  <Shape xmlns="" ID="CbX2Rrw9+BGKu00EExI6jrh1bXA=" artifact="_x0031_" formula="no" inline="no" pdftag="Figure" isBookmarkSet="no" validate="no" bookmark="no" Order="_x0033_"/>
  <Shape xmlns="" ID="7UQRMexUXA+ZQgilBXa1qkU0Bkc=" formula="no" inline="no" isBookmarkSet="no" validate="no" bookmark="no" pdftag="P" artifact="_x0030_" Order="_x0032_"/>
  <Shape xmlns="" ID="p7AkvmviCeh/qV1pubDpEH8ZDv8=" formula="no" inline="no" isBookmarkSet="no" validate="no" bookmark="no" pdftag="H2" artifact="_x0030_" Order="_x0031_"/>
  <Shape xmlns="" ID="9wjHnySfXT9SLdM+f1F2QTmumDw=" Order="_x0031_1" pdftag="_x005B_Artifact_x005D_" isBookmarkSet="no" bookmark="no"/>
  <Shape xmlns="" ID="cHjfB5mBERKo0tfJgRUIyBsLpZ4=" formula="no" inline="no" isBookmarkSet="no" validate="no" bookmark="no" pdftag="P" artifact="_x0030_" Order="_x0031_1"/>
  <Shape xmlns="" ID="9pohZzMyyPSCWu9AxOP4OqXPEDY=" artifact="_x0031_" formula="no" inline="no" pdftag="Figure" isBookmarkSet="no" validate="no" bookmark="no" Order="_x0031_0"/>
  <Shape xmlns="" ID="ugNN/JWQyEyeiokvPM4oFU75+oA=" formula="no" inline="no" isBookmarkSet="no" validate="no" bookmark="no" pdftag="P" artifact="_x0030_" Order="_x0039_"/>
  <Shape xmlns="" ID="GkyGIZFAW0maSUHtxXfYH9pUVVE=" artifact="_x0031_" formula="no" inline="no" pdftag="Figure" isBookmarkSet="no" validate="no" bookmark="no" Order="_x0038_"/>
  <Shape xmlns="" ID="zTSRV7DzBedLt3bEcKJFbG/wt+o=" formula="no" inline="no" isBookmarkSet="no" validate="no" bookmark="no" pdftag="P" artifact="_x0030_" Order="_x0037_"/>
  <Shape xmlns="" ID="DyYjwnfhxSjTUkb78OB4GKFiBws=" artifact="_x0031_" formula="no" inline="no" pdftag="Figure" isBookmarkSet="no" validate="no" bookmark="no" Order="_x0036_"/>
  <Shape xmlns="" ID="kD+9HQ+kaAIVZGoBBOFXZBaDSyE=" formula="no" inline="no" isBookmarkSet="no" validate="no" bookmark="no" pdftag="P" artifact="_x0030_" Order="_x0035_"/>
  <Shape xmlns="" ID="uTqRkfpK7FLGCYJxXn0/4pqyrsE=" artifact="_x0031_" formula="no" inline="no" pdftag="Figure" isBookmarkSet="no" validate="no" bookmark="no" Order="_x0034_"/>
  <Shape xmlns="" ID="Ett5ajy8F2ZQkvBEhjJ1mh96Z6s=" formula="no" inline="no" isBookmarkSet="no" validate="no" bookmark="no" pdftag="P" artifact="_x0030_" Order="_x0033_"/>
  <Shape xmlns="" ID="LWlghF9dBGVAbMkss8TgP9VC+wk=" formula="no" inline="no" isBookmarkSet="no" Order="_x0032_" validate="no" bookmark="no" pdftag="_x005B_Artifact_x005D_" artifact="_x0031_"/>
  <Shape xmlns="" ID="/V2KfqqKtOhZUimsWgfsxzeT8XA=" formula="no" inline="no" isBookmarkSet="no" validate="no" bookmark="no" pdftag="P" artifact="_x0030_" Order="_x0032_"/>
  <Shape xmlns="" ID="OK8fDlh45cC3FQ3MCsyGt7uDaGA=" formula="no" inline="no" isBookmarkSet="no" validate="no" pdftag="H2" artifact="_x0030_" bookmark="yes" Order="_x0031_"/>
  <Shape xmlns="" ID="C1bPKuZZrVGMynXdV1NZKVeAbiU=" Order="_x0031_3" pdftag="_x005B_Artifact_x005D_" isBookmarkSet="no" bookmark="no"/>
  <Shape xmlns="" ID="B8bbTKojVBhy+xkE9KBnBbMq5WA=" formula="no" inline="no" isBookmarkSet="no" validate="no" bookmark="no" pdftag="P" artifact="_x0030_" Order="_x0039_"/>
  <Shape xmlns="" ID="d0KV4ydMWyrqe46MclLKH1MmEEo=" formula="no" inline="no" isBookmarkSet="no" validate="no" bookmark="no" pdftag="P" artifact="_x0030_" Order="_x0038_"/>
  <Shape xmlns="" ID="UsZNsMp9Xr9Gyyc6dkMCo4D2H5g=" formula="no" inline="no" isBookmarkSet="no" validate="no" bookmark="no" pdftag="P" artifact="_x0030_" Order="_x0037_"/>
  <Shape xmlns="" ID="BTJPnuhZ53YebmSrziZoXMdpS4M=" formula="no" inline="no" isBookmarkSet="no" validate="no" bookmark="no" pdftag="P" artifact="_x0030_" Order="_x0036_"/>
  <Shape xmlns="" ID="ljpiZkm/+QtJ6TtCx0/nMp1KZ8w=" formula="no" inline="no" isBookmarkSet="no" validate="no" bookmark="no" pdftag="P" artifact="_x0030_" Order="_x0035_"/>
  <Shape xmlns="" ID="kZH0Ok5ipkvN0FkAN3j6YtzWZ0o=" formula="no" inline="no" isBookmarkSet="no" validate="no" bookmark="no" pdftag="P" artifact="_x0030_" Order="_x0034_"/>
  <Shape xmlns="" ID="oYbE/k8TZfwS/ihit0l4wfpUf18=" formula="no" inline="no" isBookmarkSet="no" validate="no" bookmark="no" pdftag="P" artifact="_x0030_" Order="_x0033_"/>
  <Shape xmlns="" ID="7q7pqaj5ccuGFUB8xe8K1+9CIbs=" formula="no" inline="no" isBookmarkSet="no" validate="no" bookmark="no" pdftag="P" artifact="_x0030_" Order="_x0032_"/>
  <Shape xmlns="" ID="06fgHE22rbrWIXYLReLUpJlI2Lo=" formula="no" inline="no" isBookmarkSet="no" validate="no" pdftag="H2" artifact="_x0030_" bookmark="yes" Order="_x0031_"/>
  <Shape xmlns="" ID="gnjtE6PO3uYW1fIl6+LjiySPNw8=" Order="_x0031_0" pdftag="_x005B_Artifact_x005D_" isBookmarkSet="no" bookmark="no"/>
  <Shape xmlns="" ID="NZs7ujEul47hYVL3ryCSJ6XrrVg=" formula="no" inline="no" isBookmarkSet="no" validate="no" bookmark="no" pdftag="Figure" artifact="_x0030_" Order="_x0039_"/>
  <Shape xmlns="" ID="VZxKRv9RcZ2K+ddOgs7MbJ209Zo=" artifact="_x0031_" formula="no" inline="no" pdftag="Figure" isBookmarkSet="no" validate="no" bookmark="no" Order="_x0031_0"/>
  <Shape xmlns="" ID="P8o92jFNl+qbMwiC+4jxKRL30AY=" formula="no" inline="no" isBookmarkSet="no" validate="no" bookmark="no" pdftag="P" artifact="_x0030_" Order="_x0031_1"/>
  <Shape xmlns="" ID="sC8UtcO69jkzKmktKABqob0Rgoo=" formula="no" inline="no" isBookmarkSet="no" validate="no" bookmark="no" pdftag="P" artifact="_x0030_" Order="_x0038_"/>
  <Shape xmlns="" ID="WI2UGNvdiveVk/5DceCr1Bbt+5w=" formula="no" inline="no" isBookmarkSet="no" validate="no" bookmark="no" pdftag="P" artifact="_x0030_" Order="_x0037_"/>
  <Shape xmlns="" ID="EbH/7DZ/GaXwMPPvJcAA+fRlNKM=" formula="no" inline="no" isBookmarkSet="no" validate="no" bookmark="no" pdftag="P" artifact="_x0030_" Order="_x0036_"/>
  <Shape xmlns="" ID="Y/ldxXXlU5AN+uYb5N6FRB4JGeg=" formula="no" inline="no" isBookmarkSet="no" validate="no" bookmark="no" pdftag="P" artifact="_x0030_" Order="_x0035_"/>
  <Shape xmlns="" ID="PuZQjrBFOkFDxvBoQ+BkhpdseEQ=" formula="no" inline="no" isBookmarkSet="no" validate="no" bookmark="no" pdftag="P" artifact="_x0030_" Order="_x0034_"/>
  <Shape xmlns="" ID="k5X4i5RvYDgiARcKEkf1+aFlvAI=" formula="no" inline="no" isBookmarkSet="no" validate="no" bookmark="no" pdftag="P" artifact="_x0030_" Order="_x0033_"/>
  <Shape xmlns="" ID="Z5v8HpASDPo/Wz/0q/BGJ6ugT5U=" formula="no" inline="no" isBookmarkSet="no" validate="no" bookmark="no" pdftag="P" artifact="_x0030_" Order="_x0032_"/>
  <Shape xmlns="" ID="qg/yRKvPs8ROT+r1Jk5a31WpY/w=" formula="no" inline="no" isBookmarkSet="no" validate="no" bookmark="no" pdftag="H2" artifact="_x0030_" Order="_x0031_"/>
  <Shape xmlns="" ID="YCxz2RypFb5QpuXgkpj+yuhAraQ=" Order="_x0031_2" pdftag="_x005B_Artifact_x005D_" isBookmarkSet="no" bookmark="no"/>
  <Shape xmlns="" ID="JVaVeqwnrJXcfjyxjN23u6U6YjU=" formula="no" inline="no" isBookmarkSet="no" validate="no" bookmark="no" pdftag="P" artifact="_x0030_" Order="_x0031_1"/>
  <Shape xmlns="" ID="1VYlZJxEhUYoBZrPC1K4brZxD4o=" artifact="_x0031_" formula="no" inline="no" pdftag="Figure" isBookmarkSet="no" validate="no" bookmark="no" Order="_x0031_0"/>
  <Shape xmlns="" ID="fcLbEBweMN1jqvR6XEB80Uzn1vI=" artifact="_x0031_" formula="no" inline="no" pdftag="Figure" isBookmarkSet="no" validate="no" bookmark="no" Order="_x0039_"/>
  <Shape xmlns="" ID="gLvMFMxEiDWTy9xz23vSIMFDq7s=" formula="no" inline="no" isBookmarkSet="no" validate="no" bookmark="no" pdftag="P" artifact="_x0030_" Order="_x0038_"/>
  <Shape xmlns="" ID="OAEemmU3Tf/BYnd4sNW+SnhaUvA=" formula="no" inline="no" isBookmarkSet="no" validate="no" bookmark="no" pdftag="P" artifact="_x0030_" Order="_x0037_"/>
  <Shape xmlns="" ID="56JdV7wQqNvSBwuHfa0UR8rHwds=" formula="no" inline="no" isBookmarkSet="no" validate="no" bookmark="no" pdftag="P" artifact="_x0030_" Order="_x0036_"/>
  <Shape xmlns="" ID="+5RFGTA9WgsU+8IpV9j0zuD5b3Y=" formula="no" inline="no" isBookmarkSet="no" validate="no" bookmark="no" pdftag="P" artifact="_x0030_" Order="_x0035_"/>
  <Shape xmlns="" ID="6pTAVe1s1elbalCQHyEHhZhOka8=" formula="no" inline="no" isBookmarkSet="no" validate="no" bookmark="no" pdftag="P" artifact="_x0030_" Order="_x0034_"/>
  <Shape xmlns="" ID="HZ6wPwmBoY1xi70XpuSBjrgzi4o=" formula="no" inline="no" isBookmarkSet="no" validate="no" bookmark="no" pdftag="P" artifact="_x0030_" Order="_x0033_"/>
  <Shape xmlns="" ID="0DLg+oV8Bq9ALt7YjL8qdjZ92lY=" formula="no" inline="no" isBookmarkSet="no" validate="no" bookmark="no" pdftag="P" artifact="_x0030_" Order="_x0032_"/>
  <Shape xmlns="" ID="4Qpe+3raQyAYzBoBw0jiGi1IBRA=" formula="no" inline="no" isBookmarkSet="no" validate="no" bookmark="no" pdftag="H2" artifact="_x0030_" Order="_x0031_"/>
  <Shape xmlns="" ID="orNo5z6Ai1BHwym5+HcTkzXCzn4=" Order="_x0031_2" pdftag="_x005B_Artifact_x005D_" isBookmarkSet="no" bookmark="no"/>
  <Shape xmlns="" ID="/2+v/OfzjyBI0gyUFEsQZQmakrs=" formula="no" inline="no" isBookmarkSet="no" validate="no" bookmark="no" pdftag="P" artifact="_x0030_" Order="_x0031_1"/>
  <Shape xmlns="" ID="yRia6CFwgu5PColb2v862juIANg=" formula="no" inline="no" isBookmarkSet="no" validate="no" bookmark="no" pdftag="P" artifact="_x0030_" Order="_x0031_0"/>
  <Shape xmlns="" ID="3951gZFeWCNFfOMfr9aJS0dmigQ=" formula="no" inline="no" isBookmarkSet="no" validate="no" bookmark="no" pdftag="P" artifact="_x0030_" Order="_x0039_"/>
  <Shape xmlns="" ID="eCd0QjJtXeBNI7lqnfkbDq03nyA=" formula="no" inline="no" isBookmarkSet="no" validate="no" bookmark="no" pdftag="P" artifact="_x0030_" Order="_x0038_"/>
  <Shape xmlns="" ID="5qHzbrLSJyNopwSGa+U9giIOoU0=" formula="no" inline="no" isBookmarkSet="no" validate="no" bookmark="no" pdftag="P" artifact="_x0030_" Order="_x0037_"/>
  <Shape xmlns="" ID="93Ei1wg2lCAYEXL8hM0eglN+JZw=" formula="no" inline="no" isBookmarkSet="no" validate="no" bookmark="no" pdftag="P" artifact="_x0030_" Order="_x0036_"/>
  <Shape xmlns="" ID="hhUUUIquUZX8CXSx4RvuPtTDJr0=" formula="no" inline="no" isBookmarkSet="no" validate="no" bookmark="no" pdftag="P" artifact="_x0030_" Order="_x0035_"/>
  <Shape xmlns="" ID="PFtooTCc9Is2KZjVM+Rv59rDIF4=" formula="no" inline="no" isBookmarkSet="no" validate="no" bookmark="no" pdftag="P" artifact="_x0030_" Order="_x0034_"/>
  <Shape xmlns="" ID="bTTi1JtL2EY98xvmpEOKXfM7aqI=" formula="no" inline="no" isBookmarkSet="no" validate="no" bookmark="no" pdftag="P" artifact="_x0030_" Order="_x0033_"/>
  <Shape xmlns="" ID="HiPUN43njYDy6A8ebvKutKJeQQI=" formula="no" inline="no" isBookmarkSet="no" validate="no" bookmark="no" pdftag="P" artifact="_x0030_" Order="_x0032_"/>
  <Shape xmlns="" ID="QDWzWr8G+ZvEZ4vu2Nre5OoUAq8=" formula="no" inline="no" isBookmarkSet="no" validate="no" bookmark="no" pdftag="H2" artifact="_x0030_" Order="_x0031_"/>
  <Shape xmlns="" ID="vDRhnoKxdxlVXiqTq9epPUfWCQc=" Order="_x0031_2" pdftag="_x005B_Artifact_x005D_" isBookmarkSet="no" bookmark="no"/>
  <SubText xmlns="" ID="gqPylL6ho2wS7odMpYoYIYa2EiQ=" ActualText=""/>
  <Shape xmlns="" ID="q6QEuKcewaQk+H5NwdvXJ7JOfiU=" isBookmarkSet="no" bookmark="yes" pdftag="P" artifact="_x0030_" Order="_x0032_"/>
  <Shape xmlns="" ID="eJbFegz/OsZ8+LOsEs3W59f6SFE=" Order="_x0033_" pdftag="_x005B_Artifact_x005D_" isBookmarkSet="no" bookmark="no"/>
  <Shape xmlns="" ID="P5/P8zix130QuOoA2x8M1/anwoU=" formula="no" inline="no" isBookmarkSet="no" bookmark="no" Order="_x0034_" validate="no" pdftag="_x005B_Artifact_x005D_" artifact="_x0031_"/>
  <Shape xmlns="" ID="g38tpwtlcldDP1d4Sk0fHMlHfA8=" formula="no" inline="no" isBookmarkSet="no" bookmark="no" Order="_x0032_" validate="no" pdftag="_x005B_Artifact_x005D_" artifact="_x0031_"/>
  <Shape xmlns="" ID="/NGazWuJN+U27SgGNMvP/CBdjIY=" formula="no" inline="no" isBookmarkSet="no" bookmark="no" validate="no" pdftag="P" artifact="_x0030_" Order="_x0033_"/>
  <Shape xmlns="" ID="vHg7ht2qgKojnu0Fl6z4ZxLC0YA=" formula="no" inline="no" isBookmarkSet="no" bookmark="no" validate="no" pdftag="P" artifact="_x0030_" Order="_x0033_"/>
  <Shape xmlns="" ID="087xzxITSNs4wfiZyAhvetOzLGc=" formula="no" inline="no" isBookmarkSet="no" pdftag="H3" artifact="_x0031_" validate="no" bookmark="yes" Order="_x0032_"/>
  <Shape xmlns="" ID="pPciIK89Yvxn43UsZgxeMTQ6jjs=" formula="no" inline="no" isBookmarkSet="no" pdftag="H2" artifact="_x0031_" validate="no" bookmark="yes" Order="_x0031_"/>
  <Shape xmlns="" ID="u+bKl0f3uyLlc1fl7b0P2WS1waI=" Order="_x0033_" pdftag="_x005B_Artifact_x005D_" isBookmarkSet="no" bookmark="no"/>
  <SubText xmlns="" ID="YYZK/rqcw1y6FSRhMUky5hCvlBc=" ActualText=""/>
  <SubText xmlns="" ID="jwSUrC2q/ZOxpNQklLjFzGCePU8=" ActualText=""/>
  <SubText xmlns="" ID="/Mrs0I4hjUA5YxESRQO8IZ7Hfgk=" ActualText=""/>
  <SubText xmlns="" ID="3YV+panle0zAYt4gWJBxeHOB544=" ActualText=""/>
  <SubText xmlns="" ID="VbDaZtGLtsE1jP9oUUv31g6DngA=" ActualText=""/>
  <SubText xmlns="" ID="o2fv8p+gsaQrBpkFAcHYjVp+02k=" ActualText=""/>
  <SubText xmlns="" ID="zvgCYiGZ/lf2Wnjqqgxkx4zW5m8=" ActualText=""/>
  <SubText xmlns="" ID="087xzxITSNs4wfiZyAhvetOzLGc=" ActualText=""/>
  <SubText xmlns="" ID="pPciIK89Yvxn43UsZgxeMTQ6jjs=" ActualText=""/>
  <SubText xmlns="" ID="Hx4rxvpCWPz2O34OwcJrXGoRlHM=" ActualText=""/>
  <SubText xmlns="" ID="rsSAAOGSU0w78cXhI3jMYn/ST5Y=" ActualText=""/>
</PAW>
</file>

<file path=customXml/item3.xml><?xml version="1.0" encoding="utf-8"?>
<ct:contentTypeSchema xmlns:ct="http://schemas.microsoft.com/office/2006/metadata/contentType" xmlns:ma="http://schemas.microsoft.com/office/2006/metadata/properties/metaAttributes" ct:_="" ma:_="" ma:contentTypeName="Document" ma:contentTypeID="0x0101004DF8804E9BD7F64285B99CD2CB1C4B50" ma:contentTypeVersion="12" ma:contentTypeDescription="Create a new document." ma:contentTypeScope="" ma:versionID="2476f915372d9d016e3aa1c9e7051251">
  <xsd:schema xmlns:xsd="http://www.w3.org/2001/XMLSchema" xmlns:xs="http://www.w3.org/2001/XMLSchema" xmlns:p="http://schemas.microsoft.com/office/2006/metadata/properties" xmlns:ns2="61c9bd80-a33c-42bd-8868-2bf360eb401f" xmlns:ns3="06b3155c-15ce-4148-b05d-995c16985bca" targetNamespace="http://schemas.microsoft.com/office/2006/metadata/properties" ma:root="true" ma:fieldsID="6b0a496dd63a223bb535cd577cacca16" ns2:_="" ns3:_="">
    <xsd:import namespace="61c9bd80-a33c-42bd-8868-2bf360eb401f"/>
    <xsd:import namespace="06b3155c-15ce-4148-b05d-995c16985bc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1c9bd80-a33c-42bd-8868-2bf360eb401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6b3155c-15ce-4148-b05d-995c16985bc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E9461E-56EB-4410-9F63-F4DAB048182F}">
  <ds:schemaRefs>
    <ds:schemaRef ds:uri="http://purl.org/dc/elements/1.1/"/>
    <ds:schemaRef ds:uri="06b3155c-15ce-4148-b05d-995c16985bca"/>
    <ds:schemaRef ds:uri="http://schemas.openxmlformats.org/package/2006/metadata/core-properties"/>
    <ds:schemaRef ds:uri="http://purl.org/dc/terms/"/>
    <ds:schemaRef ds:uri="http://schemas.microsoft.com/office/2006/documentManagement/types"/>
    <ds:schemaRef ds:uri="http://schemas.microsoft.com/office/2006/metadata/properties"/>
    <ds:schemaRef ds:uri="61c9bd80-a33c-42bd-8868-2bf360eb401f"/>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A870AE42-B7EF-4425-8E23-8E4BA26DAB5C}">
  <ds:schemaRefs>
    <ds:schemaRef ds:uri="http://www.net-centric.com/PAWPP"/>
    <ds:schemaRef ds:uri=""/>
  </ds:schemaRefs>
</ds:datastoreItem>
</file>

<file path=customXml/itemProps3.xml><?xml version="1.0" encoding="utf-8"?>
<ds:datastoreItem xmlns:ds="http://schemas.openxmlformats.org/officeDocument/2006/customXml" ds:itemID="{F5296123-F8B9-41F1-B5CC-0AEE0C15A9A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1c9bd80-a33c-42bd-8868-2bf360eb401f"/>
    <ds:schemaRef ds:uri="06b3155c-15ce-4148-b05d-995c16985bc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FF3C0CA-CDBD-4EDF-A4B4-C3C04601500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3505</TotalTime>
  <Words>2104</Words>
  <Application>Microsoft Office PowerPoint</Application>
  <PresentationFormat>Widescreen</PresentationFormat>
  <Paragraphs>261</Paragraphs>
  <Slides>36</Slides>
  <Notes>12</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36</vt:i4>
      </vt:variant>
    </vt:vector>
  </HeadingPairs>
  <TitlesOfParts>
    <vt:vector size="50" baseType="lpstr">
      <vt:lpstr>Arial</vt:lpstr>
      <vt:lpstr>Calibri</vt:lpstr>
      <vt:lpstr>Calibri Light</vt:lpstr>
      <vt:lpstr>Times New Roman</vt:lpstr>
      <vt:lpstr>Webdings</vt:lpstr>
      <vt:lpstr>Wingdings</vt:lpstr>
      <vt:lpstr>Wingdings 2</vt:lpstr>
      <vt:lpstr>Wingdings 3</vt:lpstr>
      <vt:lpstr>General Content</vt:lpstr>
      <vt:lpstr>Special Content</vt:lpstr>
      <vt:lpstr>People Slides</vt:lpstr>
      <vt:lpstr>Interactive Slides</vt:lpstr>
      <vt:lpstr>Infographic Layouts</vt:lpstr>
      <vt:lpstr>People Slides</vt:lpstr>
      <vt:lpstr>Where Are You?</vt:lpstr>
      <vt:lpstr>What Makes a Quality Work Experience?</vt:lpstr>
      <vt:lpstr>Today’s Moderator</vt:lpstr>
      <vt:lpstr>Today’s Speakers</vt:lpstr>
      <vt:lpstr>Today’s Speakers</vt:lpstr>
      <vt:lpstr>Today’s Objectives</vt:lpstr>
      <vt:lpstr>Some Frequently Asked Questions about Work Experience</vt:lpstr>
      <vt:lpstr>Program Work Experience</vt:lpstr>
      <vt:lpstr>What is a work experience?</vt:lpstr>
      <vt:lpstr>What is a work experience?</vt:lpstr>
      <vt:lpstr>Work Experience Requirements from the Funding Opportunity Announcement</vt:lpstr>
      <vt:lpstr>What Are the Ingredients of a Quality Work Experience?</vt:lpstr>
      <vt:lpstr>Professional Field Standards for Young Adult Talent Development –What Staff Should Know and Be Doing</vt:lpstr>
      <vt:lpstr>Roles of YouthBuild Staff in Developing and Implementing a Quality WEX</vt:lpstr>
      <vt:lpstr>Quality WEX</vt:lpstr>
      <vt:lpstr>Peer Presenter</vt:lpstr>
      <vt:lpstr>Work Experience Insights</vt:lpstr>
      <vt:lpstr>Healthcare Partners</vt:lpstr>
      <vt:lpstr>Workforce Advisory Committee</vt:lpstr>
      <vt:lpstr>Workforce Advisory Committee: Key Partnership Ideas</vt:lpstr>
      <vt:lpstr>Peer Presenter</vt:lpstr>
      <vt:lpstr>Work Experience and Beyond!</vt:lpstr>
      <vt:lpstr>PowerPoint Presentation</vt:lpstr>
      <vt:lpstr>Key Takeaways from Peer Presenters</vt:lpstr>
      <vt:lpstr>Questions for Peer Presenters</vt:lpstr>
      <vt:lpstr>Breakout Rooms | Discussion</vt:lpstr>
      <vt:lpstr>Key Takeaways from Scenarios Breakouts</vt:lpstr>
      <vt:lpstr>Scenario 1</vt:lpstr>
      <vt:lpstr>Scenario 2</vt:lpstr>
      <vt:lpstr>Scenario 3</vt:lpstr>
      <vt:lpstr>Resources:</vt:lpstr>
      <vt:lpstr>Save the Date:</vt:lpstr>
      <vt:lpstr>Additional Questions?</vt:lpstr>
      <vt:lpstr>Contact Us</vt:lpstr>
      <vt:lpstr>Contact Us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Jonathan Vehlow</cp:lastModifiedBy>
  <cp:revision>261</cp:revision>
  <dcterms:created xsi:type="dcterms:W3CDTF">2019-06-21T16:58:05Z</dcterms:created>
  <dcterms:modified xsi:type="dcterms:W3CDTF">2020-03-09T18:18:32Z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0x0101004DF8804E9BD7F64285B99CD2CB1C4B50</vt:lpwstr>
  </property>
</Properties>
</file>