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22.xml" ContentType="application/vnd.openxmlformats-officedocument.presentationml.tags+xml"/>
  <Override PartName="/ppt/tags/tag23.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24.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25.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tags/tag26.xml" ContentType="application/vnd.openxmlformats-officedocument.presentationml.tags+xml"/>
  <Override PartName="/ppt/notesSlides/notesSlide33.xml" ContentType="application/vnd.openxmlformats-officedocument.presentationml.notesSlide+xml"/>
  <Override PartName="/ppt/tags/tag27.xml" ContentType="application/vnd.openxmlformats-officedocument.presentationml.tags+xml"/>
  <Override PartName="/ppt/notesSlides/notesSlide34.xml" ContentType="application/vnd.openxmlformats-officedocument.presentationml.notesSlide+xml"/>
  <Override PartName="/ppt/tags/tag28.xml" ContentType="application/vnd.openxmlformats-officedocument.presentationml.tags+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tags/tag29.xml" ContentType="application/vnd.openxmlformats-officedocument.presentationml.tags+xml"/>
  <Override PartName="/ppt/notesSlides/notesSlide45.xml" ContentType="application/vnd.openxmlformats-officedocument.presentationml.notesSlide+xml"/>
  <Override PartName="/ppt/tags/tag30.xml" ContentType="application/vnd.openxmlformats-officedocument.presentationml.tags+xml"/>
  <Override PartName="/ppt/notesSlides/notesSlide4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7.xml" ContentType="application/vnd.openxmlformats-officedocument.presentationml.notesSlide+xml"/>
  <Override PartName="/ppt/tags/tag31.xml" ContentType="application/vnd.openxmlformats-officedocument.presentationml.tags+xml"/>
  <Override PartName="/ppt/notesSlides/notesSlide48.xml" ContentType="application/vnd.openxmlformats-officedocument.presentationml.notesSlide+xml"/>
  <Override PartName="/ppt/tags/tag32.xml" ContentType="application/vnd.openxmlformats-officedocument.presentationml.tags+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tags/tag33.xml" ContentType="application/vnd.openxmlformats-officedocument.presentationml.tags+xml"/>
  <Override PartName="/ppt/notesSlides/notesSlide51.xml" ContentType="application/vnd.openxmlformats-officedocument.presentationml.notesSlide+xml"/>
  <Override PartName="/ppt/tags/tag34.xml" ContentType="application/vnd.openxmlformats-officedocument.presentationml.tags+xml"/>
  <Override PartName="/ppt/notesSlides/notesSlide52.xml" ContentType="application/vnd.openxmlformats-officedocument.presentationml.notesSlide+xml"/>
  <Override PartName="/ppt/tags/tag35.xml" ContentType="application/vnd.openxmlformats-officedocument.presentationml.tags+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5"/>
    <p:sldMasterId id="2147483670" r:id="rId6"/>
  </p:sldMasterIdLst>
  <p:notesMasterIdLst>
    <p:notesMasterId r:id="rId70"/>
  </p:notesMasterIdLst>
  <p:handoutMasterIdLst>
    <p:handoutMasterId r:id="rId71"/>
  </p:handoutMasterIdLst>
  <p:sldIdLst>
    <p:sldId id="256" r:id="rId7"/>
    <p:sldId id="356" r:id="rId8"/>
    <p:sldId id="415" r:id="rId9"/>
    <p:sldId id="357" r:id="rId10"/>
    <p:sldId id="608" r:id="rId11"/>
    <p:sldId id="654" r:id="rId12"/>
    <p:sldId id="664" r:id="rId13"/>
    <p:sldId id="607" r:id="rId14"/>
    <p:sldId id="609" r:id="rId15"/>
    <p:sldId id="610" r:id="rId16"/>
    <p:sldId id="612" r:id="rId17"/>
    <p:sldId id="618" r:id="rId18"/>
    <p:sldId id="648" r:id="rId19"/>
    <p:sldId id="661" r:id="rId20"/>
    <p:sldId id="653" r:id="rId21"/>
    <p:sldId id="642" r:id="rId22"/>
    <p:sldId id="615" r:id="rId23"/>
    <p:sldId id="616" r:id="rId24"/>
    <p:sldId id="644" r:id="rId25"/>
    <p:sldId id="617" r:id="rId26"/>
    <p:sldId id="627" r:id="rId27"/>
    <p:sldId id="643" r:id="rId28"/>
    <p:sldId id="528" r:id="rId29"/>
    <p:sldId id="658" r:id="rId30"/>
    <p:sldId id="624" r:id="rId31"/>
    <p:sldId id="625" r:id="rId32"/>
    <p:sldId id="649" r:id="rId33"/>
    <p:sldId id="628" r:id="rId34"/>
    <p:sldId id="665" r:id="rId35"/>
    <p:sldId id="650" r:id="rId36"/>
    <p:sldId id="662" r:id="rId37"/>
    <p:sldId id="656" r:id="rId38"/>
    <p:sldId id="497" r:id="rId39"/>
    <p:sldId id="586" r:id="rId40"/>
    <p:sldId id="501" r:id="rId41"/>
    <p:sldId id="632" r:id="rId42"/>
    <p:sldId id="634" r:id="rId43"/>
    <p:sldId id="635" r:id="rId44"/>
    <p:sldId id="636" r:id="rId45"/>
    <p:sldId id="638" r:id="rId46"/>
    <p:sldId id="639" r:id="rId47"/>
    <p:sldId id="651" r:id="rId48"/>
    <p:sldId id="663" r:id="rId49"/>
    <p:sldId id="655" r:id="rId50"/>
    <p:sldId id="553" r:id="rId51"/>
    <p:sldId id="543" r:id="rId52"/>
    <p:sldId id="602" r:id="rId53"/>
    <p:sldId id="466" r:id="rId54"/>
    <p:sldId id="571" r:id="rId55"/>
    <p:sldId id="657" r:id="rId56"/>
    <p:sldId id="575" r:id="rId57"/>
    <p:sldId id="666" r:id="rId58"/>
    <p:sldId id="591" r:id="rId59"/>
    <p:sldId id="647" r:id="rId60"/>
    <p:sldId id="369" r:id="rId61"/>
    <p:sldId id="660" r:id="rId62"/>
    <p:sldId id="367" r:id="rId63"/>
    <p:sldId id="350" r:id="rId64"/>
    <p:sldId id="370" r:id="rId65"/>
    <p:sldId id="518" r:id="rId66"/>
    <p:sldId id="361" r:id="rId67"/>
    <p:sldId id="659" r:id="rId68"/>
    <p:sldId id="588" r:id="rId69"/>
  </p:sldIdLst>
  <p:sldSz cx="12192000" cy="6858000"/>
  <p:notesSz cx="6858000" cy="9144000"/>
  <p:custDataLst>
    <p:tags r:id="rId7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n Pirtle" initials="JP" lastIdx="3" clrIdx="0">
    <p:extLst>
      <p:ext uri="{19B8F6BF-5375-455C-9EA6-DF929625EA0E}">
        <p15:presenceInfo xmlns:p15="http://schemas.microsoft.com/office/powerpoint/2012/main" userId="S::jpirtle@mahernet.com::37ab5e5e-e9c4-47fc-aea8-b53879e86a88" providerId="AD"/>
      </p:ext>
    </p:extLst>
  </p:cmAuthor>
  <p:cmAuthor id="2" name="Nicholas Lammers" initials="NL" lastIdx="4" clrIdx="1">
    <p:extLst>
      <p:ext uri="{19B8F6BF-5375-455C-9EA6-DF929625EA0E}">
        <p15:presenceInfo xmlns:p15="http://schemas.microsoft.com/office/powerpoint/2012/main" userId="Nicholas Lammer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3E0D"/>
    <a:srgbClr val="1C4489"/>
    <a:srgbClr val="153266"/>
    <a:srgbClr val="0074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951" autoAdjust="0"/>
    <p:restoredTop sz="64610" autoAdjust="0"/>
  </p:normalViewPr>
  <p:slideViewPr>
    <p:cSldViewPr snapToGrid="0">
      <p:cViewPr varScale="1">
        <p:scale>
          <a:sx n="55" d="100"/>
          <a:sy n="55" d="100"/>
        </p:scale>
        <p:origin x="1469" y="43"/>
      </p:cViewPr>
      <p:guideLst/>
    </p:cSldViewPr>
  </p:slideViewPr>
  <p:outlineViewPr>
    <p:cViewPr>
      <p:scale>
        <a:sx n="33" d="100"/>
        <a:sy n="33" d="100"/>
      </p:scale>
      <p:origin x="0" y="-26016"/>
    </p:cViewPr>
  </p:outlineViewPr>
  <p:notesTextViewPr>
    <p:cViewPr>
      <p:scale>
        <a:sx n="1" d="1"/>
        <a:sy n="1" d="1"/>
      </p:scale>
      <p:origin x="0" y="0"/>
    </p:cViewPr>
  </p:notesTextViewPr>
  <p:notesViewPr>
    <p:cSldViewPr snapToGrid="0">
      <p:cViewPr varScale="1">
        <p:scale>
          <a:sx n="80" d="100"/>
          <a:sy n="80" d="100"/>
        </p:scale>
        <p:origin x="3918"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6" Type="http://schemas.openxmlformats.org/officeDocument/2006/relationships/theme" Target="theme/theme1.xml"/><Relationship Id="rId7" Type="http://schemas.openxmlformats.org/officeDocument/2006/relationships/slide" Target="slides/slide1.xml"/><Relationship Id="rId71"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tags" Target="tags/tag1.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notesMaster" Target="notesMasters/notesMaster1.xml"/><Relationship Id="rId75"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2.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E59193-02A0-4F4E-9787-4F848EA62113}" type="doc">
      <dgm:prSet loTypeId="urn:microsoft.com/office/officeart/2005/8/layout/default" loCatId="list" qsTypeId="urn:microsoft.com/office/officeart/2005/8/quickstyle/3d2" qsCatId="3D" csTypeId="urn:microsoft.com/office/officeart/2005/8/colors/accent1_3" csCatId="accent1" phldr="1"/>
      <dgm:spPr/>
      <dgm:t>
        <a:bodyPr/>
        <a:lstStyle/>
        <a:p>
          <a:endParaRPr lang="en-US"/>
        </a:p>
      </dgm:t>
    </dgm:pt>
    <dgm:pt modelId="{16BD1CB5-DC6E-4AF9-92A2-A98AD6F75D38}">
      <dgm:prSet phldrT="[Text]"/>
      <dgm:spPr>
        <a:solidFill>
          <a:schemeClr val="accent1">
            <a:lumMod val="75000"/>
          </a:schemeClr>
        </a:solidFill>
      </dgm:spPr>
      <dgm:t>
        <a:bodyPr/>
        <a:lstStyle/>
        <a:p>
          <a:r>
            <a:rPr lang="en-US" dirty="0"/>
            <a:t>Direct salaries</a:t>
          </a:r>
        </a:p>
      </dgm:t>
    </dgm:pt>
    <dgm:pt modelId="{443060D9-0DD8-41C5-85CA-ED4150F71BE6}" type="parTrans" cxnId="{B78A8DFA-80FF-42C9-BA9E-C1FC477C14DA}">
      <dgm:prSet/>
      <dgm:spPr/>
      <dgm:t>
        <a:bodyPr/>
        <a:lstStyle/>
        <a:p>
          <a:endParaRPr lang="en-US"/>
        </a:p>
      </dgm:t>
    </dgm:pt>
    <dgm:pt modelId="{AC47B008-68CE-4787-8D7C-DC3327663B37}" type="sibTrans" cxnId="{B78A8DFA-80FF-42C9-BA9E-C1FC477C14DA}">
      <dgm:prSet/>
      <dgm:spPr/>
      <dgm:t>
        <a:bodyPr/>
        <a:lstStyle/>
        <a:p>
          <a:endParaRPr lang="en-US"/>
        </a:p>
      </dgm:t>
    </dgm:pt>
    <dgm:pt modelId="{EADB9A02-8CA7-4B97-910E-1A23204FFD2D}">
      <dgm:prSet/>
      <dgm:spPr>
        <a:solidFill>
          <a:schemeClr val="accent1"/>
        </a:solidFill>
      </dgm:spPr>
      <dgm:t>
        <a:bodyPr/>
        <a:lstStyle/>
        <a:p>
          <a:r>
            <a:rPr lang="en-US" dirty="0"/>
            <a:t>Direct salaries and fringe benefits</a:t>
          </a:r>
        </a:p>
      </dgm:t>
    </dgm:pt>
    <dgm:pt modelId="{780B4E18-4EE3-4FDD-A2A5-248DAE40E1FF}" type="parTrans" cxnId="{166E6D5B-A18F-4E4D-8D8C-27537B424F2D}">
      <dgm:prSet/>
      <dgm:spPr/>
      <dgm:t>
        <a:bodyPr/>
        <a:lstStyle/>
        <a:p>
          <a:endParaRPr lang="en-US"/>
        </a:p>
      </dgm:t>
    </dgm:pt>
    <dgm:pt modelId="{DC169ECA-D05C-4109-AA99-B31237E424F1}" type="sibTrans" cxnId="{166E6D5B-A18F-4E4D-8D8C-27537B424F2D}">
      <dgm:prSet/>
      <dgm:spPr/>
      <dgm:t>
        <a:bodyPr/>
        <a:lstStyle/>
        <a:p>
          <a:endParaRPr lang="en-US"/>
        </a:p>
      </dgm:t>
    </dgm:pt>
    <dgm:pt modelId="{C96D10BA-3F53-4256-8C0F-314ECB9B3500}">
      <dgm:prSet/>
      <dgm:spPr>
        <a:solidFill>
          <a:srgbClr val="33699F"/>
        </a:solidFill>
      </dgm:spPr>
      <dgm:t>
        <a:bodyPr/>
        <a:lstStyle/>
        <a:p>
          <a:r>
            <a:rPr lang="en-US" dirty="0"/>
            <a:t>Total direct costs</a:t>
          </a:r>
        </a:p>
      </dgm:t>
    </dgm:pt>
    <dgm:pt modelId="{2BB6942E-C262-4B79-A675-E588035CE26E}" type="parTrans" cxnId="{7D149BA6-DCEB-4014-B751-2BE2E9610B99}">
      <dgm:prSet/>
      <dgm:spPr/>
      <dgm:t>
        <a:bodyPr/>
        <a:lstStyle/>
        <a:p>
          <a:endParaRPr lang="en-US"/>
        </a:p>
      </dgm:t>
    </dgm:pt>
    <dgm:pt modelId="{3F04F586-B56E-4994-99E4-DD7927452E8E}" type="sibTrans" cxnId="{7D149BA6-DCEB-4014-B751-2BE2E9610B99}">
      <dgm:prSet/>
      <dgm:spPr/>
      <dgm:t>
        <a:bodyPr/>
        <a:lstStyle/>
        <a:p>
          <a:endParaRPr lang="en-US"/>
        </a:p>
      </dgm:t>
    </dgm:pt>
    <dgm:pt modelId="{68F78E24-C7E0-4EBA-8D32-C73340D30D6D}">
      <dgm:prSet/>
      <dgm:spPr>
        <a:solidFill>
          <a:srgbClr val="3F80C1"/>
        </a:solidFill>
      </dgm:spPr>
      <dgm:t>
        <a:bodyPr/>
        <a:lstStyle/>
        <a:p>
          <a:r>
            <a:rPr lang="en-US" dirty="0"/>
            <a:t>Modified Total Direct Costs (MTDC)</a:t>
          </a:r>
        </a:p>
      </dgm:t>
    </dgm:pt>
    <dgm:pt modelId="{D9C66C72-2A95-4637-B829-A1EBAD38A098}" type="parTrans" cxnId="{6943FF75-EA4C-410F-9043-3BB8B9FCCF88}">
      <dgm:prSet/>
      <dgm:spPr/>
      <dgm:t>
        <a:bodyPr/>
        <a:lstStyle/>
        <a:p>
          <a:endParaRPr lang="en-US"/>
        </a:p>
      </dgm:t>
    </dgm:pt>
    <dgm:pt modelId="{05BC5A5E-8C76-4233-8C0B-3B73348F6D87}" type="sibTrans" cxnId="{6943FF75-EA4C-410F-9043-3BB8B9FCCF88}">
      <dgm:prSet/>
      <dgm:spPr/>
      <dgm:t>
        <a:bodyPr/>
        <a:lstStyle/>
        <a:p>
          <a:endParaRPr lang="en-US"/>
        </a:p>
      </dgm:t>
    </dgm:pt>
    <dgm:pt modelId="{E54FCE14-2F91-4AF9-ADF6-CB8375EE1686}" type="pres">
      <dgm:prSet presAssocID="{A7E59193-02A0-4F4E-9787-4F848EA62113}" presName="diagram" presStyleCnt="0">
        <dgm:presLayoutVars>
          <dgm:dir/>
          <dgm:resizeHandles val="exact"/>
        </dgm:presLayoutVars>
      </dgm:prSet>
      <dgm:spPr/>
    </dgm:pt>
    <dgm:pt modelId="{3633290C-A737-4B85-ACB8-6E418427C5A5}" type="pres">
      <dgm:prSet presAssocID="{16BD1CB5-DC6E-4AF9-92A2-A98AD6F75D38}" presName="node" presStyleLbl="node1" presStyleIdx="0" presStyleCnt="4">
        <dgm:presLayoutVars>
          <dgm:bulletEnabled val="1"/>
        </dgm:presLayoutVars>
      </dgm:prSet>
      <dgm:spPr/>
    </dgm:pt>
    <dgm:pt modelId="{3EFED043-EB8C-4605-82A0-093E06588C2A}" type="pres">
      <dgm:prSet presAssocID="{AC47B008-68CE-4787-8D7C-DC3327663B37}" presName="sibTrans" presStyleCnt="0"/>
      <dgm:spPr/>
    </dgm:pt>
    <dgm:pt modelId="{F3F9EAA4-DB82-46EC-8D54-419C3ADF1FE2}" type="pres">
      <dgm:prSet presAssocID="{EADB9A02-8CA7-4B97-910E-1A23204FFD2D}" presName="node" presStyleLbl="node1" presStyleIdx="1" presStyleCnt="4">
        <dgm:presLayoutVars>
          <dgm:bulletEnabled val="1"/>
        </dgm:presLayoutVars>
      </dgm:prSet>
      <dgm:spPr/>
    </dgm:pt>
    <dgm:pt modelId="{460E61D2-8879-4BE2-B14B-B7A6F272B183}" type="pres">
      <dgm:prSet presAssocID="{DC169ECA-D05C-4109-AA99-B31237E424F1}" presName="sibTrans" presStyleCnt="0"/>
      <dgm:spPr/>
    </dgm:pt>
    <dgm:pt modelId="{6D5E3591-E455-4C12-9B14-42D50B17F98A}" type="pres">
      <dgm:prSet presAssocID="{C96D10BA-3F53-4256-8C0F-314ECB9B3500}" presName="node" presStyleLbl="node1" presStyleIdx="2" presStyleCnt="4">
        <dgm:presLayoutVars>
          <dgm:bulletEnabled val="1"/>
        </dgm:presLayoutVars>
      </dgm:prSet>
      <dgm:spPr/>
    </dgm:pt>
    <dgm:pt modelId="{69EB688D-9580-4829-9C83-DE8CE41CD3C0}" type="pres">
      <dgm:prSet presAssocID="{3F04F586-B56E-4994-99E4-DD7927452E8E}" presName="sibTrans" presStyleCnt="0"/>
      <dgm:spPr/>
    </dgm:pt>
    <dgm:pt modelId="{81907B2D-7CA4-40A1-AE5F-05415A39F1DA}" type="pres">
      <dgm:prSet presAssocID="{68F78E24-C7E0-4EBA-8D32-C73340D30D6D}" presName="node" presStyleLbl="node1" presStyleIdx="3" presStyleCnt="4">
        <dgm:presLayoutVars>
          <dgm:bulletEnabled val="1"/>
        </dgm:presLayoutVars>
      </dgm:prSet>
      <dgm:spPr/>
    </dgm:pt>
  </dgm:ptLst>
  <dgm:cxnLst>
    <dgm:cxn modelId="{54EAE702-4256-41BB-A81F-761382301BA1}" type="presOf" srcId="{16BD1CB5-DC6E-4AF9-92A2-A98AD6F75D38}" destId="{3633290C-A737-4B85-ACB8-6E418427C5A5}" srcOrd="0" destOrd="0" presId="urn:microsoft.com/office/officeart/2005/8/layout/default"/>
    <dgm:cxn modelId="{166E6D5B-A18F-4E4D-8D8C-27537B424F2D}" srcId="{A7E59193-02A0-4F4E-9787-4F848EA62113}" destId="{EADB9A02-8CA7-4B97-910E-1A23204FFD2D}" srcOrd="1" destOrd="0" parTransId="{780B4E18-4EE3-4FDD-A2A5-248DAE40E1FF}" sibTransId="{DC169ECA-D05C-4109-AA99-B31237E424F1}"/>
    <dgm:cxn modelId="{6943FF75-EA4C-410F-9043-3BB8B9FCCF88}" srcId="{A7E59193-02A0-4F4E-9787-4F848EA62113}" destId="{68F78E24-C7E0-4EBA-8D32-C73340D30D6D}" srcOrd="3" destOrd="0" parTransId="{D9C66C72-2A95-4637-B829-A1EBAD38A098}" sibTransId="{05BC5A5E-8C76-4233-8C0B-3B73348F6D87}"/>
    <dgm:cxn modelId="{9F06C25A-BB29-482C-AEB0-B52A00CCD7E5}" type="presOf" srcId="{A7E59193-02A0-4F4E-9787-4F848EA62113}" destId="{E54FCE14-2F91-4AF9-ADF6-CB8375EE1686}" srcOrd="0" destOrd="0" presId="urn:microsoft.com/office/officeart/2005/8/layout/default"/>
    <dgm:cxn modelId="{7D149BA6-DCEB-4014-B751-2BE2E9610B99}" srcId="{A7E59193-02A0-4F4E-9787-4F848EA62113}" destId="{C96D10BA-3F53-4256-8C0F-314ECB9B3500}" srcOrd="2" destOrd="0" parTransId="{2BB6942E-C262-4B79-A675-E588035CE26E}" sibTransId="{3F04F586-B56E-4994-99E4-DD7927452E8E}"/>
    <dgm:cxn modelId="{AD38F9BB-672A-4945-8E1E-4945CD1B385C}" type="presOf" srcId="{C96D10BA-3F53-4256-8C0F-314ECB9B3500}" destId="{6D5E3591-E455-4C12-9B14-42D50B17F98A}" srcOrd="0" destOrd="0" presId="urn:microsoft.com/office/officeart/2005/8/layout/default"/>
    <dgm:cxn modelId="{828B27E3-58B1-43C4-AFFD-29FE09CFC114}" type="presOf" srcId="{EADB9A02-8CA7-4B97-910E-1A23204FFD2D}" destId="{F3F9EAA4-DB82-46EC-8D54-419C3ADF1FE2}" srcOrd="0" destOrd="0" presId="urn:microsoft.com/office/officeart/2005/8/layout/default"/>
    <dgm:cxn modelId="{A9E4CAE4-F97A-4281-BEBF-3E5A3A9C1634}" type="presOf" srcId="{68F78E24-C7E0-4EBA-8D32-C73340D30D6D}" destId="{81907B2D-7CA4-40A1-AE5F-05415A39F1DA}" srcOrd="0" destOrd="0" presId="urn:microsoft.com/office/officeart/2005/8/layout/default"/>
    <dgm:cxn modelId="{B78A8DFA-80FF-42C9-BA9E-C1FC477C14DA}" srcId="{A7E59193-02A0-4F4E-9787-4F848EA62113}" destId="{16BD1CB5-DC6E-4AF9-92A2-A98AD6F75D38}" srcOrd="0" destOrd="0" parTransId="{443060D9-0DD8-41C5-85CA-ED4150F71BE6}" sibTransId="{AC47B008-68CE-4787-8D7C-DC3327663B37}"/>
    <dgm:cxn modelId="{313080C7-B31C-4960-AD6C-F362A54483BB}" type="presParOf" srcId="{E54FCE14-2F91-4AF9-ADF6-CB8375EE1686}" destId="{3633290C-A737-4B85-ACB8-6E418427C5A5}" srcOrd="0" destOrd="0" presId="urn:microsoft.com/office/officeart/2005/8/layout/default"/>
    <dgm:cxn modelId="{A7DF7A24-175F-4850-AF0F-D88EE9B3D046}" type="presParOf" srcId="{E54FCE14-2F91-4AF9-ADF6-CB8375EE1686}" destId="{3EFED043-EB8C-4605-82A0-093E06588C2A}" srcOrd="1" destOrd="0" presId="urn:microsoft.com/office/officeart/2005/8/layout/default"/>
    <dgm:cxn modelId="{3CBD8E54-C0BF-4F49-9ECB-48C26A3EE5A2}" type="presParOf" srcId="{E54FCE14-2F91-4AF9-ADF6-CB8375EE1686}" destId="{F3F9EAA4-DB82-46EC-8D54-419C3ADF1FE2}" srcOrd="2" destOrd="0" presId="urn:microsoft.com/office/officeart/2005/8/layout/default"/>
    <dgm:cxn modelId="{2E2B4BBE-61F8-4B14-96DB-EFF71CC2F3B2}" type="presParOf" srcId="{E54FCE14-2F91-4AF9-ADF6-CB8375EE1686}" destId="{460E61D2-8879-4BE2-B14B-B7A6F272B183}" srcOrd="3" destOrd="0" presId="urn:microsoft.com/office/officeart/2005/8/layout/default"/>
    <dgm:cxn modelId="{3DE9D645-103B-4B6D-90F6-0D84EA56A182}" type="presParOf" srcId="{E54FCE14-2F91-4AF9-ADF6-CB8375EE1686}" destId="{6D5E3591-E455-4C12-9B14-42D50B17F98A}" srcOrd="4" destOrd="0" presId="urn:microsoft.com/office/officeart/2005/8/layout/default"/>
    <dgm:cxn modelId="{327CBA21-84B2-417A-B836-3200A5D2C4C1}" type="presParOf" srcId="{E54FCE14-2F91-4AF9-ADF6-CB8375EE1686}" destId="{69EB688D-9580-4829-9C83-DE8CE41CD3C0}" srcOrd="5" destOrd="0" presId="urn:microsoft.com/office/officeart/2005/8/layout/default"/>
    <dgm:cxn modelId="{F9663155-FD10-4B58-A85F-4965F497E2BA}" type="presParOf" srcId="{E54FCE14-2F91-4AF9-ADF6-CB8375EE1686}" destId="{81907B2D-7CA4-40A1-AE5F-05415A39F1DA}" srcOrd="6"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33290C-A737-4B85-ACB8-6E418427C5A5}">
      <dsp:nvSpPr>
        <dsp:cNvPr id="0" name=""/>
        <dsp:cNvSpPr/>
      </dsp:nvSpPr>
      <dsp:spPr>
        <a:xfrm>
          <a:off x="591856" y="1524"/>
          <a:ext cx="3328447" cy="1997068"/>
        </a:xfrm>
        <a:prstGeom prst="rect">
          <a:avLst/>
        </a:prstGeom>
        <a:solidFill>
          <a:schemeClr val="accent1">
            <a:lumMod val="7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dirty="0"/>
            <a:t>Direct salaries</a:t>
          </a:r>
        </a:p>
      </dsp:txBody>
      <dsp:txXfrm>
        <a:off x="591856" y="1524"/>
        <a:ext cx="3328447" cy="1997068"/>
      </dsp:txXfrm>
    </dsp:sp>
    <dsp:sp modelId="{F3F9EAA4-DB82-46EC-8D54-419C3ADF1FE2}">
      <dsp:nvSpPr>
        <dsp:cNvPr id="0" name=""/>
        <dsp:cNvSpPr/>
      </dsp:nvSpPr>
      <dsp:spPr>
        <a:xfrm>
          <a:off x="4253148" y="1524"/>
          <a:ext cx="3328447" cy="1997068"/>
        </a:xfrm>
        <a:prstGeom prst="rect">
          <a:avLst/>
        </a:prstGeom>
        <a:solidFill>
          <a:schemeClr val="accent1"/>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dirty="0"/>
            <a:t>Direct salaries and fringe benefits</a:t>
          </a:r>
        </a:p>
      </dsp:txBody>
      <dsp:txXfrm>
        <a:off x="4253148" y="1524"/>
        <a:ext cx="3328447" cy="1997068"/>
      </dsp:txXfrm>
    </dsp:sp>
    <dsp:sp modelId="{6D5E3591-E455-4C12-9B14-42D50B17F98A}">
      <dsp:nvSpPr>
        <dsp:cNvPr id="0" name=""/>
        <dsp:cNvSpPr/>
      </dsp:nvSpPr>
      <dsp:spPr>
        <a:xfrm>
          <a:off x="591856" y="2331437"/>
          <a:ext cx="3328447" cy="1997068"/>
        </a:xfrm>
        <a:prstGeom prst="rect">
          <a:avLst/>
        </a:prstGeom>
        <a:solidFill>
          <a:srgbClr val="33699F"/>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dirty="0"/>
            <a:t>Total direct costs</a:t>
          </a:r>
        </a:p>
      </dsp:txBody>
      <dsp:txXfrm>
        <a:off x="591856" y="2331437"/>
        <a:ext cx="3328447" cy="1997068"/>
      </dsp:txXfrm>
    </dsp:sp>
    <dsp:sp modelId="{81907B2D-7CA4-40A1-AE5F-05415A39F1DA}">
      <dsp:nvSpPr>
        <dsp:cNvPr id="0" name=""/>
        <dsp:cNvSpPr/>
      </dsp:nvSpPr>
      <dsp:spPr>
        <a:xfrm>
          <a:off x="4253148" y="2331437"/>
          <a:ext cx="3328447" cy="1997068"/>
        </a:xfrm>
        <a:prstGeom prst="rect">
          <a:avLst/>
        </a:prstGeom>
        <a:solidFill>
          <a:srgbClr val="3F80C1"/>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dirty="0"/>
            <a:t>Modified Total Direct Costs (MTDC)</a:t>
          </a:r>
        </a:p>
      </dsp:txBody>
      <dsp:txXfrm>
        <a:off x="4253148" y="2331437"/>
        <a:ext cx="3328447" cy="1997068"/>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BFD70B1-B663-494D-B3B6-53FB01EC4F5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902577F3-96DB-4188-8951-C0D0B6CFF0B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2B22764-5FF1-438D-A44D-754C4408D310}" type="datetimeFigureOut">
              <a:rPr lang="en-US" smtClean="0"/>
              <a:t>11/14/2019</a:t>
            </a:fld>
            <a:endParaRPr lang="en-US" dirty="0"/>
          </a:p>
        </p:txBody>
      </p:sp>
      <p:sp>
        <p:nvSpPr>
          <p:cNvPr id="4" name="Footer Placeholder 3">
            <a:extLst>
              <a:ext uri="{FF2B5EF4-FFF2-40B4-BE49-F238E27FC236}">
                <a16:creationId xmlns:a16="http://schemas.microsoft.com/office/drawing/2014/main" id="{0E4A3761-2E89-41C2-9C86-003C80973BE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4956D141-D37E-41B8-8365-94D883CB874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3B9382B-670F-41B6-BB81-F9960ABD8213}" type="slidenum">
              <a:rPr lang="en-US" smtClean="0"/>
              <a:t>‹#›</a:t>
            </a:fld>
            <a:endParaRPr lang="en-US" dirty="0"/>
          </a:p>
        </p:txBody>
      </p:sp>
    </p:spTree>
    <p:extLst>
      <p:ext uri="{BB962C8B-B14F-4D97-AF65-F5344CB8AC3E}">
        <p14:creationId xmlns:p14="http://schemas.microsoft.com/office/powerpoint/2010/main" val="15744649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90FBBD-19B8-4F14-815D-2F5DA3F5DEC6}" type="datetimeFigureOut">
              <a:rPr lang="en-US" smtClean="0"/>
              <a:t>11/14/2019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14BB80-9B9C-4921-857A-03CE707AA442}" type="slidenum">
              <a:rPr lang="en-US" smtClean="0"/>
              <a:t>‹#›</a:t>
            </a:fld>
            <a:endParaRPr lang="en-US" dirty="0"/>
          </a:p>
        </p:txBody>
      </p:sp>
    </p:spTree>
    <p:extLst>
      <p:ext uri="{BB962C8B-B14F-4D97-AF65-F5344CB8AC3E}">
        <p14:creationId xmlns:p14="http://schemas.microsoft.com/office/powerpoint/2010/main" val="36430044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314BB80-9B9C-4921-857A-03CE707AA442}" type="slidenum">
              <a:rPr lang="en-US" smtClean="0"/>
              <a:t>1</a:t>
            </a:fld>
            <a:endParaRPr lang="en-US" dirty="0"/>
          </a:p>
        </p:txBody>
      </p:sp>
    </p:spTree>
    <p:extLst>
      <p:ext uri="{BB962C8B-B14F-4D97-AF65-F5344CB8AC3E}">
        <p14:creationId xmlns:p14="http://schemas.microsoft.com/office/powerpoint/2010/main" val="4443308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83B9C1DB-188A-FF4F-9AB9-28431FC073B0}" type="slidenum">
              <a:rPr lang="en-US" smtClean="0"/>
              <a:pPr/>
              <a:t>10</a:t>
            </a:fld>
            <a:endParaRPr lang="en-US" dirty="0"/>
          </a:p>
        </p:txBody>
      </p:sp>
      <p:sp>
        <p:nvSpPr>
          <p:cNvPr id="6" name="Notes Placeholder 5">
            <a:extLst>
              <a:ext uri="{FF2B5EF4-FFF2-40B4-BE49-F238E27FC236}">
                <a16:creationId xmlns:a16="http://schemas.microsoft.com/office/drawing/2014/main" id="{9646EDDA-41EF-4EB8-AEF3-214E6B2DAB1F}"/>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8312175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83B9C1DB-188A-FF4F-9AB9-28431FC073B0}" type="slidenum">
              <a:rPr lang="en-US" smtClean="0"/>
              <a:pPr/>
              <a:t>11</a:t>
            </a:fld>
            <a:endParaRPr lang="en-US" dirty="0"/>
          </a:p>
        </p:txBody>
      </p:sp>
      <p:sp>
        <p:nvSpPr>
          <p:cNvPr id="6" name="Notes Placeholder 5">
            <a:extLst>
              <a:ext uri="{FF2B5EF4-FFF2-40B4-BE49-F238E27FC236}">
                <a16:creationId xmlns:a16="http://schemas.microsoft.com/office/drawing/2014/main" id="{25263F14-1D98-4C8C-A27F-A9A17EBC6B62}"/>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7680356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83B9C1DB-188A-FF4F-9AB9-28431FC073B0}" type="slidenum">
              <a:rPr lang="en-US" smtClean="0"/>
              <a:pPr/>
              <a:t>12</a:t>
            </a:fld>
            <a:endParaRPr lang="en-US" dirty="0"/>
          </a:p>
        </p:txBody>
      </p:sp>
      <p:sp>
        <p:nvSpPr>
          <p:cNvPr id="6" name="Notes Placeholder 5">
            <a:extLst>
              <a:ext uri="{FF2B5EF4-FFF2-40B4-BE49-F238E27FC236}">
                <a16:creationId xmlns:a16="http://schemas.microsoft.com/office/drawing/2014/main" id="{F4DC7F41-32DE-46DB-A2CA-37CCFCE8E140}"/>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6650510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314BB80-9B9C-4921-857A-03CE707AA442}" type="slidenum">
              <a:rPr lang="en-US" smtClean="0"/>
              <a:t>13</a:t>
            </a:fld>
            <a:endParaRPr lang="en-US" dirty="0"/>
          </a:p>
        </p:txBody>
      </p:sp>
      <p:sp>
        <p:nvSpPr>
          <p:cNvPr id="6" name="Notes Placeholder 5">
            <a:extLst>
              <a:ext uri="{FF2B5EF4-FFF2-40B4-BE49-F238E27FC236}">
                <a16:creationId xmlns:a16="http://schemas.microsoft.com/office/drawing/2014/main" id="{08C674AB-ABDC-4BE3-BBCE-F8C56CEEE043}"/>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0386856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314BB80-9B9C-4921-857A-03CE707AA442}" type="slidenum">
              <a:rPr lang="en-US" smtClean="0"/>
              <a:t>14</a:t>
            </a:fld>
            <a:endParaRPr lang="en-US" dirty="0"/>
          </a:p>
        </p:txBody>
      </p:sp>
      <p:sp>
        <p:nvSpPr>
          <p:cNvPr id="6" name="Notes Placeholder 5">
            <a:extLst>
              <a:ext uri="{FF2B5EF4-FFF2-40B4-BE49-F238E27FC236}">
                <a16:creationId xmlns:a16="http://schemas.microsoft.com/office/drawing/2014/main" id="{96E2DB2C-4085-4811-82C3-64141C4EA3CE}"/>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955928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314BB80-9B9C-4921-857A-03CE707AA442}" type="slidenum">
              <a:rPr lang="en-US" smtClean="0"/>
              <a:t>15</a:t>
            </a:fld>
            <a:endParaRPr lang="en-US" dirty="0"/>
          </a:p>
        </p:txBody>
      </p:sp>
    </p:spTree>
    <p:extLst>
      <p:ext uri="{BB962C8B-B14F-4D97-AF65-F5344CB8AC3E}">
        <p14:creationId xmlns:p14="http://schemas.microsoft.com/office/powerpoint/2010/main" val="6562086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2" name="Notes Placeholder 1">
            <a:extLst>
              <a:ext uri="{FF2B5EF4-FFF2-40B4-BE49-F238E27FC236}">
                <a16:creationId xmlns:a16="http://schemas.microsoft.com/office/drawing/2014/main" id="{77066CDA-38C8-405D-83E0-6C28FFA434D8}"/>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7917187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2"/>
                </a:solidFill>
                <a:latin typeface="Arial" panose="020B0604020202020204" pitchFamily="34" charset="0"/>
                <a:ea typeface="MS PGothic" panose="020B0600070205080204" pitchFamily="34" charset="-128"/>
              </a:defRPr>
            </a:lvl1pPr>
            <a:lvl2pPr marL="785291" indent="-302034">
              <a:defRPr sz="1200">
                <a:solidFill>
                  <a:schemeClr val="tx2"/>
                </a:solidFill>
                <a:latin typeface="Arial" panose="020B0604020202020204" pitchFamily="34" charset="0"/>
                <a:ea typeface="MS PGothic" panose="020B0600070205080204" pitchFamily="34" charset="-128"/>
              </a:defRPr>
            </a:lvl2pPr>
            <a:lvl3pPr marL="1208139" indent="-241628">
              <a:defRPr sz="1200">
                <a:solidFill>
                  <a:schemeClr val="tx2"/>
                </a:solidFill>
                <a:latin typeface="Arial" panose="020B0604020202020204" pitchFamily="34" charset="0"/>
                <a:ea typeface="MS PGothic" panose="020B0600070205080204" pitchFamily="34" charset="-128"/>
              </a:defRPr>
            </a:lvl3pPr>
            <a:lvl4pPr marL="1691395" indent="-241628">
              <a:defRPr sz="1200">
                <a:solidFill>
                  <a:schemeClr val="tx2"/>
                </a:solidFill>
                <a:latin typeface="Arial" panose="020B0604020202020204" pitchFamily="34" charset="0"/>
                <a:ea typeface="MS PGothic" panose="020B0600070205080204" pitchFamily="34" charset="-128"/>
              </a:defRPr>
            </a:lvl4pPr>
            <a:lvl5pPr marL="2174650" indent="-241628">
              <a:defRPr sz="1200">
                <a:solidFill>
                  <a:schemeClr val="tx2"/>
                </a:solidFill>
                <a:latin typeface="Arial" panose="020B0604020202020204" pitchFamily="34" charset="0"/>
                <a:ea typeface="MS PGothic" panose="020B0600070205080204" pitchFamily="34" charset="-128"/>
              </a:defRPr>
            </a:lvl5pPr>
            <a:lvl6pPr marL="2657905" indent="-241628"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6pPr>
            <a:lvl7pPr marL="3141161" indent="-241628"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7pPr>
            <a:lvl8pPr marL="3624417" indent="-241628"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8pPr>
            <a:lvl9pPr marL="4107673" indent="-241628"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20D8B2E-BD0C-46D5-A62E-DFA546FBBDDE}"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mn-cs"/>
            </a:endParaRPr>
          </a:p>
        </p:txBody>
      </p:sp>
      <p:sp>
        <p:nvSpPr>
          <p:cNvPr id="3" name="Notes Placeholder 2">
            <a:extLst>
              <a:ext uri="{FF2B5EF4-FFF2-40B4-BE49-F238E27FC236}">
                <a16:creationId xmlns:a16="http://schemas.microsoft.com/office/drawing/2014/main" id="{DE648BFF-5373-41D6-B7CA-C8B01B7E82B0}"/>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4740371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2"/>
                </a:solidFill>
                <a:latin typeface="Arial" panose="020B0604020202020204" pitchFamily="34" charset="0"/>
                <a:ea typeface="MS PGothic" panose="020B0600070205080204" pitchFamily="34" charset="-128"/>
              </a:defRPr>
            </a:lvl1pPr>
            <a:lvl2pPr marL="785291" indent="-302034">
              <a:defRPr sz="1200">
                <a:solidFill>
                  <a:schemeClr val="tx2"/>
                </a:solidFill>
                <a:latin typeface="Arial" panose="020B0604020202020204" pitchFamily="34" charset="0"/>
                <a:ea typeface="MS PGothic" panose="020B0600070205080204" pitchFamily="34" charset="-128"/>
              </a:defRPr>
            </a:lvl2pPr>
            <a:lvl3pPr marL="1208139" indent="-241628">
              <a:defRPr sz="1200">
                <a:solidFill>
                  <a:schemeClr val="tx2"/>
                </a:solidFill>
                <a:latin typeface="Arial" panose="020B0604020202020204" pitchFamily="34" charset="0"/>
                <a:ea typeface="MS PGothic" panose="020B0600070205080204" pitchFamily="34" charset="-128"/>
              </a:defRPr>
            </a:lvl3pPr>
            <a:lvl4pPr marL="1691395" indent="-241628">
              <a:defRPr sz="1200">
                <a:solidFill>
                  <a:schemeClr val="tx2"/>
                </a:solidFill>
                <a:latin typeface="Arial" panose="020B0604020202020204" pitchFamily="34" charset="0"/>
                <a:ea typeface="MS PGothic" panose="020B0600070205080204" pitchFamily="34" charset="-128"/>
              </a:defRPr>
            </a:lvl4pPr>
            <a:lvl5pPr marL="2174650" indent="-241628">
              <a:defRPr sz="1200">
                <a:solidFill>
                  <a:schemeClr val="tx2"/>
                </a:solidFill>
                <a:latin typeface="Arial" panose="020B0604020202020204" pitchFamily="34" charset="0"/>
                <a:ea typeface="MS PGothic" panose="020B0600070205080204" pitchFamily="34" charset="-128"/>
              </a:defRPr>
            </a:lvl5pPr>
            <a:lvl6pPr marL="2657905" indent="-241628"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6pPr>
            <a:lvl7pPr marL="3141161" indent="-241628"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7pPr>
            <a:lvl8pPr marL="3624417" indent="-241628"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8pPr>
            <a:lvl9pPr marL="4107673" indent="-241628"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9D7157A-4572-409E-8493-FF52F3C16403}"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mn-cs"/>
            </a:endParaRPr>
          </a:p>
        </p:txBody>
      </p:sp>
      <p:sp>
        <p:nvSpPr>
          <p:cNvPr id="3" name="Notes Placeholder 2">
            <a:extLst>
              <a:ext uri="{FF2B5EF4-FFF2-40B4-BE49-F238E27FC236}">
                <a16:creationId xmlns:a16="http://schemas.microsoft.com/office/drawing/2014/main" id="{7E75EB34-970B-45C2-AF1D-D488D1B27C92}"/>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4450881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2" name="Notes Placeholder 1">
            <a:extLst>
              <a:ext uri="{FF2B5EF4-FFF2-40B4-BE49-F238E27FC236}">
                <a16:creationId xmlns:a16="http://schemas.microsoft.com/office/drawing/2014/main" id="{F4249CD9-1B7A-47A6-9B34-5C3259DA3CB2}"/>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0084135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314BB80-9B9C-4921-857A-03CE707AA442}" type="slidenum">
              <a:rPr lang="en-US" smtClean="0"/>
              <a:t>2</a:t>
            </a:fld>
            <a:endParaRPr lang="en-US" dirty="0"/>
          </a:p>
        </p:txBody>
      </p:sp>
    </p:spTree>
    <p:extLst>
      <p:ext uri="{BB962C8B-B14F-4D97-AF65-F5344CB8AC3E}">
        <p14:creationId xmlns:p14="http://schemas.microsoft.com/office/powerpoint/2010/main" val="638497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2"/>
                </a:solidFill>
                <a:latin typeface="Arial" panose="020B0604020202020204" pitchFamily="34" charset="0"/>
                <a:ea typeface="MS PGothic" panose="020B0600070205080204" pitchFamily="34" charset="-128"/>
              </a:defRPr>
            </a:lvl1pPr>
            <a:lvl2pPr marL="785291" indent="-302034">
              <a:defRPr sz="1200">
                <a:solidFill>
                  <a:schemeClr val="tx2"/>
                </a:solidFill>
                <a:latin typeface="Arial" panose="020B0604020202020204" pitchFamily="34" charset="0"/>
                <a:ea typeface="MS PGothic" panose="020B0600070205080204" pitchFamily="34" charset="-128"/>
              </a:defRPr>
            </a:lvl2pPr>
            <a:lvl3pPr marL="1208139" indent="-241628">
              <a:defRPr sz="1200">
                <a:solidFill>
                  <a:schemeClr val="tx2"/>
                </a:solidFill>
                <a:latin typeface="Arial" panose="020B0604020202020204" pitchFamily="34" charset="0"/>
                <a:ea typeface="MS PGothic" panose="020B0600070205080204" pitchFamily="34" charset="-128"/>
              </a:defRPr>
            </a:lvl3pPr>
            <a:lvl4pPr marL="1691395" indent="-241628">
              <a:defRPr sz="1200">
                <a:solidFill>
                  <a:schemeClr val="tx2"/>
                </a:solidFill>
                <a:latin typeface="Arial" panose="020B0604020202020204" pitchFamily="34" charset="0"/>
                <a:ea typeface="MS PGothic" panose="020B0600070205080204" pitchFamily="34" charset="-128"/>
              </a:defRPr>
            </a:lvl4pPr>
            <a:lvl5pPr marL="2174650" indent="-241628">
              <a:defRPr sz="1200">
                <a:solidFill>
                  <a:schemeClr val="tx2"/>
                </a:solidFill>
                <a:latin typeface="Arial" panose="020B0604020202020204" pitchFamily="34" charset="0"/>
                <a:ea typeface="MS PGothic" panose="020B0600070205080204" pitchFamily="34" charset="-128"/>
              </a:defRPr>
            </a:lvl5pPr>
            <a:lvl6pPr marL="2657905" indent="-241628"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6pPr>
            <a:lvl7pPr marL="3141161" indent="-241628"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7pPr>
            <a:lvl8pPr marL="3624417" indent="-241628"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8pPr>
            <a:lvl9pPr marL="4107673" indent="-241628"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26A2493-A4B3-4BF5-A2DE-B51EE51A6F0F}"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3" name="Notes Placeholder 2">
            <a:extLst>
              <a:ext uri="{FF2B5EF4-FFF2-40B4-BE49-F238E27FC236}">
                <a16:creationId xmlns:a16="http://schemas.microsoft.com/office/drawing/2014/main" id="{5AF6DFF3-F318-4E0A-815D-441BE9D00CB0}"/>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2456627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885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panose="020B0604020202020204" pitchFamily="34" charset="0"/>
                <a:ea typeface="MS PGothic" panose="020B0600070205080204" pitchFamily="34" charset="-128"/>
              </a:defRPr>
            </a:lvl1pPr>
            <a:lvl2pPr marL="785291" indent="-302034">
              <a:defRPr sz="1200">
                <a:solidFill>
                  <a:schemeClr val="tx2"/>
                </a:solidFill>
                <a:latin typeface="Arial" panose="020B0604020202020204" pitchFamily="34" charset="0"/>
                <a:ea typeface="MS PGothic" panose="020B0600070205080204" pitchFamily="34" charset="-128"/>
              </a:defRPr>
            </a:lvl2pPr>
            <a:lvl3pPr marL="1208139" indent="-241628">
              <a:defRPr sz="1200">
                <a:solidFill>
                  <a:schemeClr val="tx2"/>
                </a:solidFill>
                <a:latin typeface="Arial" panose="020B0604020202020204" pitchFamily="34" charset="0"/>
                <a:ea typeface="MS PGothic" panose="020B0600070205080204" pitchFamily="34" charset="-128"/>
              </a:defRPr>
            </a:lvl3pPr>
            <a:lvl4pPr marL="1691395" indent="-241628">
              <a:defRPr sz="1200">
                <a:solidFill>
                  <a:schemeClr val="tx2"/>
                </a:solidFill>
                <a:latin typeface="Arial" panose="020B0604020202020204" pitchFamily="34" charset="0"/>
                <a:ea typeface="MS PGothic" panose="020B0600070205080204" pitchFamily="34" charset="-128"/>
              </a:defRPr>
            </a:lvl4pPr>
            <a:lvl5pPr marL="2174650" indent="-241628">
              <a:defRPr sz="1200">
                <a:solidFill>
                  <a:schemeClr val="tx2"/>
                </a:solidFill>
                <a:latin typeface="Arial" panose="020B0604020202020204" pitchFamily="34" charset="0"/>
                <a:ea typeface="MS PGothic" panose="020B0600070205080204" pitchFamily="34" charset="-128"/>
              </a:defRPr>
            </a:lvl5pPr>
            <a:lvl6pPr marL="2657905" indent="-241628"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6pPr>
            <a:lvl7pPr marL="3141161" indent="-241628"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7pPr>
            <a:lvl8pPr marL="3624417" indent="-241628"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8pPr>
            <a:lvl9pPr marL="4107673" indent="-241628"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AFC49A6-9A59-45C1-BD24-AAC6C30146BC}"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3" name="Notes Placeholder 2">
            <a:extLst>
              <a:ext uri="{FF2B5EF4-FFF2-40B4-BE49-F238E27FC236}">
                <a16:creationId xmlns:a16="http://schemas.microsoft.com/office/drawing/2014/main" id="{869460F2-4A4B-4309-853E-F9F37951621B}"/>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2076120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2" name="Notes Placeholder 1">
            <a:extLst>
              <a:ext uri="{FF2B5EF4-FFF2-40B4-BE49-F238E27FC236}">
                <a16:creationId xmlns:a16="http://schemas.microsoft.com/office/drawing/2014/main" id="{874F7A54-2C85-40A7-B0C8-5B91D1E6FAD2}"/>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6218234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458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charset="0"/>
                <a:ea typeface="ＭＳ Ｐゴシック" charset="0"/>
                <a:cs typeface="Arial" charset="0"/>
              </a:defRPr>
            </a:lvl1pPr>
            <a:lvl2pPr marL="763530" indent="-293665">
              <a:defRPr sz="1200">
                <a:solidFill>
                  <a:schemeClr val="tx2"/>
                </a:solidFill>
                <a:latin typeface="Arial" charset="0"/>
                <a:ea typeface="Arial" charset="0"/>
                <a:cs typeface="Arial" charset="0"/>
              </a:defRPr>
            </a:lvl2pPr>
            <a:lvl3pPr marL="1174661" indent="-234932">
              <a:defRPr sz="1200">
                <a:solidFill>
                  <a:schemeClr val="tx2"/>
                </a:solidFill>
                <a:latin typeface="Arial" charset="0"/>
                <a:ea typeface="Arial" charset="0"/>
                <a:cs typeface="Arial" charset="0"/>
              </a:defRPr>
            </a:lvl3pPr>
            <a:lvl4pPr marL="1644526" indent="-234932">
              <a:defRPr sz="1200">
                <a:solidFill>
                  <a:schemeClr val="tx2"/>
                </a:solidFill>
                <a:latin typeface="Arial" charset="0"/>
                <a:ea typeface="Arial" charset="0"/>
                <a:cs typeface="Arial" charset="0"/>
              </a:defRPr>
            </a:lvl4pPr>
            <a:lvl5pPr marL="2114390" indent="-234932">
              <a:defRPr sz="1200">
                <a:solidFill>
                  <a:schemeClr val="tx2"/>
                </a:solidFill>
                <a:latin typeface="Arial" charset="0"/>
                <a:ea typeface="Arial" charset="0"/>
                <a:cs typeface="Arial" charset="0"/>
              </a:defRPr>
            </a:lvl5pPr>
            <a:lvl6pPr marL="2584254" indent="-234932" eaLnBrk="0" fontAlgn="base" hangingPunct="0">
              <a:spcBef>
                <a:spcPct val="0"/>
              </a:spcBef>
              <a:spcAft>
                <a:spcPct val="0"/>
              </a:spcAft>
              <a:defRPr sz="1200">
                <a:solidFill>
                  <a:schemeClr val="tx2"/>
                </a:solidFill>
                <a:latin typeface="Arial" charset="0"/>
                <a:ea typeface="Arial" charset="0"/>
                <a:cs typeface="Arial" charset="0"/>
              </a:defRPr>
            </a:lvl6pPr>
            <a:lvl7pPr marL="3054119" indent="-234932" eaLnBrk="0" fontAlgn="base" hangingPunct="0">
              <a:spcBef>
                <a:spcPct val="0"/>
              </a:spcBef>
              <a:spcAft>
                <a:spcPct val="0"/>
              </a:spcAft>
              <a:defRPr sz="1200">
                <a:solidFill>
                  <a:schemeClr val="tx2"/>
                </a:solidFill>
                <a:latin typeface="Arial" charset="0"/>
                <a:ea typeface="Arial" charset="0"/>
                <a:cs typeface="Arial" charset="0"/>
              </a:defRPr>
            </a:lvl7pPr>
            <a:lvl8pPr marL="3523983" indent="-234932" eaLnBrk="0" fontAlgn="base" hangingPunct="0">
              <a:spcBef>
                <a:spcPct val="0"/>
              </a:spcBef>
              <a:spcAft>
                <a:spcPct val="0"/>
              </a:spcAft>
              <a:defRPr sz="1200">
                <a:solidFill>
                  <a:schemeClr val="tx2"/>
                </a:solidFill>
                <a:latin typeface="Arial" charset="0"/>
                <a:ea typeface="Arial" charset="0"/>
                <a:cs typeface="Arial" charset="0"/>
              </a:defRPr>
            </a:lvl8pPr>
            <a:lvl9pPr marL="3993848" indent="-234932" eaLnBrk="0" fontAlgn="base" hangingPunct="0">
              <a:spcBef>
                <a:spcPct val="0"/>
              </a:spcBef>
              <a:spcAft>
                <a:spcPct val="0"/>
              </a:spcAft>
              <a:defRPr sz="1200">
                <a:solidFill>
                  <a:schemeClr val="tx2"/>
                </a:solidFill>
                <a:latin typeface="Arial" charset="0"/>
                <a:ea typeface="Arial" charset="0"/>
                <a:cs typeface="Arial" charset="0"/>
              </a:defRPr>
            </a:lvl9pPr>
          </a:lstStyle>
          <a:p>
            <a:fld id="{C4E23967-7CE8-4B44-952D-508FA40446CE}" type="slidenum">
              <a:rPr lang="en-US">
                <a:solidFill>
                  <a:srgbClr val="000000"/>
                </a:solidFill>
                <a:latin typeface="Calibri" charset="0"/>
                <a:cs typeface="ＭＳ Ｐゴシック" charset="0"/>
              </a:rPr>
              <a:pPr/>
              <a:t>23</a:t>
            </a:fld>
            <a:endParaRPr lang="en-US" dirty="0">
              <a:solidFill>
                <a:srgbClr val="000000"/>
              </a:solidFill>
              <a:latin typeface="Calibri" charset="0"/>
              <a:cs typeface="ＭＳ Ｐゴシック" charset="0"/>
            </a:endParaRPr>
          </a:p>
        </p:txBody>
      </p:sp>
      <p:sp>
        <p:nvSpPr>
          <p:cNvPr id="4" name="Notes Placeholder 3">
            <a:extLst>
              <a:ext uri="{FF2B5EF4-FFF2-40B4-BE49-F238E27FC236}">
                <a16:creationId xmlns:a16="http://schemas.microsoft.com/office/drawing/2014/main" id="{8DE155C0-4BDF-45BD-A072-34F48933CE41}"/>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399405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314BB80-9B9C-4921-857A-03CE707AA442}" type="slidenum">
              <a:rPr lang="en-US" smtClean="0"/>
              <a:t>24</a:t>
            </a:fld>
            <a:endParaRPr lang="en-US" dirty="0"/>
          </a:p>
        </p:txBody>
      </p:sp>
    </p:spTree>
    <p:extLst>
      <p:ext uri="{BB962C8B-B14F-4D97-AF65-F5344CB8AC3E}">
        <p14:creationId xmlns:p14="http://schemas.microsoft.com/office/powerpoint/2010/main" val="37934491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277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panose="020B0604020202020204" pitchFamily="34" charset="0"/>
                <a:ea typeface="MS PGothic" panose="020B0600070205080204" pitchFamily="34" charset="-128"/>
              </a:defRPr>
            </a:lvl1pPr>
            <a:lvl2pPr marL="785291" indent="-302034">
              <a:defRPr sz="1200">
                <a:solidFill>
                  <a:schemeClr val="tx2"/>
                </a:solidFill>
                <a:latin typeface="Arial" panose="020B0604020202020204" pitchFamily="34" charset="0"/>
                <a:ea typeface="MS PGothic" panose="020B0600070205080204" pitchFamily="34" charset="-128"/>
              </a:defRPr>
            </a:lvl2pPr>
            <a:lvl3pPr marL="1208139" indent="-241628">
              <a:defRPr sz="1200">
                <a:solidFill>
                  <a:schemeClr val="tx2"/>
                </a:solidFill>
                <a:latin typeface="Arial" panose="020B0604020202020204" pitchFamily="34" charset="0"/>
                <a:ea typeface="MS PGothic" panose="020B0600070205080204" pitchFamily="34" charset="-128"/>
              </a:defRPr>
            </a:lvl3pPr>
            <a:lvl4pPr marL="1691395" indent="-241628">
              <a:defRPr sz="1200">
                <a:solidFill>
                  <a:schemeClr val="tx2"/>
                </a:solidFill>
                <a:latin typeface="Arial" panose="020B0604020202020204" pitchFamily="34" charset="0"/>
                <a:ea typeface="MS PGothic" panose="020B0600070205080204" pitchFamily="34" charset="-128"/>
              </a:defRPr>
            </a:lvl4pPr>
            <a:lvl5pPr marL="2174650" indent="-241628">
              <a:defRPr sz="1200">
                <a:solidFill>
                  <a:schemeClr val="tx2"/>
                </a:solidFill>
                <a:latin typeface="Arial" panose="020B0604020202020204" pitchFamily="34" charset="0"/>
                <a:ea typeface="MS PGothic" panose="020B0600070205080204" pitchFamily="34" charset="-128"/>
              </a:defRPr>
            </a:lvl5pPr>
            <a:lvl6pPr marL="2657905" indent="-241628"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6pPr>
            <a:lvl7pPr marL="3141161" indent="-241628"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7pPr>
            <a:lvl8pPr marL="3624417" indent="-241628"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8pPr>
            <a:lvl9pPr marL="4107673" indent="-241628"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CDBBDB8-41AB-4E9E-92E4-1D01FE8AC4F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3" name="Notes Placeholder 2">
            <a:extLst>
              <a:ext uri="{FF2B5EF4-FFF2-40B4-BE49-F238E27FC236}">
                <a16:creationId xmlns:a16="http://schemas.microsoft.com/office/drawing/2014/main" id="{55C3AE33-897E-409C-809C-29FDD90F2A59}"/>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0220078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042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panose="020B0604020202020204" pitchFamily="34" charset="0"/>
                <a:ea typeface="MS PGothic" panose="020B0600070205080204" pitchFamily="34" charset="-128"/>
              </a:defRPr>
            </a:lvl1pPr>
            <a:lvl2pPr marL="785291" indent="-302034">
              <a:defRPr sz="1200">
                <a:solidFill>
                  <a:schemeClr val="tx2"/>
                </a:solidFill>
                <a:latin typeface="Arial" panose="020B0604020202020204" pitchFamily="34" charset="0"/>
                <a:ea typeface="MS PGothic" panose="020B0600070205080204" pitchFamily="34" charset="-128"/>
              </a:defRPr>
            </a:lvl2pPr>
            <a:lvl3pPr marL="1208139" indent="-241628">
              <a:defRPr sz="1200">
                <a:solidFill>
                  <a:schemeClr val="tx2"/>
                </a:solidFill>
                <a:latin typeface="Arial" panose="020B0604020202020204" pitchFamily="34" charset="0"/>
                <a:ea typeface="MS PGothic" panose="020B0600070205080204" pitchFamily="34" charset="-128"/>
              </a:defRPr>
            </a:lvl3pPr>
            <a:lvl4pPr marL="1691395" indent="-241628">
              <a:defRPr sz="1200">
                <a:solidFill>
                  <a:schemeClr val="tx2"/>
                </a:solidFill>
                <a:latin typeface="Arial" panose="020B0604020202020204" pitchFamily="34" charset="0"/>
                <a:ea typeface="MS PGothic" panose="020B0600070205080204" pitchFamily="34" charset="-128"/>
              </a:defRPr>
            </a:lvl4pPr>
            <a:lvl5pPr marL="2174650" indent="-241628">
              <a:defRPr sz="1200">
                <a:solidFill>
                  <a:schemeClr val="tx2"/>
                </a:solidFill>
                <a:latin typeface="Arial" panose="020B0604020202020204" pitchFamily="34" charset="0"/>
                <a:ea typeface="MS PGothic" panose="020B0600070205080204" pitchFamily="34" charset="-128"/>
              </a:defRPr>
            </a:lvl5pPr>
            <a:lvl6pPr marL="2657905" indent="-241628"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6pPr>
            <a:lvl7pPr marL="3141161" indent="-241628"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7pPr>
            <a:lvl8pPr marL="3624417" indent="-241628"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8pPr>
            <a:lvl9pPr marL="4107673" indent="-241628"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844A5B7-B1BD-48DB-ABA0-E6B3BBFBCDE5}"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3" name="Notes Placeholder 2">
            <a:extLst>
              <a:ext uri="{FF2B5EF4-FFF2-40B4-BE49-F238E27FC236}">
                <a16:creationId xmlns:a16="http://schemas.microsoft.com/office/drawing/2014/main" id="{D25E1BD8-CA30-4074-BCCA-A5FDEB6C856F}"/>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1412581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314BB80-9B9C-4921-857A-03CE707AA442}" type="slidenum">
              <a:rPr lang="en-US" smtClean="0"/>
              <a:t>27</a:t>
            </a:fld>
            <a:endParaRPr lang="en-US" dirty="0"/>
          </a:p>
        </p:txBody>
      </p:sp>
      <p:sp>
        <p:nvSpPr>
          <p:cNvPr id="6" name="Notes Placeholder 5">
            <a:extLst>
              <a:ext uri="{FF2B5EF4-FFF2-40B4-BE49-F238E27FC236}">
                <a16:creationId xmlns:a16="http://schemas.microsoft.com/office/drawing/2014/main" id="{F98D0A9B-0BEE-4188-962F-987FA5E5497B}"/>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9480649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294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cs typeface="Arial" panose="020B0604020202020204" pitchFamily="34" charset="0"/>
              </a:defRPr>
            </a:lvl1pPr>
            <a:lvl2pPr marL="785291" indent="-302034">
              <a:spcBef>
                <a:spcPct val="30000"/>
              </a:spcBef>
              <a:defRPr sz="1200">
                <a:solidFill>
                  <a:schemeClr val="tx1"/>
                </a:solidFill>
                <a:latin typeface="Calibri" panose="020F0502020204030204" pitchFamily="34" charset="0"/>
                <a:ea typeface="Arial" panose="020B0604020202020204" pitchFamily="34" charset="0"/>
                <a:cs typeface="Arial" panose="020B0604020202020204" pitchFamily="34" charset="0"/>
              </a:defRPr>
            </a:lvl2pPr>
            <a:lvl3pPr marL="1208139" indent="-241628">
              <a:spcBef>
                <a:spcPct val="30000"/>
              </a:spcBef>
              <a:defRPr sz="1200">
                <a:solidFill>
                  <a:schemeClr val="tx1"/>
                </a:solidFill>
                <a:latin typeface="Calibri" panose="020F0502020204030204" pitchFamily="34" charset="0"/>
                <a:ea typeface="Arial" panose="020B0604020202020204" pitchFamily="34" charset="0"/>
                <a:cs typeface="Arial" panose="020B0604020202020204" pitchFamily="34" charset="0"/>
              </a:defRPr>
            </a:lvl3pPr>
            <a:lvl4pPr marL="1691395" indent="-241628">
              <a:spcBef>
                <a:spcPct val="30000"/>
              </a:spcBef>
              <a:defRPr sz="1200">
                <a:solidFill>
                  <a:schemeClr val="tx1"/>
                </a:solidFill>
                <a:latin typeface="Calibri" panose="020F0502020204030204" pitchFamily="34" charset="0"/>
                <a:ea typeface="Arial" panose="020B0604020202020204" pitchFamily="34" charset="0"/>
                <a:cs typeface="Arial" panose="020B0604020202020204" pitchFamily="34" charset="0"/>
              </a:defRPr>
            </a:lvl4pPr>
            <a:lvl5pPr marL="2174650" indent="-241628">
              <a:spcBef>
                <a:spcPct val="30000"/>
              </a:spcBef>
              <a:defRPr sz="1200">
                <a:solidFill>
                  <a:schemeClr val="tx1"/>
                </a:solidFill>
                <a:latin typeface="Calibri" panose="020F0502020204030204" pitchFamily="34" charset="0"/>
                <a:ea typeface="Arial" panose="020B0604020202020204" pitchFamily="34" charset="0"/>
                <a:cs typeface="Arial" panose="020B0604020202020204" pitchFamily="34" charset="0"/>
              </a:defRPr>
            </a:lvl5pPr>
            <a:lvl6pPr marL="2657905" indent="-241628" eaLnBrk="0" fontAlgn="base" hangingPunct="0">
              <a:spcBef>
                <a:spcPct val="30000"/>
              </a:spcBef>
              <a:spcAft>
                <a:spcPct val="0"/>
              </a:spcAft>
              <a:defRPr sz="1200">
                <a:solidFill>
                  <a:schemeClr val="tx1"/>
                </a:solidFill>
                <a:latin typeface="Calibri" panose="020F0502020204030204" pitchFamily="34" charset="0"/>
                <a:ea typeface="Arial" panose="020B0604020202020204" pitchFamily="34" charset="0"/>
                <a:cs typeface="Arial" panose="020B0604020202020204" pitchFamily="34" charset="0"/>
              </a:defRPr>
            </a:lvl6pPr>
            <a:lvl7pPr marL="3141161" indent="-241628" eaLnBrk="0" fontAlgn="base" hangingPunct="0">
              <a:spcBef>
                <a:spcPct val="30000"/>
              </a:spcBef>
              <a:spcAft>
                <a:spcPct val="0"/>
              </a:spcAft>
              <a:defRPr sz="1200">
                <a:solidFill>
                  <a:schemeClr val="tx1"/>
                </a:solidFill>
                <a:latin typeface="Calibri" panose="020F0502020204030204" pitchFamily="34" charset="0"/>
                <a:ea typeface="Arial" panose="020B0604020202020204" pitchFamily="34" charset="0"/>
                <a:cs typeface="Arial" panose="020B0604020202020204" pitchFamily="34" charset="0"/>
              </a:defRPr>
            </a:lvl7pPr>
            <a:lvl8pPr marL="3624417" indent="-241628" eaLnBrk="0" fontAlgn="base" hangingPunct="0">
              <a:spcBef>
                <a:spcPct val="30000"/>
              </a:spcBef>
              <a:spcAft>
                <a:spcPct val="0"/>
              </a:spcAft>
              <a:defRPr sz="1200">
                <a:solidFill>
                  <a:schemeClr val="tx1"/>
                </a:solidFill>
                <a:latin typeface="Calibri" panose="020F0502020204030204" pitchFamily="34" charset="0"/>
                <a:ea typeface="Arial" panose="020B0604020202020204" pitchFamily="34" charset="0"/>
                <a:cs typeface="Arial" panose="020B0604020202020204" pitchFamily="34" charset="0"/>
              </a:defRPr>
            </a:lvl8pPr>
            <a:lvl9pPr marL="4107673" indent="-241628" eaLnBrk="0" fontAlgn="base" hangingPunct="0">
              <a:spcBef>
                <a:spcPct val="30000"/>
              </a:spcBef>
              <a:spcAft>
                <a:spcPct val="0"/>
              </a:spcAft>
              <a:defRPr sz="1200">
                <a:solidFill>
                  <a:schemeClr val="tx1"/>
                </a:solidFill>
                <a:latin typeface="Calibri" panose="020F0502020204030204" pitchFamily="34" charset="0"/>
                <a:ea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99E1D6E-754B-4DD7-9535-49631513182B}"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Arial" panose="020B0604020202020204" pitchFamily="34" charset="0"/>
            </a:endParaRPr>
          </a:p>
        </p:txBody>
      </p:sp>
      <p:sp>
        <p:nvSpPr>
          <p:cNvPr id="4" name="Notes Placeholder 3">
            <a:extLst>
              <a:ext uri="{FF2B5EF4-FFF2-40B4-BE49-F238E27FC236}">
                <a16:creationId xmlns:a16="http://schemas.microsoft.com/office/drawing/2014/main" id="{AF9DA8CD-888C-4123-93BF-8952498EB7FF}"/>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065087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294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cs typeface="Arial" panose="020B0604020202020204" pitchFamily="34" charset="0"/>
              </a:defRPr>
            </a:lvl1pPr>
            <a:lvl2pPr marL="785291" indent="-302034">
              <a:spcBef>
                <a:spcPct val="30000"/>
              </a:spcBef>
              <a:defRPr sz="1200">
                <a:solidFill>
                  <a:schemeClr val="tx1"/>
                </a:solidFill>
                <a:latin typeface="Calibri" panose="020F0502020204030204" pitchFamily="34" charset="0"/>
                <a:ea typeface="Arial" panose="020B0604020202020204" pitchFamily="34" charset="0"/>
                <a:cs typeface="Arial" panose="020B0604020202020204" pitchFamily="34" charset="0"/>
              </a:defRPr>
            </a:lvl2pPr>
            <a:lvl3pPr marL="1208139" indent="-241628">
              <a:spcBef>
                <a:spcPct val="30000"/>
              </a:spcBef>
              <a:defRPr sz="1200">
                <a:solidFill>
                  <a:schemeClr val="tx1"/>
                </a:solidFill>
                <a:latin typeface="Calibri" panose="020F0502020204030204" pitchFamily="34" charset="0"/>
                <a:ea typeface="Arial" panose="020B0604020202020204" pitchFamily="34" charset="0"/>
                <a:cs typeface="Arial" panose="020B0604020202020204" pitchFamily="34" charset="0"/>
              </a:defRPr>
            </a:lvl3pPr>
            <a:lvl4pPr marL="1691395" indent="-241628">
              <a:spcBef>
                <a:spcPct val="30000"/>
              </a:spcBef>
              <a:defRPr sz="1200">
                <a:solidFill>
                  <a:schemeClr val="tx1"/>
                </a:solidFill>
                <a:latin typeface="Calibri" panose="020F0502020204030204" pitchFamily="34" charset="0"/>
                <a:ea typeface="Arial" panose="020B0604020202020204" pitchFamily="34" charset="0"/>
                <a:cs typeface="Arial" panose="020B0604020202020204" pitchFamily="34" charset="0"/>
              </a:defRPr>
            </a:lvl4pPr>
            <a:lvl5pPr marL="2174650" indent="-241628">
              <a:spcBef>
                <a:spcPct val="30000"/>
              </a:spcBef>
              <a:defRPr sz="1200">
                <a:solidFill>
                  <a:schemeClr val="tx1"/>
                </a:solidFill>
                <a:latin typeface="Calibri" panose="020F0502020204030204" pitchFamily="34" charset="0"/>
                <a:ea typeface="Arial" panose="020B0604020202020204" pitchFamily="34" charset="0"/>
                <a:cs typeface="Arial" panose="020B0604020202020204" pitchFamily="34" charset="0"/>
              </a:defRPr>
            </a:lvl5pPr>
            <a:lvl6pPr marL="2657905" indent="-241628" eaLnBrk="0" fontAlgn="base" hangingPunct="0">
              <a:spcBef>
                <a:spcPct val="30000"/>
              </a:spcBef>
              <a:spcAft>
                <a:spcPct val="0"/>
              </a:spcAft>
              <a:defRPr sz="1200">
                <a:solidFill>
                  <a:schemeClr val="tx1"/>
                </a:solidFill>
                <a:latin typeface="Calibri" panose="020F0502020204030204" pitchFamily="34" charset="0"/>
                <a:ea typeface="Arial" panose="020B0604020202020204" pitchFamily="34" charset="0"/>
                <a:cs typeface="Arial" panose="020B0604020202020204" pitchFamily="34" charset="0"/>
              </a:defRPr>
            </a:lvl6pPr>
            <a:lvl7pPr marL="3141161" indent="-241628" eaLnBrk="0" fontAlgn="base" hangingPunct="0">
              <a:spcBef>
                <a:spcPct val="30000"/>
              </a:spcBef>
              <a:spcAft>
                <a:spcPct val="0"/>
              </a:spcAft>
              <a:defRPr sz="1200">
                <a:solidFill>
                  <a:schemeClr val="tx1"/>
                </a:solidFill>
                <a:latin typeface="Calibri" panose="020F0502020204030204" pitchFamily="34" charset="0"/>
                <a:ea typeface="Arial" panose="020B0604020202020204" pitchFamily="34" charset="0"/>
                <a:cs typeface="Arial" panose="020B0604020202020204" pitchFamily="34" charset="0"/>
              </a:defRPr>
            </a:lvl7pPr>
            <a:lvl8pPr marL="3624417" indent="-241628" eaLnBrk="0" fontAlgn="base" hangingPunct="0">
              <a:spcBef>
                <a:spcPct val="30000"/>
              </a:spcBef>
              <a:spcAft>
                <a:spcPct val="0"/>
              </a:spcAft>
              <a:defRPr sz="1200">
                <a:solidFill>
                  <a:schemeClr val="tx1"/>
                </a:solidFill>
                <a:latin typeface="Calibri" panose="020F0502020204030204" pitchFamily="34" charset="0"/>
                <a:ea typeface="Arial" panose="020B0604020202020204" pitchFamily="34" charset="0"/>
                <a:cs typeface="Arial" panose="020B0604020202020204" pitchFamily="34" charset="0"/>
              </a:defRPr>
            </a:lvl8pPr>
            <a:lvl9pPr marL="4107673" indent="-241628" eaLnBrk="0" fontAlgn="base" hangingPunct="0">
              <a:spcBef>
                <a:spcPct val="30000"/>
              </a:spcBef>
              <a:spcAft>
                <a:spcPct val="0"/>
              </a:spcAft>
              <a:defRPr sz="1200">
                <a:solidFill>
                  <a:schemeClr val="tx1"/>
                </a:solidFill>
                <a:latin typeface="Calibri" panose="020F0502020204030204" pitchFamily="34" charset="0"/>
                <a:ea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99E1D6E-754B-4DD7-9535-49631513182B}"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Arial" panose="020B0604020202020204" pitchFamily="34" charset="0"/>
            </a:endParaRPr>
          </a:p>
        </p:txBody>
      </p:sp>
      <p:sp>
        <p:nvSpPr>
          <p:cNvPr id="4" name="Notes Placeholder 3">
            <a:extLst>
              <a:ext uri="{FF2B5EF4-FFF2-40B4-BE49-F238E27FC236}">
                <a16:creationId xmlns:a16="http://schemas.microsoft.com/office/drawing/2014/main" id="{D9AEA07A-3E2A-4F5F-B37E-437A2C7780E1}"/>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8469054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314BB80-9B9C-4921-857A-03CE707AA44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43212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314BB80-9B9C-4921-857A-03CE707AA442}" type="slidenum">
              <a:rPr lang="en-US" smtClean="0"/>
              <a:t>30</a:t>
            </a:fld>
            <a:endParaRPr lang="en-US" dirty="0"/>
          </a:p>
        </p:txBody>
      </p:sp>
      <p:sp>
        <p:nvSpPr>
          <p:cNvPr id="6" name="Notes Placeholder 5">
            <a:extLst>
              <a:ext uri="{FF2B5EF4-FFF2-40B4-BE49-F238E27FC236}">
                <a16:creationId xmlns:a16="http://schemas.microsoft.com/office/drawing/2014/main" id="{B462D063-44A4-41C4-93A4-10C9CF2FD7C2}"/>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2678136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314BB80-9B9C-4921-857A-03CE707AA442}" type="slidenum">
              <a:rPr lang="en-US" smtClean="0"/>
              <a:t>31</a:t>
            </a:fld>
            <a:endParaRPr lang="en-US" dirty="0"/>
          </a:p>
        </p:txBody>
      </p:sp>
      <p:sp>
        <p:nvSpPr>
          <p:cNvPr id="6" name="Notes Placeholder 5">
            <a:extLst>
              <a:ext uri="{FF2B5EF4-FFF2-40B4-BE49-F238E27FC236}">
                <a16:creationId xmlns:a16="http://schemas.microsoft.com/office/drawing/2014/main" id="{9E0F9C6D-2B0E-46F0-A58F-675A093AC490}"/>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3133929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314BB80-9B9C-4921-857A-03CE707AA442}" type="slidenum">
              <a:rPr lang="en-US" smtClean="0"/>
              <a:t>32</a:t>
            </a:fld>
            <a:endParaRPr lang="en-US" dirty="0"/>
          </a:p>
        </p:txBody>
      </p:sp>
    </p:spTree>
    <p:extLst>
      <p:ext uri="{BB962C8B-B14F-4D97-AF65-F5344CB8AC3E}">
        <p14:creationId xmlns:p14="http://schemas.microsoft.com/office/powerpoint/2010/main" val="28754138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530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charset="0"/>
                <a:ea typeface="ＭＳ Ｐゴシック" charset="0"/>
                <a:cs typeface="Arial" charset="0"/>
              </a:defRPr>
            </a:lvl1pPr>
            <a:lvl2pPr marL="763530" indent="-293665">
              <a:defRPr sz="1200">
                <a:solidFill>
                  <a:schemeClr val="tx2"/>
                </a:solidFill>
                <a:latin typeface="Arial" charset="0"/>
                <a:ea typeface="Arial" charset="0"/>
                <a:cs typeface="Arial" charset="0"/>
              </a:defRPr>
            </a:lvl2pPr>
            <a:lvl3pPr marL="1174661" indent="-234932">
              <a:defRPr sz="1200">
                <a:solidFill>
                  <a:schemeClr val="tx2"/>
                </a:solidFill>
                <a:latin typeface="Arial" charset="0"/>
                <a:ea typeface="Arial" charset="0"/>
                <a:cs typeface="Arial" charset="0"/>
              </a:defRPr>
            </a:lvl3pPr>
            <a:lvl4pPr marL="1644526" indent="-234932">
              <a:defRPr sz="1200">
                <a:solidFill>
                  <a:schemeClr val="tx2"/>
                </a:solidFill>
                <a:latin typeface="Arial" charset="0"/>
                <a:ea typeface="Arial" charset="0"/>
                <a:cs typeface="Arial" charset="0"/>
              </a:defRPr>
            </a:lvl4pPr>
            <a:lvl5pPr marL="2114390" indent="-234932">
              <a:defRPr sz="1200">
                <a:solidFill>
                  <a:schemeClr val="tx2"/>
                </a:solidFill>
                <a:latin typeface="Arial" charset="0"/>
                <a:ea typeface="Arial" charset="0"/>
                <a:cs typeface="Arial" charset="0"/>
              </a:defRPr>
            </a:lvl5pPr>
            <a:lvl6pPr marL="2584254" indent="-234932" eaLnBrk="0" fontAlgn="base" hangingPunct="0">
              <a:spcBef>
                <a:spcPct val="0"/>
              </a:spcBef>
              <a:spcAft>
                <a:spcPct val="0"/>
              </a:spcAft>
              <a:defRPr sz="1200">
                <a:solidFill>
                  <a:schemeClr val="tx2"/>
                </a:solidFill>
                <a:latin typeface="Arial" charset="0"/>
                <a:ea typeface="Arial" charset="0"/>
                <a:cs typeface="Arial" charset="0"/>
              </a:defRPr>
            </a:lvl6pPr>
            <a:lvl7pPr marL="3054119" indent="-234932" eaLnBrk="0" fontAlgn="base" hangingPunct="0">
              <a:spcBef>
                <a:spcPct val="0"/>
              </a:spcBef>
              <a:spcAft>
                <a:spcPct val="0"/>
              </a:spcAft>
              <a:defRPr sz="1200">
                <a:solidFill>
                  <a:schemeClr val="tx2"/>
                </a:solidFill>
                <a:latin typeface="Arial" charset="0"/>
                <a:ea typeface="Arial" charset="0"/>
                <a:cs typeface="Arial" charset="0"/>
              </a:defRPr>
            </a:lvl7pPr>
            <a:lvl8pPr marL="3523983" indent="-234932" eaLnBrk="0" fontAlgn="base" hangingPunct="0">
              <a:spcBef>
                <a:spcPct val="0"/>
              </a:spcBef>
              <a:spcAft>
                <a:spcPct val="0"/>
              </a:spcAft>
              <a:defRPr sz="1200">
                <a:solidFill>
                  <a:schemeClr val="tx2"/>
                </a:solidFill>
                <a:latin typeface="Arial" charset="0"/>
                <a:ea typeface="Arial" charset="0"/>
                <a:cs typeface="Arial" charset="0"/>
              </a:defRPr>
            </a:lvl8pPr>
            <a:lvl9pPr marL="3993848" indent="-234932" eaLnBrk="0" fontAlgn="base" hangingPunct="0">
              <a:spcBef>
                <a:spcPct val="0"/>
              </a:spcBef>
              <a:spcAft>
                <a:spcPct val="0"/>
              </a:spcAft>
              <a:defRPr sz="1200">
                <a:solidFill>
                  <a:schemeClr val="tx2"/>
                </a:solidFill>
                <a:latin typeface="Arial" charset="0"/>
                <a:ea typeface="Arial" charset="0"/>
                <a:cs typeface="Arial" charset="0"/>
              </a:defRPr>
            </a:lvl9pPr>
          </a:lstStyle>
          <a:p>
            <a:fld id="{B9A39AB4-D823-764F-A2CC-FBD7C4668E8B}" type="slidenum">
              <a:rPr lang="en-US">
                <a:solidFill>
                  <a:schemeClr val="tx1"/>
                </a:solidFill>
                <a:latin typeface="Calibri" charset="0"/>
                <a:cs typeface="ＭＳ Ｐゴシック" charset="0"/>
              </a:rPr>
              <a:pPr/>
              <a:t>33</a:t>
            </a:fld>
            <a:endParaRPr lang="en-US" dirty="0">
              <a:solidFill>
                <a:schemeClr val="tx1"/>
              </a:solidFill>
              <a:latin typeface="Calibri" charset="0"/>
              <a:cs typeface="ＭＳ Ｐゴシック" charset="0"/>
            </a:endParaRPr>
          </a:p>
        </p:txBody>
      </p:sp>
      <p:sp>
        <p:nvSpPr>
          <p:cNvPr id="3" name="Notes Placeholder 2">
            <a:extLst>
              <a:ext uri="{FF2B5EF4-FFF2-40B4-BE49-F238E27FC236}">
                <a16:creationId xmlns:a16="http://schemas.microsoft.com/office/drawing/2014/main" id="{B9C9DD3A-07BA-435E-B3D9-F3E0163270A1}"/>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73396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734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charset="0"/>
                <a:ea typeface="ＭＳ Ｐゴシック" charset="0"/>
                <a:cs typeface="Arial" charset="0"/>
              </a:defRPr>
            </a:lvl1pPr>
            <a:lvl2pPr marL="763530" indent="-293665">
              <a:defRPr sz="1200">
                <a:solidFill>
                  <a:schemeClr val="tx2"/>
                </a:solidFill>
                <a:latin typeface="Arial" charset="0"/>
                <a:ea typeface="Arial" charset="0"/>
                <a:cs typeface="Arial" charset="0"/>
              </a:defRPr>
            </a:lvl2pPr>
            <a:lvl3pPr marL="1174661" indent="-234932">
              <a:defRPr sz="1200">
                <a:solidFill>
                  <a:schemeClr val="tx2"/>
                </a:solidFill>
                <a:latin typeface="Arial" charset="0"/>
                <a:ea typeface="Arial" charset="0"/>
                <a:cs typeface="Arial" charset="0"/>
              </a:defRPr>
            </a:lvl3pPr>
            <a:lvl4pPr marL="1644526" indent="-234932">
              <a:defRPr sz="1200">
                <a:solidFill>
                  <a:schemeClr val="tx2"/>
                </a:solidFill>
                <a:latin typeface="Arial" charset="0"/>
                <a:ea typeface="Arial" charset="0"/>
                <a:cs typeface="Arial" charset="0"/>
              </a:defRPr>
            </a:lvl4pPr>
            <a:lvl5pPr marL="2114390" indent="-234932">
              <a:defRPr sz="1200">
                <a:solidFill>
                  <a:schemeClr val="tx2"/>
                </a:solidFill>
                <a:latin typeface="Arial" charset="0"/>
                <a:ea typeface="Arial" charset="0"/>
                <a:cs typeface="Arial" charset="0"/>
              </a:defRPr>
            </a:lvl5pPr>
            <a:lvl6pPr marL="2584254" indent="-234932" eaLnBrk="0" fontAlgn="base" hangingPunct="0">
              <a:spcBef>
                <a:spcPct val="0"/>
              </a:spcBef>
              <a:spcAft>
                <a:spcPct val="0"/>
              </a:spcAft>
              <a:defRPr sz="1200">
                <a:solidFill>
                  <a:schemeClr val="tx2"/>
                </a:solidFill>
                <a:latin typeface="Arial" charset="0"/>
                <a:ea typeface="Arial" charset="0"/>
                <a:cs typeface="Arial" charset="0"/>
              </a:defRPr>
            </a:lvl6pPr>
            <a:lvl7pPr marL="3054119" indent="-234932" eaLnBrk="0" fontAlgn="base" hangingPunct="0">
              <a:spcBef>
                <a:spcPct val="0"/>
              </a:spcBef>
              <a:spcAft>
                <a:spcPct val="0"/>
              </a:spcAft>
              <a:defRPr sz="1200">
                <a:solidFill>
                  <a:schemeClr val="tx2"/>
                </a:solidFill>
                <a:latin typeface="Arial" charset="0"/>
                <a:ea typeface="Arial" charset="0"/>
                <a:cs typeface="Arial" charset="0"/>
              </a:defRPr>
            </a:lvl7pPr>
            <a:lvl8pPr marL="3523983" indent="-234932" eaLnBrk="0" fontAlgn="base" hangingPunct="0">
              <a:spcBef>
                <a:spcPct val="0"/>
              </a:spcBef>
              <a:spcAft>
                <a:spcPct val="0"/>
              </a:spcAft>
              <a:defRPr sz="1200">
                <a:solidFill>
                  <a:schemeClr val="tx2"/>
                </a:solidFill>
                <a:latin typeface="Arial" charset="0"/>
                <a:ea typeface="Arial" charset="0"/>
                <a:cs typeface="Arial" charset="0"/>
              </a:defRPr>
            </a:lvl8pPr>
            <a:lvl9pPr marL="3993848" indent="-234932" eaLnBrk="0" fontAlgn="base" hangingPunct="0">
              <a:spcBef>
                <a:spcPct val="0"/>
              </a:spcBef>
              <a:spcAft>
                <a:spcPct val="0"/>
              </a:spcAft>
              <a:defRPr sz="1200">
                <a:solidFill>
                  <a:schemeClr val="tx2"/>
                </a:solidFill>
                <a:latin typeface="Arial" charset="0"/>
                <a:ea typeface="Arial" charset="0"/>
                <a:cs typeface="Arial" charset="0"/>
              </a:defRPr>
            </a:lvl9pPr>
          </a:lstStyle>
          <a:p>
            <a:fld id="{5F00DF45-7AFA-6F4A-BC14-12382BAD8B57}" type="slidenum">
              <a:rPr lang="en-US">
                <a:solidFill>
                  <a:schemeClr val="tx1"/>
                </a:solidFill>
                <a:latin typeface="Calibri" charset="0"/>
                <a:cs typeface="ＭＳ Ｐゴシック" charset="0"/>
              </a:rPr>
              <a:pPr/>
              <a:t>34</a:t>
            </a:fld>
            <a:endParaRPr lang="en-US" dirty="0">
              <a:solidFill>
                <a:schemeClr val="tx1"/>
              </a:solidFill>
              <a:latin typeface="Calibri" charset="0"/>
              <a:cs typeface="ＭＳ Ｐゴシック" charset="0"/>
            </a:endParaRPr>
          </a:p>
        </p:txBody>
      </p:sp>
      <p:sp>
        <p:nvSpPr>
          <p:cNvPr id="3" name="Notes Placeholder 2">
            <a:extLst>
              <a:ext uri="{FF2B5EF4-FFF2-40B4-BE49-F238E27FC236}">
                <a16:creationId xmlns:a16="http://schemas.microsoft.com/office/drawing/2014/main" id="{6B38C0DA-3CDE-4BFC-9B3D-8D64110CF92D}"/>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8199990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144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charset="0"/>
                <a:ea typeface="ＭＳ Ｐゴシック" charset="0"/>
                <a:cs typeface="Arial" charset="0"/>
              </a:defRPr>
            </a:lvl1pPr>
            <a:lvl2pPr marL="763530" indent="-293665">
              <a:defRPr sz="1200">
                <a:solidFill>
                  <a:schemeClr val="tx2"/>
                </a:solidFill>
                <a:latin typeface="Arial" charset="0"/>
                <a:ea typeface="Arial" charset="0"/>
                <a:cs typeface="Arial" charset="0"/>
              </a:defRPr>
            </a:lvl2pPr>
            <a:lvl3pPr marL="1174661" indent="-234932">
              <a:defRPr sz="1200">
                <a:solidFill>
                  <a:schemeClr val="tx2"/>
                </a:solidFill>
                <a:latin typeface="Arial" charset="0"/>
                <a:ea typeface="Arial" charset="0"/>
                <a:cs typeface="Arial" charset="0"/>
              </a:defRPr>
            </a:lvl3pPr>
            <a:lvl4pPr marL="1644526" indent="-234932">
              <a:defRPr sz="1200">
                <a:solidFill>
                  <a:schemeClr val="tx2"/>
                </a:solidFill>
                <a:latin typeface="Arial" charset="0"/>
                <a:ea typeface="Arial" charset="0"/>
                <a:cs typeface="Arial" charset="0"/>
              </a:defRPr>
            </a:lvl4pPr>
            <a:lvl5pPr marL="2114390" indent="-234932">
              <a:defRPr sz="1200">
                <a:solidFill>
                  <a:schemeClr val="tx2"/>
                </a:solidFill>
                <a:latin typeface="Arial" charset="0"/>
                <a:ea typeface="Arial" charset="0"/>
                <a:cs typeface="Arial" charset="0"/>
              </a:defRPr>
            </a:lvl5pPr>
            <a:lvl6pPr marL="2584254" indent="-234932" eaLnBrk="0" fontAlgn="base" hangingPunct="0">
              <a:spcBef>
                <a:spcPct val="0"/>
              </a:spcBef>
              <a:spcAft>
                <a:spcPct val="0"/>
              </a:spcAft>
              <a:defRPr sz="1200">
                <a:solidFill>
                  <a:schemeClr val="tx2"/>
                </a:solidFill>
                <a:latin typeface="Arial" charset="0"/>
                <a:ea typeface="Arial" charset="0"/>
                <a:cs typeface="Arial" charset="0"/>
              </a:defRPr>
            </a:lvl6pPr>
            <a:lvl7pPr marL="3054119" indent="-234932" eaLnBrk="0" fontAlgn="base" hangingPunct="0">
              <a:spcBef>
                <a:spcPct val="0"/>
              </a:spcBef>
              <a:spcAft>
                <a:spcPct val="0"/>
              </a:spcAft>
              <a:defRPr sz="1200">
                <a:solidFill>
                  <a:schemeClr val="tx2"/>
                </a:solidFill>
                <a:latin typeface="Arial" charset="0"/>
                <a:ea typeface="Arial" charset="0"/>
                <a:cs typeface="Arial" charset="0"/>
              </a:defRPr>
            </a:lvl7pPr>
            <a:lvl8pPr marL="3523983" indent="-234932" eaLnBrk="0" fontAlgn="base" hangingPunct="0">
              <a:spcBef>
                <a:spcPct val="0"/>
              </a:spcBef>
              <a:spcAft>
                <a:spcPct val="0"/>
              </a:spcAft>
              <a:defRPr sz="1200">
                <a:solidFill>
                  <a:schemeClr val="tx2"/>
                </a:solidFill>
                <a:latin typeface="Arial" charset="0"/>
                <a:ea typeface="Arial" charset="0"/>
                <a:cs typeface="Arial" charset="0"/>
              </a:defRPr>
            </a:lvl8pPr>
            <a:lvl9pPr marL="3993848" indent="-234932" eaLnBrk="0" fontAlgn="base" hangingPunct="0">
              <a:spcBef>
                <a:spcPct val="0"/>
              </a:spcBef>
              <a:spcAft>
                <a:spcPct val="0"/>
              </a:spcAft>
              <a:defRPr sz="1200">
                <a:solidFill>
                  <a:schemeClr val="tx2"/>
                </a:solidFill>
                <a:latin typeface="Arial" charset="0"/>
                <a:ea typeface="Arial" charset="0"/>
                <a:cs typeface="Arial" charset="0"/>
              </a:defRPr>
            </a:lvl9pPr>
          </a:lstStyle>
          <a:p>
            <a:fld id="{E8C3013B-34EC-1240-9B9B-7C1C36A35A1E}" type="slidenum">
              <a:rPr lang="en-US">
                <a:solidFill>
                  <a:schemeClr val="tx1"/>
                </a:solidFill>
                <a:latin typeface="Calibri" charset="0"/>
                <a:cs typeface="ＭＳ Ｐゴシック" charset="0"/>
              </a:rPr>
              <a:pPr/>
              <a:t>35</a:t>
            </a:fld>
            <a:endParaRPr lang="en-US" dirty="0">
              <a:solidFill>
                <a:schemeClr val="tx1"/>
              </a:solidFill>
              <a:latin typeface="Calibri" charset="0"/>
              <a:cs typeface="ＭＳ Ｐゴシック" charset="0"/>
            </a:endParaRPr>
          </a:p>
        </p:txBody>
      </p:sp>
      <p:sp>
        <p:nvSpPr>
          <p:cNvPr id="3" name="Notes Placeholder 2">
            <a:extLst>
              <a:ext uri="{FF2B5EF4-FFF2-40B4-BE49-F238E27FC236}">
                <a16:creationId xmlns:a16="http://schemas.microsoft.com/office/drawing/2014/main" id="{C971DE07-FBC2-4BBC-BA26-135C7DDFDD4E}"/>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9620433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p:spPr>
      </p:sp>
      <p:sp>
        <p:nvSpPr>
          <p:cNvPr id="131076" name="Slide Number Placeholder 3"/>
          <p:cNvSpPr>
            <a:spLocks noGrp="1"/>
          </p:cNvSpPr>
          <p:nvPr>
            <p:ph type="sldNum" sz="quarter" idx="5"/>
          </p:nvPr>
        </p:nvSpPr>
        <p:spPr bwMode="auto">
          <a:noFill/>
          <a:ln>
            <a:miter lim="800000"/>
            <a:headEnd/>
            <a:tailEnd/>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41A2FFB-E261-4C56-94DD-EB3449F4E6E1}" type="slidenum">
              <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altLang="en-US" sz="12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mn-cs"/>
            </a:endParaRPr>
          </a:p>
        </p:txBody>
      </p:sp>
      <p:sp>
        <p:nvSpPr>
          <p:cNvPr id="3" name="Notes Placeholder 2">
            <a:extLst>
              <a:ext uri="{FF2B5EF4-FFF2-40B4-BE49-F238E27FC236}">
                <a16:creationId xmlns:a16="http://schemas.microsoft.com/office/drawing/2014/main" id="{C4492865-9D76-4E5E-A7A9-8617405AEC14}"/>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52891654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panose="020B0604020202020204" pitchFamily="34" charset="0"/>
                <a:cs typeface="Arial" panose="020B0604020202020204" pitchFamily="34" charset="0"/>
              </a:defRPr>
            </a:lvl1pPr>
            <a:lvl2pPr marL="785291" indent="-302034">
              <a:defRPr sz="1200">
                <a:solidFill>
                  <a:schemeClr val="tx2"/>
                </a:solidFill>
                <a:latin typeface="Arial" panose="020B0604020202020204" pitchFamily="34" charset="0"/>
                <a:cs typeface="Arial" panose="020B0604020202020204" pitchFamily="34" charset="0"/>
              </a:defRPr>
            </a:lvl2pPr>
            <a:lvl3pPr marL="1208139" indent="-241628">
              <a:defRPr sz="1200">
                <a:solidFill>
                  <a:schemeClr val="tx2"/>
                </a:solidFill>
                <a:latin typeface="Arial" panose="020B0604020202020204" pitchFamily="34" charset="0"/>
                <a:cs typeface="Arial" panose="020B0604020202020204" pitchFamily="34" charset="0"/>
              </a:defRPr>
            </a:lvl3pPr>
            <a:lvl4pPr marL="1691395" indent="-241628">
              <a:defRPr sz="1200">
                <a:solidFill>
                  <a:schemeClr val="tx2"/>
                </a:solidFill>
                <a:latin typeface="Arial" panose="020B0604020202020204" pitchFamily="34" charset="0"/>
                <a:cs typeface="Arial" panose="020B0604020202020204" pitchFamily="34" charset="0"/>
              </a:defRPr>
            </a:lvl4pPr>
            <a:lvl5pPr marL="2174650" indent="-241628">
              <a:defRPr sz="1200">
                <a:solidFill>
                  <a:schemeClr val="tx2"/>
                </a:solidFill>
                <a:latin typeface="Arial" panose="020B0604020202020204" pitchFamily="34" charset="0"/>
                <a:cs typeface="Arial" panose="020B0604020202020204" pitchFamily="34" charset="0"/>
              </a:defRPr>
            </a:lvl5pPr>
            <a:lvl6pPr marL="2657905" indent="-241628"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6pPr>
            <a:lvl7pPr marL="3141161" indent="-241628"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7pPr>
            <a:lvl8pPr marL="3624417" indent="-241628"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8pPr>
            <a:lvl9pPr marL="4107673" indent="-241628"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CD494CB-4B16-4494-AEC1-7E477BD445AD}"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endParaRPr>
          </a:p>
        </p:txBody>
      </p:sp>
      <p:sp>
        <p:nvSpPr>
          <p:cNvPr id="89091" name="Rectangle 2"/>
          <p:cNvSpPr>
            <a:spLocks noGrp="1" noRot="1" noChangeAspect="1" noChangeArrowheads="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3F543C5E-DF90-41F2-9638-DF44BFD32BCE}"/>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27529842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933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panose="020B0604020202020204" pitchFamily="34" charset="0"/>
                <a:ea typeface="MS PGothic" panose="020B0600070205080204" pitchFamily="34" charset="-128"/>
              </a:defRPr>
            </a:lvl1pPr>
            <a:lvl2pPr marL="785291" indent="-302034">
              <a:defRPr sz="1200">
                <a:solidFill>
                  <a:schemeClr val="tx2"/>
                </a:solidFill>
                <a:latin typeface="Arial" panose="020B0604020202020204" pitchFamily="34" charset="0"/>
                <a:ea typeface="MS PGothic" panose="020B0600070205080204" pitchFamily="34" charset="-128"/>
              </a:defRPr>
            </a:lvl2pPr>
            <a:lvl3pPr marL="1208139" indent="-241628">
              <a:defRPr sz="1200">
                <a:solidFill>
                  <a:schemeClr val="tx2"/>
                </a:solidFill>
                <a:latin typeface="Arial" panose="020B0604020202020204" pitchFamily="34" charset="0"/>
                <a:ea typeface="MS PGothic" panose="020B0600070205080204" pitchFamily="34" charset="-128"/>
              </a:defRPr>
            </a:lvl3pPr>
            <a:lvl4pPr marL="1691395" indent="-241628">
              <a:defRPr sz="1200">
                <a:solidFill>
                  <a:schemeClr val="tx2"/>
                </a:solidFill>
                <a:latin typeface="Arial" panose="020B0604020202020204" pitchFamily="34" charset="0"/>
                <a:ea typeface="MS PGothic" panose="020B0600070205080204" pitchFamily="34" charset="-128"/>
              </a:defRPr>
            </a:lvl4pPr>
            <a:lvl5pPr marL="2174650" indent="-241628">
              <a:defRPr sz="1200">
                <a:solidFill>
                  <a:schemeClr val="tx2"/>
                </a:solidFill>
                <a:latin typeface="Arial" panose="020B0604020202020204" pitchFamily="34" charset="0"/>
                <a:ea typeface="MS PGothic" panose="020B0600070205080204" pitchFamily="34" charset="-128"/>
              </a:defRPr>
            </a:lvl5pPr>
            <a:lvl6pPr marL="2657905" indent="-241628"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6pPr>
            <a:lvl7pPr marL="3141161" indent="-241628"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7pPr>
            <a:lvl8pPr marL="3624417" indent="-241628"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8pPr>
            <a:lvl9pPr marL="4107673" indent="-241628"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C6BC602-2839-4D3F-88F6-D226A9B62A05}"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3" name="Notes Placeholder 2">
            <a:extLst>
              <a:ext uri="{FF2B5EF4-FFF2-40B4-BE49-F238E27FC236}">
                <a16:creationId xmlns:a16="http://schemas.microsoft.com/office/drawing/2014/main" id="{6FA818A7-18FF-455F-8387-4A9836C42C57}"/>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86323326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0138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panose="020B0604020202020204" pitchFamily="34" charset="0"/>
                <a:ea typeface="MS PGothic" panose="020B0600070205080204" pitchFamily="34" charset="-128"/>
              </a:defRPr>
            </a:lvl1pPr>
            <a:lvl2pPr marL="785291" indent="-302034">
              <a:defRPr sz="1200">
                <a:solidFill>
                  <a:schemeClr val="tx2"/>
                </a:solidFill>
                <a:latin typeface="Arial" panose="020B0604020202020204" pitchFamily="34" charset="0"/>
                <a:ea typeface="MS PGothic" panose="020B0600070205080204" pitchFamily="34" charset="-128"/>
              </a:defRPr>
            </a:lvl2pPr>
            <a:lvl3pPr marL="1208139" indent="-241628">
              <a:defRPr sz="1200">
                <a:solidFill>
                  <a:schemeClr val="tx2"/>
                </a:solidFill>
                <a:latin typeface="Arial" panose="020B0604020202020204" pitchFamily="34" charset="0"/>
                <a:ea typeface="MS PGothic" panose="020B0600070205080204" pitchFamily="34" charset="-128"/>
              </a:defRPr>
            </a:lvl3pPr>
            <a:lvl4pPr marL="1691395" indent="-241628">
              <a:defRPr sz="1200">
                <a:solidFill>
                  <a:schemeClr val="tx2"/>
                </a:solidFill>
                <a:latin typeface="Arial" panose="020B0604020202020204" pitchFamily="34" charset="0"/>
                <a:ea typeface="MS PGothic" panose="020B0600070205080204" pitchFamily="34" charset="-128"/>
              </a:defRPr>
            </a:lvl4pPr>
            <a:lvl5pPr marL="2174650" indent="-241628">
              <a:defRPr sz="1200">
                <a:solidFill>
                  <a:schemeClr val="tx2"/>
                </a:solidFill>
                <a:latin typeface="Arial" panose="020B0604020202020204" pitchFamily="34" charset="0"/>
                <a:ea typeface="MS PGothic" panose="020B0600070205080204" pitchFamily="34" charset="-128"/>
              </a:defRPr>
            </a:lvl5pPr>
            <a:lvl6pPr marL="2657905" indent="-241628"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6pPr>
            <a:lvl7pPr marL="3141161" indent="-241628"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7pPr>
            <a:lvl8pPr marL="3624417" indent="-241628"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8pPr>
            <a:lvl9pPr marL="4107673" indent="-241628"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C6C623A-A938-49AF-9A79-C65F263A8DED}"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3" name="Notes Placeholder 2">
            <a:extLst>
              <a:ext uri="{FF2B5EF4-FFF2-40B4-BE49-F238E27FC236}">
                <a16:creationId xmlns:a16="http://schemas.microsoft.com/office/drawing/2014/main" id="{6F8FF6CE-C2B9-4D1F-BE6D-EED8F49AE05D}"/>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1697603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314BB80-9B9C-4921-857A-03CE707AA442}" type="slidenum">
              <a:rPr lang="en-US" smtClean="0"/>
              <a:t>4</a:t>
            </a:fld>
            <a:endParaRPr lang="en-US" dirty="0"/>
          </a:p>
        </p:txBody>
      </p:sp>
      <p:sp>
        <p:nvSpPr>
          <p:cNvPr id="6" name="Notes Placeholder 5">
            <a:extLst>
              <a:ext uri="{FF2B5EF4-FFF2-40B4-BE49-F238E27FC236}">
                <a16:creationId xmlns:a16="http://schemas.microsoft.com/office/drawing/2014/main" id="{2D655E17-8716-4A5D-9A9C-0EC79F1A6A64}"/>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23086785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0547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panose="020B0604020202020204" pitchFamily="34" charset="0"/>
                <a:ea typeface="MS PGothic" panose="020B0600070205080204" pitchFamily="34" charset="-128"/>
              </a:defRPr>
            </a:lvl1pPr>
            <a:lvl2pPr marL="785291" indent="-302034">
              <a:defRPr sz="1200">
                <a:solidFill>
                  <a:schemeClr val="tx2"/>
                </a:solidFill>
                <a:latin typeface="Arial" panose="020B0604020202020204" pitchFamily="34" charset="0"/>
                <a:ea typeface="MS PGothic" panose="020B0600070205080204" pitchFamily="34" charset="-128"/>
              </a:defRPr>
            </a:lvl2pPr>
            <a:lvl3pPr marL="1208139" indent="-241628">
              <a:defRPr sz="1200">
                <a:solidFill>
                  <a:schemeClr val="tx2"/>
                </a:solidFill>
                <a:latin typeface="Arial" panose="020B0604020202020204" pitchFamily="34" charset="0"/>
                <a:ea typeface="MS PGothic" panose="020B0600070205080204" pitchFamily="34" charset="-128"/>
              </a:defRPr>
            </a:lvl3pPr>
            <a:lvl4pPr marL="1691395" indent="-241628">
              <a:defRPr sz="1200">
                <a:solidFill>
                  <a:schemeClr val="tx2"/>
                </a:solidFill>
                <a:latin typeface="Arial" panose="020B0604020202020204" pitchFamily="34" charset="0"/>
                <a:ea typeface="MS PGothic" panose="020B0600070205080204" pitchFamily="34" charset="-128"/>
              </a:defRPr>
            </a:lvl4pPr>
            <a:lvl5pPr marL="2174650" indent="-241628">
              <a:defRPr sz="1200">
                <a:solidFill>
                  <a:schemeClr val="tx2"/>
                </a:solidFill>
                <a:latin typeface="Arial" panose="020B0604020202020204" pitchFamily="34" charset="0"/>
                <a:ea typeface="MS PGothic" panose="020B0600070205080204" pitchFamily="34" charset="-128"/>
              </a:defRPr>
            </a:lvl5pPr>
            <a:lvl6pPr marL="2657905" indent="-241628"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6pPr>
            <a:lvl7pPr marL="3141161" indent="-241628"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7pPr>
            <a:lvl8pPr marL="3624417" indent="-241628"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8pPr>
            <a:lvl9pPr marL="4107673" indent="-241628"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D505E63-DBAF-4CD4-9A66-CC7674AEC4EC}"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3" name="Notes Placeholder 2">
            <a:extLst>
              <a:ext uri="{FF2B5EF4-FFF2-40B4-BE49-F238E27FC236}">
                <a16:creationId xmlns:a16="http://schemas.microsoft.com/office/drawing/2014/main" id="{BD2A9D58-189D-462B-8043-2F0C3387C7A2}"/>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47304075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0752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panose="020B0604020202020204" pitchFamily="34" charset="0"/>
                <a:ea typeface="MS PGothic" panose="020B0600070205080204" pitchFamily="34" charset="-128"/>
              </a:defRPr>
            </a:lvl1pPr>
            <a:lvl2pPr marL="785291" indent="-302034">
              <a:defRPr sz="1200">
                <a:solidFill>
                  <a:schemeClr val="tx2"/>
                </a:solidFill>
                <a:latin typeface="Arial" panose="020B0604020202020204" pitchFamily="34" charset="0"/>
                <a:ea typeface="MS PGothic" panose="020B0600070205080204" pitchFamily="34" charset="-128"/>
              </a:defRPr>
            </a:lvl2pPr>
            <a:lvl3pPr marL="1208139" indent="-241628">
              <a:defRPr sz="1200">
                <a:solidFill>
                  <a:schemeClr val="tx2"/>
                </a:solidFill>
                <a:latin typeface="Arial" panose="020B0604020202020204" pitchFamily="34" charset="0"/>
                <a:ea typeface="MS PGothic" panose="020B0600070205080204" pitchFamily="34" charset="-128"/>
              </a:defRPr>
            </a:lvl3pPr>
            <a:lvl4pPr marL="1691395" indent="-241628">
              <a:defRPr sz="1200">
                <a:solidFill>
                  <a:schemeClr val="tx2"/>
                </a:solidFill>
                <a:latin typeface="Arial" panose="020B0604020202020204" pitchFamily="34" charset="0"/>
                <a:ea typeface="MS PGothic" panose="020B0600070205080204" pitchFamily="34" charset="-128"/>
              </a:defRPr>
            </a:lvl4pPr>
            <a:lvl5pPr marL="2174650" indent="-241628">
              <a:defRPr sz="1200">
                <a:solidFill>
                  <a:schemeClr val="tx2"/>
                </a:solidFill>
                <a:latin typeface="Arial" panose="020B0604020202020204" pitchFamily="34" charset="0"/>
                <a:ea typeface="MS PGothic" panose="020B0600070205080204" pitchFamily="34" charset="-128"/>
              </a:defRPr>
            </a:lvl5pPr>
            <a:lvl6pPr marL="2657905" indent="-241628"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6pPr>
            <a:lvl7pPr marL="3141161" indent="-241628"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7pPr>
            <a:lvl8pPr marL="3624417" indent="-241628"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8pPr>
            <a:lvl9pPr marL="4107673" indent="-241628"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84863A-911B-4D48-84DA-2E37CDC35221}"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3" name="Notes Placeholder 2">
            <a:extLst>
              <a:ext uri="{FF2B5EF4-FFF2-40B4-BE49-F238E27FC236}">
                <a16:creationId xmlns:a16="http://schemas.microsoft.com/office/drawing/2014/main" id="{5614501C-DD8D-4055-82F9-A1BC52E41F09}"/>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42616997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314BB80-9B9C-4921-857A-03CE707AA442}" type="slidenum">
              <a:rPr lang="en-US" smtClean="0"/>
              <a:t>42</a:t>
            </a:fld>
            <a:endParaRPr lang="en-US" dirty="0"/>
          </a:p>
        </p:txBody>
      </p:sp>
      <p:sp>
        <p:nvSpPr>
          <p:cNvPr id="6" name="Notes Placeholder 5">
            <a:extLst>
              <a:ext uri="{FF2B5EF4-FFF2-40B4-BE49-F238E27FC236}">
                <a16:creationId xmlns:a16="http://schemas.microsoft.com/office/drawing/2014/main" id="{34232569-1EDC-4105-9D90-33A4774AA4EF}"/>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53804493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314BB80-9B9C-4921-857A-03CE707AA442}" type="slidenum">
              <a:rPr lang="en-US" smtClean="0"/>
              <a:t>43</a:t>
            </a:fld>
            <a:endParaRPr lang="en-US" dirty="0"/>
          </a:p>
        </p:txBody>
      </p:sp>
      <p:sp>
        <p:nvSpPr>
          <p:cNvPr id="6" name="Notes Placeholder 5">
            <a:extLst>
              <a:ext uri="{FF2B5EF4-FFF2-40B4-BE49-F238E27FC236}">
                <a16:creationId xmlns:a16="http://schemas.microsoft.com/office/drawing/2014/main" id="{D4582FD2-03C6-45D0-B1D8-81417E44AC4C}"/>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29604883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314BB80-9B9C-4921-857A-03CE707AA442}" type="slidenum">
              <a:rPr lang="en-US" smtClean="0"/>
              <a:t>44</a:t>
            </a:fld>
            <a:endParaRPr lang="en-US" dirty="0"/>
          </a:p>
        </p:txBody>
      </p:sp>
    </p:spTree>
    <p:extLst>
      <p:ext uri="{BB962C8B-B14F-4D97-AF65-F5344CB8AC3E}">
        <p14:creationId xmlns:p14="http://schemas.microsoft.com/office/powerpoint/2010/main" val="88594283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9011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cs typeface="Arial" charset="0"/>
              </a:defRPr>
            </a:lvl1pPr>
            <a:lvl2pPr marL="763530" indent="-293665">
              <a:defRPr sz="1200">
                <a:solidFill>
                  <a:schemeClr val="tx1"/>
                </a:solidFill>
                <a:latin typeface="Calibri" charset="0"/>
                <a:ea typeface="Arial" charset="0"/>
                <a:cs typeface="Arial" charset="0"/>
              </a:defRPr>
            </a:lvl2pPr>
            <a:lvl3pPr marL="1174661" indent="-234932">
              <a:defRPr sz="1200">
                <a:solidFill>
                  <a:schemeClr val="tx1"/>
                </a:solidFill>
                <a:latin typeface="Calibri" charset="0"/>
                <a:ea typeface="Arial" charset="0"/>
                <a:cs typeface="Arial" charset="0"/>
              </a:defRPr>
            </a:lvl3pPr>
            <a:lvl4pPr marL="1644526" indent="-234932">
              <a:defRPr sz="1200">
                <a:solidFill>
                  <a:schemeClr val="tx1"/>
                </a:solidFill>
                <a:latin typeface="Calibri" charset="0"/>
                <a:ea typeface="Arial" charset="0"/>
                <a:cs typeface="Arial" charset="0"/>
              </a:defRPr>
            </a:lvl4pPr>
            <a:lvl5pPr marL="2114390" indent="-234932">
              <a:defRPr sz="1200">
                <a:solidFill>
                  <a:schemeClr val="tx1"/>
                </a:solidFill>
                <a:latin typeface="Calibri" charset="0"/>
                <a:ea typeface="Arial" charset="0"/>
                <a:cs typeface="Arial" charset="0"/>
              </a:defRPr>
            </a:lvl5pPr>
            <a:lvl6pPr marL="2584254" indent="-234932" eaLnBrk="0" fontAlgn="base" hangingPunct="0">
              <a:spcBef>
                <a:spcPct val="30000"/>
              </a:spcBef>
              <a:spcAft>
                <a:spcPct val="0"/>
              </a:spcAft>
              <a:defRPr sz="1200">
                <a:solidFill>
                  <a:schemeClr val="tx1"/>
                </a:solidFill>
                <a:latin typeface="Calibri" charset="0"/>
                <a:ea typeface="Arial" charset="0"/>
                <a:cs typeface="Arial" charset="0"/>
              </a:defRPr>
            </a:lvl6pPr>
            <a:lvl7pPr marL="3054119" indent="-234932" eaLnBrk="0" fontAlgn="base" hangingPunct="0">
              <a:spcBef>
                <a:spcPct val="30000"/>
              </a:spcBef>
              <a:spcAft>
                <a:spcPct val="0"/>
              </a:spcAft>
              <a:defRPr sz="1200">
                <a:solidFill>
                  <a:schemeClr val="tx1"/>
                </a:solidFill>
                <a:latin typeface="Calibri" charset="0"/>
                <a:ea typeface="Arial" charset="0"/>
                <a:cs typeface="Arial" charset="0"/>
              </a:defRPr>
            </a:lvl7pPr>
            <a:lvl8pPr marL="3523983" indent="-234932" eaLnBrk="0" fontAlgn="base" hangingPunct="0">
              <a:spcBef>
                <a:spcPct val="30000"/>
              </a:spcBef>
              <a:spcAft>
                <a:spcPct val="0"/>
              </a:spcAft>
              <a:defRPr sz="1200">
                <a:solidFill>
                  <a:schemeClr val="tx1"/>
                </a:solidFill>
                <a:latin typeface="Calibri" charset="0"/>
                <a:ea typeface="Arial" charset="0"/>
                <a:cs typeface="Arial" charset="0"/>
              </a:defRPr>
            </a:lvl8pPr>
            <a:lvl9pPr marL="3993848" indent="-234932" eaLnBrk="0" fontAlgn="base" hangingPunct="0">
              <a:spcBef>
                <a:spcPct val="30000"/>
              </a:spcBef>
              <a:spcAft>
                <a:spcPct val="0"/>
              </a:spcAft>
              <a:defRPr sz="1200">
                <a:solidFill>
                  <a:schemeClr val="tx1"/>
                </a:solidFill>
                <a:latin typeface="Calibri" charset="0"/>
                <a:ea typeface="Arial" charset="0"/>
                <a:cs typeface="Arial" charset="0"/>
              </a:defRPr>
            </a:lvl9pPr>
          </a:lstStyle>
          <a:p>
            <a:fld id="{4FF30D99-B5EF-A44B-874E-393C95A65C23}" type="slidenum">
              <a:rPr lang="en-US"/>
              <a:pPr/>
              <a:t>45</a:t>
            </a:fld>
            <a:endParaRPr lang="en-US" dirty="0"/>
          </a:p>
        </p:txBody>
      </p:sp>
      <p:sp>
        <p:nvSpPr>
          <p:cNvPr id="3" name="Notes Placeholder 2">
            <a:extLst>
              <a:ext uri="{FF2B5EF4-FFF2-40B4-BE49-F238E27FC236}">
                <a16:creationId xmlns:a16="http://schemas.microsoft.com/office/drawing/2014/main" id="{CC99CFF2-1F0E-417E-8F25-2F7C91C7AD92}"/>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402067017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0035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cs typeface="Arial" charset="0"/>
              </a:defRPr>
            </a:lvl1pPr>
            <a:lvl2pPr marL="763530" indent="-293665">
              <a:defRPr sz="1200">
                <a:solidFill>
                  <a:schemeClr val="tx1"/>
                </a:solidFill>
                <a:latin typeface="Calibri" charset="0"/>
                <a:ea typeface="Arial" charset="0"/>
                <a:cs typeface="Arial" charset="0"/>
              </a:defRPr>
            </a:lvl2pPr>
            <a:lvl3pPr marL="1174661" indent="-234932">
              <a:defRPr sz="1200">
                <a:solidFill>
                  <a:schemeClr val="tx1"/>
                </a:solidFill>
                <a:latin typeface="Calibri" charset="0"/>
                <a:ea typeface="Arial" charset="0"/>
                <a:cs typeface="Arial" charset="0"/>
              </a:defRPr>
            </a:lvl3pPr>
            <a:lvl4pPr marL="1644526" indent="-234932">
              <a:defRPr sz="1200">
                <a:solidFill>
                  <a:schemeClr val="tx1"/>
                </a:solidFill>
                <a:latin typeface="Calibri" charset="0"/>
                <a:ea typeface="Arial" charset="0"/>
                <a:cs typeface="Arial" charset="0"/>
              </a:defRPr>
            </a:lvl4pPr>
            <a:lvl5pPr marL="2114390" indent="-234932">
              <a:defRPr sz="1200">
                <a:solidFill>
                  <a:schemeClr val="tx1"/>
                </a:solidFill>
                <a:latin typeface="Calibri" charset="0"/>
                <a:ea typeface="Arial" charset="0"/>
                <a:cs typeface="Arial" charset="0"/>
              </a:defRPr>
            </a:lvl5pPr>
            <a:lvl6pPr marL="2584254" indent="-234932" eaLnBrk="0" fontAlgn="base" hangingPunct="0">
              <a:spcBef>
                <a:spcPct val="30000"/>
              </a:spcBef>
              <a:spcAft>
                <a:spcPct val="0"/>
              </a:spcAft>
              <a:defRPr sz="1200">
                <a:solidFill>
                  <a:schemeClr val="tx1"/>
                </a:solidFill>
                <a:latin typeface="Calibri" charset="0"/>
                <a:ea typeface="Arial" charset="0"/>
                <a:cs typeface="Arial" charset="0"/>
              </a:defRPr>
            </a:lvl6pPr>
            <a:lvl7pPr marL="3054119" indent="-234932" eaLnBrk="0" fontAlgn="base" hangingPunct="0">
              <a:spcBef>
                <a:spcPct val="30000"/>
              </a:spcBef>
              <a:spcAft>
                <a:spcPct val="0"/>
              </a:spcAft>
              <a:defRPr sz="1200">
                <a:solidFill>
                  <a:schemeClr val="tx1"/>
                </a:solidFill>
                <a:latin typeface="Calibri" charset="0"/>
                <a:ea typeface="Arial" charset="0"/>
                <a:cs typeface="Arial" charset="0"/>
              </a:defRPr>
            </a:lvl7pPr>
            <a:lvl8pPr marL="3523983" indent="-234932" eaLnBrk="0" fontAlgn="base" hangingPunct="0">
              <a:spcBef>
                <a:spcPct val="30000"/>
              </a:spcBef>
              <a:spcAft>
                <a:spcPct val="0"/>
              </a:spcAft>
              <a:defRPr sz="1200">
                <a:solidFill>
                  <a:schemeClr val="tx1"/>
                </a:solidFill>
                <a:latin typeface="Calibri" charset="0"/>
                <a:ea typeface="Arial" charset="0"/>
                <a:cs typeface="Arial" charset="0"/>
              </a:defRPr>
            </a:lvl8pPr>
            <a:lvl9pPr marL="3993848" indent="-234932" eaLnBrk="0" fontAlgn="base" hangingPunct="0">
              <a:spcBef>
                <a:spcPct val="30000"/>
              </a:spcBef>
              <a:spcAft>
                <a:spcPct val="0"/>
              </a:spcAft>
              <a:defRPr sz="1200">
                <a:solidFill>
                  <a:schemeClr val="tx1"/>
                </a:solidFill>
                <a:latin typeface="Calibri" charset="0"/>
                <a:ea typeface="Arial" charset="0"/>
                <a:cs typeface="Arial" charset="0"/>
              </a:defRPr>
            </a:lvl9pPr>
          </a:lstStyle>
          <a:p>
            <a:fld id="{C2B12837-5191-7944-8EF2-F7BEEDA36265}" type="slidenum">
              <a:rPr lang="en-US"/>
              <a:pPr/>
              <a:t>46</a:t>
            </a:fld>
            <a:endParaRPr lang="en-US" dirty="0"/>
          </a:p>
        </p:txBody>
      </p:sp>
      <p:sp>
        <p:nvSpPr>
          <p:cNvPr id="3" name="Notes Placeholder 2">
            <a:extLst>
              <a:ext uri="{FF2B5EF4-FFF2-40B4-BE49-F238E27FC236}">
                <a16:creationId xmlns:a16="http://schemas.microsoft.com/office/drawing/2014/main" id="{A15152FE-6B53-4C77-B114-CBDE462B4D79}"/>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72138698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314BB80-9B9C-4921-857A-03CE707AA442}" type="slidenum">
              <a:rPr lang="en-US" smtClean="0"/>
              <a:t>47</a:t>
            </a:fld>
            <a:endParaRPr lang="en-US" dirty="0"/>
          </a:p>
        </p:txBody>
      </p:sp>
      <p:sp>
        <p:nvSpPr>
          <p:cNvPr id="6" name="Notes Placeholder 5">
            <a:extLst>
              <a:ext uri="{FF2B5EF4-FFF2-40B4-BE49-F238E27FC236}">
                <a16:creationId xmlns:a16="http://schemas.microsoft.com/office/drawing/2014/main" id="{15B4FFF1-B542-4A57-BC19-3CC5A3455CED}"/>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70761720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5360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charset="0"/>
                <a:ea typeface="ＭＳ Ｐゴシック" charset="0"/>
                <a:cs typeface="Arial" charset="0"/>
              </a:defRPr>
            </a:lvl1pPr>
            <a:lvl2pPr marL="763530" indent="-293665">
              <a:defRPr sz="1200">
                <a:solidFill>
                  <a:schemeClr val="tx2"/>
                </a:solidFill>
                <a:latin typeface="Arial" charset="0"/>
                <a:ea typeface="Arial" charset="0"/>
                <a:cs typeface="Arial" charset="0"/>
              </a:defRPr>
            </a:lvl2pPr>
            <a:lvl3pPr marL="1174661" indent="-234932">
              <a:defRPr sz="1200">
                <a:solidFill>
                  <a:schemeClr val="tx2"/>
                </a:solidFill>
                <a:latin typeface="Arial" charset="0"/>
                <a:ea typeface="Arial" charset="0"/>
                <a:cs typeface="Arial" charset="0"/>
              </a:defRPr>
            </a:lvl3pPr>
            <a:lvl4pPr marL="1644526" indent="-234932">
              <a:defRPr sz="1200">
                <a:solidFill>
                  <a:schemeClr val="tx2"/>
                </a:solidFill>
                <a:latin typeface="Arial" charset="0"/>
                <a:ea typeface="Arial" charset="0"/>
                <a:cs typeface="Arial" charset="0"/>
              </a:defRPr>
            </a:lvl4pPr>
            <a:lvl5pPr marL="2114390" indent="-234932">
              <a:defRPr sz="1200">
                <a:solidFill>
                  <a:schemeClr val="tx2"/>
                </a:solidFill>
                <a:latin typeface="Arial" charset="0"/>
                <a:ea typeface="Arial" charset="0"/>
                <a:cs typeface="Arial" charset="0"/>
              </a:defRPr>
            </a:lvl5pPr>
            <a:lvl6pPr marL="2584254" indent="-234932" eaLnBrk="0" fontAlgn="base" hangingPunct="0">
              <a:spcBef>
                <a:spcPct val="0"/>
              </a:spcBef>
              <a:spcAft>
                <a:spcPct val="0"/>
              </a:spcAft>
              <a:defRPr sz="1200">
                <a:solidFill>
                  <a:schemeClr val="tx2"/>
                </a:solidFill>
                <a:latin typeface="Arial" charset="0"/>
                <a:ea typeface="Arial" charset="0"/>
                <a:cs typeface="Arial" charset="0"/>
              </a:defRPr>
            </a:lvl6pPr>
            <a:lvl7pPr marL="3054119" indent="-234932" eaLnBrk="0" fontAlgn="base" hangingPunct="0">
              <a:spcBef>
                <a:spcPct val="0"/>
              </a:spcBef>
              <a:spcAft>
                <a:spcPct val="0"/>
              </a:spcAft>
              <a:defRPr sz="1200">
                <a:solidFill>
                  <a:schemeClr val="tx2"/>
                </a:solidFill>
                <a:latin typeface="Arial" charset="0"/>
                <a:ea typeface="Arial" charset="0"/>
                <a:cs typeface="Arial" charset="0"/>
              </a:defRPr>
            </a:lvl7pPr>
            <a:lvl8pPr marL="3523983" indent="-234932" eaLnBrk="0" fontAlgn="base" hangingPunct="0">
              <a:spcBef>
                <a:spcPct val="0"/>
              </a:spcBef>
              <a:spcAft>
                <a:spcPct val="0"/>
              </a:spcAft>
              <a:defRPr sz="1200">
                <a:solidFill>
                  <a:schemeClr val="tx2"/>
                </a:solidFill>
                <a:latin typeface="Arial" charset="0"/>
                <a:ea typeface="Arial" charset="0"/>
                <a:cs typeface="Arial" charset="0"/>
              </a:defRPr>
            </a:lvl8pPr>
            <a:lvl9pPr marL="3993848" indent="-234932" eaLnBrk="0" fontAlgn="base" hangingPunct="0">
              <a:spcBef>
                <a:spcPct val="0"/>
              </a:spcBef>
              <a:spcAft>
                <a:spcPct val="0"/>
              </a:spcAft>
              <a:defRPr sz="1200">
                <a:solidFill>
                  <a:schemeClr val="tx2"/>
                </a:solidFill>
                <a:latin typeface="Arial" charset="0"/>
                <a:ea typeface="Arial" charset="0"/>
                <a:cs typeface="Arial" charset="0"/>
              </a:defRPr>
            </a:lvl9pPr>
          </a:lstStyle>
          <a:p>
            <a:fld id="{5663D879-E6F6-A545-B630-F8D6C2FA2D2C}" type="slidenum">
              <a:rPr lang="en-US">
                <a:solidFill>
                  <a:schemeClr val="tx1"/>
                </a:solidFill>
                <a:latin typeface="Calibri" charset="0"/>
              </a:rPr>
              <a:pPr/>
              <a:t>48</a:t>
            </a:fld>
            <a:endParaRPr lang="en-US" dirty="0">
              <a:solidFill>
                <a:schemeClr val="tx1"/>
              </a:solidFill>
              <a:latin typeface="Calibri" charset="0"/>
            </a:endParaRPr>
          </a:p>
        </p:txBody>
      </p:sp>
      <p:sp>
        <p:nvSpPr>
          <p:cNvPr id="4" name="Notes Placeholder 3">
            <a:extLst>
              <a:ext uri="{FF2B5EF4-FFF2-40B4-BE49-F238E27FC236}">
                <a16:creationId xmlns:a16="http://schemas.microsoft.com/office/drawing/2014/main" id="{7D1C8947-D180-45DC-988A-CD13891F4D94}"/>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06052967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5770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cs typeface="Arial" charset="0"/>
              </a:defRPr>
            </a:lvl1pPr>
            <a:lvl2pPr marL="763530" indent="-293665">
              <a:defRPr sz="1200">
                <a:solidFill>
                  <a:schemeClr val="tx1"/>
                </a:solidFill>
                <a:latin typeface="Calibri" charset="0"/>
                <a:ea typeface="Arial" charset="0"/>
                <a:cs typeface="Arial" charset="0"/>
              </a:defRPr>
            </a:lvl2pPr>
            <a:lvl3pPr marL="1174661" indent="-234932">
              <a:defRPr sz="1200">
                <a:solidFill>
                  <a:schemeClr val="tx1"/>
                </a:solidFill>
                <a:latin typeface="Calibri" charset="0"/>
                <a:ea typeface="Arial" charset="0"/>
                <a:cs typeface="Arial" charset="0"/>
              </a:defRPr>
            </a:lvl3pPr>
            <a:lvl4pPr marL="1644526" indent="-234932">
              <a:defRPr sz="1200">
                <a:solidFill>
                  <a:schemeClr val="tx1"/>
                </a:solidFill>
                <a:latin typeface="Calibri" charset="0"/>
                <a:ea typeface="Arial" charset="0"/>
                <a:cs typeface="Arial" charset="0"/>
              </a:defRPr>
            </a:lvl4pPr>
            <a:lvl5pPr marL="2114390" indent="-234932">
              <a:defRPr sz="1200">
                <a:solidFill>
                  <a:schemeClr val="tx1"/>
                </a:solidFill>
                <a:latin typeface="Calibri" charset="0"/>
                <a:ea typeface="Arial" charset="0"/>
                <a:cs typeface="Arial" charset="0"/>
              </a:defRPr>
            </a:lvl5pPr>
            <a:lvl6pPr marL="2584254" indent="-234932" eaLnBrk="0" fontAlgn="base" hangingPunct="0">
              <a:spcBef>
                <a:spcPct val="30000"/>
              </a:spcBef>
              <a:spcAft>
                <a:spcPct val="0"/>
              </a:spcAft>
              <a:defRPr sz="1200">
                <a:solidFill>
                  <a:schemeClr val="tx1"/>
                </a:solidFill>
                <a:latin typeface="Calibri" charset="0"/>
                <a:ea typeface="Arial" charset="0"/>
                <a:cs typeface="Arial" charset="0"/>
              </a:defRPr>
            </a:lvl6pPr>
            <a:lvl7pPr marL="3054119" indent="-234932" eaLnBrk="0" fontAlgn="base" hangingPunct="0">
              <a:spcBef>
                <a:spcPct val="30000"/>
              </a:spcBef>
              <a:spcAft>
                <a:spcPct val="0"/>
              </a:spcAft>
              <a:defRPr sz="1200">
                <a:solidFill>
                  <a:schemeClr val="tx1"/>
                </a:solidFill>
                <a:latin typeface="Calibri" charset="0"/>
                <a:ea typeface="Arial" charset="0"/>
                <a:cs typeface="Arial" charset="0"/>
              </a:defRPr>
            </a:lvl7pPr>
            <a:lvl8pPr marL="3523983" indent="-234932" eaLnBrk="0" fontAlgn="base" hangingPunct="0">
              <a:spcBef>
                <a:spcPct val="30000"/>
              </a:spcBef>
              <a:spcAft>
                <a:spcPct val="0"/>
              </a:spcAft>
              <a:defRPr sz="1200">
                <a:solidFill>
                  <a:schemeClr val="tx1"/>
                </a:solidFill>
                <a:latin typeface="Calibri" charset="0"/>
                <a:ea typeface="Arial" charset="0"/>
                <a:cs typeface="Arial" charset="0"/>
              </a:defRPr>
            </a:lvl8pPr>
            <a:lvl9pPr marL="3993848" indent="-234932" eaLnBrk="0" fontAlgn="base" hangingPunct="0">
              <a:spcBef>
                <a:spcPct val="30000"/>
              </a:spcBef>
              <a:spcAft>
                <a:spcPct val="0"/>
              </a:spcAft>
              <a:defRPr sz="1200">
                <a:solidFill>
                  <a:schemeClr val="tx1"/>
                </a:solidFill>
                <a:latin typeface="Calibri" charset="0"/>
                <a:ea typeface="Arial" charset="0"/>
                <a:cs typeface="Arial" charset="0"/>
              </a:defRPr>
            </a:lvl9pPr>
          </a:lstStyle>
          <a:p>
            <a:fld id="{8A594B19-50BC-4F46-B86F-3980D417FB8B}" type="slidenum">
              <a:rPr lang="en-US"/>
              <a:pPr/>
              <a:t>49</a:t>
            </a:fld>
            <a:endParaRPr lang="en-US" dirty="0"/>
          </a:p>
        </p:txBody>
      </p:sp>
      <p:sp>
        <p:nvSpPr>
          <p:cNvPr id="3" name="Notes Placeholder 2">
            <a:extLst>
              <a:ext uri="{FF2B5EF4-FFF2-40B4-BE49-F238E27FC236}">
                <a16:creationId xmlns:a16="http://schemas.microsoft.com/office/drawing/2014/main" id="{6D97647C-9C0A-4BDB-8FA0-812AC2607A1B}"/>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0066374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83B9C1DB-188A-FF4F-9AB9-28431FC073B0}" type="slidenum">
              <a:rPr lang="en-US" smtClean="0"/>
              <a:pPr/>
              <a:t>5</a:t>
            </a:fld>
            <a:endParaRPr lang="en-US" dirty="0"/>
          </a:p>
        </p:txBody>
      </p:sp>
      <p:sp>
        <p:nvSpPr>
          <p:cNvPr id="6" name="Notes Placeholder 5">
            <a:extLst>
              <a:ext uri="{FF2B5EF4-FFF2-40B4-BE49-F238E27FC236}">
                <a16:creationId xmlns:a16="http://schemas.microsoft.com/office/drawing/2014/main" id="{4C430838-9A60-4ACE-8754-95AA4A395F5E}"/>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42262673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14BB80-9B9C-4921-857A-03CE707AA442}" type="slidenum">
              <a:rPr lang="en-US" smtClean="0"/>
              <a:t>50</a:t>
            </a:fld>
            <a:endParaRPr lang="en-US" dirty="0"/>
          </a:p>
        </p:txBody>
      </p:sp>
    </p:spTree>
    <p:extLst>
      <p:ext uri="{BB962C8B-B14F-4D97-AF65-F5344CB8AC3E}">
        <p14:creationId xmlns:p14="http://schemas.microsoft.com/office/powerpoint/2010/main" val="349125890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1674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cs typeface="Arial" charset="0"/>
              </a:defRPr>
            </a:lvl1pPr>
            <a:lvl2pPr marL="763530" indent="-293665">
              <a:defRPr sz="1200">
                <a:solidFill>
                  <a:schemeClr val="tx1"/>
                </a:solidFill>
                <a:latin typeface="Calibri" charset="0"/>
                <a:ea typeface="Arial" charset="0"/>
                <a:cs typeface="Arial" charset="0"/>
              </a:defRPr>
            </a:lvl2pPr>
            <a:lvl3pPr marL="1174661" indent="-234932">
              <a:defRPr sz="1200">
                <a:solidFill>
                  <a:schemeClr val="tx1"/>
                </a:solidFill>
                <a:latin typeface="Calibri" charset="0"/>
                <a:ea typeface="Arial" charset="0"/>
                <a:cs typeface="Arial" charset="0"/>
              </a:defRPr>
            </a:lvl3pPr>
            <a:lvl4pPr marL="1644526" indent="-234932">
              <a:defRPr sz="1200">
                <a:solidFill>
                  <a:schemeClr val="tx1"/>
                </a:solidFill>
                <a:latin typeface="Calibri" charset="0"/>
                <a:ea typeface="Arial" charset="0"/>
                <a:cs typeface="Arial" charset="0"/>
              </a:defRPr>
            </a:lvl4pPr>
            <a:lvl5pPr marL="2114390" indent="-234932">
              <a:defRPr sz="1200">
                <a:solidFill>
                  <a:schemeClr val="tx1"/>
                </a:solidFill>
                <a:latin typeface="Calibri" charset="0"/>
                <a:ea typeface="Arial" charset="0"/>
                <a:cs typeface="Arial" charset="0"/>
              </a:defRPr>
            </a:lvl5pPr>
            <a:lvl6pPr marL="2584254" indent="-234932" eaLnBrk="0" fontAlgn="base" hangingPunct="0">
              <a:spcBef>
                <a:spcPct val="30000"/>
              </a:spcBef>
              <a:spcAft>
                <a:spcPct val="0"/>
              </a:spcAft>
              <a:defRPr sz="1200">
                <a:solidFill>
                  <a:schemeClr val="tx1"/>
                </a:solidFill>
                <a:latin typeface="Calibri" charset="0"/>
                <a:ea typeface="Arial" charset="0"/>
                <a:cs typeface="Arial" charset="0"/>
              </a:defRPr>
            </a:lvl6pPr>
            <a:lvl7pPr marL="3054119" indent="-234932" eaLnBrk="0" fontAlgn="base" hangingPunct="0">
              <a:spcBef>
                <a:spcPct val="30000"/>
              </a:spcBef>
              <a:spcAft>
                <a:spcPct val="0"/>
              </a:spcAft>
              <a:defRPr sz="1200">
                <a:solidFill>
                  <a:schemeClr val="tx1"/>
                </a:solidFill>
                <a:latin typeface="Calibri" charset="0"/>
                <a:ea typeface="Arial" charset="0"/>
                <a:cs typeface="Arial" charset="0"/>
              </a:defRPr>
            </a:lvl7pPr>
            <a:lvl8pPr marL="3523983" indent="-234932" eaLnBrk="0" fontAlgn="base" hangingPunct="0">
              <a:spcBef>
                <a:spcPct val="30000"/>
              </a:spcBef>
              <a:spcAft>
                <a:spcPct val="0"/>
              </a:spcAft>
              <a:defRPr sz="1200">
                <a:solidFill>
                  <a:schemeClr val="tx1"/>
                </a:solidFill>
                <a:latin typeface="Calibri" charset="0"/>
                <a:ea typeface="Arial" charset="0"/>
                <a:cs typeface="Arial" charset="0"/>
              </a:defRPr>
            </a:lvl8pPr>
            <a:lvl9pPr marL="3993848" indent="-234932" eaLnBrk="0" fontAlgn="base" hangingPunct="0">
              <a:spcBef>
                <a:spcPct val="30000"/>
              </a:spcBef>
              <a:spcAft>
                <a:spcPct val="0"/>
              </a:spcAft>
              <a:defRPr sz="1200">
                <a:solidFill>
                  <a:schemeClr val="tx1"/>
                </a:solidFill>
                <a:latin typeface="Calibri" charset="0"/>
                <a:ea typeface="Arial" charset="0"/>
                <a:cs typeface="Arial" charset="0"/>
              </a:defRPr>
            </a:lvl9pPr>
          </a:lstStyle>
          <a:p>
            <a:fld id="{3D7B47B5-D117-0D4E-9D67-C6DF5AD0387F}" type="slidenum">
              <a:rPr lang="en-US"/>
              <a:pPr/>
              <a:t>51</a:t>
            </a:fld>
            <a:endParaRPr lang="en-US" dirty="0"/>
          </a:p>
        </p:txBody>
      </p:sp>
      <p:sp>
        <p:nvSpPr>
          <p:cNvPr id="3" name="Notes Placeholder 2">
            <a:extLst>
              <a:ext uri="{FF2B5EF4-FFF2-40B4-BE49-F238E27FC236}">
                <a16:creationId xmlns:a16="http://schemas.microsoft.com/office/drawing/2014/main" id="{C8521284-DCB0-4F6F-9928-E822CC66B835}"/>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405811688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1878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cs typeface="Arial" charset="0"/>
              </a:defRPr>
            </a:lvl1pPr>
            <a:lvl2pPr marL="763530" indent="-293665">
              <a:defRPr sz="1200">
                <a:solidFill>
                  <a:schemeClr val="tx1"/>
                </a:solidFill>
                <a:latin typeface="Calibri" charset="0"/>
                <a:ea typeface="Arial" charset="0"/>
                <a:cs typeface="Arial" charset="0"/>
              </a:defRPr>
            </a:lvl2pPr>
            <a:lvl3pPr marL="1174661" indent="-234932">
              <a:defRPr sz="1200">
                <a:solidFill>
                  <a:schemeClr val="tx1"/>
                </a:solidFill>
                <a:latin typeface="Calibri" charset="0"/>
                <a:ea typeface="Arial" charset="0"/>
                <a:cs typeface="Arial" charset="0"/>
              </a:defRPr>
            </a:lvl3pPr>
            <a:lvl4pPr marL="1644526" indent="-234932">
              <a:defRPr sz="1200">
                <a:solidFill>
                  <a:schemeClr val="tx1"/>
                </a:solidFill>
                <a:latin typeface="Calibri" charset="0"/>
                <a:ea typeface="Arial" charset="0"/>
                <a:cs typeface="Arial" charset="0"/>
              </a:defRPr>
            </a:lvl4pPr>
            <a:lvl5pPr marL="2114390" indent="-234932">
              <a:defRPr sz="1200">
                <a:solidFill>
                  <a:schemeClr val="tx1"/>
                </a:solidFill>
                <a:latin typeface="Calibri" charset="0"/>
                <a:ea typeface="Arial" charset="0"/>
                <a:cs typeface="Arial" charset="0"/>
              </a:defRPr>
            </a:lvl5pPr>
            <a:lvl6pPr marL="2584254" indent="-234932" eaLnBrk="0" fontAlgn="base" hangingPunct="0">
              <a:spcBef>
                <a:spcPct val="30000"/>
              </a:spcBef>
              <a:spcAft>
                <a:spcPct val="0"/>
              </a:spcAft>
              <a:defRPr sz="1200">
                <a:solidFill>
                  <a:schemeClr val="tx1"/>
                </a:solidFill>
                <a:latin typeface="Calibri" charset="0"/>
                <a:ea typeface="Arial" charset="0"/>
                <a:cs typeface="Arial" charset="0"/>
              </a:defRPr>
            </a:lvl6pPr>
            <a:lvl7pPr marL="3054119" indent="-234932" eaLnBrk="0" fontAlgn="base" hangingPunct="0">
              <a:spcBef>
                <a:spcPct val="30000"/>
              </a:spcBef>
              <a:spcAft>
                <a:spcPct val="0"/>
              </a:spcAft>
              <a:defRPr sz="1200">
                <a:solidFill>
                  <a:schemeClr val="tx1"/>
                </a:solidFill>
                <a:latin typeface="Calibri" charset="0"/>
                <a:ea typeface="Arial" charset="0"/>
                <a:cs typeface="Arial" charset="0"/>
              </a:defRPr>
            </a:lvl7pPr>
            <a:lvl8pPr marL="3523983" indent="-234932" eaLnBrk="0" fontAlgn="base" hangingPunct="0">
              <a:spcBef>
                <a:spcPct val="30000"/>
              </a:spcBef>
              <a:spcAft>
                <a:spcPct val="0"/>
              </a:spcAft>
              <a:defRPr sz="1200">
                <a:solidFill>
                  <a:schemeClr val="tx1"/>
                </a:solidFill>
                <a:latin typeface="Calibri" charset="0"/>
                <a:ea typeface="Arial" charset="0"/>
                <a:cs typeface="Arial" charset="0"/>
              </a:defRPr>
            </a:lvl8pPr>
            <a:lvl9pPr marL="3993848" indent="-234932" eaLnBrk="0" fontAlgn="base" hangingPunct="0">
              <a:spcBef>
                <a:spcPct val="30000"/>
              </a:spcBef>
              <a:spcAft>
                <a:spcPct val="0"/>
              </a:spcAft>
              <a:defRPr sz="1200">
                <a:solidFill>
                  <a:schemeClr val="tx1"/>
                </a:solidFill>
                <a:latin typeface="Calibri" charset="0"/>
                <a:ea typeface="Arial" charset="0"/>
                <a:cs typeface="Arial" charset="0"/>
              </a:defRPr>
            </a:lvl9pPr>
          </a:lstStyle>
          <a:p>
            <a:fld id="{2A5DF435-1805-4C4D-AC65-734565F77A0C}" type="slidenum">
              <a:rPr lang="en-US"/>
              <a:pPr/>
              <a:t>52</a:t>
            </a:fld>
            <a:endParaRPr lang="en-US" dirty="0"/>
          </a:p>
        </p:txBody>
      </p:sp>
      <p:sp>
        <p:nvSpPr>
          <p:cNvPr id="3" name="Notes Placeholder 2">
            <a:extLst>
              <a:ext uri="{FF2B5EF4-FFF2-40B4-BE49-F238E27FC236}">
                <a16:creationId xmlns:a16="http://schemas.microsoft.com/office/drawing/2014/main" id="{404F67F6-5088-4C8F-A2EB-5C00D65A4A63}"/>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80324917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2083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charset="0"/>
                <a:ea typeface="ＭＳ Ｐゴシック" charset="0"/>
                <a:cs typeface="Arial" charset="0"/>
              </a:defRPr>
            </a:lvl1pPr>
            <a:lvl2pPr marL="763530" indent="-293665">
              <a:defRPr sz="1200">
                <a:solidFill>
                  <a:schemeClr val="tx2"/>
                </a:solidFill>
                <a:latin typeface="Arial" charset="0"/>
                <a:ea typeface="Arial" charset="0"/>
                <a:cs typeface="Arial" charset="0"/>
              </a:defRPr>
            </a:lvl2pPr>
            <a:lvl3pPr marL="1174661" indent="-234932">
              <a:defRPr sz="1200">
                <a:solidFill>
                  <a:schemeClr val="tx2"/>
                </a:solidFill>
                <a:latin typeface="Arial" charset="0"/>
                <a:ea typeface="Arial" charset="0"/>
                <a:cs typeface="Arial" charset="0"/>
              </a:defRPr>
            </a:lvl3pPr>
            <a:lvl4pPr marL="1644526" indent="-234932">
              <a:defRPr sz="1200">
                <a:solidFill>
                  <a:schemeClr val="tx2"/>
                </a:solidFill>
                <a:latin typeface="Arial" charset="0"/>
                <a:ea typeface="Arial" charset="0"/>
                <a:cs typeface="Arial" charset="0"/>
              </a:defRPr>
            </a:lvl4pPr>
            <a:lvl5pPr marL="2114390" indent="-234932">
              <a:defRPr sz="1200">
                <a:solidFill>
                  <a:schemeClr val="tx2"/>
                </a:solidFill>
                <a:latin typeface="Arial" charset="0"/>
                <a:ea typeface="Arial" charset="0"/>
                <a:cs typeface="Arial" charset="0"/>
              </a:defRPr>
            </a:lvl5pPr>
            <a:lvl6pPr marL="2584254" indent="-234932" eaLnBrk="0" fontAlgn="base" hangingPunct="0">
              <a:spcBef>
                <a:spcPct val="0"/>
              </a:spcBef>
              <a:spcAft>
                <a:spcPct val="0"/>
              </a:spcAft>
              <a:defRPr sz="1200">
                <a:solidFill>
                  <a:schemeClr val="tx2"/>
                </a:solidFill>
                <a:latin typeface="Arial" charset="0"/>
                <a:ea typeface="Arial" charset="0"/>
                <a:cs typeface="Arial" charset="0"/>
              </a:defRPr>
            </a:lvl6pPr>
            <a:lvl7pPr marL="3054119" indent="-234932" eaLnBrk="0" fontAlgn="base" hangingPunct="0">
              <a:spcBef>
                <a:spcPct val="0"/>
              </a:spcBef>
              <a:spcAft>
                <a:spcPct val="0"/>
              </a:spcAft>
              <a:defRPr sz="1200">
                <a:solidFill>
                  <a:schemeClr val="tx2"/>
                </a:solidFill>
                <a:latin typeface="Arial" charset="0"/>
                <a:ea typeface="Arial" charset="0"/>
                <a:cs typeface="Arial" charset="0"/>
              </a:defRPr>
            </a:lvl7pPr>
            <a:lvl8pPr marL="3523983" indent="-234932" eaLnBrk="0" fontAlgn="base" hangingPunct="0">
              <a:spcBef>
                <a:spcPct val="0"/>
              </a:spcBef>
              <a:spcAft>
                <a:spcPct val="0"/>
              </a:spcAft>
              <a:defRPr sz="1200">
                <a:solidFill>
                  <a:schemeClr val="tx2"/>
                </a:solidFill>
                <a:latin typeface="Arial" charset="0"/>
                <a:ea typeface="Arial" charset="0"/>
                <a:cs typeface="Arial" charset="0"/>
              </a:defRPr>
            </a:lvl8pPr>
            <a:lvl9pPr marL="3993848" indent="-234932" eaLnBrk="0" fontAlgn="base" hangingPunct="0">
              <a:spcBef>
                <a:spcPct val="0"/>
              </a:spcBef>
              <a:spcAft>
                <a:spcPct val="0"/>
              </a:spcAft>
              <a:defRPr sz="1200">
                <a:solidFill>
                  <a:schemeClr val="tx2"/>
                </a:solidFill>
                <a:latin typeface="Arial" charset="0"/>
                <a:ea typeface="Arial" charset="0"/>
                <a:cs typeface="Arial" charset="0"/>
              </a:defRPr>
            </a:lvl9pPr>
          </a:lstStyle>
          <a:p>
            <a:fld id="{19097A29-ECCF-FE49-829C-CC70AA3A3BA5}" type="slidenum">
              <a:rPr lang="en-US">
                <a:solidFill>
                  <a:schemeClr val="tx1"/>
                </a:solidFill>
                <a:latin typeface="Calibri" charset="0"/>
              </a:rPr>
              <a:pPr/>
              <a:t>53</a:t>
            </a:fld>
            <a:endParaRPr lang="en-US" dirty="0">
              <a:solidFill>
                <a:schemeClr val="tx1"/>
              </a:solidFill>
              <a:latin typeface="Calibri" charset="0"/>
            </a:endParaRPr>
          </a:p>
        </p:txBody>
      </p:sp>
      <p:sp>
        <p:nvSpPr>
          <p:cNvPr id="3" name="Notes Placeholder 2">
            <a:extLst>
              <a:ext uri="{FF2B5EF4-FFF2-40B4-BE49-F238E27FC236}">
                <a16:creationId xmlns:a16="http://schemas.microsoft.com/office/drawing/2014/main" id="{D03AEF2A-C249-442C-AF7B-18151B1F1F25}"/>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69774107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83B9C1DB-188A-FF4F-9AB9-28431FC073B0}" type="slidenum">
              <a:rPr lang="en-US" smtClean="0"/>
              <a:pPr/>
              <a:t>54</a:t>
            </a:fld>
            <a:endParaRPr lang="en-US" dirty="0"/>
          </a:p>
        </p:txBody>
      </p:sp>
      <p:sp>
        <p:nvSpPr>
          <p:cNvPr id="6" name="Notes Placeholder 5">
            <a:extLst>
              <a:ext uri="{FF2B5EF4-FFF2-40B4-BE49-F238E27FC236}">
                <a16:creationId xmlns:a16="http://schemas.microsoft.com/office/drawing/2014/main" id="{FAF6A12C-57A7-4F56-8774-3976BD4B6D19}"/>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35850288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314BB80-9B9C-4921-857A-03CE707AA442}" type="slidenum">
              <a:rPr lang="en-US" smtClean="0"/>
              <a:t>56</a:t>
            </a:fld>
            <a:endParaRPr lang="en-US" dirty="0"/>
          </a:p>
        </p:txBody>
      </p:sp>
    </p:spTree>
    <p:extLst>
      <p:ext uri="{BB962C8B-B14F-4D97-AF65-F5344CB8AC3E}">
        <p14:creationId xmlns:p14="http://schemas.microsoft.com/office/powerpoint/2010/main" val="39744159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otes Placeholder 3">
            <a:extLst>
              <a:ext uri="{FF2B5EF4-FFF2-40B4-BE49-F238E27FC236}">
                <a16:creationId xmlns:a16="http://schemas.microsoft.com/office/drawing/2014/main" id="{0A89F1A2-A00F-4373-9C85-2062B88B9804}"/>
              </a:ext>
            </a:extLst>
          </p:cNvPr>
          <p:cNvSpPr>
            <a:spLocks noGrp="1"/>
          </p:cNvSpPr>
          <p:nvPr>
            <p:ph type="body" sz="quarter" idx="3"/>
          </p:nvPr>
        </p:nvSpPr>
        <p:spPr/>
        <p:txBody>
          <a:bodyPr/>
          <a:lstStyle/>
          <a:p>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otes Placeholder 3">
            <a:extLst>
              <a:ext uri="{FF2B5EF4-FFF2-40B4-BE49-F238E27FC236}">
                <a16:creationId xmlns:a16="http://schemas.microsoft.com/office/drawing/2014/main" id="{B3E4C668-30B9-4464-9BFB-F5ACF6D1E69B}"/>
              </a:ext>
            </a:extLst>
          </p:cNvPr>
          <p:cNvSpPr>
            <a:spLocks noGrp="1"/>
          </p:cNvSpPr>
          <p:nvPr>
            <p:ph type="body" sz="quarter" idx="3"/>
          </p:nvPr>
        </p:nvSpPr>
        <p:spPr/>
        <p:txBody>
          <a:bodyPr/>
          <a:lstStyle/>
          <a:p>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otes Placeholder 3">
            <a:extLst>
              <a:ext uri="{FF2B5EF4-FFF2-40B4-BE49-F238E27FC236}">
                <a16:creationId xmlns:a16="http://schemas.microsoft.com/office/drawing/2014/main" id="{F1A0568D-0A9D-4595-97C1-215DD8BDBB37}"/>
              </a:ext>
            </a:extLst>
          </p:cNvPr>
          <p:cNvSpPr>
            <a:spLocks noGrp="1"/>
          </p:cNvSpPr>
          <p:nvPr>
            <p:ph type="body" sz="quarter" idx="3"/>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314BB80-9B9C-4921-857A-03CE707AA442}" type="slidenum">
              <a:rPr lang="en-US" smtClean="0"/>
              <a:t>6</a:t>
            </a:fld>
            <a:endParaRPr lang="en-US" dirty="0"/>
          </a:p>
        </p:txBody>
      </p:sp>
    </p:spTree>
    <p:extLst>
      <p:ext uri="{BB962C8B-B14F-4D97-AF65-F5344CB8AC3E}">
        <p14:creationId xmlns:p14="http://schemas.microsoft.com/office/powerpoint/2010/main" val="403651969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314BB80-9B9C-4921-857A-03CE707AA442}" type="slidenum">
              <a:rPr lang="en-US" smtClean="0"/>
              <a:t>62</a:t>
            </a:fld>
            <a:endParaRPr lang="en-US" dirty="0"/>
          </a:p>
        </p:txBody>
      </p:sp>
      <p:sp>
        <p:nvSpPr>
          <p:cNvPr id="6" name="Notes Placeholder 5">
            <a:extLst>
              <a:ext uri="{FF2B5EF4-FFF2-40B4-BE49-F238E27FC236}">
                <a16:creationId xmlns:a16="http://schemas.microsoft.com/office/drawing/2014/main" id="{8BE23F47-CF7B-44B5-BBED-27341C3C75CC}"/>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48821666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314BB80-9B9C-4921-857A-03CE707AA442}" type="slidenum">
              <a:rPr lang="en-US" smtClean="0"/>
              <a:t>63</a:t>
            </a:fld>
            <a:endParaRPr lang="en-US" dirty="0"/>
          </a:p>
        </p:txBody>
      </p:sp>
    </p:spTree>
    <p:extLst>
      <p:ext uri="{BB962C8B-B14F-4D97-AF65-F5344CB8AC3E}">
        <p14:creationId xmlns:p14="http://schemas.microsoft.com/office/powerpoint/2010/main" val="34995002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813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panose="020B0604020202020204" pitchFamily="34" charset="0"/>
                <a:ea typeface="MS PGothic" panose="020B0600070205080204" pitchFamily="34" charset="-128"/>
              </a:defRPr>
            </a:lvl1pPr>
            <a:lvl2pPr marL="785291" indent="-302034">
              <a:defRPr sz="1200">
                <a:solidFill>
                  <a:schemeClr val="tx2"/>
                </a:solidFill>
                <a:latin typeface="Arial" panose="020B0604020202020204" pitchFamily="34" charset="0"/>
                <a:ea typeface="MS PGothic" panose="020B0600070205080204" pitchFamily="34" charset="-128"/>
              </a:defRPr>
            </a:lvl2pPr>
            <a:lvl3pPr marL="1208139" indent="-241628">
              <a:defRPr sz="1200">
                <a:solidFill>
                  <a:schemeClr val="tx2"/>
                </a:solidFill>
                <a:latin typeface="Arial" panose="020B0604020202020204" pitchFamily="34" charset="0"/>
                <a:ea typeface="MS PGothic" panose="020B0600070205080204" pitchFamily="34" charset="-128"/>
              </a:defRPr>
            </a:lvl3pPr>
            <a:lvl4pPr marL="1691395" indent="-241628">
              <a:defRPr sz="1200">
                <a:solidFill>
                  <a:schemeClr val="tx2"/>
                </a:solidFill>
                <a:latin typeface="Arial" panose="020B0604020202020204" pitchFamily="34" charset="0"/>
                <a:ea typeface="MS PGothic" panose="020B0600070205080204" pitchFamily="34" charset="-128"/>
              </a:defRPr>
            </a:lvl4pPr>
            <a:lvl5pPr marL="2174650" indent="-241628">
              <a:defRPr sz="1200">
                <a:solidFill>
                  <a:schemeClr val="tx2"/>
                </a:solidFill>
                <a:latin typeface="Arial" panose="020B0604020202020204" pitchFamily="34" charset="0"/>
                <a:ea typeface="MS PGothic" panose="020B0600070205080204" pitchFamily="34" charset="-128"/>
              </a:defRPr>
            </a:lvl5pPr>
            <a:lvl6pPr marL="2657905" indent="-241628"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6pPr>
            <a:lvl7pPr marL="3141161" indent="-241628"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7pPr>
            <a:lvl8pPr marL="3624417" indent="-241628"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8pPr>
            <a:lvl9pPr marL="4107673" indent="-241628"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DB644B2-DC71-408D-9703-AF8A46E524EE}"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3" name="Notes Placeholder 2">
            <a:extLst>
              <a:ext uri="{FF2B5EF4-FFF2-40B4-BE49-F238E27FC236}">
                <a16:creationId xmlns:a16="http://schemas.microsoft.com/office/drawing/2014/main" id="{C70B0056-F0D5-4026-B2D0-79EC19680968}"/>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9234104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B25018-8652-4D0F-A631-19782617CAF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ＭＳ Ｐゴシック" charset="0"/>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ＭＳ Ｐゴシック" charset="0"/>
              <a:cs typeface="Arial" charset="0"/>
            </a:endParaRPr>
          </a:p>
        </p:txBody>
      </p:sp>
      <p:sp>
        <p:nvSpPr>
          <p:cNvPr id="6" name="Notes Placeholder 5">
            <a:extLst>
              <a:ext uri="{FF2B5EF4-FFF2-40B4-BE49-F238E27FC236}">
                <a16:creationId xmlns:a16="http://schemas.microsoft.com/office/drawing/2014/main" id="{2AE9A3C8-7E3E-4F73-9F24-7527036C21D1}"/>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2536320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CAC3A7-6BA4-44D5-966E-5712BA105B8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ＭＳ Ｐゴシック" charset="0"/>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ＭＳ Ｐゴシック" charset="0"/>
              <a:cs typeface="Arial" charset="0"/>
            </a:endParaRPr>
          </a:p>
        </p:txBody>
      </p:sp>
      <p:sp>
        <p:nvSpPr>
          <p:cNvPr id="6" name="Notes Placeholder 5">
            <a:extLst>
              <a:ext uri="{FF2B5EF4-FFF2-40B4-BE49-F238E27FC236}">
                <a16:creationId xmlns:a16="http://schemas.microsoft.com/office/drawing/2014/main" id="{47C890F4-A382-4568-9F86-DAFB1C20D866}"/>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4736424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1.xml"/><Relationship Id="rId1" Type="http://schemas.openxmlformats.org/officeDocument/2006/relationships/tags" Target="../tags/tag12.xml"/><Relationship Id="rId4" Type="http://schemas.microsoft.com/office/2007/relationships/hdphoto" Target="../media/hdphoto1.wdp"/></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1.xml"/><Relationship Id="rId1" Type="http://schemas.openxmlformats.org/officeDocument/2006/relationships/tags" Target="../tags/tag14.xml"/><Relationship Id="rId4" Type="http://schemas.microsoft.com/office/2007/relationships/hdphoto" Target="../media/hdphoto2.wdp"/></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8" Type="http://schemas.openxmlformats.org/officeDocument/2006/relationships/hyperlink" Target="mailto:mcolella@mahernet.com" TargetMode="External"/><Relationship Id="rId3" Type="http://schemas.openxmlformats.org/officeDocument/2006/relationships/image" Target="../media/image14.png"/><Relationship Id="rId7" Type="http://schemas.openxmlformats.org/officeDocument/2006/relationships/hyperlink" Target="https://appriver3651000470.sharepoint.com/Shared%20Documents/09.Templates/508%20Compliant%20Templates/1.%20Job%20Aids%20and%20508%20Guidance/JobAid-508-Compliance3-PPT.pdf" TargetMode="External"/><Relationship Id="rId2" Type="http://schemas.openxmlformats.org/officeDocument/2006/relationships/slideMaster" Target="../slideMasters/slideMaster2.xml"/><Relationship Id="rId1" Type="http://schemas.openxmlformats.org/officeDocument/2006/relationships/tags" Target="../tags/tag23.xml"/><Relationship Id="rId6" Type="http://schemas.openxmlformats.org/officeDocument/2006/relationships/hyperlink" Target="https://appriver3651000470.sharepoint.com/Shared%20Documents/09.Templates/508%20Compliant%20Templates/1.%20Job%20Aids%20and%20508%20Guidance/JobAid-508-Compliance2-Tables.pdf" TargetMode="External"/><Relationship Id="rId5" Type="http://schemas.openxmlformats.org/officeDocument/2006/relationships/hyperlink" Target="https://appriver3651000470.sharepoint.com/Shared%20Documents/09.Templates/508%20Compliant%20Templates/1.%20Job%20Aids%20and%20508%20Guidance/JobAid-508-Compliance1.pdf" TargetMode="External"/><Relationship Id="rId10" Type="http://schemas.openxmlformats.org/officeDocument/2006/relationships/hyperlink" Target="mailto:pkosowsky@mahernet.com" TargetMode="External"/><Relationship Id="rId4" Type="http://schemas.openxmlformats.org/officeDocument/2006/relationships/hyperlink" Target="https://appriver3651000470.sharepoint.com/:v:/r/LunchLearn/Lunch%20&amp;%20Learn%20508%20Compliance%2011-16-18/Recording/Recording.mp4?csf=1&amp;e=0MEbWi" TargetMode="External"/><Relationship Id="rId9" Type="http://schemas.openxmlformats.org/officeDocument/2006/relationships/hyperlink" Target="mailto:crobbins@mahernet.com" TargetMode="Externa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1.xml"/><Relationship Id="rId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6CF19BF-F4F2-4236-856B-4BED9ACCF56E}"/>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66515"/>
            <a:ext cx="12192000" cy="2188463"/>
          </a:xfrm>
          <a:prstGeom prst="rect">
            <a:avLst/>
          </a:prstGeom>
        </p:spPr>
      </p:pic>
      <p:sp>
        <p:nvSpPr>
          <p:cNvPr id="2" name="Title 1"/>
          <p:cNvSpPr>
            <a:spLocks noGrp="1"/>
          </p:cNvSpPr>
          <p:nvPr>
            <p:ph type="ctrTitle" hasCustomPrompt="1"/>
          </p:nvPr>
        </p:nvSpPr>
        <p:spPr>
          <a:xfrm>
            <a:off x="1524000" y="1327782"/>
            <a:ext cx="9753600" cy="2051919"/>
          </a:xfrm>
        </p:spPr>
        <p:txBody>
          <a:bodyPr anchor="ctr">
            <a:normAutofit/>
          </a:bodyPr>
          <a:lstStyle>
            <a:lvl1pPr algn="l">
              <a:defRPr sz="4400"/>
            </a:lvl1pPr>
          </a:lstStyle>
          <a:p>
            <a:r>
              <a:rPr lang="en-US"/>
              <a:t>Click to edit Title</a:t>
            </a:r>
          </a:p>
        </p:txBody>
      </p:sp>
      <p:sp>
        <p:nvSpPr>
          <p:cNvPr id="3" name="Subtitle 2"/>
          <p:cNvSpPr>
            <a:spLocks noGrp="1"/>
          </p:cNvSpPr>
          <p:nvPr>
            <p:ph type="subTitle" idx="1"/>
          </p:nvPr>
        </p:nvSpPr>
        <p:spPr>
          <a:xfrm>
            <a:off x="1524000" y="3602038"/>
            <a:ext cx="9144000" cy="1655762"/>
          </a:xfrm>
        </p:spPr>
        <p:txBody>
          <a:bodyPr/>
          <a:lstStyle>
            <a:lvl1pPr marL="0" indent="0" algn="l">
              <a:buNone/>
              <a:defRPr sz="2400">
                <a:solidFill>
                  <a:srgbClr val="15326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p:cNvSpPr>
            <a:spLocks noGrp="1"/>
          </p:cNvSpPr>
          <p:nvPr>
            <p:ph type="ftr" sz="quarter" idx="11"/>
          </p:nvPr>
        </p:nvSpPr>
        <p:spPr/>
        <p:txBody>
          <a:bodyPr/>
          <a:lstStyle>
            <a:lvl1pPr>
              <a:defRPr>
                <a:solidFill>
                  <a:schemeClr val="accent1"/>
                </a:solidFill>
              </a:defRPr>
            </a:lvl1pPr>
          </a:lstStyle>
          <a:p>
            <a:endParaRPr lang="en-US" dirty="0"/>
          </a:p>
        </p:txBody>
      </p:sp>
      <p:pic>
        <p:nvPicPr>
          <p:cNvPr id="7" name="Picture 6">
            <a:extLst>
              <a:ext uri="{FF2B5EF4-FFF2-40B4-BE49-F238E27FC236}">
                <a16:creationId xmlns:a16="http://schemas.microsoft.com/office/drawing/2014/main" id="{167A8DC0-1514-4150-BAAE-70DA67D93A2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324850" y="5257800"/>
            <a:ext cx="2952750" cy="997405"/>
          </a:xfrm>
          <a:prstGeom prst="rect">
            <a:avLst/>
          </a:prstGeom>
        </p:spPr>
      </p:pic>
    </p:spTree>
    <p:custDataLst>
      <p:tags r:id="rId1"/>
    </p:custDataLst>
    <p:extLst>
      <p:ext uri="{BB962C8B-B14F-4D97-AF65-F5344CB8AC3E}">
        <p14:creationId xmlns:p14="http://schemas.microsoft.com/office/powerpoint/2010/main" val="29565641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Questio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Insert Title of Question Slide</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EF1280C-1E94-430E-A516-D051ECA45720}" type="slidenum">
              <a:rPr lang="en-US" smtClean="0"/>
              <a:t>‹#›</a:t>
            </a:fld>
            <a:endParaRPr lang="en-US" dirty="0"/>
          </a:p>
        </p:txBody>
      </p:sp>
      <p:pic>
        <p:nvPicPr>
          <p:cNvPr id="7" name="Picture 6">
            <a:extLst>
              <a:ext uri="{FF2B5EF4-FFF2-40B4-BE49-F238E27FC236}">
                <a16:creationId xmlns:a16="http://schemas.microsoft.com/office/drawing/2014/main" id="{ABE711A4-D827-41FB-9FEE-8B61DC815C81}"/>
              </a:ext>
              <a:ext uri="{C183D7F6-B498-43B3-948B-1728B52AA6E4}">
                <adec:decorative xmlns:adec="http://schemas.microsoft.com/office/drawing/2017/decorative" val="1"/>
              </a:ext>
            </a:extLst>
          </p:cNvPr>
          <p:cNvPicPr>
            <a:picLocks noChangeAspect="1"/>
          </p:cNvPicPr>
          <p:nvPr userDrawn="1"/>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4653562" y="1747615"/>
            <a:ext cx="2884877" cy="3863675"/>
          </a:xfrm>
          <a:prstGeom prst="rect">
            <a:avLst/>
          </a:prstGeom>
        </p:spPr>
      </p:pic>
    </p:spTree>
    <p:custDataLst>
      <p:tags r:id="rId1"/>
    </p:custDataLst>
    <p:extLst>
      <p:ext uri="{BB962C8B-B14F-4D97-AF65-F5344CB8AC3E}">
        <p14:creationId xmlns:p14="http://schemas.microsoft.com/office/powerpoint/2010/main" val="174708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Resourc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Resources slide title</a:t>
            </a:r>
          </a:p>
        </p:txBody>
      </p:sp>
      <p:sp>
        <p:nvSpPr>
          <p:cNvPr id="3" name="Content Placeholder 2"/>
          <p:cNvSpPr>
            <a:spLocks noGrp="1"/>
          </p:cNvSpPr>
          <p:nvPr>
            <p:ph sz="half" idx="1" hasCustomPrompt="1"/>
          </p:nvPr>
        </p:nvSpPr>
        <p:spPr>
          <a:xfrm>
            <a:off x="380999" y="1407886"/>
            <a:ext cx="5486400" cy="4672878"/>
          </a:xfrm>
        </p:spPr>
        <p:txBody>
          <a:bodyPr>
            <a:noAutofit/>
          </a:bodyPr>
          <a:lstStyle>
            <a:lvl1pPr marL="342900" indent="-280988">
              <a:lnSpc>
                <a:spcPct val="90000"/>
              </a:lnSpc>
              <a:defRPr sz="2200"/>
            </a:lvl1pPr>
            <a:lvl2pPr marL="365760" indent="0">
              <a:lnSpc>
                <a:spcPct val="90000"/>
              </a:lnSpc>
              <a:spcBef>
                <a:spcPts val="0"/>
              </a:spcBef>
              <a:buNone/>
              <a:defRPr sz="1800" i="1">
                <a:solidFill>
                  <a:schemeClr val="tx1">
                    <a:lumMod val="75000"/>
                    <a:lumOff val="25000"/>
                  </a:schemeClr>
                </a:solidFill>
              </a:defRPr>
            </a:lvl2pPr>
            <a:lvl3pPr marL="571500" indent="-280988">
              <a:lnSpc>
                <a:spcPct val="90000"/>
              </a:lnSpc>
              <a:buClr>
                <a:schemeClr val="tx1">
                  <a:lumMod val="75000"/>
                  <a:lumOff val="25000"/>
                </a:schemeClr>
              </a:buClr>
              <a:buFont typeface="Wingdings" panose="05000000000000000000" pitchFamily="2" charset="2"/>
              <a:buChar char=""/>
              <a:defRPr sz="1800" u="sng">
                <a:solidFill>
                  <a:schemeClr val="accent5"/>
                </a:solidFill>
              </a:defRPr>
            </a:lvl3pPr>
            <a:lvl4pPr>
              <a:lnSpc>
                <a:spcPct val="90000"/>
              </a:lnSpc>
              <a:defRPr/>
            </a:lvl4pPr>
            <a:lvl5pPr>
              <a:lnSpc>
                <a:spcPct val="90000"/>
              </a:lnSpc>
              <a:defRPr/>
            </a:lvl5pPr>
          </a:lstStyle>
          <a:p>
            <a:pPr lvl="0"/>
            <a:r>
              <a:rPr lang="en-US"/>
              <a:t>Insert Name of Resource</a:t>
            </a:r>
          </a:p>
          <a:p>
            <a:pPr lvl="1"/>
            <a:r>
              <a:rPr lang="en-US"/>
              <a:t>Include details about resource here</a:t>
            </a:r>
          </a:p>
          <a:p>
            <a:pPr lvl="2"/>
            <a:r>
              <a:rPr lang="en-US"/>
              <a:t>Web Address here</a:t>
            </a:r>
          </a:p>
          <a:p>
            <a:pPr lvl="3"/>
            <a:r>
              <a:rPr lang="en-US"/>
              <a:t>Fourth level</a:t>
            </a:r>
          </a:p>
          <a:p>
            <a:pPr lvl="4"/>
            <a:r>
              <a:rPr lang="en-US"/>
              <a:t>Fifth level</a:t>
            </a:r>
          </a:p>
        </p:txBody>
      </p:sp>
      <p:sp>
        <p:nvSpPr>
          <p:cNvPr id="4" name="Content Placeholder 3"/>
          <p:cNvSpPr>
            <a:spLocks noGrp="1"/>
          </p:cNvSpPr>
          <p:nvPr>
            <p:ph sz="half" idx="2" hasCustomPrompt="1"/>
          </p:nvPr>
        </p:nvSpPr>
        <p:spPr>
          <a:xfrm>
            <a:off x="6324601" y="1407886"/>
            <a:ext cx="5486400" cy="4672878"/>
          </a:xfrm>
        </p:spPr>
        <p:txBody>
          <a:bodyPr>
            <a:noAutofit/>
          </a:bodyPr>
          <a:lstStyle>
            <a:lvl1pPr>
              <a:lnSpc>
                <a:spcPct val="90000"/>
              </a:lnSpc>
              <a:defRPr sz="2200"/>
            </a:lvl1pPr>
            <a:lvl2pPr marL="365760" indent="0">
              <a:lnSpc>
                <a:spcPct val="90000"/>
              </a:lnSpc>
              <a:spcBef>
                <a:spcPts val="0"/>
              </a:spcBef>
              <a:buNone/>
              <a:defRPr sz="1800" i="1">
                <a:solidFill>
                  <a:schemeClr val="tx1">
                    <a:lumMod val="75000"/>
                    <a:lumOff val="25000"/>
                  </a:schemeClr>
                </a:solidFill>
              </a:defRPr>
            </a:lvl2pPr>
            <a:lvl3pPr marL="571500" indent="-280988">
              <a:lnSpc>
                <a:spcPct val="90000"/>
              </a:lnSpc>
              <a:buClr>
                <a:schemeClr val="tx1">
                  <a:lumMod val="75000"/>
                  <a:lumOff val="25000"/>
                </a:schemeClr>
              </a:buClr>
              <a:buFont typeface="Wingdings" panose="05000000000000000000" pitchFamily="2" charset="2"/>
              <a:buChar char="ð"/>
              <a:defRPr sz="1800" u="sng">
                <a:solidFill>
                  <a:schemeClr val="accent5"/>
                </a:solidFill>
              </a:defRPr>
            </a:lvl3pPr>
            <a:lvl4pPr>
              <a:lnSpc>
                <a:spcPct val="90000"/>
              </a:lnSpc>
              <a:defRPr/>
            </a:lvl4pPr>
            <a:lvl5pPr>
              <a:lnSpc>
                <a:spcPct val="90000"/>
              </a:lnSpc>
              <a:defRPr/>
            </a:lvl5pPr>
          </a:lstStyle>
          <a:p>
            <a:pPr lvl="0"/>
            <a:r>
              <a:rPr lang="en-US"/>
              <a:t>Insert Name of Resource</a:t>
            </a:r>
          </a:p>
          <a:p>
            <a:pPr lvl="1"/>
            <a:r>
              <a:rPr lang="en-US"/>
              <a:t>Include details about resource here</a:t>
            </a:r>
          </a:p>
          <a:p>
            <a:pPr lvl="2"/>
            <a:r>
              <a:rPr lang="en-US"/>
              <a:t>Web Address here</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EF1280C-1E94-430E-A516-D051ECA45720}" type="slidenum">
              <a:rPr lang="en-US" smtClean="0"/>
              <a:t>‹#›</a:t>
            </a:fld>
            <a:endParaRPr lang="en-US" dirty="0"/>
          </a:p>
        </p:txBody>
      </p:sp>
    </p:spTree>
    <p:custDataLst>
      <p:tags r:id="rId1"/>
    </p:custDataLst>
    <p:extLst>
      <p:ext uri="{BB962C8B-B14F-4D97-AF65-F5344CB8AC3E}">
        <p14:creationId xmlns:p14="http://schemas.microsoft.com/office/powerpoint/2010/main" val="34431073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hasCustomPrompt="1"/>
          </p:nvPr>
        </p:nvSpPr>
        <p:spPr>
          <a:xfrm>
            <a:off x="5016892" y="1291771"/>
            <a:ext cx="7091440" cy="4845260"/>
          </a:xfrm>
        </p:spPr>
        <p:txBody>
          <a:bodyPr anchor="ctr">
            <a:noAutofit/>
          </a:bodyPr>
          <a:lstStyle>
            <a:lvl1pPr marL="0" indent="0">
              <a:buNone/>
              <a:defRPr sz="2400" b="1"/>
            </a:lvl1pPr>
            <a:lvl2pPr marL="457200" indent="0">
              <a:lnSpc>
                <a:spcPct val="90000"/>
              </a:lnSpc>
              <a:spcBef>
                <a:spcPts val="600"/>
              </a:spcBef>
              <a:buNone/>
              <a:defRPr sz="2000" i="1">
                <a:solidFill>
                  <a:schemeClr val="accent1"/>
                </a:solidFill>
              </a:defRPr>
            </a:lvl2pPr>
            <a:lvl3pPr marL="457200" indent="0">
              <a:lnSpc>
                <a:spcPct val="90000"/>
              </a:lnSpc>
              <a:spcBef>
                <a:spcPts val="0"/>
              </a:spcBef>
              <a:buNone/>
              <a:defRPr sz="2000">
                <a:solidFill>
                  <a:schemeClr val="tx1">
                    <a:lumMod val="75000"/>
                    <a:lumOff val="25000"/>
                  </a:schemeClr>
                </a:solidFill>
              </a:defRPr>
            </a:lvl3pPr>
            <a:lvl4pPr marL="777240" indent="-320040">
              <a:lnSpc>
                <a:spcPct val="90000"/>
              </a:lnSpc>
              <a:spcBef>
                <a:spcPts val="800"/>
              </a:spcBef>
              <a:buClr>
                <a:schemeClr val="accent5"/>
              </a:buClr>
              <a:buFont typeface="Wingdings" panose="05000000000000000000" pitchFamily="2" charset="2"/>
              <a:buChar char=""/>
              <a:defRPr lang="en-US" sz="1800" kern="1200" dirty="0">
                <a:solidFill>
                  <a:srgbClr val="1C4489"/>
                </a:solidFill>
                <a:latin typeface="+mn-lt"/>
                <a:ea typeface="+mn-ea"/>
                <a:cs typeface="+mn-cs"/>
              </a:defRPr>
            </a:lvl4pPr>
            <a:lvl5pPr marL="777240" indent="-292608">
              <a:lnSpc>
                <a:spcPct val="90000"/>
              </a:lnSpc>
              <a:spcBef>
                <a:spcPts val="0"/>
              </a:spcBef>
              <a:buClr>
                <a:schemeClr val="tx1">
                  <a:lumMod val="90000"/>
                  <a:lumOff val="10000"/>
                </a:schemeClr>
              </a:buClr>
              <a:buFont typeface="Wingdings" panose="05000000000000000000" pitchFamily="2" charset="2"/>
              <a:buChar char=""/>
              <a:defRPr>
                <a:solidFill>
                  <a:schemeClr val="tx1">
                    <a:lumMod val="75000"/>
                    <a:lumOff val="25000"/>
                  </a:schemeClr>
                </a:solidFill>
              </a:defRPr>
            </a:lvl5pPr>
          </a:lstStyle>
          <a:p>
            <a:pPr lvl="0"/>
            <a:r>
              <a:rPr lang="en-US"/>
              <a:t>FirstName </a:t>
            </a:r>
            <a:r>
              <a:rPr lang="en-US" err="1"/>
              <a:t>LastName</a:t>
            </a:r>
            <a:endParaRPr lang="en-US"/>
          </a:p>
          <a:p>
            <a:pPr lvl="1"/>
            <a:r>
              <a:rPr lang="en-US"/>
              <a:t>Occupation/Title</a:t>
            </a:r>
          </a:p>
          <a:p>
            <a:pPr lvl="2"/>
            <a:r>
              <a:rPr lang="en-US"/>
              <a:t>Company Name</a:t>
            </a:r>
          </a:p>
          <a:p>
            <a:pPr marL="777240" lvl="3" indent="-320040" algn="l" defTabSz="914400" rtl="0" eaLnBrk="1" latinLnBrk="0" hangingPunct="1">
              <a:lnSpc>
                <a:spcPct val="95000"/>
              </a:lnSpc>
              <a:spcBef>
                <a:spcPts val="500"/>
              </a:spcBef>
              <a:buClr>
                <a:srgbClr val="1C4489"/>
              </a:buClr>
              <a:buFont typeface="Wingdings" panose="05000000000000000000" pitchFamily="2" charset="2"/>
              <a:buChar char=""/>
            </a:pPr>
            <a:r>
              <a:rPr lang="en-US"/>
              <a:t>Email</a:t>
            </a:r>
          </a:p>
          <a:p>
            <a:pPr lvl="4"/>
            <a:r>
              <a:rPr lang="en-US"/>
              <a:t>Phone</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F1280C-1E94-430E-A516-D051ECA45720}" type="slidenum">
              <a:rPr lang="en-US" smtClean="0"/>
              <a:t>‹#›</a:t>
            </a:fld>
            <a:endParaRPr lang="en-US" dirty="0"/>
          </a:p>
        </p:txBody>
      </p:sp>
      <p:pic>
        <p:nvPicPr>
          <p:cNvPr id="8" name="Picture 7">
            <a:extLst>
              <a:ext uri="{FF2B5EF4-FFF2-40B4-BE49-F238E27FC236}">
                <a16:creationId xmlns:a16="http://schemas.microsoft.com/office/drawing/2014/main" id="{79937C6E-C4E1-4098-AAA7-12A05E027DDA}"/>
              </a:ext>
              <a:ext uri="{C183D7F6-B498-43B3-948B-1728B52AA6E4}">
                <adec:decorative xmlns:adec="http://schemas.microsoft.com/office/drawing/2017/decorative" val="1"/>
              </a:ext>
            </a:extLst>
          </p:cNvPr>
          <p:cNvPicPr>
            <a:picLocks noChangeAspect="1"/>
          </p:cNvPicPr>
          <p:nvPr userDrawn="1"/>
        </p:nvPicPr>
        <p:blipFill>
          <a:blip r:embed="rId3">
            <a:extLst>
              <a:ext uri="{BEBA8EAE-BF5A-486C-A8C5-ECC9F3942E4B}">
                <a14:imgProps xmlns:a14="http://schemas.microsoft.com/office/drawing/2010/main">
                  <a14:imgLayer r:embed="rId4">
                    <a14:imgEffect>
                      <a14:saturation sat="66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1392498" y="2471299"/>
            <a:ext cx="2250838" cy="2207248"/>
          </a:xfrm>
          <a:prstGeom prst="rect">
            <a:avLst/>
          </a:prstGeom>
        </p:spPr>
      </p:pic>
    </p:spTree>
    <p:custDataLst>
      <p:tags r:id="rId1"/>
    </p:custDataLst>
    <p:extLst>
      <p:ext uri="{BB962C8B-B14F-4D97-AF65-F5344CB8AC3E}">
        <p14:creationId xmlns:p14="http://schemas.microsoft.com/office/powerpoint/2010/main" val="33077998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hank You">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Insert Title of Gratitude Slide</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EF1280C-1E94-430E-A516-D051ECA45720}" type="slidenum">
              <a:rPr lang="en-US" smtClean="0"/>
              <a:t>‹#›</a:t>
            </a:fld>
            <a:endParaRPr lang="en-US" dirty="0"/>
          </a:p>
        </p:txBody>
      </p:sp>
      <p:pic>
        <p:nvPicPr>
          <p:cNvPr id="6" name="Picture 5">
            <a:extLst>
              <a:ext uri="{FF2B5EF4-FFF2-40B4-BE49-F238E27FC236}">
                <a16:creationId xmlns:a16="http://schemas.microsoft.com/office/drawing/2014/main" id="{5E27705F-8551-43B5-958F-AC08272762D6}"/>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13576" y="1550738"/>
            <a:ext cx="6564849" cy="4279038"/>
          </a:xfrm>
          <a:prstGeom prst="rect">
            <a:avLst/>
          </a:prstGeom>
        </p:spPr>
      </p:pic>
    </p:spTree>
    <p:custDataLst>
      <p:tags r:id="rId1"/>
    </p:custDataLst>
    <p:extLst>
      <p:ext uri="{BB962C8B-B14F-4D97-AF65-F5344CB8AC3E}">
        <p14:creationId xmlns:p14="http://schemas.microsoft.com/office/powerpoint/2010/main" val="17627605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16280" y="1465943"/>
            <a:ext cx="5303520" cy="4711020"/>
          </a:xfrm>
        </p:spPr>
        <p:txBody>
          <a:bodyPr>
            <a:noAutofit/>
          </a:bodyPr>
          <a:lstStyle>
            <a:lvl1pPr>
              <a:defRPr sz="2400"/>
            </a:lvl1pPr>
            <a:lvl2pPr>
              <a:defRPr sz="2200"/>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465943"/>
            <a:ext cx="5303520" cy="4711020"/>
          </a:xfrm>
        </p:spPr>
        <p:txBody>
          <a:bodyPr>
            <a:noAutofit/>
          </a:bodyPr>
          <a:lstStyle>
            <a:lvl1pPr>
              <a:defRPr sz="2400"/>
            </a:lvl1pPr>
            <a:lvl2pPr>
              <a:defRPr sz="2200"/>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EF1280C-1E94-430E-A516-D051ECA45720}" type="slidenum">
              <a:rPr lang="en-US" smtClean="0"/>
              <a:t>‹#›</a:t>
            </a:fld>
            <a:endParaRPr lang="en-US" dirty="0"/>
          </a:p>
        </p:txBody>
      </p:sp>
    </p:spTree>
    <p:custDataLst>
      <p:tags r:id="rId1"/>
    </p:custDataLst>
    <p:extLst>
      <p:ext uri="{BB962C8B-B14F-4D97-AF65-F5344CB8AC3E}">
        <p14:creationId xmlns:p14="http://schemas.microsoft.com/office/powerpoint/2010/main" val="491256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49626" y="67831"/>
            <a:ext cx="11356848" cy="1106424"/>
          </a:xfrm>
        </p:spPr>
        <p:txBody>
          <a:bodyPr/>
          <a:lstStyle/>
          <a:p>
            <a:r>
              <a:rPr lang="en-US"/>
              <a:t>Click to edit Master title style</a:t>
            </a:r>
          </a:p>
        </p:txBody>
      </p:sp>
      <p:sp>
        <p:nvSpPr>
          <p:cNvPr id="3" name="Text Placeholder 2"/>
          <p:cNvSpPr>
            <a:spLocks noGrp="1"/>
          </p:cNvSpPr>
          <p:nvPr>
            <p:ph type="body" idx="1"/>
          </p:nvPr>
        </p:nvSpPr>
        <p:spPr>
          <a:xfrm>
            <a:off x="839789" y="1342571"/>
            <a:ext cx="5157787" cy="822960"/>
          </a:xfrm>
        </p:spPr>
        <p:txBody>
          <a:bodyPr anchor="b">
            <a:normAutofit/>
          </a:bodyPr>
          <a:lstStyle>
            <a:lvl1pPr marL="0" indent="0">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242457"/>
            <a:ext cx="5157787" cy="3947206"/>
          </a:xfrm>
        </p:spPr>
        <p:txBody>
          <a:bodyPr/>
          <a:lstStyle>
            <a:lvl1pPr>
              <a:defRPr sz="2400"/>
            </a:lvl1pPr>
            <a:lvl2pPr>
              <a:defRPr sz="2200"/>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342571"/>
            <a:ext cx="5183188" cy="822960"/>
          </a:xfrm>
        </p:spPr>
        <p:txBody>
          <a:bodyPr anchor="b">
            <a:normAutofit/>
          </a:bodyPr>
          <a:lstStyle>
            <a:lvl1pPr marL="0" indent="0">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3" y="2242457"/>
            <a:ext cx="5183188" cy="3947206"/>
          </a:xfrm>
        </p:spPr>
        <p:txBody>
          <a:bodyPr/>
          <a:lstStyle>
            <a:lvl1pPr>
              <a:defRPr sz="2400"/>
            </a:lvl1pPr>
            <a:lvl2pPr>
              <a:defRPr sz="2200"/>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EF1280C-1E94-430E-A516-D051ECA45720}" type="slidenum">
              <a:rPr lang="en-US" smtClean="0"/>
              <a:t>‹#›</a:t>
            </a:fld>
            <a:endParaRPr lang="en-US" dirty="0"/>
          </a:p>
        </p:txBody>
      </p:sp>
    </p:spTree>
    <p:custDataLst>
      <p:tags r:id="rId1"/>
    </p:custDataLst>
    <p:extLst>
      <p:ext uri="{BB962C8B-B14F-4D97-AF65-F5344CB8AC3E}">
        <p14:creationId xmlns:p14="http://schemas.microsoft.com/office/powerpoint/2010/main" val="33782246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EF1280C-1E94-430E-A516-D051ECA45720}" type="slidenum">
              <a:rPr lang="en-US" smtClean="0"/>
              <a:t>‹#›</a:t>
            </a:fld>
            <a:endParaRPr lang="en-US" dirty="0"/>
          </a:p>
        </p:txBody>
      </p:sp>
    </p:spTree>
    <p:custDataLst>
      <p:tags r:id="rId1"/>
    </p:custDataLst>
    <p:extLst>
      <p:ext uri="{BB962C8B-B14F-4D97-AF65-F5344CB8AC3E}">
        <p14:creationId xmlns:p14="http://schemas.microsoft.com/office/powerpoint/2010/main" val="16077090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5C0572E-8CD7-474C-8E2C-4992A8831EB7}"/>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4" y="6053402"/>
            <a:ext cx="12190992" cy="804605"/>
          </a:xfrm>
          <a:prstGeom prst="rect">
            <a:avLst/>
          </a:prstGeom>
        </p:spPr>
      </p:pic>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EF1280C-1E94-430E-A516-D051ECA45720}" type="slidenum">
              <a:rPr lang="en-US" smtClean="0"/>
              <a:t>‹#›</a:t>
            </a:fld>
            <a:endParaRPr lang="en-US" dirty="0"/>
          </a:p>
        </p:txBody>
      </p:sp>
      <p:pic>
        <p:nvPicPr>
          <p:cNvPr id="8" name="Picture 7">
            <a:extLst>
              <a:ext uri="{FF2B5EF4-FFF2-40B4-BE49-F238E27FC236}">
                <a16:creationId xmlns:a16="http://schemas.microsoft.com/office/drawing/2014/main" id="{792C1B5B-A779-4783-9B6E-F71CC1C1DE21}"/>
              </a:ext>
              <a:ext uri="{C183D7F6-B498-43B3-948B-1728B52AA6E4}">
                <adec:decorative xmlns:adec="http://schemas.microsoft.com/office/drawing/2017/decorative" val="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40723"/>
          <a:stretch/>
        </p:blipFill>
        <p:spPr>
          <a:xfrm rot="10800000">
            <a:off x="0" y="0"/>
            <a:ext cx="12190992" cy="476946"/>
          </a:xfrm>
          <a:prstGeom prst="rect">
            <a:avLst/>
          </a:prstGeom>
        </p:spPr>
      </p:pic>
    </p:spTree>
    <p:custDataLst>
      <p:tags r:id="rId1"/>
    </p:custDataLst>
    <p:extLst>
      <p:ext uri="{BB962C8B-B14F-4D97-AF65-F5344CB8AC3E}">
        <p14:creationId xmlns:p14="http://schemas.microsoft.com/office/powerpoint/2010/main" val="22235317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18D104E-42F0-40AE-9CDD-8F904482EFB7}"/>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5028784" cy="2176092"/>
          </a:xfrm>
          <a:prstGeom prst="rect">
            <a:avLst/>
          </a:prstGeom>
        </p:spPr>
      </p:pic>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457207"/>
            <a:ext cx="6172200" cy="5403851"/>
          </a:xfrm>
        </p:spPr>
        <p:txBody>
          <a:bodyPr/>
          <a:lstStyle>
            <a:lvl1pPr>
              <a:defRPr sz="2600"/>
            </a:lvl1pPr>
            <a:lvl2pPr>
              <a:defRPr sz="24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203451"/>
            <a:ext cx="3932237" cy="36576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1C4489"/>
                </a:solidFill>
              </a:defRPr>
            </a:lvl1pPr>
          </a:lstStyle>
          <a:p>
            <a:fld id="{AEF1280C-1E94-430E-A516-D051ECA45720}" type="slidenum">
              <a:rPr lang="en-US" smtClean="0"/>
              <a:pPr/>
              <a:t>‹#›</a:t>
            </a:fld>
            <a:endParaRPr lang="en-US" dirty="0"/>
          </a:p>
        </p:txBody>
      </p:sp>
    </p:spTree>
    <p:custDataLst>
      <p:tags r:id="rId1"/>
    </p:custDataLst>
    <p:extLst>
      <p:ext uri="{BB962C8B-B14F-4D97-AF65-F5344CB8AC3E}">
        <p14:creationId xmlns:p14="http://schemas.microsoft.com/office/powerpoint/2010/main" val="11144798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762CF06-6557-4C5C-81C4-370A2853EC2C}"/>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5028784" cy="2176092"/>
          </a:xfrm>
          <a:prstGeom prst="rect">
            <a:avLst/>
          </a:prstGeom>
        </p:spPr>
      </p:pic>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457207"/>
            <a:ext cx="6172200" cy="5403851"/>
          </a:xfrm>
          <a:ln w="25400">
            <a:solidFill>
              <a:schemeClr val="accent1"/>
            </a:solidFill>
            <a:miter lim="800000"/>
          </a:ln>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203451"/>
            <a:ext cx="3932237" cy="36576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1C4489"/>
                </a:solidFill>
              </a:defRPr>
            </a:lvl1pPr>
          </a:lstStyle>
          <a:p>
            <a:fld id="{AEF1280C-1E94-430E-A516-D051ECA45720}" type="slidenum">
              <a:rPr lang="en-US" smtClean="0"/>
              <a:pPr/>
              <a:t>‹#›</a:t>
            </a:fld>
            <a:endParaRPr lang="en-US" dirty="0"/>
          </a:p>
        </p:txBody>
      </p:sp>
    </p:spTree>
    <p:custDataLst>
      <p:tags r:id="rId1"/>
    </p:custDataLst>
    <p:extLst>
      <p:ext uri="{BB962C8B-B14F-4D97-AF65-F5344CB8AC3E}">
        <p14:creationId xmlns:p14="http://schemas.microsoft.com/office/powerpoint/2010/main" val="1260275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F1280C-1E94-430E-A516-D051ECA45720}" type="slidenum">
              <a:rPr lang="en-US" smtClean="0"/>
              <a:t>‹#›</a:t>
            </a:fld>
            <a:endParaRPr lang="en-US" dirty="0"/>
          </a:p>
        </p:txBody>
      </p:sp>
    </p:spTree>
    <p:custDataLst>
      <p:tags r:id="rId1"/>
    </p:custDataLst>
    <p:extLst>
      <p:ext uri="{BB962C8B-B14F-4D97-AF65-F5344CB8AC3E}">
        <p14:creationId xmlns:p14="http://schemas.microsoft.com/office/powerpoint/2010/main" val="22765936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Normal Page Text">
    <p:spTree>
      <p:nvGrpSpPr>
        <p:cNvPr id="1" name=""/>
        <p:cNvGrpSpPr/>
        <p:nvPr/>
      </p:nvGrpSpPr>
      <p:grpSpPr>
        <a:xfrm>
          <a:off x="0" y="0"/>
          <a:ext cx="0" cy="0"/>
          <a:chOff x="0" y="0"/>
          <a:chExt cx="0" cy="0"/>
        </a:xfrm>
      </p:grpSpPr>
      <p:sp>
        <p:nvSpPr>
          <p:cNvPr id="4" name="Text Placeholder 10"/>
          <p:cNvSpPr>
            <a:spLocks noGrp="1"/>
          </p:cNvSpPr>
          <p:nvPr>
            <p:ph type="body" sz="quarter" idx="12"/>
          </p:nvPr>
        </p:nvSpPr>
        <p:spPr>
          <a:xfrm>
            <a:off x="1422400" y="762000"/>
            <a:ext cx="10058400" cy="762000"/>
          </a:xfrm>
          <a:prstGeom prst="rect">
            <a:avLst/>
          </a:prstGeom>
        </p:spPr>
        <p:txBody>
          <a:bodyPr/>
          <a:lstStyle>
            <a:lvl1pPr marL="0" indent="0" algn="r">
              <a:buNone/>
              <a:defRPr sz="3600" b="1">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429399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Normal Page Title Text">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304800" y="1676401"/>
            <a:ext cx="11582400" cy="4727575"/>
          </a:xfrm>
          <a:prstGeom prst="rect">
            <a:avLst/>
          </a:prstGeom>
          <a:solidFill>
            <a:schemeClr val="bg1">
              <a:alpha val="81175"/>
            </a:schemeClr>
          </a:solidFill>
          <a:ln w="9525">
            <a:solidFill>
              <a:srgbClr val="B6DCDF"/>
            </a:solidFill>
            <a:miter lim="800000"/>
            <a:headEnd/>
            <a:tailEnd/>
          </a:ln>
          <a:effectLst>
            <a:outerShdw blurRad="40000" dist="23000" dir="5400000" rotWithShape="0">
              <a:srgbClr val="808080">
                <a:alpha val="34998"/>
              </a:srgbClr>
            </a:outerShdw>
          </a:effectLst>
        </p:spPr>
        <p:txBody>
          <a:bodyPr anchor="ctr"/>
          <a:lstStyle/>
          <a:p>
            <a:pPr algn="ctr">
              <a:defRPr/>
            </a:pPr>
            <a:endParaRPr lang="en-US" sz="1800" dirty="0">
              <a:solidFill>
                <a:srgbClr val="FFFFFF"/>
              </a:solidFill>
              <a:latin typeface="Arial"/>
              <a:ea typeface="ＭＳ Ｐゴシック" pitchFamily="34" charset="-128"/>
            </a:endParaRPr>
          </a:p>
        </p:txBody>
      </p:sp>
      <p:cxnSp>
        <p:nvCxnSpPr>
          <p:cNvPr id="4" name="Straight Connector 3"/>
          <p:cNvCxnSpPr>
            <a:cxnSpLocks noChangeShapeType="1"/>
          </p:cNvCxnSpPr>
          <p:nvPr userDrawn="1"/>
        </p:nvCxnSpPr>
        <p:spPr bwMode="auto">
          <a:xfrm flipH="1">
            <a:off x="711200" y="2362200"/>
            <a:ext cx="10668000" cy="0"/>
          </a:xfrm>
          <a:prstGeom prst="line">
            <a:avLst/>
          </a:prstGeom>
          <a:noFill/>
          <a:ln w="9525">
            <a:solidFill>
              <a:srgbClr val="FF8000"/>
            </a:solidFill>
            <a:prstDash val="dash"/>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8" name="Text Placeholder 10"/>
          <p:cNvSpPr>
            <a:spLocks noGrp="1"/>
          </p:cNvSpPr>
          <p:nvPr>
            <p:ph type="body" sz="quarter" idx="12"/>
          </p:nvPr>
        </p:nvSpPr>
        <p:spPr>
          <a:xfrm>
            <a:off x="2032000" y="762000"/>
            <a:ext cx="9448800" cy="762000"/>
          </a:xfrm>
          <a:prstGeom prst="rect">
            <a:avLst/>
          </a:prstGeom>
        </p:spPr>
        <p:txBody>
          <a:bodyPr/>
          <a:lstStyle>
            <a:lvl1pPr marL="0" indent="0" algn="r">
              <a:buNone/>
              <a:defRPr sz="3600" b="1">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5740120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Normal Page Text">
    <p:spTree>
      <p:nvGrpSpPr>
        <p:cNvPr id="1" name=""/>
        <p:cNvGrpSpPr/>
        <p:nvPr/>
      </p:nvGrpSpPr>
      <p:grpSpPr>
        <a:xfrm>
          <a:off x="0" y="0"/>
          <a:ext cx="0" cy="0"/>
          <a:chOff x="0" y="0"/>
          <a:chExt cx="0" cy="0"/>
        </a:xfrm>
      </p:grpSpPr>
      <p:sp>
        <p:nvSpPr>
          <p:cNvPr id="4" name="Text Placeholder 10"/>
          <p:cNvSpPr>
            <a:spLocks noGrp="1"/>
          </p:cNvSpPr>
          <p:nvPr>
            <p:ph type="body" sz="quarter" idx="12"/>
          </p:nvPr>
        </p:nvSpPr>
        <p:spPr>
          <a:xfrm>
            <a:off x="1422400" y="762000"/>
            <a:ext cx="10058400" cy="762000"/>
          </a:xfrm>
          <a:prstGeom prst="rect">
            <a:avLst/>
          </a:prstGeom>
        </p:spPr>
        <p:txBody>
          <a:bodyPr/>
          <a:lstStyle>
            <a:lvl1pPr marL="0" indent="0" algn="r">
              <a:buNone/>
              <a:defRPr sz="3600" b="1">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23775091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08 Guidance page 1">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26D5160-5BEF-4166-8549-9472F2C30D93}"/>
              </a:ext>
            </a:extLst>
          </p:cNvPr>
          <p:cNvSpPr>
            <a:spLocks noGrp="1"/>
          </p:cNvSpPr>
          <p:nvPr>
            <p:ph type="sldNum" sz="quarter" idx="12"/>
          </p:nvPr>
        </p:nvSpPr>
        <p:spPr>
          <a:xfrm>
            <a:off x="9448800" y="6554624"/>
            <a:ext cx="2743200" cy="303376"/>
          </a:xfrm>
          <a:prstGeom prst="rect">
            <a:avLst/>
          </a:prstGeom>
        </p:spPr>
        <p:txBody>
          <a:bodyPr anchor="ctr"/>
          <a:lstStyle>
            <a:lvl1pPr algn="r">
              <a:defRPr sz="1600" b="1">
                <a:solidFill>
                  <a:schemeClr val="accent1">
                    <a:lumMod val="75000"/>
                  </a:schemeClr>
                </a:solidFill>
              </a:defRPr>
            </a:lvl1pPr>
          </a:lstStyle>
          <a:p>
            <a:fld id="{04302A8C-9437-46FB-BA48-0801065FAE26}" type="slidenum">
              <a:rPr lang="en-US" smtClean="0"/>
              <a:pPr/>
              <a:t>‹#›</a:t>
            </a:fld>
            <a:endParaRPr lang="en-US" dirty="0"/>
          </a:p>
        </p:txBody>
      </p:sp>
      <p:grpSp>
        <p:nvGrpSpPr>
          <p:cNvPr id="21" name="Group 20">
            <a:extLst>
              <a:ext uri="{FF2B5EF4-FFF2-40B4-BE49-F238E27FC236}">
                <a16:creationId xmlns:a16="http://schemas.microsoft.com/office/drawing/2014/main" id="{E8B1FEA6-596C-495B-9950-853C74DA9BE5}"/>
              </a:ext>
              <a:ext uri="{C183D7F6-B498-43B3-948B-1728B52AA6E4}">
                <adec:decorative xmlns:adec="http://schemas.microsoft.com/office/drawing/2017/decorative" val="1"/>
              </a:ext>
            </a:extLst>
          </p:cNvPr>
          <p:cNvGrpSpPr/>
          <p:nvPr userDrawn="1"/>
        </p:nvGrpSpPr>
        <p:grpSpPr>
          <a:xfrm>
            <a:off x="3" y="361262"/>
            <a:ext cx="12071724" cy="6198206"/>
            <a:chOff x="0" y="361262"/>
            <a:chExt cx="9053793" cy="6198206"/>
          </a:xfrm>
        </p:grpSpPr>
        <p:sp>
          <p:nvSpPr>
            <p:cNvPr id="19" name="Title 1">
              <a:extLst>
                <a:ext uri="{FF2B5EF4-FFF2-40B4-BE49-F238E27FC236}">
                  <a16:creationId xmlns:a16="http://schemas.microsoft.com/office/drawing/2014/main" id="{76BFDB08-06E9-409A-8AB3-58C2390C3B55}"/>
                </a:ext>
                <a:ext uri="{C183D7F6-B498-43B3-948B-1728B52AA6E4}">
                  <adec:decorative xmlns:adec="http://schemas.microsoft.com/office/drawing/2017/decorative" val="1"/>
                </a:ext>
              </a:extLst>
            </p:cNvPr>
            <p:cNvSpPr txBox="1">
              <a:spLocks/>
            </p:cNvSpPr>
            <p:nvPr userDrawn="1"/>
          </p:nvSpPr>
          <p:spPr>
            <a:xfrm>
              <a:off x="0" y="4200525"/>
              <a:ext cx="3105145" cy="2355973"/>
            </a:xfrm>
            <a:prstGeom prst="rect">
              <a:avLst/>
            </a:prstGeom>
            <a:solidFill>
              <a:schemeClr val="accent1">
                <a:lumMod val="75000"/>
              </a:schemeClr>
            </a:solidFill>
          </p:spPr>
          <p:txBody>
            <a:bodyPr vert="horz" lIns="182880" tIns="45720" rIns="18288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marR="0" lvl="0" indent="0" algn="l" defTabSz="457200" rtl="0" eaLnBrk="1" fontAlgn="auto" latinLnBrk="0" hangingPunct="1">
                <a:lnSpc>
                  <a:spcPct val="95000"/>
                </a:lnSpc>
                <a:spcBef>
                  <a:spcPts val="0"/>
                </a:spcBef>
                <a:spcAft>
                  <a:spcPts val="600"/>
                </a:spcAft>
                <a:buClrTx/>
                <a:buSzTx/>
                <a:buFontTx/>
                <a:buNone/>
                <a:tabLst/>
                <a:defRPr/>
              </a:pPr>
              <a:r>
                <a:rPr kumimoji="0" lang="en-US" sz="1800" b="1" i="0" u="none" strike="noStrike" kern="1200" cap="none" spc="0" normalizeH="0" baseline="0" noProof="0" dirty="0">
                  <a:ln>
                    <a:noFill/>
                  </a:ln>
                  <a:solidFill>
                    <a:schemeClr val="bg1"/>
                  </a:solidFill>
                  <a:effectLst/>
                  <a:uLnTx/>
                  <a:uFillTx/>
                  <a:latin typeface="+mj-lt"/>
                  <a:ea typeface="+mn-ea"/>
                  <a:cs typeface="+mn-cs"/>
                </a:rPr>
                <a:t>What is a screen reader?</a:t>
              </a:r>
            </a:p>
            <a:p>
              <a:pPr>
                <a:lnSpc>
                  <a:spcPct val="100000"/>
                </a:lnSpc>
                <a:spcAft>
                  <a:spcPts val="800"/>
                </a:spcAft>
              </a:pPr>
              <a:r>
                <a:rPr lang="en-US" sz="1050" b="0" dirty="0">
                  <a:solidFill>
                    <a:schemeClr val="bg1"/>
                  </a:solidFill>
                </a:rPr>
                <a:t>Screen readers are technologies designed to allow visually-impaired audiences to experience your presentation by providing visual information in an alternative text-based format that is read aloud by the software.</a:t>
              </a:r>
            </a:p>
            <a:p>
              <a:pPr>
                <a:lnSpc>
                  <a:spcPct val="100000"/>
                </a:lnSpc>
                <a:spcAft>
                  <a:spcPts val="800"/>
                </a:spcAft>
              </a:pPr>
              <a:r>
                <a:rPr lang="en-US" sz="1050" b="0" dirty="0">
                  <a:solidFill>
                    <a:schemeClr val="bg1"/>
                  </a:solidFill>
                </a:rPr>
                <a:t>This necessitates additional steps to ensure that your presentation is read properly, in the right order, and that your message will be properly delivered to all members of your audience.</a:t>
              </a:r>
            </a:p>
          </p:txBody>
        </p:sp>
        <p:pic>
          <p:nvPicPr>
            <p:cNvPr id="7" name="Picture 6">
              <a:extLst>
                <a:ext uri="{FF2B5EF4-FFF2-40B4-BE49-F238E27FC236}">
                  <a16:creationId xmlns:a16="http://schemas.microsoft.com/office/drawing/2014/main" id="{2AFDCBD2-03DB-4D92-BFBE-D385A510EF4B}"/>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814" y="412062"/>
              <a:ext cx="1348628" cy="1792076"/>
            </a:xfrm>
            <a:prstGeom prst="rect">
              <a:avLst/>
            </a:prstGeom>
          </p:spPr>
        </p:pic>
        <p:sp>
          <p:nvSpPr>
            <p:cNvPr id="8" name="Title 1">
              <a:extLst>
                <a:ext uri="{FF2B5EF4-FFF2-40B4-BE49-F238E27FC236}">
                  <a16:creationId xmlns:a16="http://schemas.microsoft.com/office/drawing/2014/main" id="{B4EE3019-71FE-428B-95F7-09496060B998}"/>
                </a:ext>
                <a:ext uri="{C183D7F6-B498-43B3-948B-1728B52AA6E4}">
                  <adec:decorative xmlns:adec="http://schemas.microsoft.com/office/drawing/2017/decorative" val="1"/>
                </a:ext>
              </a:extLst>
            </p:cNvPr>
            <p:cNvSpPr txBox="1">
              <a:spLocks/>
            </p:cNvSpPr>
            <p:nvPr userDrawn="1"/>
          </p:nvSpPr>
          <p:spPr>
            <a:xfrm>
              <a:off x="1616222" y="361262"/>
              <a:ext cx="7222673" cy="1130300"/>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US" sz="4000" dirty="0"/>
                <a:t>Read this guide before using this template.</a:t>
              </a:r>
            </a:p>
          </p:txBody>
        </p:sp>
        <p:sp>
          <p:nvSpPr>
            <p:cNvPr id="9" name="Title 1">
              <a:extLst>
                <a:ext uri="{FF2B5EF4-FFF2-40B4-BE49-F238E27FC236}">
                  <a16:creationId xmlns:a16="http://schemas.microsoft.com/office/drawing/2014/main" id="{25DF39B4-0A22-4906-B00E-EF0BD56413CE}"/>
                </a:ext>
                <a:ext uri="{C183D7F6-B498-43B3-948B-1728B52AA6E4}">
                  <adec:decorative xmlns:adec="http://schemas.microsoft.com/office/drawing/2017/decorative" val="1"/>
                </a:ext>
              </a:extLst>
            </p:cNvPr>
            <p:cNvSpPr txBox="1">
              <a:spLocks/>
            </p:cNvSpPr>
            <p:nvPr userDrawn="1"/>
          </p:nvSpPr>
          <p:spPr>
            <a:xfrm>
              <a:off x="78814" y="2470150"/>
              <a:ext cx="3134286" cy="33723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nSpc>
                  <a:spcPct val="95000"/>
                </a:lnSpc>
              </a:pPr>
              <a:r>
                <a:rPr lang="en-US" sz="1800" b="1" dirty="0"/>
                <a:t>Contents:</a:t>
              </a:r>
            </a:p>
          </p:txBody>
        </p:sp>
        <p:sp>
          <p:nvSpPr>
            <p:cNvPr id="10" name="Title 1">
              <a:extLst>
                <a:ext uri="{FF2B5EF4-FFF2-40B4-BE49-F238E27FC236}">
                  <a16:creationId xmlns:a16="http://schemas.microsoft.com/office/drawing/2014/main" id="{813CDF7D-EB82-460B-89A7-89687CF63A71}"/>
                </a:ext>
                <a:ext uri="{C183D7F6-B498-43B3-948B-1728B52AA6E4}">
                  <adec:decorative xmlns:adec="http://schemas.microsoft.com/office/drawing/2017/decorative" val="1"/>
                </a:ext>
              </a:extLst>
            </p:cNvPr>
            <p:cNvSpPr txBox="1">
              <a:spLocks/>
            </p:cNvSpPr>
            <p:nvPr userDrawn="1"/>
          </p:nvSpPr>
          <p:spPr>
            <a:xfrm>
              <a:off x="1616222" y="1409011"/>
              <a:ext cx="7426178" cy="95885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nSpc>
                  <a:spcPct val="95000"/>
                </a:lnSpc>
              </a:pPr>
              <a:r>
                <a:rPr lang="en-US" sz="1500" b="0" dirty="0">
                  <a:solidFill>
                    <a:schemeClr val="accent1">
                      <a:lumMod val="75000"/>
                    </a:schemeClr>
                  </a:solidFill>
                </a:rPr>
                <a:t>There are 4 slides at the beginning of this template designed to provide best practices for 508 compliance in PowerPoint.  They are hidden from your presentation. </a:t>
              </a:r>
              <a:r>
                <a:rPr lang="en-US" sz="1500" b="1" dirty="0">
                  <a:solidFill>
                    <a:schemeClr val="tx1"/>
                  </a:solidFill>
                </a:rPr>
                <a:t>Keep these slides in your presentation </a:t>
              </a:r>
              <a:r>
                <a:rPr lang="en-US" sz="1500" b="0" dirty="0">
                  <a:solidFill>
                    <a:schemeClr val="accent1">
                      <a:lumMod val="75000"/>
                    </a:schemeClr>
                  </a:solidFill>
                </a:rPr>
                <a:t>until your slide deck is final, and remove them as your last step.  </a:t>
              </a:r>
            </a:p>
          </p:txBody>
        </p:sp>
        <p:cxnSp>
          <p:nvCxnSpPr>
            <p:cNvPr id="12" name="Straight Connector 11">
              <a:extLst>
                <a:ext uri="{FF2B5EF4-FFF2-40B4-BE49-F238E27FC236}">
                  <a16:creationId xmlns:a16="http://schemas.microsoft.com/office/drawing/2014/main" id="{95F03FF4-7FDB-424E-8F88-B8F3DEA68869}"/>
                </a:ext>
                <a:ext uri="{C183D7F6-B498-43B3-948B-1728B52AA6E4}">
                  <adec:decorative xmlns:adec="http://schemas.microsoft.com/office/drawing/2017/decorative" val="1"/>
                </a:ext>
              </a:extLst>
            </p:cNvPr>
            <p:cNvCxnSpPr/>
            <p:nvPr userDrawn="1"/>
          </p:nvCxnSpPr>
          <p:spPr>
            <a:xfrm>
              <a:off x="90207" y="2387600"/>
              <a:ext cx="8963586" cy="0"/>
            </a:xfrm>
            <a:prstGeom prst="line">
              <a:avLst/>
            </a:prstGeom>
            <a:ln w="508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682692D0-6267-4F88-B7FA-98EA0B1E7026}"/>
                </a:ext>
                <a:ext uri="{C183D7F6-B498-43B3-948B-1728B52AA6E4}">
                  <adec:decorative xmlns:adec="http://schemas.microsoft.com/office/drawing/2017/decorative" val="1"/>
                </a:ext>
              </a:extLst>
            </p:cNvPr>
            <p:cNvSpPr txBox="1">
              <a:spLocks/>
            </p:cNvSpPr>
            <p:nvPr userDrawn="1"/>
          </p:nvSpPr>
          <p:spPr>
            <a:xfrm>
              <a:off x="3327400" y="2931896"/>
              <a:ext cx="5549900" cy="3535579"/>
            </a:xfrm>
            <a:prstGeom prst="rect">
              <a:avLst/>
            </a:prstGeom>
            <a:solidFill>
              <a:schemeClr val="bg1"/>
            </a:solidFill>
          </p:spPr>
          <p:txBody>
            <a:bodyPr vert="horz" lIns="91440" tIns="45720" rIns="91440" bIns="45720" rtlCol="0" anchor="t">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342900" marR="0" lvl="0" indent="-342900">
                <a:lnSpc>
                  <a:spcPct val="107000"/>
                </a:lnSpc>
                <a:spcBef>
                  <a:spcPts val="0"/>
                </a:spcBef>
                <a:spcAft>
                  <a:spcPts val="0"/>
                </a:spcAft>
                <a:buFont typeface="+mj-lt"/>
                <a:buAutoNum type="arabicPeriod"/>
              </a:pPr>
              <a:r>
                <a:rPr lang="en-US" sz="1300" b="1" dirty="0">
                  <a:effectLst/>
                  <a:latin typeface="+mj-lt"/>
                  <a:ea typeface="Calibri" panose="020F0502020204030204" pitchFamily="34" charset="0"/>
                  <a:cs typeface="Times New Roman" panose="02020603050405020304" pitchFamily="18" charset="0"/>
                </a:rPr>
                <a:t>Lunch-N-Learn Video</a:t>
              </a:r>
              <a:r>
                <a:rPr lang="en-US" sz="1300" dirty="0">
                  <a:effectLst/>
                  <a:latin typeface="+mj-lt"/>
                  <a:ea typeface="Calibri" panose="020F0502020204030204" pitchFamily="34" charset="0"/>
                  <a:cs typeface="Times New Roman" panose="02020603050405020304" pitchFamily="18" charset="0"/>
                </a:rPr>
                <a:t> (MP4 file):</a:t>
              </a:r>
              <a:br>
                <a:rPr lang="en-US" sz="1300" dirty="0">
                  <a:effectLst/>
                  <a:latin typeface="+mj-lt"/>
                  <a:ea typeface="Calibri" panose="020F0502020204030204" pitchFamily="34" charset="0"/>
                  <a:cs typeface="Times New Roman" panose="02020603050405020304" pitchFamily="18" charset="0"/>
                </a:rPr>
              </a:br>
              <a:r>
                <a:rPr lang="en-US" sz="1200" b="0" u="sng" dirty="0">
                  <a:solidFill>
                    <a:srgbClr val="0563C1"/>
                  </a:solidFill>
                  <a:effectLst/>
                  <a:latin typeface="+mj-lt"/>
                  <a:ea typeface="Calibri" panose="020F0502020204030204" pitchFamily="34" charset="0"/>
                  <a:cs typeface="Times New Roman" panose="02020603050405020304" pitchFamily="18" charset="0"/>
                  <a:hlinkClick r:id="rId4" tooltip="A link to the 508 training webinar video">
                    <a:extLst>
                      <a:ext uri="{A12FA001-AC4F-418D-AE19-62706E023703}">
                        <ahyp:hlinkClr xmlns:ahyp="http://schemas.microsoft.com/office/drawing/2018/hyperlinkcolor" val="tx"/>
                      </a:ext>
                    </a:extLst>
                  </a:hlinkClick>
                </a:rPr>
                <a:t>Information Session: 508 Compliance Overview</a:t>
              </a:r>
              <a:br>
                <a:rPr lang="en-US" sz="1200" b="0" dirty="0">
                  <a:effectLst/>
                  <a:latin typeface="+mj-lt"/>
                  <a:ea typeface="Calibri" panose="020F0502020204030204" pitchFamily="34" charset="0"/>
                  <a:cs typeface="Times New Roman" panose="02020603050405020304" pitchFamily="18" charset="0"/>
                </a:rPr>
              </a:br>
              <a:r>
                <a:rPr lang="en-US" sz="1200" b="0" dirty="0">
                  <a:effectLst/>
                  <a:latin typeface="+mj-lt"/>
                  <a:ea typeface="Calibri" panose="020F0502020204030204" pitchFamily="34" charset="0"/>
                  <a:cs typeface="Times New Roman" panose="02020603050405020304" pitchFamily="18" charset="0"/>
                </a:rPr>
                <a:t>November 16</a:t>
              </a:r>
              <a:r>
                <a:rPr lang="en-US" sz="1200" b="0" baseline="30000" dirty="0">
                  <a:effectLst/>
                  <a:latin typeface="+mj-lt"/>
                  <a:ea typeface="Calibri" panose="020F0502020204030204" pitchFamily="34" charset="0"/>
                  <a:cs typeface="Times New Roman" panose="02020603050405020304" pitchFamily="18" charset="0"/>
                </a:rPr>
                <a:t>th</a:t>
              </a:r>
              <a:r>
                <a:rPr lang="en-US" sz="1200" b="0" dirty="0">
                  <a:effectLst/>
                  <a:latin typeface="+mj-lt"/>
                  <a:ea typeface="Calibri" panose="020F0502020204030204" pitchFamily="34" charset="0"/>
                  <a:cs typeface="Times New Roman" panose="02020603050405020304" pitchFamily="18" charset="0"/>
                </a:rPr>
                <a:t>, 2018 • Duration: 1 hour</a:t>
              </a:r>
            </a:p>
            <a:p>
              <a:pPr marL="342900" marR="0" lvl="0" indent="-342900">
                <a:lnSpc>
                  <a:spcPct val="107000"/>
                </a:lnSpc>
                <a:spcBef>
                  <a:spcPts val="1800"/>
                </a:spcBef>
                <a:spcAft>
                  <a:spcPts val="600"/>
                </a:spcAft>
                <a:buFont typeface="+mj-lt"/>
                <a:buAutoNum type="arabicPeriod"/>
              </a:pPr>
              <a:r>
                <a:rPr lang="en-US" sz="1300" b="1" dirty="0">
                  <a:effectLst/>
                  <a:latin typeface="+mj-lt"/>
                  <a:ea typeface="Calibri" panose="020F0502020204030204" pitchFamily="34" charset="0"/>
                  <a:cs typeface="Times New Roman" panose="02020603050405020304" pitchFamily="18" charset="0"/>
                </a:rPr>
                <a:t>Accessibility Job Aids</a:t>
              </a:r>
              <a:r>
                <a:rPr lang="en-US" sz="1300" dirty="0">
                  <a:effectLst/>
                  <a:latin typeface="+mj-lt"/>
                  <a:ea typeface="Calibri" panose="020F0502020204030204" pitchFamily="34" charset="0"/>
                  <a:cs typeface="Times New Roman" panose="02020603050405020304" pitchFamily="18" charset="0"/>
                </a:rPr>
                <a:t> (PDF documents):</a:t>
              </a:r>
            </a:p>
            <a:p>
              <a:pPr marL="742950" marR="0" lvl="1" indent="-285750">
                <a:lnSpc>
                  <a:spcPct val="107000"/>
                </a:lnSpc>
                <a:spcBef>
                  <a:spcPts val="0"/>
                </a:spcBef>
                <a:spcAft>
                  <a:spcPts val="0"/>
                </a:spcAft>
                <a:buFont typeface="+mj-lt"/>
                <a:buAutoNum type="alphaLcPeriod"/>
              </a:pPr>
              <a:r>
                <a:rPr lang="en-US" sz="1200" dirty="0">
                  <a:effectLst/>
                  <a:latin typeface="+mj-lt"/>
                  <a:ea typeface="Calibri" panose="020F0502020204030204" pitchFamily="34" charset="0"/>
                  <a:cs typeface="Times New Roman" panose="02020603050405020304" pitchFamily="18" charset="0"/>
                  <a:hlinkClick r:id="rId5" tooltip="Job Aid 1 - 508 Compliance in Microsoft Word - Introduction"/>
                </a:rPr>
                <a:t>Job Aid #1: 508 Compliance in Microsoft Word (Intro)</a:t>
              </a:r>
              <a:endParaRPr lang="en-US" sz="1200" dirty="0">
                <a:effectLst/>
                <a:latin typeface="+mj-lt"/>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sz="1200" kern="1200" dirty="0">
                  <a:solidFill>
                    <a:schemeClr val="tx1"/>
                  </a:solidFill>
                  <a:effectLst/>
                  <a:latin typeface="+mn-lt"/>
                  <a:ea typeface="Calibri" panose="020F0502020204030204" pitchFamily="34" charset="0"/>
                  <a:cs typeface="Times New Roman" panose="02020603050405020304" pitchFamily="18" charset="0"/>
                  <a:hlinkClick r:id="rId6" tooltip="Job Aid 2 - How to Make Compliant Tables"/>
                </a:rPr>
                <a:t>Job Aid #2: How to Make Compliant Tables</a:t>
              </a:r>
              <a:endParaRPr lang="en-US" sz="1200" kern="1200" dirty="0">
                <a:solidFill>
                  <a:schemeClr val="tx1"/>
                </a:solidFill>
                <a:effectLst/>
                <a:latin typeface="+mn-lt"/>
                <a:ea typeface="Calibri" panose="020F0502020204030204" pitchFamily="34" charset="0"/>
                <a:cs typeface="Times New Roman" panose="02020603050405020304" pitchFamily="18" charset="0"/>
              </a:endParaRPr>
            </a:p>
            <a:p>
              <a:pPr marL="742950" marR="0" lvl="1" indent="-285750" algn="l" defTabSz="457200" rtl="0" eaLnBrk="1" fontAlgn="auto" latinLnBrk="0" hangingPunct="1">
                <a:lnSpc>
                  <a:spcPct val="107000"/>
                </a:lnSpc>
                <a:spcBef>
                  <a:spcPts val="0"/>
                </a:spcBef>
                <a:spcAft>
                  <a:spcPts val="800"/>
                </a:spcAft>
                <a:buClrTx/>
                <a:buSzTx/>
                <a:buFont typeface="+mj-lt"/>
                <a:buAutoNum type="alphaLcPeriod"/>
                <a:tabLst/>
                <a:defRPr/>
              </a:pPr>
              <a:r>
                <a:rPr lang="en-US" sz="1200" kern="1200" dirty="0">
                  <a:solidFill>
                    <a:schemeClr val="tx1"/>
                  </a:solidFill>
                  <a:effectLst/>
                  <a:latin typeface="+mn-lt"/>
                  <a:ea typeface="Calibri" panose="020F0502020204030204" pitchFamily="34" charset="0"/>
                  <a:cs typeface="Times New Roman" panose="02020603050405020304" pitchFamily="18" charset="0"/>
                  <a:hlinkClick r:id="rId7" tooltip="Job Aid 3 - 508 Compliance in PowerPoint"/>
                </a:rPr>
                <a:t>Job Aid #3: 508 Compliance in PowerPoint</a:t>
              </a:r>
              <a:endParaRPr lang="en-US" sz="1200" dirty="0">
                <a:effectLst/>
                <a:latin typeface="+mj-lt"/>
                <a:ea typeface="Calibri" panose="020F0502020204030204" pitchFamily="34" charset="0"/>
                <a:cs typeface="Times New Roman" panose="02020603050405020304" pitchFamily="18" charset="0"/>
              </a:endParaRPr>
            </a:p>
            <a:p>
              <a:pPr>
                <a:lnSpc>
                  <a:spcPct val="100000"/>
                </a:lnSpc>
                <a:spcBef>
                  <a:spcPts val="1200"/>
                </a:spcBef>
              </a:pPr>
              <a:r>
                <a:rPr lang="en-US" sz="1200" dirty="0"/>
                <a:t>If you are unable to access the materials above</a:t>
              </a:r>
              <a:r>
                <a:rPr lang="en-US" sz="1200" b="0" dirty="0"/>
                <a:t>, please email your Project Manager, and include Mike Colella (</a:t>
              </a:r>
              <a:r>
                <a:rPr lang="en-US" sz="1200" b="0" u="sng" dirty="0">
                  <a:hlinkClick r:id="rId8" tooltip="send an email to Richard Chen"/>
                </a:rPr>
                <a:t>mcolella@mahernet.com</a:t>
              </a:r>
              <a:r>
                <a:rPr lang="en-US" sz="1200" b="0" dirty="0"/>
                <a:t>) and Cheryl Robbins (</a:t>
              </a:r>
              <a:r>
                <a:rPr lang="en-US" sz="1200" b="0" u="sng" dirty="0">
                  <a:hlinkClick r:id="rId9" tooltip="send an email to Cheryl Robbins"/>
                </a:rPr>
                <a:t>crobbins@mahernet.com</a:t>
              </a:r>
              <a:r>
                <a:rPr lang="en-US" sz="1200" b="0" dirty="0"/>
                <a:t>) on that correspondence to either be added to our SharePoint portal, or provided an alternative method of content delivery.</a:t>
              </a:r>
            </a:p>
            <a:p>
              <a:pPr>
                <a:lnSpc>
                  <a:spcPct val="100000"/>
                </a:lnSpc>
                <a:spcBef>
                  <a:spcPts val="1200"/>
                </a:spcBef>
              </a:pPr>
              <a:r>
                <a:rPr lang="en-US" sz="1200" b="0" kern="1200" dirty="0">
                  <a:solidFill>
                    <a:schemeClr val="tx1"/>
                  </a:solidFill>
                  <a:effectLst/>
                  <a:latin typeface="+mj-lt"/>
                  <a:ea typeface="+mj-ea"/>
                  <a:cs typeface="+mj-cs"/>
                </a:rPr>
                <a:t>Should you have additional questions after reviewing the training resources, please reach out to Design Team members Cheryl Robbins or Patty Kosowsky (</a:t>
              </a:r>
              <a:r>
                <a:rPr lang="en-US" sz="1200" b="0" u="sng" kern="1200" dirty="0">
                  <a:solidFill>
                    <a:schemeClr val="tx1"/>
                  </a:solidFill>
                  <a:effectLst/>
                  <a:latin typeface="+mj-lt"/>
                  <a:ea typeface="+mj-ea"/>
                  <a:cs typeface="+mj-cs"/>
                  <a:hlinkClick r:id="rId10" tooltip="send an email to Patty Kosowsky"/>
                </a:rPr>
                <a:t>pkosowsky@mahernet.com</a:t>
              </a:r>
              <a:r>
                <a:rPr lang="en-US" sz="1200" b="0" kern="1200" dirty="0">
                  <a:solidFill>
                    <a:schemeClr val="tx1"/>
                  </a:solidFill>
                  <a:effectLst/>
                  <a:latin typeface="+mj-lt"/>
                  <a:ea typeface="+mj-ea"/>
                  <a:cs typeface="+mj-cs"/>
                </a:rPr>
                <a:t>) for support.</a:t>
              </a:r>
            </a:p>
            <a:p>
              <a:pPr marL="0" marR="0" lvl="0" indent="0">
                <a:lnSpc>
                  <a:spcPct val="107000"/>
                </a:lnSpc>
                <a:spcBef>
                  <a:spcPts val="0"/>
                </a:spcBef>
                <a:spcAft>
                  <a:spcPts val="800"/>
                </a:spcAft>
                <a:buFont typeface="+mj-lt"/>
                <a:buNone/>
              </a:pPr>
              <a:endParaRPr lang="en-US" sz="1200" dirty="0">
                <a:effectLst/>
                <a:latin typeface="+mj-lt"/>
                <a:ea typeface="Calibri" panose="020F0502020204030204" pitchFamily="34" charset="0"/>
                <a:cs typeface="Times New Roman" panose="02020603050405020304" pitchFamily="18" charset="0"/>
              </a:endParaRPr>
            </a:p>
          </p:txBody>
        </p:sp>
        <p:sp>
          <p:nvSpPr>
            <p:cNvPr id="14" name="Title 1">
              <a:extLst>
                <a:ext uri="{FF2B5EF4-FFF2-40B4-BE49-F238E27FC236}">
                  <a16:creationId xmlns:a16="http://schemas.microsoft.com/office/drawing/2014/main" id="{7DBB0EFB-48B5-4A88-8DB7-54A8F66E82BB}"/>
                </a:ext>
                <a:ext uri="{C183D7F6-B498-43B3-948B-1728B52AA6E4}">
                  <adec:decorative xmlns:adec="http://schemas.microsoft.com/office/drawing/2017/decorative" val="1"/>
                </a:ext>
              </a:extLst>
            </p:cNvPr>
            <p:cNvSpPr txBox="1">
              <a:spLocks/>
            </p:cNvSpPr>
            <p:nvPr userDrawn="1"/>
          </p:nvSpPr>
          <p:spPr>
            <a:xfrm>
              <a:off x="3327400" y="2470150"/>
              <a:ext cx="5549900" cy="33723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nSpc>
                  <a:spcPct val="95000"/>
                </a:lnSpc>
              </a:pPr>
              <a:r>
                <a:rPr lang="en-US" sz="1800" b="1" dirty="0"/>
                <a:t>Reference Materials:</a:t>
              </a:r>
            </a:p>
          </p:txBody>
        </p:sp>
        <p:cxnSp>
          <p:nvCxnSpPr>
            <p:cNvPr id="16" name="Straight Connector 15">
              <a:extLst>
                <a:ext uri="{FF2B5EF4-FFF2-40B4-BE49-F238E27FC236}">
                  <a16:creationId xmlns:a16="http://schemas.microsoft.com/office/drawing/2014/main" id="{130331A8-F4FB-44DC-A1FE-2A6665C4217E}"/>
                </a:ext>
                <a:ext uri="{C183D7F6-B498-43B3-948B-1728B52AA6E4}">
                  <adec:decorative xmlns:adec="http://schemas.microsoft.com/office/drawing/2017/decorative" val="1"/>
                </a:ext>
              </a:extLst>
            </p:cNvPr>
            <p:cNvCxnSpPr>
              <a:cxnSpLocks/>
            </p:cNvCxnSpPr>
            <p:nvPr userDrawn="1"/>
          </p:nvCxnSpPr>
          <p:spPr>
            <a:xfrm>
              <a:off x="3105150" y="2389804"/>
              <a:ext cx="0" cy="4169664"/>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0" name="Title 1">
              <a:extLst>
                <a:ext uri="{FF2B5EF4-FFF2-40B4-BE49-F238E27FC236}">
                  <a16:creationId xmlns:a16="http://schemas.microsoft.com/office/drawing/2014/main" id="{54D27494-662A-4682-9641-8BD5134FC728}"/>
                </a:ext>
                <a:ext uri="{C183D7F6-B498-43B3-948B-1728B52AA6E4}">
                  <adec:decorative xmlns:adec="http://schemas.microsoft.com/office/drawing/2017/decorative" val="1"/>
                </a:ext>
              </a:extLst>
            </p:cNvPr>
            <p:cNvSpPr txBox="1">
              <a:spLocks/>
            </p:cNvSpPr>
            <p:nvPr userDrawn="1"/>
          </p:nvSpPr>
          <p:spPr>
            <a:xfrm>
              <a:off x="146049" y="2884701"/>
              <a:ext cx="2736845" cy="116591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nSpc>
                  <a:spcPct val="100000"/>
                </a:lnSpc>
                <a:spcBef>
                  <a:spcPts val="600"/>
                </a:spcBef>
              </a:pPr>
              <a:r>
                <a:rPr lang="en-US" sz="1400" b="0" kern="1200" dirty="0">
                  <a:solidFill>
                    <a:schemeClr val="tx1"/>
                  </a:solidFill>
                  <a:effectLst/>
                  <a:latin typeface="+mj-lt"/>
                  <a:ea typeface="+mj-ea"/>
                  <a:cs typeface="+mj-cs"/>
                </a:rPr>
                <a:t>Slide 2: Metadata </a:t>
              </a:r>
            </a:p>
            <a:p>
              <a:pPr marL="0" marR="0" lvl="0" indent="0" algn="l" defTabSz="914400" rtl="0" eaLnBrk="1" fontAlgn="auto" latinLnBrk="0" hangingPunct="1">
                <a:lnSpc>
                  <a:spcPct val="100000"/>
                </a:lnSpc>
                <a:spcBef>
                  <a:spcPts val="600"/>
                </a:spcBef>
                <a:spcAft>
                  <a:spcPts val="0"/>
                </a:spcAft>
                <a:buClrTx/>
                <a:buSzTx/>
                <a:buFontTx/>
                <a:buNone/>
                <a:tabLst/>
                <a:defRPr/>
              </a:pPr>
              <a:r>
                <a:rPr lang="en-US" sz="1400" b="0" kern="1200" dirty="0">
                  <a:solidFill>
                    <a:schemeClr val="tx1"/>
                  </a:solidFill>
                  <a:effectLst/>
                  <a:latin typeface="+mj-lt"/>
                  <a:ea typeface="+mj-ea"/>
                  <a:cs typeface="+mj-cs"/>
                </a:rPr>
                <a:t>Slide 3: Images &amp; Hyperlinks</a:t>
              </a:r>
            </a:p>
            <a:p>
              <a:pPr marL="0" marR="0" lvl="0" indent="0" algn="l" defTabSz="914400" rtl="0" eaLnBrk="1" fontAlgn="auto" latinLnBrk="0" hangingPunct="1">
                <a:lnSpc>
                  <a:spcPct val="100000"/>
                </a:lnSpc>
                <a:spcBef>
                  <a:spcPts val="600"/>
                </a:spcBef>
                <a:spcAft>
                  <a:spcPts val="0"/>
                </a:spcAft>
                <a:buClrTx/>
                <a:buSzTx/>
                <a:buFontTx/>
                <a:buNone/>
                <a:tabLst/>
                <a:defRPr/>
              </a:pPr>
              <a:r>
                <a:rPr lang="en-US" sz="1400" b="0" kern="1200" dirty="0">
                  <a:solidFill>
                    <a:schemeClr val="tx1"/>
                  </a:solidFill>
                  <a:effectLst/>
                  <a:latin typeface="+mj-lt"/>
                  <a:ea typeface="+mj-ea"/>
                  <a:cs typeface="+mj-cs"/>
                </a:rPr>
                <a:t>Slide 4: Text Content </a:t>
              </a:r>
            </a:p>
          </p:txBody>
        </p:sp>
      </p:grpSp>
    </p:spTree>
    <p:custDataLst>
      <p:tags r:id="rId1"/>
    </p:custDataLst>
    <p:extLst>
      <p:ext uri="{BB962C8B-B14F-4D97-AF65-F5344CB8AC3E}">
        <p14:creationId xmlns:p14="http://schemas.microsoft.com/office/powerpoint/2010/main" val="39561593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08 Guidance page 2">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26D5160-5BEF-4166-8549-9472F2C30D93}"/>
              </a:ext>
            </a:extLst>
          </p:cNvPr>
          <p:cNvSpPr>
            <a:spLocks noGrp="1"/>
          </p:cNvSpPr>
          <p:nvPr>
            <p:ph type="sldNum" sz="quarter" idx="12"/>
          </p:nvPr>
        </p:nvSpPr>
        <p:spPr>
          <a:xfrm>
            <a:off x="9448800" y="6554624"/>
            <a:ext cx="2743200" cy="303376"/>
          </a:xfrm>
          <a:prstGeom prst="rect">
            <a:avLst/>
          </a:prstGeom>
        </p:spPr>
        <p:txBody>
          <a:bodyPr anchor="ctr"/>
          <a:lstStyle>
            <a:lvl1pPr algn="r">
              <a:defRPr sz="1600" b="1">
                <a:solidFill>
                  <a:schemeClr val="accent1">
                    <a:lumMod val="75000"/>
                  </a:schemeClr>
                </a:solidFill>
              </a:defRPr>
            </a:lvl1pPr>
          </a:lstStyle>
          <a:p>
            <a:fld id="{04302A8C-9437-46FB-BA48-0801065FAE26}" type="slidenum">
              <a:rPr lang="en-US" smtClean="0"/>
              <a:pPr/>
              <a:t>‹#›</a:t>
            </a:fld>
            <a:endParaRPr lang="en-US" dirty="0"/>
          </a:p>
        </p:txBody>
      </p:sp>
      <p:grpSp>
        <p:nvGrpSpPr>
          <p:cNvPr id="32" name="Group 31">
            <a:extLst>
              <a:ext uri="{FF2B5EF4-FFF2-40B4-BE49-F238E27FC236}">
                <a16:creationId xmlns:a16="http://schemas.microsoft.com/office/drawing/2014/main" id="{169F9429-D8E3-426D-807B-2CB1A277B107}"/>
              </a:ext>
              <a:ext uri="{C183D7F6-B498-43B3-948B-1728B52AA6E4}">
                <adec:decorative xmlns:adec="http://schemas.microsoft.com/office/drawing/2017/decorative" val="1"/>
              </a:ext>
            </a:extLst>
          </p:cNvPr>
          <p:cNvGrpSpPr/>
          <p:nvPr userDrawn="1"/>
        </p:nvGrpSpPr>
        <p:grpSpPr>
          <a:xfrm>
            <a:off x="89893" y="361267"/>
            <a:ext cx="12102107" cy="6195237"/>
            <a:chOff x="67420" y="361261"/>
            <a:chExt cx="9076580" cy="6195237"/>
          </a:xfrm>
        </p:grpSpPr>
        <p:sp>
          <p:nvSpPr>
            <p:cNvPr id="8" name="Title 1">
              <a:extLst>
                <a:ext uri="{FF2B5EF4-FFF2-40B4-BE49-F238E27FC236}">
                  <a16:creationId xmlns:a16="http://schemas.microsoft.com/office/drawing/2014/main" id="{B4EE3019-71FE-428B-95F7-09496060B998}"/>
                </a:ext>
                <a:ext uri="{C183D7F6-B498-43B3-948B-1728B52AA6E4}">
                  <adec:decorative xmlns:adec="http://schemas.microsoft.com/office/drawing/2017/decorative" val="1"/>
                </a:ext>
              </a:extLst>
            </p:cNvPr>
            <p:cNvSpPr txBox="1">
              <a:spLocks/>
            </p:cNvSpPr>
            <p:nvPr userDrawn="1"/>
          </p:nvSpPr>
          <p:spPr>
            <a:xfrm>
              <a:off x="304800" y="361262"/>
              <a:ext cx="2971800" cy="57149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l"/>
              <a:r>
                <a:rPr lang="en-US" sz="3200" dirty="0"/>
                <a:t>Metadata</a:t>
              </a:r>
            </a:p>
          </p:txBody>
        </p:sp>
        <p:sp>
          <p:nvSpPr>
            <p:cNvPr id="9" name="Title 1">
              <a:extLst>
                <a:ext uri="{FF2B5EF4-FFF2-40B4-BE49-F238E27FC236}">
                  <a16:creationId xmlns:a16="http://schemas.microsoft.com/office/drawing/2014/main" id="{25DF39B4-0A22-4906-B00E-EF0BD56413CE}"/>
                </a:ext>
                <a:ext uri="{C183D7F6-B498-43B3-948B-1728B52AA6E4}">
                  <adec:decorative xmlns:adec="http://schemas.microsoft.com/office/drawing/2017/decorative" val="1"/>
                </a:ext>
              </a:extLst>
            </p:cNvPr>
            <p:cNvSpPr txBox="1">
              <a:spLocks/>
            </p:cNvSpPr>
            <p:nvPr userDrawn="1"/>
          </p:nvSpPr>
          <p:spPr>
            <a:xfrm>
              <a:off x="2667001" y="361261"/>
              <a:ext cx="6045196" cy="57149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nSpc>
                  <a:spcPct val="95000"/>
                </a:lnSpc>
              </a:pPr>
              <a:r>
                <a:rPr lang="en-US" sz="2000" b="0" dirty="0">
                  <a:solidFill>
                    <a:schemeClr val="accent4">
                      <a:lumMod val="75000"/>
                    </a:schemeClr>
                  </a:solidFill>
                </a:rPr>
                <a:t>Setting up your file’s descriptive information</a:t>
              </a:r>
            </a:p>
          </p:txBody>
        </p:sp>
        <p:cxnSp>
          <p:nvCxnSpPr>
            <p:cNvPr id="12" name="Straight Connector 11">
              <a:extLst>
                <a:ext uri="{FF2B5EF4-FFF2-40B4-BE49-F238E27FC236}">
                  <a16:creationId xmlns:a16="http://schemas.microsoft.com/office/drawing/2014/main" id="{95F03FF4-7FDB-424E-8F88-B8F3DEA68869}"/>
                </a:ext>
                <a:ext uri="{C183D7F6-B498-43B3-948B-1728B52AA6E4}">
                  <adec:decorative xmlns:adec="http://schemas.microsoft.com/office/drawing/2017/decorative" val="1"/>
                </a:ext>
              </a:extLst>
            </p:cNvPr>
            <p:cNvCxnSpPr/>
            <p:nvPr userDrawn="1"/>
          </p:nvCxnSpPr>
          <p:spPr>
            <a:xfrm>
              <a:off x="90207" y="1016000"/>
              <a:ext cx="8963586" cy="0"/>
            </a:xfrm>
            <a:prstGeom prst="line">
              <a:avLst/>
            </a:prstGeom>
            <a:ln w="508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4" name="Title 1">
              <a:extLst>
                <a:ext uri="{FF2B5EF4-FFF2-40B4-BE49-F238E27FC236}">
                  <a16:creationId xmlns:a16="http://schemas.microsoft.com/office/drawing/2014/main" id="{3F641357-665B-4E9E-8FC7-7052804E329B}"/>
                </a:ext>
                <a:ext uri="{C183D7F6-B498-43B3-948B-1728B52AA6E4}">
                  <adec:decorative xmlns:adec="http://schemas.microsoft.com/office/drawing/2017/decorative" val="1"/>
                </a:ext>
              </a:extLst>
            </p:cNvPr>
            <p:cNvSpPr txBox="1">
              <a:spLocks/>
            </p:cNvSpPr>
            <p:nvPr userDrawn="1"/>
          </p:nvSpPr>
          <p:spPr>
            <a:xfrm>
              <a:off x="4133850" y="4015745"/>
              <a:ext cx="5010150" cy="2540753"/>
            </a:xfrm>
            <a:prstGeom prst="rect">
              <a:avLst/>
            </a:prstGeom>
            <a:solidFill>
              <a:schemeClr val="accent1">
                <a:lumMod val="75000"/>
              </a:schemeClr>
            </a:solidFill>
          </p:spPr>
          <p:txBody>
            <a:bodyPr vert="horz" lIns="182880" tIns="45720" rIns="18288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marR="0" lvl="0" indent="0" algn="l" defTabSz="457200" rtl="0" eaLnBrk="1" fontAlgn="auto" latinLnBrk="0" hangingPunct="1">
                <a:lnSpc>
                  <a:spcPct val="95000"/>
                </a:lnSpc>
                <a:spcBef>
                  <a:spcPts val="0"/>
                </a:spcBef>
                <a:spcAft>
                  <a:spcPts val="600"/>
                </a:spcAft>
                <a:buClrTx/>
                <a:buSzTx/>
                <a:buFontTx/>
                <a:buNone/>
                <a:tabLst/>
                <a:defRPr/>
              </a:pPr>
              <a:r>
                <a:rPr kumimoji="0" lang="en-US" sz="1800" b="1" i="0" u="none" strike="noStrike" kern="1200" cap="none" spc="0" normalizeH="0" baseline="0" noProof="0" dirty="0">
                  <a:ln>
                    <a:noFill/>
                  </a:ln>
                  <a:solidFill>
                    <a:schemeClr val="bg1"/>
                  </a:solidFill>
                  <a:effectLst/>
                  <a:uLnTx/>
                  <a:uFillTx/>
                  <a:latin typeface="+mj-lt"/>
                  <a:ea typeface="+mn-ea"/>
                  <a:cs typeface="+mn-cs"/>
                </a:rPr>
                <a:t>What is metadata, and why is it important?</a:t>
              </a:r>
            </a:p>
            <a:p>
              <a:pPr>
                <a:lnSpc>
                  <a:spcPct val="100000"/>
                </a:lnSpc>
                <a:spcAft>
                  <a:spcPts val="800"/>
                </a:spcAft>
              </a:pPr>
              <a:r>
                <a:rPr lang="en-US" sz="1050" b="0" dirty="0">
                  <a:solidFill>
                    <a:schemeClr val="bg1"/>
                  </a:solidFill>
                </a:rPr>
                <a:t>With a glance at a document’s first page, a fully-sighted person can discern a lot of important visual information very quickly.  Logos, colors, or branding styles may indicate a particular office or client, and the general topic or subject matter can usually be gleaned by looking at footers, titles, and embedded imagery within seconds.</a:t>
              </a:r>
            </a:p>
            <a:p>
              <a:pPr>
                <a:lnSpc>
                  <a:spcPct val="100000"/>
                </a:lnSpc>
                <a:spcAft>
                  <a:spcPts val="800"/>
                </a:spcAft>
              </a:pPr>
              <a:r>
                <a:rPr lang="en-US" sz="1050" b="0" dirty="0">
                  <a:solidFill>
                    <a:schemeClr val="bg1"/>
                  </a:solidFill>
                </a:rPr>
                <a:t>For those that rely on a screen reader, this at-a-glance information is not directly available.  Without metadata, an audience member using a screen reader would have to wait much longer to get far enough into reading the document to determine if they’ve even opened the right file or link.</a:t>
              </a:r>
            </a:p>
            <a:p>
              <a:pPr>
                <a:lnSpc>
                  <a:spcPct val="100000"/>
                </a:lnSpc>
                <a:spcAft>
                  <a:spcPts val="800"/>
                </a:spcAft>
              </a:pPr>
              <a:r>
                <a:rPr lang="en-US" sz="1050" b="0" dirty="0">
                  <a:solidFill>
                    <a:schemeClr val="bg1"/>
                  </a:solidFill>
                </a:rPr>
                <a:t>Metadata provides that information upfront and center in a quickly-accessible format that is compatible with screen reader technology.</a:t>
              </a:r>
            </a:p>
          </p:txBody>
        </p:sp>
        <p:sp>
          <p:nvSpPr>
            <p:cNvPr id="15" name="Title 1">
              <a:extLst>
                <a:ext uri="{FF2B5EF4-FFF2-40B4-BE49-F238E27FC236}">
                  <a16:creationId xmlns:a16="http://schemas.microsoft.com/office/drawing/2014/main" id="{9AF31763-830C-472F-A74A-6ADB9E934EA8}"/>
                </a:ext>
                <a:ext uri="{C183D7F6-B498-43B3-948B-1728B52AA6E4}">
                  <adec:decorative xmlns:adec="http://schemas.microsoft.com/office/drawing/2017/decorative" val="1"/>
                </a:ext>
              </a:extLst>
            </p:cNvPr>
            <p:cNvSpPr txBox="1">
              <a:spLocks/>
            </p:cNvSpPr>
            <p:nvPr userDrawn="1"/>
          </p:nvSpPr>
          <p:spPr>
            <a:xfrm>
              <a:off x="78814" y="1083537"/>
              <a:ext cx="5010150" cy="33723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nSpc>
                  <a:spcPct val="95000"/>
                </a:lnSpc>
              </a:pPr>
              <a:r>
                <a:rPr lang="en-US" sz="1800" b="1" dirty="0"/>
                <a:t>How to add </a:t>
              </a:r>
              <a:r>
                <a:rPr lang="en-US" sz="1800" b="1" dirty="0">
                  <a:solidFill>
                    <a:schemeClr val="accent1">
                      <a:lumMod val="75000"/>
                    </a:schemeClr>
                  </a:solidFill>
                </a:rPr>
                <a:t>metadata </a:t>
              </a:r>
              <a:r>
                <a:rPr lang="en-US" sz="1800" b="1" dirty="0"/>
                <a:t>to your presentation:</a:t>
              </a:r>
            </a:p>
          </p:txBody>
        </p:sp>
        <p:sp>
          <p:nvSpPr>
            <p:cNvPr id="16" name="Title 1">
              <a:extLst>
                <a:ext uri="{FF2B5EF4-FFF2-40B4-BE49-F238E27FC236}">
                  <a16:creationId xmlns:a16="http://schemas.microsoft.com/office/drawing/2014/main" id="{741FF86B-BD72-477C-91A2-8CD43BAD3AF1}"/>
                </a:ext>
                <a:ext uri="{C183D7F6-B498-43B3-948B-1728B52AA6E4}">
                  <adec:decorative xmlns:adec="http://schemas.microsoft.com/office/drawing/2017/decorative" val="1"/>
                </a:ext>
              </a:extLst>
            </p:cNvPr>
            <p:cNvSpPr txBox="1">
              <a:spLocks/>
            </p:cNvSpPr>
            <p:nvPr userDrawn="1"/>
          </p:nvSpPr>
          <p:spPr>
            <a:xfrm>
              <a:off x="67420" y="1420772"/>
              <a:ext cx="4580780" cy="507596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228600" indent="-228600">
                <a:lnSpc>
                  <a:spcPct val="95000"/>
                </a:lnSpc>
                <a:spcBef>
                  <a:spcPts val="1200"/>
                </a:spcBef>
                <a:buFont typeface="+mj-lt"/>
                <a:buAutoNum type="arabicPeriod"/>
              </a:pPr>
              <a:r>
                <a:rPr lang="en-US" sz="1300" b="0" dirty="0"/>
                <a:t>In PowerPoint, click the “File” tab in the top-right corner of your interface (metadata is a property of the file itself).</a:t>
              </a:r>
            </a:p>
            <a:p>
              <a:pPr marL="228600" indent="-228600">
                <a:lnSpc>
                  <a:spcPct val="95000"/>
                </a:lnSpc>
                <a:spcBef>
                  <a:spcPts val="1200"/>
                </a:spcBef>
                <a:buFont typeface="+mj-lt"/>
                <a:buAutoNum type="arabicPeriod"/>
              </a:pPr>
              <a:r>
                <a:rPr lang="en-US" sz="1300" b="0" dirty="0"/>
                <a:t>In the navigation panel on the left [Fig. 1], ensure that the active view is “Info”, which is the default for an existing file.  If “Info” is not active automatically, click it in the menu.</a:t>
              </a:r>
            </a:p>
            <a:p>
              <a:pPr marL="228600" indent="-228600">
                <a:lnSpc>
                  <a:spcPct val="95000"/>
                </a:lnSpc>
                <a:spcBef>
                  <a:spcPts val="1200"/>
                </a:spcBef>
                <a:buFont typeface="+mj-lt"/>
                <a:buAutoNum type="arabicPeriod"/>
              </a:pPr>
              <a:r>
                <a:rPr lang="en-US" sz="1300" b="0" dirty="0"/>
                <a:t>Once on the info page, you will see a “Properties” panel [Fig. 2] on the right side of the interface.  This is where you populate your metadata.  However, not all of the fields you need to populate are immediately visible, so you need to click the “Show All Properties” option </a:t>
              </a:r>
              <a:br>
                <a:rPr lang="en-US" sz="1300" b="0" dirty="0"/>
              </a:br>
              <a:r>
                <a:rPr lang="en-US" sz="1300" b="0" dirty="0"/>
                <a:t>at the bottom of that panel [Also Fig. 2].  This </a:t>
              </a:r>
              <a:br>
                <a:rPr lang="en-US" sz="1300" b="0" dirty="0"/>
              </a:br>
              <a:r>
                <a:rPr lang="en-US" sz="1300" b="0" dirty="0"/>
                <a:t>will display all the main fields that can be</a:t>
              </a:r>
              <a:br>
                <a:rPr lang="en-US" sz="1300" b="0" dirty="0"/>
              </a:br>
              <a:r>
                <a:rPr lang="en-US" sz="1300" b="0" dirty="0"/>
                <a:t>populated for metadata.</a:t>
              </a:r>
            </a:p>
            <a:p>
              <a:pPr marL="228600" indent="-228600" algn="l" defTabSz="914400" rtl="0" eaLnBrk="1" latinLnBrk="0" hangingPunct="1">
                <a:lnSpc>
                  <a:spcPct val="95000"/>
                </a:lnSpc>
                <a:spcBef>
                  <a:spcPts val="1200"/>
                </a:spcBef>
                <a:buFont typeface="+mj-lt"/>
                <a:buAutoNum type="arabicPeriod" startAt="4"/>
              </a:pPr>
              <a:r>
                <a:rPr lang="en-US" sz="1300" b="0" kern="1200" dirty="0">
                  <a:solidFill>
                    <a:schemeClr val="tx1"/>
                  </a:solidFill>
                  <a:latin typeface="+mj-lt"/>
                  <a:ea typeface="+mj-ea"/>
                  <a:cs typeface="+mj-cs"/>
                </a:rPr>
                <a:t>The list below outlines the four fields that must </a:t>
              </a:r>
              <a:br>
                <a:rPr lang="en-US" sz="1300" b="0" kern="1200" dirty="0">
                  <a:solidFill>
                    <a:schemeClr val="tx1"/>
                  </a:solidFill>
                  <a:latin typeface="+mj-lt"/>
                  <a:ea typeface="+mj-ea"/>
                  <a:cs typeface="+mj-cs"/>
                </a:rPr>
              </a:br>
              <a:r>
                <a:rPr lang="en-US" sz="1300" b="0" kern="1200" dirty="0">
                  <a:solidFill>
                    <a:schemeClr val="tx1"/>
                  </a:solidFill>
                  <a:latin typeface="+mj-lt"/>
                  <a:ea typeface="+mj-ea"/>
                  <a:cs typeface="+mj-cs"/>
                </a:rPr>
                <a:t>be accurately filled in for compliance:</a:t>
              </a:r>
            </a:p>
            <a:p>
              <a:pPr marL="365760" lvl="1" indent="-137160">
                <a:lnSpc>
                  <a:spcPct val="95000"/>
                </a:lnSpc>
                <a:spcBef>
                  <a:spcPts val="600"/>
                </a:spcBef>
                <a:buFont typeface="Arial" panose="020B0604020202020204" pitchFamily="34" charset="0"/>
                <a:buChar char="•"/>
              </a:pPr>
              <a:r>
                <a:rPr lang="en-US" sz="1200" b="1" dirty="0"/>
                <a:t>Title</a:t>
              </a:r>
            </a:p>
            <a:p>
              <a:pPr marL="365760" lvl="1" indent="-137160">
                <a:lnSpc>
                  <a:spcPct val="95000"/>
                </a:lnSpc>
                <a:spcBef>
                  <a:spcPts val="600"/>
                </a:spcBef>
                <a:buFont typeface="Arial" panose="020B0604020202020204" pitchFamily="34" charset="0"/>
                <a:buChar char="•"/>
              </a:pPr>
              <a:r>
                <a:rPr lang="en-US" sz="1200" b="1" dirty="0"/>
                <a:t>Tags</a:t>
              </a:r>
              <a:r>
                <a:rPr lang="en-US" sz="1200" b="0" dirty="0"/>
                <a:t> (</a:t>
              </a:r>
              <a:r>
                <a:rPr lang="en-US" sz="1200" b="0" i="1" dirty="0"/>
                <a:t>keywords for search</a:t>
              </a:r>
              <a:r>
                <a:rPr lang="en-US" sz="1200" b="0" dirty="0"/>
                <a:t>)</a:t>
              </a:r>
            </a:p>
            <a:p>
              <a:pPr marL="365760" lvl="1" indent="-137160">
                <a:lnSpc>
                  <a:spcPct val="95000"/>
                </a:lnSpc>
                <a:spcBef>
                  <a:spcPts val="600"/>
                </a:spcBef>
                <a:buFont typeface="Arial" panose="020B0604020202020204" pitchFamily="34" charset="0"/>
                <a:buChar char="•"/>
              </a:pPr>
              <a:r>
                <a:rPr lang="en-US" sz="1200" b="1" dirty="0"/>
                <a:t>Subject</a:t>
              </a:r>
            </a:p>
            <a:p>
              <a:pPr marL="365760" lvl="1" indent="-137160">
                <a:lnSpc>
                  <a:spcPct val="95000"/>
                </a:lnSpc>
                <a:spcBef>
                  <a:spcPts val="600"/>
                </a:spcBef>
                <a:buFont typeface="Arial" panose="020B0604020202020204" pitchFamily="34" charset="0"/>
                <a:buChar char="•"/>
              </a:pPr>
              <a:r>
                <a:rPr lang="en-US" sz="1200" b="1" dirty="0"/>
                <a:t>Author</a:t>
              </a:r>
              <a:r>
                <a:rPr lang="en-US" sz="1200" b="0" dirty="0"/>
                <a:t> (</a:t>
              </a:r>
              <a:r>
                <a:rPr lang="en-US" sz="1200" b="0" i="1" dirty="0"/>
                <a:t>remove all personal names, </a:t>
              </a:r>
              <a:br>
                <a:rPr lang="en-US" sz="1200" b="0" i="1" dirty="0"/>
              </a:br>
              <a:r>
                <a:rPr lang="en-US" sz="1200" b="0" i="1" dirty="0"/>
                <a:t>and replace with the publishing </a:t>
              </a:r>
              <a:br>
                <a:rPr lang="en-US" sz="1200" b="0" i="1" dirty="0"/>
              </a:br>
              <a:r>
                <a:rPr lang="en-US" sz="1200" b="0" i="1" dirty="0"/>
                <a:t>organization/client name</a:t>
              </a:r>
              <a:r>
                <a:rPr lang="en-US" sz="1200" b="0" dirty="0"/>
                <a:t>)</a:t>
              </a:r>
            </a:p>
          </p:txBody>
        </p:sp>
        <p:grpSp>
          <p:nvGrpSpPr>
            <p:cNvPr id="21" name="Group 20">
              <a:extLst>
                <a:ext uri="{FF2B5EF4-FFF2-40B4-BE49-F238E27FC236}">
                  <a16:creationId xmlns:a16="http://schemas.microsoft.com/office/drawing/2014/main" id="{3E20999C-403F-445A-B18A-53892638D27E}"/>
                </a:ext>
              </a:extLst>
            </p:cNvPr>
            <p:cNvGrpSpPr/>
            <p:nvPr userDrawn="1"/>
          </p:nvGrpSpPr>
          <p:grpSpPr>
            <a:xfrm>
              <a:off x="5095877" y="1142324"/>
              <a:ext cx="1488678" cy="2452446"/>
              <a:chOff x="6386062" y="1335674"/>
              <a:chExt cx="1488678" cy="2452446"/>
            </a:xfrm>
          </p:grpSpPr>
          <p:grpSp>
            <p:nvGrpSpPr>
              <p:cNvPr id="20" name="Group 19">
                <a:extLst>
                  <a:ext uri="{FF2B5EF4-FFF2-40B4-BE49-F238E27FC236}">
                    <a16:creationId xmlns:a16="http://schemas.microsoft.com/office/drawing/2014/main" id="{3B7D172B-4A91-4CE4-BBCF-88813F59E933}"/>
                  </a:ext>
                </a:extLst>
              </p:cNvPr>
              <p:cNvGrpSpPr/>
              <p:nvPr userDrawn="1"/>
            </p:nvGrpSpPr>
            <p:grpSpPr>
              <a:xfrm>
                <a:off x="6607819" y="1723440"/>
                <a:ext cx="957562" cy="2064680"/>
                <a:chOff x="7905450" y="1343026"/>
                <a:chExt cx="957562" cy="2064680"/>
              </a:xfrm>
            </p:grpSpPr>
            <p:pic>
              <p:nvPicPr>
                <p:cNvPr id="13" name="Picture 12">
                  <a:extLst>
                    <a:ext uri="{FF2B5EF4-FFF2-40B4-BE49-F238E27FC236}">
                      <a16:creationId xmlns:a16="http://schemas.microsoft.com/office/drawing/2014/main" id="{74734E71-624E-41A8-AC6A-B8E52483DA3D}"/>
                    </a:ext>
                  </a:extLst>
                </p:cNvPr>
                <p:cNvPicPr>
                  <a:picLocks noChangeAspect="1"/>
                </p:cNvPicPr>
                <p:nvPr userDrawn="1"/>
              </p:nvPicPr>
              <p:blipFill rotWithShape="1">
                <a:blip r:embed="rId2"/>
                <a:srcRect t="10159"/>
                <a:stretch/>
              </p:blipFill>
              <p:spPr>
                <a:xfrm>
                  <a:off x="7905450" y="1343026"/>
                  <a:ext cx="957562" cy="2064680"/>
                </a:xfrm>
                <a:prstGeom prst="rect">
                  <a:avLst/>
                </a:prstGeom>
                <a:effectLst>
                  <a:outerShdw blurRad="25400" dist="12700" dir="8100000" algn="tr" rotWithShape="0">
                    <a:prstClr val="black">
                      <a:alpha val="40000"/>
                    </a:prstClr>
                  </a:outerShdw>
                </a:effectLst>
              </p:spPr>
            </p:pic>
            <p:sp>
              <p:nvSpPr>
                <p:cNvPr id="19" name="Arrow: Left 18">
                  <a:extLst>
                    <a:ext uri="{FF2B5EF4-FFF2-40B4-BE49-F238E27FC236}">
                      <a16:creationId xmlns:a16="http://schemas.microsoft.com/office/drawing/2014/main" id="{069398D4-FC46-4C88-8B0B-80E11944B659}"/>
                    </a:ext>
                  </a:extLst>
                </p:cNvPr>
                <p:cNvSpPr/>
                <p:nvPr userDrawn="1"/>
              </p:nvSpPr>
              <p:spPr>
                <a:xfrm>
                  <a:off x="8428032" y="2588417"/>
                  <a:ext cx="309562" cy="247648"/>
                </a:xfrm>
                <a:prstGeom prst="leftArrow">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22" name="Title 1">
                <a:extLst>
                  <a:ext uri="{FF2B5EF4-FFF2-40B4-BE49-F238E27FC236}">
                    <a16:creationId xmlns:a16="http://schemas.microsoft.com/office/drawing/2014/main" id="{51048612-FCF1-42F3-AB70-D212FBB89416}"/>
                  </a:ext>
                  <a:ext uri="{C183D7F6-B498-43B3-948B-1728B52AA6E4}">
                    <adec:decorative xmlns:adec="http://schemas.microsoft.com/office/drawing/2017/decorative" val="1"/>
                  </a:ext>
                </a:extLst>
              </p:cNvPr>
              <p:cNvSpPr txBox="1">
                <a:spLocks/>
              </p:cNvSpPr>
              <p:nvPr userDrawn="1"/>
            </p:nvSpPr>
            <p:spPr>
              <a:xfrm>
                <a:off x="6386062" y="1335674"/>
                <a:ext cx="1488678" cy="337236"/>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indent="0">
                  <a:lnSpc>
                    <a:spcPct val="95000"/>
                  </a:lnSpc>
                  <a:buFont typeface="+mj-lt"/>
                  <a:buNone/>
                </a:pPr>
                <a:r>
                  <a:rPr lang="en-US" sz="1050" b="1" i="1" dirty="0">
                    <a:solidFill>
                      <a:schemeClr val="accent4">
                        <a:lumMod val="75000"/>
                      </a:schemeClr>
                    </a:solidFill>
                  </a:rPr>
                  <a:t>Fig. 1</a:t>
                </a:r>
                <a:r>
                  <a:rPr lang="en-US" sz="1050" b="0" i="1" dirty="0">
                    <a:solidFill>
                      <a:schemeClr val="accent4">
                        <a:lumMod val="75000"/>
                      </a:schemeClr>
                    </a:solidFill>
                  </a:rPr>
                  <a:t>: </a:t>
                </a:r>
                <a:r>
                  <a:rPr lang="en-US" sz="1050" b="0" i="1" dirty="0">
                    <a:solidFill>
                      <a:schemeClr val="accent3">
                        <a:lumMod val="50000"/>
                      </a:schemeClr>
                    </a:solidFill>
                  </a:rPr>
                  <a:t>File metadata lives in the “Info” view. </a:t>
                </a:r>
              </a:p>
            </p:txBody>
          </p:sp>
        </p:grpSp>
        <p:grpSp>
          <p:nvGrpSpPr>
            <p:cNvPr id="29" name="Group 28">
              <a:extLst>
                <a:ext uri="{FF2B5EF4-FFF2-40B4-BE49-F238E27FC236}">
                  <a16:creationId xmlns:a16="http://schemas.microsoft.com/office/drawing/2014/main" id="{29CDA2AF-AB38-4FD2-8A0A-137CECD995FA}"/>
                </a:ext>
              </a:extLst>
            </p:cNvPr>
            <p:cNvGrpSpPr/>
            <p:nvPr userDrawn="1"/>
          </p:nvGrpSpPr>
          <p:grpSpPr>
            <a:xfrm>
              <a:off x="6854825" y="1115340"/>
              <a:ext cx="1933120" cy="2767097"/>
              <a:chOff x="6854825" y="1115340"/>
              <a:chExt cx="1933120" cy="2767097"/>
            </a:xfrm>
          </p:grpSpPr>
          <p:pic>
            <p:nvPicPr>
              <p:cNvPr id="23" name="Picture 22">
                <a:extLst>
                  <a:ext uri="{FF2B5EF4-FFF2-40B4-BE49-F238E27FC236}">
                    <a16:creationId xmlns:a16="http://schemas.microsoft.com/office/drawing/2014/main" id="{75EFE886-858F-4D34-AD9B-8D98C3B3A838}"/>
                  </a:ext>
                </a:extLst>
              </p:cNvPr>
              <p:cNvPicPr>
                <a:picLocks noChangeAspect="1"/>
              </p:cNvPicPr>
              <p:nvPr userDrawn="1"/>
            </p:nvPicPr>
            <p:blipFill>
              <a:blip r:embed="rId3"/>
              <a:stretch>
                <a:fillRect/>
              </a:stretch>
            </p:blipFill>
            <p:spPr>
              <a:xfrm>
                <a:off x="7107137" y="1496159"/>
                <a:ext cx="1271710" cy="2361142"/>
              </a:xfrm>
              <a:prstGeom prst="rect">
                <a:avLst/>
              </a:prstGeom>
              <a:ln>
                <a:solidFill>
                  <a:schemeClr val="bg1">
                    <a:lumMod val="85000"/>
                  </a:schemeClr>
                </a:solidFill>
              </a:ln>
              <a:effectLst>
                <a:outerShdw blurRad="25400" dist="12700" dir="8100000" algn="tr" rotWithShape="0">
                  <a:prstClr val="black">
                    <a:alpha val="40000"/>
                  </a:prstClr>
                </a:outerShdw>
              </a:effectLst>
            </p:spPr>
          </p:pic>
          <p:sp>
            <p:nvSpPr>
              <p:cNvPr id="26" name="Title 1">
                <a:extLst>
                  <a:ext uri="{FF2B5EF4-FFF2-40B4-BE49-F238E27FC236}">
                    <a16:creationId xmlns:a16="http://schemas.microsoft.com/office/drawing/2014/main" id="{6192F15E-FB9A-4CE2-8C77-394834244717}"/>
                  </a:ext>
                  <a:ext uri="{C183D7F6-B498-43B3-948B-1728B52AA6E4}">
                    <adec:decorative xmlns:adec="http://schemas.microsoft.com/office/drawing/2017/decorative" val="1"/>
                  </a:ext>
                </a:extLst>
              </p:cNvPr>
              <p:cNvSpPr txBox="1">
                <a:spLocks/>
              </p:cNvSpPr>
              <p:nvPr userDrawn="1"/>
            </p:nvSpPr>
            <p:spPr>
              <a:xfrm>
                <a:off x="6854825" y="1115340"/>
                <a:ext cx="1933120" cy="337235"/>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indent="0">
                  <a:lnSpc>
                    <a:spcPct val="95000"/>
                  </a:lnSpc>
                  <a:buFont typeface="+mj-lt"/>
                  <a:buNone/>
                </a:pPr>
                <a:r>
                  <a:rPr lang="en-US" sz="1050" b="1" i="1" dirty="0">
                    <a:solidFill>
                      <a:schemeClr val="accent4">
                        <a:lumMod val="75000"/>
                      </a:schemeClr>
                    </a:solidFill>
                  </a:rPr>
                  <a:t>Fig. 2</a:t>
                </a:r>
                <a:r>
                  <a:rPr lang="en-US" sz="1050" b="0" i="1" dirty="0">
                    <a:solidFill>
                      <a:schemeClr val="accent4">
                        <a:lumMod val="75000"/>
                      </a:schemeClr>
                    </a:solidFill>
                  </a:rPr>
                  <a:t>: </a:t>
                </a:r>
                <a:r>
                  <a:rPr lang="en-US" sz="1050" b="0" i="1" dirty="0">
                    <a:solidFill>
                      <a:schemeClr val="accent3">
                        <a:lumMod val="50000"/>
                      </a:schemeClr>
                    </a:solidFill>
                  </a:rPr>
                  <a:t>Properties Panel and the “Show All Properties” option</a:t>
                </a:r>
              </a:p>
            </p:txBody>
          </p:sp>
          <p:sp>
            <p:nvSpPr>
              <p:cNvPr id="31" name="Arrow: Left 30">
                <a:extLst>
                  <a:ext uri="{FF2B5EF4-FFF2-40B4-BE49-F238E27FC236}">
                    <a16:creationId xmlns:a16="http://schemas.microsoft.com/office/drawing/2014/main" id="{5F8A1F60-FE00-4761-9503-41F3DC5AE388}"/>
                  </a:ext>
                </a:extLst>
              </p:cNvPr>
              <p:cNvSpPr/>
              <p:nvPr userDrawn="1"/>
            </p:nvSpPr>
            <p:spPr>
              <a:xfrm>
                <a:off x="7697272" y="3634789"/>
                <a:ext cx="309562" cy="247648"/>
              </a:xfrm>
              <a:prstGeom prst="leftArrow">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00" dirty="0"/>
              </a:p>
            </p:txBody>
          </p:sp>
        </p:grpSp>
      </p:grpSp>
    </p:spTree>
    <p:extLst>
      <p:ext uri="{BB962C8B-B14F-4D97-AF65-F5344CB8AC3E}">
        <p14:creationId xmlns:p14="http://schemas.microsoft.com/office/powerpoint/2010/main" val="136685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08 Guidance page 3">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26D5160-5BEF-4166-8549-9472F2C30D93}"/>
              </a:ext>
            </a:extLst>
          </p:cNvPr>
          <p:cNvSpPr>
            <a:spLocks noGrp="1"/>
          </p:cNvSpPr>
          <p:nvPr>
            <p:ph type="sldNum" sz="quarter" idx="12"/>
          </p:nvPr>
        </p:nvSpPr>
        <p:spPr>
          <a:xfrm>
            <a:off x="9448800" y="6554624"/>
            <a:ext cx="2743200" cy="303376"/>
          </a:xfrm>
          <a:prstGeom prst="rect">
            <a:avLst/>
          </a:prstGeom>
        </p:spPr>
        <p:txBody>
          <a:bodyPr anchor="ctr"/>
          <a:lstStyle>
            <a:lvl1pPr algn="r">
              <a:defRPr sz="1600" b="1">
                <a:solidFill>
                  <a:schemeClr val="accent1">
                    <a:lumMod val="75000"/>
                  </a:schemeClr>
                </a:solidFill>
              </a:defRPr>
            </a:lvl1pPr>
          </a:lstStyle>
          <a:p>
            <a:fld id="{04302A8C-9437-46FB-BA48-0801065FAE26}" type="slidenum">
              <a:rPr lang="en-US" smtClean="0"/>
              <a:pPr/>
              <a:t>‹#›</a:t>
            </a:fld>
            <a:endParaRPr lang="en-US" dirty="0"/>
          </a:p>
        </p:txBody>
      </p:sp>
      <p:grpSp>
        <p:nvGrpSpPr>
          <p:cNvPr id="51" name="Group 50">
            <a:extLst>
              <a:ext uri="{FF2B5EF4-FFF2-40B4-BE49-F238E27FC236}">
                <a16:creationId xmlns:a16="http://schemas.microsoft.com/office/drawing/2014/main" id="{CF861153-3F9E-4295-83EF-55F7C16292D2}"/>
              </a:ext>
              <a:ext uri="{C183D7F6-B498-43B3-948B-1728B52AA6E4}">
                <adec:decorative xmlns:adec="http://schemas.microsoft.com/office/drawing/2017/decorative" val="1"/>
              </a:ext>
            </a:extLst>
          </p:cNvPr>
          <p:cNvGrpSpPr/>
          <p:nvPr userDrawn="1"/>
        </p:nvGrpSpPr>
        <p:grpSpPr>
          <a:xfrm>
            <a:off x="1" y="361268"/>
            <a:ext cx="12071723" cy="6196003"/>
            <a:chOff x="1" y="361261"/>
            <a:chExt cx="9053792" cy="6196003"/>
          </a:xfrm>
        </p:grpSpPr>
        <p:sp>
          <p:nvSpPr>
            <p:cNvPr id="30" name="Title 1">
              <a:extLst>
                <a:ext uri="{FF2B5EF4-FFF2-40B4-BE49-F238E27FC236}">
                  <a16:creationId xmlns:a16="http://schemas.microsoft.com/office/drawing/2014/main" id="{26BAA9BA-57E3-4493-95C8-BDF828BCCD73}"/>
                </a:ext>
                <a:ext uri="{C183D7F6-B498-43B3-948B-1728B52AA6E4}">
                  <adec:decorative xmlns:adec="http://schemas.microsoft.com/office/drawing/2017/decorative" val="1"/>
                </a:ext>
              </a:extLst>
            </p:cNvPr>
            <p:cNvSpPr txBox="1">
              <a:spLocks/>
            </p:cNvSpPr>
            <p:nvPr userDrawn="1"/>
          </p:nvSpPr>
          <p:spPr>
            <a:xfrm>
              <a:off x="1" y="5453797"/>
              <a:ext cx="2506294" cy="1102701"/>
            </a:xfrm>
            <a:prstGeom prst="rect">
              <a:avLst/>
            </a:prstGeom>
            <a:solidFill>
              <a:schemeClr val="accent1">
                <a:lumMod val="75000"/>
              </a:schemeClr>
            </a:solidFill>
          </p:spPr>
          <p:txBody>
            <a:bodyPr vert="horz" lIns="182880" tIns="45720" rIns="18288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nSpc>
                  <a:spcPct val="95000"/>
                </a:lnSpc>
              </a:pPr>
              <a:r>
                <a:rPr lang="en-US" sz="1050" b="1" spc="40" baseline="0" dirty="0">
                  <a:solidFill>
                    <a:schemeClr val="bg1"/>
                  </a:solidFill>
                </a:rPr>
                <a:t>Helpful tip: </a:t>
              </a:r>
              <a:r>
                <a:rPr lang="en-US" sz="1050" b="0" dirty="0">
                  <a:solidFill>
                    <a:schemeClr val="bg1"/>
                  </a:solidFill>
                </a:rPr>
                <a:t>if you keep your “Alt Text” dialogue box open, it will refence whatever image or object you select.  This saves time when tagging multiple graphics.</a:t>
              </a:r>
            </a:p>
          </p:txBody>
        </p:sp>
        <p:sp>
          <p:nvSpPr>
            <p:cNvPr id="8" name="Title 1">
              <a:extLst>
                <a:ext uri="{FF2B5EF4-FFF2-40B4-BE49-F238E27FC236}">
                  <a16:creationId xmlns:a16="http://schemas.microsoft.com/office/drawing/2014/main" id="{B4EE3019-71FE-428B-95F7-09496060B998}"/>
                </a:ext>
                <a:ext uri="{C183D7F6-B498-43B3-948B-1728B52AA6E4}">
                  <adec:decorative xmlns:adec="http://schemas.microsoft.com/office/drawing/2017/decorative" val="1"/>
                </a:ext>
              </a:extLst>
            </p:cNvPr>
            <p:cNvSpPr txBox="1">
              <a:spLocks/>
            </p:cNvSpPr>
            <p:nvPr userDrawn="1"/>
          </p:nvSpPr>
          <p:spPr>
            <a:xfrm>
              <a:off x="304800" y="361262"/>
              <a:ext cx="4267200" cy="57149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US" sz="3200" dirty="0"/>
                <a:t>Images &amp; Hyperlinks</a:t>
              </a:r>
            </a:p>
          </p:txBody>
        </p:sp>
        <p:sp>
          <p:nvSpPr>
            <p:cNvPr id="9" name="Title 1">
              <a:extLst>
                <a:ext uri="{FF2B5EF4-FFF2-40B4-BE49-F238E27FC236}">
                  <a16:creationId xmlns:a16="http://schemas.microsoft.com/office/drawing/2014/main" id="{25DF39B4-0A22-4906-B00E-EF0BD56413CE}"/>
                </a:ext>
                <a:ext uri="{C183D7F6-B498-43B3-948B-1728B52AA6E4}">
                  <adec:decorative xmlns:adec="http://schemas.microsoft.com/office/drawing/2017/decorative" val="1"/>
                </a:ext>
              </a:extLst>
            </p:cNvPr>
            <p:cNvSpPr txBox="1">
              <a:spLocks/>
            </p:cNvSpPr>
            <p:nvPr userDrawn="1"/>
          </p:nvSpPr>
          <p:spPr>
            <a:xfrm>
              <a:off x="4572000" y="361261"/>
              <a:ext cx="4470400" cy="57149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nSpc>
                  <a:spcPct val="95000"/>
                </a:lnSpc>
              </a:pPr>
              <a:r>
                <a:rPr lang="en-US" sz="2000" b="0" dirty="0">
                  <a:solidFill>
                    <a:schemeClr val="accent4">
                      <a:lumMod val="75000"/>
                    </a:schemeClr>
                  </a:solidFill>
                </a:rPr>
                <a:t>All Images must have alt text, and all hyperlinks must have screen tips.</a:t>
              </a:r>
            </a:p>
          </p:txBody>
        </p:sp>
        <p:cxnSp>
          <p:nvCxnSpPr>
            <p:cNvPr id="12" name="Straight Connector 11">
              <a:extLst>
                <a:ext uri="{FF2B5EF4-FFF2-40B4-BE49-F238E27FC236}">
                  <a16:creationId xmlns:a16="http://schemas.microsoft.com/office/drawing/2014/main" id="{95F03FF4-7FDB-424E-8F88-B8F3DEA68869}"/>
                </a:ext>
                <a:ext uri="{C183D7F6-B498-43B3-948B-1728B52AA6E4}">
                  <adec:decorative xmlns:adec="http://schemas.microsoft.com/office/drawing/2017/decorative" val="1"/>
                </a:ext>
              </a:extLst>
            </p:cNvPr>
            <p:cNvCxnSpPr/>
            <p:nvPr userDrawn="1"/>
          </p:nvCxnSpPr>
          <p:spPr>
            <a:xfrm>
              <a:off x="90207" y="1016000"/>
              <a:ext cx="8963586" cy="0"/>
            </a:xfrm>
            <a:prstGeom prst="line">
              <a:avLst/>
            </a:prstGeom>
            <a:ln w="508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Title 1">
              <a:extLst>
                <a:ext uri="{FF2B5EF4-FFF2-40B4-BE49-F238E27FC236}">
                  <a16:creationId xmlns:a16="http://schemas.microsoft.com/office/drawing/2014/main" id="{D63E86C3-7B38-459E-A423-05D15AF803FB}"/>
                </a:ext>
                <a:ext uri="{C183D7F6-B498-43B3-948B-1728B52AA6E4}">
                  <adec:decorative xmlns:adec="http://schemas.microsoft.com/office/drawing/2017/decorative" val="1"/>
                </a:ext>
              </a:extLst>
            </p:cNvPr>
            <p:cNvSpPr txBox="1">
              <a:spLocks/>
            </p:cNvSpPr>
            <p:nvPr userDrawn="1"/>
          </p:nvSpPr>
          <p:spPr>
            <a:xfrm>
              <a:off x="78814" y="1083537"/>
              <a:ext cx="4356453" cy="33723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nSpc>
                  <a:spcPct val="95000"/>
                </a:lnSpc>
              </a:pPr>
              <a:r>
                <a:rPr lang="en-US" sz="1800" b="1" dirty="0"/>
                <a:t>How to add </a:t>
              </a:r>
              <a:r>
                <a:rPr lang="en-US" sz="1800" b="1" dirty="0">
                  <a:solidFill>
                    <a:schemeClr val="accent1">
                      <a:lumMod val="75000"/>
                    </a:schemeClr>
                  </a:solidFill>
                </a:rPr>
                <a:t>alt text </a:t>
              </a:r>
              <a:r>
                <a:rPr lang="en-US" sz="1800" b="1" dirty="0"/>
                <a:t>to images</a:t>
              </a:r>
            </a:p>
          </p:txBody>
        </p:sp>
        <p:sp>
          <p:nvSpPr>
            <p:cNvPr id="17" name="Title 1">
              <a:extLst>
                <a:ext uri="{FF2B5EF4-FFF2-40B4-BE49-F238E27FC236}">
                  <a16:creationId xmlns:a16="http://schemas.microsoft.com/office/drawing/2014/main" id="{60C59DF7-9888-4AA1-A4B1-9F8379B43416}"/>
                </a:ext>
                <a:ext uri="{C183D7F6-B498-43B3-948B-1728B52AA6E4}">
                  <adec:decorative xmlns:adec="http://schemas.microsoft.com/office/drawing/2017/decorative" val="1"/>
                </a:ext>
              </a:extLst>
            </p:cNvPr>
            <p:cNvSpPr txBox="1">
              <a:spLocks/>
            </p:cNvSpPr>
            <p:nvPr userDrawn="1"/>
          </p:nvSpPr>
          <p:spPr>
            <a:xfrm>
              <a:off x="4161127" y="1083537"/>
              <a:ext cx="4356453" cy="33723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nSpc>
                  <a:spcPct val="95000"/>
                </a:lnSpc>
              </a:pPr>
              <a:r>
                <a:rPr lang="en-US" sz="1800" b="1" dirty="0"/>
                <a:t>How to add </a:t>
              </a:r>
              <a:r>
                <a:rPr lang="en-US" sz="1800" b="1" dirty="0">
                  <a:solidFill>
                    <a:schemeClr val="accent1">
                      <a:lumMod val="75000"/>
                    </a:schemeClr>
                  </a:solidFill>
                </a:rPr>
                <a:t>screen tips </a:t>
              </a:r>
              <a:r>
                <a:rPr lang="en-US" sz="1800" b="1" dirty="0"/>
                <a:t>to hyperlinks</a:t>
              </a:r>
            </a:p>
          </p:txBody>
        </p:sp>
        <p:cxnSp>
          <p:nvCxnSpPr>
            <p:cNvPr id="3" name="Straight Connector 2">
              <a:extLst>
                <a:ext uri="{FF2B5EF4-FFF2-40B4-BE49-F238E27FC236}">
                  <a16:creationId xmlns:a16="http://schemas.microsoft.com/office/drawing/2014/main" id="{92FEAD71-7B26-4296-904B-0D19E780074A}"/>
                </a:ext>
                <a:ext uri="{C183D7F6-B498-43B3-948B-1728B52AA6E4}">
                  <adec:decorative xmlns:adec="http://schemas.microsoft.com/office/drawing/2017/decorative" val="1"/>
                </a:ext>
              </a:extLst>
            </p:cNvPr>
            <p:cNvCxnSpPr>
              <a:cxnSpLocks/>
            </p:cNvCxnSpPr>
            <p:nvPr userDrawn="1"/>
          </p:nvCxnSpPr>
          <p:spPr>
            <a:xfrm>
              <a:off x="4082790" y="1016000"/>
              <a:ext cx="0" cy="5541264"/>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Title 1">
              <a:extLst>
                <a:ext uri="{FF2B5EF4-FFF2-40B4-BE49-F238E27FC236}">
                  <a16:creationId xmlns:a16="http://schemas.microsoft.com/office/drawing/2014/main" id="{F4A24764-94DA-4295-B3FC-A4E71FADC61B}"/>
                </a:ext>
                <a:ext uri="{C183D7F6-B498-43B3-948B-1728B52AA6E4}">
                  <adec:decorative xmlns:adec="http://schemas.microsoft.com/office/drawing/2017/decorative" val="1"/>
                </a:ext>
              </a:extLst>
            </p:cNvPr>
            <p:cNvSpPr txBox="1">
              <a:spLocks/>
            </p:cNvSpPr>
            <p:nvPr userDrawn="1"/>
          </p:nvSpPr>
          <p:spPr>
            <a:xfrm>
              <a:off x="67421" y="1420773"/>
              <a:ext cx="2506297" cy="384491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228600" indent="-228600">
                <a:lnSpc>
                  <a:spcPct val="95000"/>
                </a:lnSpc>
                <a:spcBef>
                  <a:spcPts val="1200"/>
                </a:spcBef>
                <a:buFont typeface="+mj-lt"/>
                <a:buAutoNum type="arabicPeriod"/>
              </a:pPr>
              <a:r>
                <a:rPr lang="en-US" sz="1300" b="0" dirty="0"/>
                <a:t>Right-click the image with your mouse, and select “</a:t>
              </a:r>
              <a:r>
                <a:rPr lang="en-US" sz="1300" b="1" dirty="0"/>
                <a:t>Edit Alt Text</a:t>
              </a:r>
              <a:r>
                <a:rPr lang="en-US" sz="1300" b="0" dirty="0"/>
                <a:t>” from the pop-up menu (Fig. 3).  This will cause the “</a:t>
              </a:r>
              <a:r>
                <a:rPr lang="en-US" sz="1300" b="1" dirty="0"/>
                <a:t>Alt Text</a:t>
              </a:r>
              <a:r>
                <a:rPr lang="en-US" sz="1300" b="0" dirty="0"/>
                <a:t>” dialogue box (Fig. 4) to appear.</a:t>
              </a:r>
            </a:p>
            <a:p>
              <a:pPr marL="228600" indent="-228600">
                <a:lnSpc>
                  <a:spcPct val="95000"/>
                </a:lnSpc>
                <a:spcBef>
                  <a:spcPts val="1200"/>
                </a:spcBef>
                <a:buFont typeface="+mj-lt"/>
                <a:buAutoNum type="arabicPeriod"/>
              </a:pPr>
              <a:r>
                <a:rPr lang="en-US" sz="1300" b="0" dirty="0"/>
                <a:t>In this Alt Text window, you will do one of two things:</a:t>
              </a:r>
            </a:p>
            <a:p>
              <a:pPr marL="365760" lvl="1" indent="-137160">
                <a:lnSpc>
                  <a:spcPct val="95000"/>
                </a:lnSpc>
                <a:spcBef>
                  <a:spcPts val="600"/>
                </a:spcBef>
                <a:buFont typeface="Arial" panose="020B0604020202020204" pitchFamily="34" charset="0"/>
                <a:buChar char="•"/>
              </a:pPr>
              <a:r>
                <a:rPr lang="en-US" sz="1200" b="0" dirty="0"/>
                <a:t>If your image is included for purely decorative purposes, all you have to do is click the “</a:t>
              </a:r>
              <a:r>
                <a:rPr lang="en-US" sz="1200" b="1" dirty="0"/>
                <a:t>Mark as decorative</a:t>
              </a:r>
              <a:r>
                <a:rPr lang="en-US" sz="1200" b="0" dirty="0"/>
                <a:t>” box.</a:t>
              </a:r>
            </a:p>
            <a:p>
              <a:pPr marL="365760" lvl="1" indent="-137160">
                <a:lnSpc>
                  <a:spcPct val="95000"/>
                </a:lnSpc>
                <a:spcBef>
                  <a:spcPts val="600"/>
                </a:spcBef>
                <a:buFont typeface="Arial" panose="020B0604020202020204" pitchFamily="34" charset="0"/>
                <a:buChar char="•"/>
              </a:pPr>
              <a:r>
                <a:rPr lang="en-US" sz="1200" b="0" dirty="0"/>
                <a:t>If your image is important to the content of your presentation, provide a written version of the information that is depicted in your image, as directed.</a:t>
              </a:r>
            </a:p>
          </p:txBody>
        </p:sp>
        <p:grpSp>
          <p:nvGrpSpPr>
            <p:cNvPr id="25" name="Group 24">
              <a:extLst>
                <a:ext uri="{FF2B5EF4-FFF2-40B4-BE49-F238E27FC236}">
                  <a16:creationId xmlns:a16="http://schemas.microsoft.com/office/drawing/2014/main" id="{5B609312-2F94-4E9C-9142-1BEFDFD550A6}"/>
                </a:ext>
              </a:extLst>
            </p:cNvPr>
            <p:cNvGrpSpPr/>
            <p:nvPr userDrawn="1"/>
          </p:nvGrpSpPr>
          <p:grpSpPr>
            <a:xfrm>
              <a:off x="2765333" y="1734469"/>
              <a:ext cx="1035331" cy="2464956"/>
              <a:chOff x="3506759" y="2541754"/>
              <a:chExt cx="1035331" cy="2464956"/>
            </a:xfrm>
          </p:grpSpPr>
          <p:pic>
            <p:nvPicPr>
              <p:cNvPr id="20" name="Picture 19">
                <a:extLst>
                  <a:ext uri="{FF2B5EF4-FFF2-40B4-BE49-F238E27FC236}">
                    <a16:creationId xmlns:a16="http://schemas.microsoft.com/office/drawing/2014/main" id="{3370D5D1-0E71-490A-8553-BA91101C24F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06760" y="2836713"/>
                <a:ext cx="956993" cy="2169997"/>
              </a:xfrm>
              <a:prstGeom prst="rect">
                <a:avLst/>
              </a:prstGeom>
              <a:effectLst>
                <a:outerShdw blurRad="25400" dist="12700" dir="8100000" algn="tr" rotWithShape="0">
                  <a:prstClr val="black">
                    <a:alpha val="40000"/>
                  </a:prstClr>
                </a:outerShdw>
              </a:effectLst>
            </p:spPr>
          </p:pic>
          <p:sp>
            <p:nvSpPr>
              <p:cNvPr id="24" name="Title 1">
                <a:extLst>
                  <a:ext uri="{FF2B5EF4-FFF2-40B4-BE49-F238E27FC236}">
                    <a16:creationId xmlns:a16="http://schemas.microsoft.com/office/drawing/2014/main" id="{DB145736-058F-4D45-8913-2030142B3B50}"/>
                  </a:ext>
                  <a:ext uri="{C183D7F6-B498-43B3-948B-1728B52AA6E4}">
                    <adec:decorative xmlns:adec="http://schemas.microsoft.com/office/drawing/2017/decorative" val="1"/>
                  </a:ext>
                </a:extLst>
              </p:cNvPr>
              <p:cNvSpPr txBox="1">
                <a:spLocks/>
              </p:cNvSpPr>
              <p:nvPr userDrawn="1"/>
            </p:nvSpPr>
            <p:spPr>
              <a:xfrm>
                <a:off x="3506759" y="2541754"/>
                <a:ext cx="1035331" cy="237970"/>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indent="0">
                  <a:lnSpc>
                    <a:spcPct val="95000"/>
                  </a:lnSpc>
                  <a:buFont typeface="+mj-lt"/>
                  <a:buNone/>
                </a:pPr>
                <a:r>
                  <a:rPr lang="en-US" sz="1050" b="1" i="1" dirty="0">
                    <a:solidFill>
                      <a:schemeClr val="accent4">
                        <a:lumMod val="75000"/>
                      </a:schemeClr>
                    </a:solidFill>
                  </a:rPr>
                  <a:t>Fig. 3</a:t>
                </a:r>
                <a:r>
                  <a:rPr lang="en-US" sz="1050" b="0" i="1" dirty="0">
                    <a:solidFill>
                      <a:schemeClr val="accent4">
                        <a:lumMod val="75000"/>
                      </a:schemeClr>
                    </a:solidFill>
                  </a:rPr>
                  <a:t>: </a:t>
                </a:r>
                <a:r>
                  <a:rPr lang="en-US" sz="1050" b="0" i="1" dirty="0">
                    <a:solidFill>
                      <a:schemeClr val="accent3">
                        <a:lumMod val="50000"/>
                      </a:schemeClr>
                    </a:solidFill>
                  </a:rPr>
                  <a:t>Image right-click menu</a:t>
                </a:r>
              </a:p>
            </p:txBody>
          </p:sp>
        </p:grpSp>
        <p:grpSp>
          <p:nvGrpSpPr>
            <p:cNvPr id="29" name="Group 28">
              <a:extLst>
                <a:ext uri="{FF2B5EF4-FFF2-40B4-BE49-F238E27FC236}">
                  <a16:creationId xmlns:a16="http://schemas.microsoft.com/office/drawing/2014/main" id="{8176DAA8-AEE5-4B18-80A0-B81FD796920F}"/>
                </a:ext>
              </a:extLst>
            </p:cNvPr>
            <p:cNvGrpSpPr/>
            <p:nvPr userDrawn="1"/>
          </p:nvGrpSpPr>
          <p:grpSpPr>
            <a:xfrm>
              <a:off x="2480672" y="4602187"/>
              <a:ext cx="1600955" cy="1941197"/>
              <a:chOff x="546332" y="4602187"/>
              <a:chExt cx="1600955" cy="1941197"/>
            </a:xfrm>
          </p:grpSpPr>
          <p:pic>
            <p:nvPicPr>
              <p:cNvPr id="27" name="Picture 26">
                <a:extLst>
                  <a:ext uri="{FF2B5EF4-FFF2-40B4-BE49-F238E27FC236}">
                    <a16:creationId xmlns:a16="http://schemas.microsoft.com/office/drawing/2014/main" id="{938194B1-0B92-489F-BEF4-3D669D6171B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6332" y="4946364"/>
                <a:ext cx="1548256" cy="1597020"/>
              </a:xfrm>
              <a:prstGeom prst="rect">
                <a:avLst/>
              </a:prstGeom>
              <a:ln>
                <a:solidFill>
                  <a:schemeClr val="bg1">
                    <a:lumMod val="75000"/>
                  </a:schemeClr>
                </a:solidFill>
              </a:ln>
              <a:effectLst>
                <a:outerShdw blurRad="25400" dist="12700" dir="8100000" algn="tr" rotWithShape="0">
                  <a:prstClr val="black">
                    <a:alpha val="40000"/>
                  </a:prstClr>
                </a:outerShdw>
              </a:effectLst>
            </p:spPr>
          </p:pic>
          <p:sp>
            <p:nvSpPr>
              <p:cNvPr id="28" name="Title 1">
                <a:extLst>
                  <a:ext uri="{FF2B5EF4-FFF2-40B4-BE49-F238E27FC236}">
                    <a16:creationId xmlns:a16="http://schemas.microsoft.com/office/drawing/2014/main" id="{6C9554EC-042C-4A19-B84F-57C966211278}"/>
                  </a:ext>
                  <a:ext uri="{C183D7F6-B498-43B3-948B-1728B52AA6E4}">
                    <adec:decorative xmlns:adec="http://schemas.microsoft.com/office/drawing/2017/decorative" val="1"/>
                  </a:ext>
                </a:extLst>
              </p:cNvPr>
              <p:cNvSpPr txBox="1">
                <a:spLocks/>
              </p:cNvSpPr>
              <p:nvPr userDrawn="1"/>
            </p:nvSpPr>
            <p:spPr>
              <a:xfrm>
                <a:off x="1069761" y="4602187"/>
                <a:ext cx="1077526" cy="337236"/>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indent="0">
                  <a:lnSpc>
                    <a:spcPct val="95000"/>
                  </a:lnSpc>
                  <a:buFont typeface="+mj-lt"/>
                  <a:buNone/>
                </a:pPr>
                <a:r>
                  <a:rPr lang="en-US" sz="1050" b="1" i="1" dirty="0">
                    <a:solidFill>
                      <a:schemeClr val="accent4">
                        <a:lumMod val="75000"/>
                      </a:schemeClr>
                    </a:solidFill>
                  </a:rPr>
                  <a:t>Fig. 4</a:t>
                </a:r>
                <a:r>
                  <a:rPr lang="en-US" sz="1050" b="0" i="1" dirty="0">
                    <a:solidFill>
                      <a:schemeClr val="accent4">
                        <a:lumMod val="75000"/>
                      </a:schemeClr>
                    </a:solidFill>
                  </a:rPr>
                  <a:t>: </a:t>
                </a:r>
                <a:r>
                  <a:rPr lang="en-US" sz="1050" b="0" i="1" dirty="0">
                    <a:solidFill>
                      <a:schemeClr val="accent3">
                        <a:lumMod val="50000"/>
                      </a:schemeClr>
                    </a:solidFill>
                  </a:rPr>
                  <a:t>Alt Text dialogue box</a:t>
                </a:r>
              </a:p>
            </p:txBody>
          </p:sp>
        </p:grpSp>
        <p:sp>
          <p:nvSpPr>
            <p:cNvPr id="31" name="Title 1">
              <a:extLst>
                <a:ext uri="{FF2B5EF4-FFF2-40B4-BE49-F238E27FC236}">
                  <a16:creationId xmlns:a16="http://schemas.microsoft.com/office/drawing/2014/main" id="{286744A7-4DBF-4DBA-AF85-77A3F338D03F}"/>
                </a:ext>
                <a:ext uri="{C183D7F6-B498-43B3-948B-1728B52AA6E4}">
                  <adec:decorative xmlns:adec="http://schemas.microsoft.com/office/drawing/2017/decorative" val="1"/>
                </a:ext>
              </a:extLst>
            </p:cNvPr>
            <p:cNvSpPr txBox="1">
              <a:spLocks/>
            </p:cNvSpPr>
            <p:nvPr userDrawn="1"/>
          </p:nvSpPr>
          <p:spPr>
            <a:xfrm>
              <a:off x="4186762" y="1420773"/>
              <a:ext cx="3763912" cy="384491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228600" indent="-228600">
                <a:lnSpc>
                  <a:spcPct val="95000"/>
                </a:lnSpc>
                <a:spcBef>
                  <a:spcPts val="1200"/>
                </a:spcBef>
                <a:buFont typeface="+mj-lt"/>
                <a:buAutoNum type="arabicPeriod"/>
              </a:pPr>
              <a:r>
                <a:rPr lang="en-US" sz="1200" b="0" dirty="0"/>
                <a:t>Right-click the link with your mouse, and select “</a:t>
              </a:r>
              <a:r>
                <a:rPr lang="en-US" sz="1200" b="1" dirty="0"/>
                <a:t>Edit Link</a:t>
              </a:r>
              <a:r>
                <a:rPr lang="en-US" sz="1200" b="0" dirty="0"/>
                <a:t>” from the pop-up menu (Fig. 5).  This will cause the “</a:t>
              </a:r>
              <a:r>
                <a:rPr lang="en-US" sz="1200" b="1" dirty="0"/>
                <a:t>Edit Hyperlink</a:t>
              </a:r>
              <a:r>
                <a:rPr lang="en-US" sz="1200" b="0" dirty="0"/>
                <a:t>” dialogue box </a:t>
              </a:r>
              <a:br>
                <a:rPr lang="en-US" sz="1200" b="0" dirty="0"/>
              </a:br>
              <a:r>
                <a:rPr lang="en-US" sz="1200" b="0" dirty="0"/>
                <a:t>(Fig. 6) to appear.</a:t>
              </a:r>
            </a:p>
            <a:p>
              <a:pPr marL="228600" indent="-228600">
                <a:lnSpc>
                  <a:spcPct val="95000"/>
                </a:lnSpc>
                <a:spcBef>
                  <a:spcPts val="1200"/>
                </a:spcBef>
                <a:buFont typeface="+mj-lt"/>
                <a:buAutoNum type="arabicPeriod"/>
              </a:pPr>
              <a:r>
                <a:rPr lang="en-US" sz="1200" b="0" dirty="0"/>
                <a:t>In this Edit Hyperlink window, click the “ScreenTip…” button in the top-right corner.</a:t>
              </a:r>
            </a:p>
            <a:p>
              <a:pPr marL="228600" indent="-228600">
                <a:lnSpc>
                  <a:spcPct val="95000"/>
                </a:lnSpc>
                <a:spcBef>
                  <a:spcPts val="1200"/>
                </a:spcBef>
                <a:buFont typeface="+mj-lt"/>
                <a:buAutoNum type="arabicPeriod"/>
              </a:pPr>
              <a:r>
                <a:rPr lang="en-US" sz="1200" b="0" dirty="0"/>
                <a:t>The “</a:t>
              </a:r>
              <a:r>
                <a:rPr lang="en-US" sz="1200" b="1" dirty="0"/>
                <a:t>Set Hyperlink ScreenTip</a:t>
              </a:r>
              <a:r>
                <a:rPr lang="en-US" sz="1200" b="0" dirty="0"/>
                <a:t>” menu (Fig. 7) will pop up.  In the box provided, write a phrase that describes where this link goes, and what type of media is linked.  </a:t>
              </a:r>
              <a:r>
                <a:rPr lang="en-US" sz="1200" b="0" i="1" dirty="0"/>
                <a:t>For example, a hyperlinked email address on a “Contact” slide might read, “Send an email to [contact’s name]”</a:t>
              </a:r>
              <a:r>
                <a:rPr lang="en-US" sz="1200" b="0" i="0" dirty="0"/>
                <a:t>.</a:t>
              </a:r>
            </a:p>
            <a:p>
              <a:pPr marL="228600" indent="-228600">
                <a:lnSpc>
                  <a:spcPct val="95000"/>
                </a:lnSpc>
                <a:spcBef>
                  <a:spcPts val="1200"/>
                </a:spcBef>
                <a:buFont typeface="+mj-lt"/>
                <a:buAutoNum type="arabicPeriod"/>
              </a:pPr>
              <a:r>
                <a:rPr lang="en-US" sz="1200" b="0" i="0" dirty="0"/>
                <a:t>Click “OK” in the above menus until you are back in your regular view.</a:t>
              </a:r>
            </a:p>
          </p:txBody>
        </p:sp>
        <p:grpSp>
          <p:nvGrpSpPr>
            <p:cNvPr id="42" name="Group 41">
              <a:extLst>
                <a:ext uri="{FF2B5EF4-FFF2-40B4-BE49-F238E27FC236}">
                  <a16:creationId xmlns:a16="http://schemas.microsoft.com/office/drawing/2014/main" id="{58FBFC64-F9A2-497E-AA9A-60C77257ECF2}"/>
                </a:ext>
              </a:extLst>
            </p:cNvPr>
            <p:cNvGrpSpPr/>
            <p:nvPr userDrawn="1"/>
          </p:nvGrpSpPr>
          <p:grpSpPr>
            <a:xfrm>
              <a:off x="7985693" y="1741787"/>
              <a:ext cx="1048983" cy="2411972"/>
              <a:chOff x="7985693" y="1420773"/>
              <a:chExt cx="1048983" cy="2411972"/>
            </a:xfrm>
          </p:grpSpPr>
          <p:sp>
            <p:nvSpPr>
              <p:cNvPr id="34" name="Title 1">
                <a:extLst>
                  <a:ext uri="{FF2B5EF4-FFF2-40B4-BE49-F238E27FC236}">
                    <a16:creationId xmlns:a16="http://schemas.microsoft.com/office/drawing/2014/main" id="{6BB7D690-FC65-4283-89DE-8C46F4A90B46}"/>
                  </a:ext>
                  <a:ext uri="{C183D7F6-B498-43B3-948B-1728B52AA6E4}">
                    <adec:decorative xmlns:adec="http://schemas.microsoft.com/office/drawing/2017/decorative" val="1"/>
                  </a:ext>
                </a:extLst>
              </p:cNvPr>
              <p:cNvSpPr txBox="1">
                <a:spLocks/>
              </p:cNvSpPr>
              <p:nvPr userDrawn="1"/>
            </p:nvSpPr>
            <p:spPr>
              <a:xfrm>
                <a:off x="7985693" y="1420773"/>
                <a:ext cx="1030139" cy="237970"/>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indent="0">
                  <a:lnSpc>
                    <a:spcPct val="95000"/>
                  </a:lnSpc>
                  <a:buFont typeface="+mj-lt"/>
                  <a:buNone/>
                </a:pPr>
                <a:r>
                  <a:rPr lang="en-US" sz="1050" b="1" i="1" dirty="0">
                    <a:solidFill>
                      <a:schemeClr val="accent4">
                        <a:lumMod val="75000"/>
                      </a:schemeClr>
                    </a:solidFill>
                  </a:rPr>
                  <a:t>Fig. 5</a:t>
                </a:r>
                <a:r>
                  <a:rPr lang="en-US" sz="1050" b="0" i="1" dirty="0">
                    <a:solidFill>
                      <a:schemeClr val="accent4">
                        <a:lumMod val="75000"/>
                      </a:schemeClr>
                    </a:solidFill>
                  </a:rPr>
                  <a:t>: </a:t>
                </a:r>
                <a:r>
                  <a:rPr lang="en-US" sz="1050" b="0" i="1" dirty="0">
                    <a:solidFill>
                      <a:schemeClr val="accent3">
                        <a:lumMod val="50000"/>
                      </a:schemeClr>
                    </a:solidFill>
                  </a:rPr>
                  <a:t>Hyperlink right-click menu</a:t>
                </a:r>
              </a:p>
            </p:txBody>
          </p:sp>
          <p:pic>
            <p:nvPicPr>
              <p:cNvPr id="41" name="Picture 40">
                <a:extLst>
                  <a:ext uri="{FF2B5EF4-FFF2-40B4-BE49-F238E27FC236}">
                    <a16:creationId xmlns:a16="http://schemas.microsoft.com/office/drawing/2014/main" id="{1FE4FDEC-17CE-4F12-A734-B677DBD8454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004537" y="1741990"/>
                <a:ext cx="1030139" cy="2090755"/>
              </a:xfrm>
              <a:prstGeom prst="rect">
                <a:avLst/>
              </a:prstGeom>
              <a:effectLst>
                <a:outerShdw blurRad="25400" dist="12700" dir="8100000" algn="tr" rotWithShape="0">
                  <a:prstClr val="black">
                    <a:alpha val="40000"/>
                  </a:prstClr>
                </a:outerShdw>
              </a:effectLst>
            </p:spPr>
          </p:pic>
        </p:grpSp>
        <p:grpSp>
          <p:nvGrpSpPr>
            <p:cNvPr id="48" name="Group 47">
              <a:extLst>
                <a:ext uri="{FF2B5EF4-FFF2-40B4-BE49-F238E27FC236}">
                  <a16:creationId xmlns:a16="http://schemas.microsoft.com/office/drawing/2014/main" id="{4CBF3933-EA75-4F72-A34E-0D26EBC3E227}"/>
                </a:ext>
              </a:extLst>
            </p:cNvPr>
            <p:cNvGrpSpPr/>
            <p:nvPr userDrawn="1"/>
          </p:nvGrpSpPr>
          <p:grpSpPr>
            <a:xfrm>
              <a:off x="4185598" y="4269049"/>
              <a:ext cx="3413543" cy="1697990"/>
              <a:chOff x="4321889" y="4942522"/>
              <a:chExt cx="3413543" cy="1697990"/>
            </a:xfrm>
          </p:grpSpPr>
          <p:grpSp>
            <p:nvGrpSpPr>
              <p:cNvPr id="46" name="Group 45">
                <a:extLst>
                  <a:ext uri="{FF2B5EF4-FFF2-40B4-BE49-F238E27FC236}">
                    <a16:creationId xmlns:a16="http://schemas.microsoft.com/office/drawing/2014/main" id="{12D65B03-9E41-4ED2-B1AC-5D9892F7DF6A}"/>
                  </a:ext>
                </a:extLst>
              </p:cNvPr>
              <p:cNvGrpSpPr/>
              <p:nvPr userDrawn="1"/>
            </p:nvGrpSpPr>
            <p:grpSpPr>
              <a:xfrm>
                <a:off x="4321889" y="4942522"/>
                <a:ext cx="3413543" cy="1346853"/>
                <a:chOff x="4321889" y="4942522"/>
                <a:chExt cx="3413543" cy="1346853"/>
              </a:xfrm>
            </p:grpSpPr>
            <p:pic>
              <p:nvPicPr>
                <p:cNvPr id="37" name="Picture 36">
                  <a:extLst>
                    <a:ext uri="{FF2B5EF4-FFF2-40B4-BE49-F238E27FC236}">
                      <a16:creationId xmlns:a16="http://schemas.microsoft.com/office/drawing/2014/main" id="{E9F0AFC3-370B-4A71-ACD2-81CF1B49B32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321889" y="5191125"/>
                  <a:ext cx="2350582" cy="1098250"/>
                </a:xfrm>
                <a:prstGeom prst="rect">
                  <a:avLst/>
                </a:prstGeom>
                <a:effectLst>
                  <a:outerShdw blurRad="25400" dist="12700" dir="8100000" algn="tr" rotWithShape="0">
                    <a:prstClr val="black">
                      <a:alpha val="40000"/>
                    </a:prstClr>
                  </a:outerShdw>
                </a:effectLst>
              </p:spPr>
            </p:pic>
            <p:pic>
              <p:nvPicPr>
                <p:cNvPr id="43" name="Picture 42">
                  <a:extLst>
                    <a:ext uri="{FF2B5EF4-FFF2-40B4-BE49-F238E27FC236}">
                      <a16:creationId xmlns:a16="http://schemas.microsoft.com/office/drawing/2014/main" id="{CA95AC37-F8D3-40A8-8C71-8E9AC05FD267}"/>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80650" b="52754"/>
                <a:stretch/>
              </p:blipFill>
              <p:spPr>
                <a:xfrm>
                  <a:off x="6889752" y="4942522"/>
                  <a:ext cx="845680" cy="964767"/>
                </a:xfrm>
                <a:prstGeom prst="rect">
                  <a:avLst/>
                </a:prstGeom>
                <a:ln>
                  <a:solidFill>
                    <a:schemeClr val="accent1">
                      <a:lumMod val="60000"/>
                      <a:lumOff val="40000"/>
                    </a:schemeClr>
                  </a:solidFill>
                </a:ln>
                <a:effectLst>
                  <a:outerShdw blurRad="25400" dist="12700" dir="8100000" algn="tr" rotWithShape="0">
                    <a:prstClr val="black">
                      <a:alpha val="40000"/>
                    </a:prstClr>
                  </a:outerShdw>
                </a:effectLst>
              </p:spPr>
            </p:pic>
            <p:sp>
              <p:nvSpPr>
                <p:cNvPr id="44" name="Trapezoid 43">
                  <a:extLst>
                    <a:ext uri="{FF2B5EF4-FFF2-40B4-BE49-F238E27FC236}">
                      <a16:creationId xmlns:a16="http://schemas.microsoft.com/office/drawing/2014/main" id="{FB866BEB-C5A6-431E-B074-191E95D5E7AF}"/>
                    </a:ext>
                  </a:extLst>
                </p:cNvPr>
                <p:cNvSpPr/>
                <p:nvPr userDrawn="1"/>
              </p:nvSpPr>
              <p:spPr>
                <a:xfrm rot="16200000">
                  <a:off x="6298730" y="5316266"/>
                  <a:ext cx="964766" cy="217279"/>
                </a:xfrm>
                <a:prstGeom prst="trapezoid">
                  <a:avLst>
                    <a:gd name="adj" fmla="val 115499"/>
                  </a:avLst>
                </a:prstGeom>
                <a:gradFill flip="none" rotWithShape="1">
                  <a:gsLst>
                    <a:gs pos="98230">
                      <a:schemeClr val="accent1">
                        <a:lumMod val="60000"/>
                        <a:lumOff val="40000"/>
                      </a:schemeClr>
                    </a:gs>
                    <a:gs pos="2655">
                      <a:schemeClr val="accent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5" name="Rectangle 44">
                  <a:extLst>
                    <a:ext uri="{FF2B5EF4-FFF2-40B4-BE49-F238E27FC236}">
                      <a16:creationId xmlns:a16="http://schemas.microsoft.com/office/drawing/2014/main" id="{3A51F561-3054-4B38-AE88-1F7B64B0934F}"/>
                    </a:ext>
                  </a:extLst>
                </p:cNvPr>
                <p:cNvSpPr/>
                <p:nvPr userDrawn="1"/>
              </p:nvSpPr>
              <p:spPr>
                <a:xfrm>
                  <a:off x="6229349" y="5191231"/>
                  <a:ext cx="458603" cy="46423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47" name="Title 1">
                <a:extLst>
                  <a:ext uri="{FF2B5EF4-FFF2-40B4-BE49-F238E27FC236}">
                    <a16:creationId xmlns:a16="http://schemas.microsoft.com/office/drawing/2014/main" id="{01013A0D-F01C-480C-B90C-D27F4232995D}"/>
                  </a:ext>
                  <a:ext uri="{C183D7F6-B498-43B3-948B-1728B52AA6E4}">
                    <adec:decorative xmlns:adec="http://schemas.microsoft.com/office/drawing/2017/decorative" val="1"/>
                  </a:ext>
                </a:extLst>
              </p:cNvPr>
              <p:cNvSpPr txBox="1">
                <a:spLocks/>
              </p:cNvSpPr>
              <p:nvPr userDrawn="1"/>
            </p:nvSpPr>
            <p:spPr>
              <a:xfrm>
                <a:off x="4399478" y="6402542"/>
                <a:ext cx="2288474" cy="237970"/>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indent="0">
                  <a:lnSpc>
                    <a:spcPct val="95000"/>
                  </a:lnSpc>
                  <a:buFont typeface="+mj-lt"/>
                  <a:buNone/>
                </a:pPr>
                <a:r>
                  <a:rPr lang="en-US" sz="1050" b="1" i="1" dirty="0">
                    <a:solidFill>
                      <a:schemeClr val="accent4">
                        <a:lumMod val="75000"/>
                      </a:schemeClr>
                    </a:solidFill>
                  </a:rPr>
                  <a:t>Fig. 6</a:t>
                </a:r>
                <a:r>
                  <a:rPr lang="en-US" sz="1050" b="0" i="1" dirty="0">
                    <a:solidFill>
                      <a:schemeClr val="accent4">
                        <a:lumMod val="75000"/>
                      </a:schemeClr>
                    </a:solidFill>
                  </a:rPr>
                  <a:t>: </a:t>
                </a:r>
                <a:r>
                  <a:rPr lang="en-US" sz="1050" b="0" i="1" dirty="0">
                    <a:solidFill>
                      <a:schemeClr val="accent3">
                        <a:lumMod val="50000"/>
                      </a:schemeClr>
                    </a:solidFill>
                  </a:rPr>
                  <a:t>Edit Hyperlink dialogue box, zoomed on the “ScreenTip…” button</a:t>
                </a:r>
                <a:r>
                  <a:rPr lang="en-US" sz="1050" b="0" i="1" dirty="0">
                    <a:solidFill>
                      <a:schemeClr val="accent4">
                        <a:lumMod val="75000"/>
                      </a:schemeClr>
                    </a:solidFill>
                  </a:rPr>
                  <a:t>.</a:t>
                </a:r>
              </a:p>
            </p:txBody>
          </p:sp>
        </p:grpSp>
        <p:grpSp>
          <p:nvGrpSpPr>
            <p:cNvPr id="50" name="Group 49">
              <a:extLst>
                <a:ext uri="{FF2B5EF4-FFF2-40B4-BE49-F238E27FC236}">
                  <a16:creationId xmlns:a16="http://schemas.microsoft.com/office/drawing/2014/main" id="{161E11EC-0609-400D-BCBA-9B40241FEE48}"/>
                </a:ext>
              </a:extLst>
            </p:cNvPr>
            <p:cNvGrpSpPr/>
            <p:nvPr userDrawn="1"/>
          </p:nvGrpSpPr>
          <p:grpSpPr>
            <a:xfrm>
              <a:off x="7048611" y="5428398"/>
              <a:ext cx="1987132" cy="1022374"/>
              <a:chOff x="7048611" y="5428398"/>
              <a:chExt cx="1987132" cy="1022374"/>
            </a:xfrm>
          </p:grpSpPr>
          <p:pic>
            <p:nvPicPr>
              <p:cNvPr id="39" name="Picture 38">
                <a:extLst>
                  <a:ext uri="{FF2B5EF4-FFF2-40B4-BE49-F238E27FC236}">
                    <a16:creationId xmlns:a16="http://schemas.microsoft.com/office/drawing/2014/main" id="{5A0C3C89-8760-499B-891E-1B7EAC14AAE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048611" y="5743694"/>
                <a:ext cx="1987132" cy="707078"/>
              </a:xfrm>
              <a:prstGeom prst="rect">
                <a:avLst/>
              </a:prstGeom>
              <a:effectLst>
                <a:outerShdw blurRad="25400" dist="12700" dir="8100000" algn="tr" rotWithShape="0">
                  <a:prstClr val="black">
                    <a:alpha val="40000"/>
                  </a:prstClr>
                </a:outerShdw>
              </a:effectLst>
            </p:spPr>
          </p:pic>
          <p:sp>
            <p:nvSpPr>
              <p:cNvPr id="49" name="Title 1">
                <a:extLst>
                  <a:ext uri="{FF2B5EF4-FFF2-40B4-BE49-F238E27FC236}">
                    <a16:creationId xmlns:a16="http://schemas.microsoft.com/office/drawing/2014/main" id="{1E23E501-A5FD-485E-95A8-FF245EDCE2CA}"/>
                  </a:ext>
                  <a:ext uri="{C183D7F6-B498-43B3-948B-1728B52AA6E4}">
                    <adec:decorative xmlns:adec="http://schemas.microsoft.com/office/drawing/2017/decorative" val="1"/>
                  </a:ext>
                </a:extLst>
              </p:cNvPr>
              <p:cNvSpPr txBox="1">
                <a:spLocks/>
              </p:cNvSpPr>
              <p:nvPr userDrawn="1"/>
            </p:nvSpPr>
            <p:spPr>
              <a:xfrm>
                <a:off x="7048611" y="5428398"/>
                <a:ext cx="1967218" cy="237970"/>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indent="0">
                  <a:lnSpc>
                    <a:spcPct val="95000"/>
                  </a:lnSpc>
                  <a:buFont typeface="+mj-lt"/>
                  <a:buNone/>
                </a:pPr>
                <a:r>
                  <a:rPr lang="en-US" sz="1050" b="1" i="1" dirty="0">
                    <a:solidFill>
                      <a:schemeClr val="accent4">
                        <a:lumMod val="75000"/>
                      </a:schemeClr>
                    </a:solidFill>
                  </a:rPr>
                  <a:t>Fig. 7</a:t>
                </a:r>
                <a:r>
                  <a:rPr lang="en-US" sz="1050" b="0" i="1" dirty="0">
                    <a:solidFill>
                      <a:schemeClr val="accent4">
                        <a:lumMod val="75000"/>
                      </a:schemeClr>
                    </a:solidFill>
                  </a:rPr>
                  <a:t>: </a:t>
                </a:r>
                <a:r>
                  <a:rPr lang="en-US" sz="1050" b="0" i="1" dirty="0">
                    <a:solidFill>
                      <a:schemeClr val="accent3">
                        <a:lumMod val="50000"/>
                      </a:schemeClr>
                    </a:solidFill>
                  </a:rPr>
                  <a:t>Set Hyperlink ScreenTip dialogue box</a:t>
                </a:r>
              </a:p>
            </p:txBody>
          </p:sp>
        </p:grpSp>
      </p:grpSp>
    </p:spTree>
    <p:extLst>
      <p:ext uri="{BB962C8B-B14F-4D97-AF65-F5344CB8AC3E}">
        <p14:creationId xmlns:p14="http://schemas.microsoft.com/office/powerpoint/2010/main" val="15651275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08 Guidance page 4">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26D5160-5BEF-4166-8549-9472F2C30D93}"/>
              </a:ext>
            </a:extLst>
          </p:cNvPr>
          <p:cNvSpPr>
            <a:spLocks noGrp="1"/>
          </p:cNvSpPr>
          <p:nvPr>
            <p:ph type="sldNum" sz="quarter" idx="12"/>
          </p:nvPr>
        </p:nvSpPr>
        <p:spPr>
          <a:xfrm>
            <a:off x="9448800" y="6554624"/>
            <a:ext cx="2743200" cy="303376"/>
          </a:xfrm>
          <a:prstGeom prst="rect">
            <a:avLst/>
          </a:prstGeom>
        </p:spPr>
        <p:txBody>
          <a:bodyPr anchor="ctr"/>
          <a:lstStyle>
            <a:lvl1pPr algn="r">
              <a:defRPr sz="1600" b="1">
                <a:solidFill>
                  <a:schemeClr val="accent1">
                    <a:lumMod val="75000"/>
                  </a:schemeClr>
                </a:solidFill>
              </a:defRPr>
            </a:lvl1pPr>
          </a:lstStyle>
          <a:p>
            <a:fld id="{04302A8C-9437-46FB-BA48-0801065FAE26}" type="slidenum">
              <a:rPr lang="en-US" smtClean="0"/>
              <a:pPr/>
              <a:t>‹#›</a:t>
            </a:fld>
            <a:endParaRPr lang="en-US" dirty="0"/>
          </a:p>
        </p:txBody>
      </p:sp>
      <p:grpSp>
        <p:nvGrpSpPr>
          <p:cNvPr id="11" name="Group 10">
            <a:extLst>
              <a:ext uri="{FF2B5EF4-FFF2-40B4-BE49-F238E27FC236}">
                <a16:creationId xmlns:a16="http://schemas.microsoft.com/office/drawing/2014/main" id="{4F1CF21C-8A2E-4AFD-BAB2-FE2BB4728104}"/>
              </a:ext>
              <a:ext uri="{C183D7F6-B498-43B3-948B-1728B52AA6E4}">
                <adec:decorative xmlns:adec="http://schemas.microsoft.com/office/drawing/2017/decorative" val="1"/>
              </a:ext>
            </a:extLst>
          </p:cNvPr>
          <p:cNvGrpSpPr/>
          <p:nvPr userDrawn="1"/>
        </p:nvGrpSpPr>
        <p:grpSpPr>
          <a:xfrm>
            <a:off x="89896" y="361268"/>
            <a:ext cx="11981829" cy="5844405"/>
            <a:chOff x="67421" y="361261"/>
            <a:chExt cx="8986372" cy="5844405"/>
          </a:xfrm>
        </p:grpSpPr>
        <p:sp>
          <p:nvSpPr>
            <p:cNvPr id="8" name="Title 1">
              <a:extLst>
                <a:ext uri="{FF2B5EF4-FFF2-40B4-BE49-F238E27FC236}">
                  <a16:creationId xmlns:a16="http://schemas.microsoft.com/office/drawing/2014/main" id="{B4EE3019-71FE-428B-95F7-09496060B998}"/>
                </a:ext>
                <a:ext uri="{C183D7F6-B498-43B3-948B-1728B52AA6E4}">
                  <adec:decorative xmlns:adec="http://schemas.microsoft.com/office/drawing/2017/decorative" val="1"/>
                </a:ext>
              </a:extLst>
            </p:cNvPr>
            <p:cNvSpPr txBox="1">
              <a:spLocks/>
            </p:cNvSpPr>
            <p:nvPr userDrawn="1"/>
          </p:nvSpPr>
          <p:spPr>
            <a:xfrm>
              <a:off x="304800" y="361262"/>
              <a:ext cx="2971800" cy="57149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l"/>
              <a:r>
                <a:rPr lang="en-US" sz="3200" dirty="0"/>
                <a:t>Text Content</a:t>
              </a:r>
            </a:p>
          </p:txBody>
        </p:sp>
        <p:sp>
          <p:nvSpPr>
            <p:cNvPr id="9" name="Title 1">
              <a:extLst>
                <a:ext uri="{FF2B5EF4-FFF2-40B4-BE49-F238E27FC236}">
                  <a16:creationId xmlns:a16="http://schemas.microsoft.com/office/drawing/2014/main" id="{25DF39B4-0A22-4906-B00E-EF0BD56413CE}"/>
                </a:ext>
                <a:ext uri="{C183D7F6-B498-43B3-948B-1728B52AA6E4}">
                  <adec:decorative xmlns:adec="http://schemas.microsoft.com/office/drawing/2017/decorative" val="1"/>
                </a:ext>
              </a:extLst>
            </p:cNvPr>
            <p:cNvSpPr txBox="1">
              <a:spLocks/>
            </p:cNvSpPr>
            <p:nvPr userDrawn="1"/>
          </p:nvSpPr>
          <p:spPr>
            <a:xfrm>
              <a:off x="3400425" y="361261"/>
              <a:ext cx="5057775" cy="57149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nSpc>
                  <a:spcPct val="95000"/>
                </a:lnSpc>
              </a:pPr>
              <a:r>
                <a:rPr lang="en-US" sz="2000" b="0" dirty="0">
                  <a:solidFill>
                    <a:schemeClr val="accent4">
                      <a:lumMod val="75000"/>
                    </a:schemeClr>
                  </a:solidFill>
                </a:rPr>
                <a:t>How to keep your presentation content accessible and readable on the back-end</a:t>
              </a:r>
            </a:p>
          </p:txBody>
        </p:sp>
        <p:cxnSp>
          <p:nvCxnSpPr>
            <p:cNvPr id="12" name="Straight Connector 11">
              <a:extLst>
                <a:ext uri="{FF2B5EF4-FFF2-40B4-BE49-F238E27FC236}">
                  <a16:creationId xmlns:a16="http://schemas.microsoft.com/office/drawing/2014/main" id="{95F03FF4-7FDB-424E-8F88-B8F3DEA68869}"/>
                </a:ext>
                <a:ext uri="{C183D7F6-B498-43B3-948B-1728B52AA6E4}">
                  <adec:decorative xmlns:adec="http://schemas.microsoft.com/office/drawing/2017/decorative" val="1"/>
                </a:ext>
              </a:extLst>
            </p:cNvPr>
            <p:cNvCxnSpPr/>
            <p:nvPr userDrawn="1"/>
          </p:nvCxnSpPr>
          <p:spPr>
            <a:xfrm>
              <a:off x="90207" y="1016000"/>
              <a:ext cx="8963586" cy="0"/>
            </a:xfrm>
            <a:prstGeom prst="line">
              <a:avLst/>
            </a:prstGeom>
            <a:ln w="508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Title 1">
              <a:extLst>
                <a:ext uri="{FF2B5EF4-FFF2-40B4-BE49-F238E27FC236}">
                  <a16:creationId xmlns:a16="http://schemas.microsoft.com/office/drawing/2014/main" id="{F4A24764-94DA-4295-B3FC-A4E71FADC61B}"/>
                </a:ext>
                <a:ext uri="{C183D7F6-B498-43B3-948B-1728B52AA6E4}">
                  <adec:decorative xmlns:adec="http://schemas.microsoft.com/office/drawing/2017/decorative" val="1"/>
                </a:ext>
              </a:extLst>
            </p:cNvPr>
            <p:cNvSpPr txBox="1">
              <a:spLocks/>
            </p:cNvSpPr>
            <p:nvPr userDrawn="1"/>
          </p:nvSpPr>
          <p:spPr>
            <a:xfrm>
              <a:off x="67421" y="1056511"/>
              <a:ext cx="8644776" cy="514915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137160" indent="-137160">
                <a:lnSpc>
                  <a:spcPct val="100000"/>
                </a:lnSpc>
                <a:spcBef>
                  <a:spcPts val="1200"/>
                </a:spcBef>
                <a:spcAft>
                  <a:spcPts val="600"/>
                </a:spcAft>
                <a:buFont typeface="Arial" panose="020B0604020202020204" pitchFamily="34" charset="0"/>
                <a:buChar char="•"/>
              </a:pPr>
              <a:r>
                <a:rPr lang="en-US" sz="1600" b="1" dirty="0"/>
                <a:t>Universal Guidance </a:t>
              </a:r>
              <a:r>
                <a:rPr lang="en-US" sz="1600" b="0" dirty="0"/>
                <a:t>–</a:t>
              </a:r>
              <a:br>
                <a:rPr lang="en-US" sz="1400" b="0" dirty="0"/>
              </a:br>
              <a:r>
                <a:rPr lang="en-US" sz="1400" b="0" dirty="0"/>
                <a:t>Before you build, familiarize with the slide layouts that are available in your template and always start with the correct slide layout.  With 508, simple is usually better.  </a:t>
              </a:r>
              <a:r>
                <a:rPr lang="en-US" sz="1400" b="1" dirty="0"/>
                <a:t>Do not</a:t>
              </a:r>
              <a:r>
                <a:rPr lang="en-US" sz="1400" b="0" dirty="0"/>
                <a:t>:</a:t>
              </a:r>
            </a:p>
            <a:p>
              <a:pPr marL="365760" marR="0" lvl="1" indent="-137160" algn="l" defTabSz="457200" rtl="0" eaLnBrk="1" fontAlgn="auto" latinLnBrk="0" hangingPunct="1">
                <a:lnSpc>
                  <a:spcPct val="100000"/>
                </a:lnSpc>
                <a:spcBef>
                  <a:spcPts val="200"/>
                </a:spcBef>
                <a:spcAft>
                  <a:spcPts val="3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srgbClr val="414143"/>
                  </a:solidFill>
                  <a:effectLst/>
                  <a:uLnTx/>
                  <a:uFillTx/>
                  <a:latin typeface="+mn-lt"/>
                  <a:ea typeface="+mn-ea"/>
                  <a:cs typeface="+mn-cs"/>
                </a:rPr>
                <a:t>Paste text boxes from a different presentation on top of existing containers in this template.</a:t>
              </a:r>
              <a:br>
                <a:rPr kumimoji="0" lang="en-US" sz="1300" b="0" i="0" u="none" strike="noStrike" kern="1200" cap="none" spc="0" normalizeH="0" baseline="0" noProof="0" dirty="0">
                  <a:ln>
                    <a:noFill/>
                  </a:ln>
                  <a:solidFill>
                    <a:srgbClr val="414143"/>
                  </a:solidFill>
                  <a:effectLst/>
                  <a:uLnTx/>
                  <a:uFillTx/>
                  <a:latin typeface="+mn-lt"/>
                  <a:ea typeface="+mn-ea"/>
                  <a:cs typeface="+mn-cs"/>
                </a:rPr>
              </a:br>
              <a:r>
                <a:rPr kumimoji="0" lang="en-US" sz="1200" b="0" i="1" u="none" strike="noStrike" kern="1200" cap="none" spc="0" normalizeH="0" baseline="0" noProof="0" dirty="0">
                  <a:ln>
                    <a:noFill/>
                  </a:ln>
                  <a:solidFill>
                    <a:schemeClr val="accent1">
                      <a:lumMod val="75000"/>
                    </a:schemeClr>
                  </a:solidFill>
                  <a:effectLst/>
                  <a:uLnTx/>
                  <a:uFillTx/>
                  <a:latin typeface="+mn-lt"/>
                  <a:ea typeface="+mn-ea"/>
                  <a:cs typeface="+mn-cs"/>
                </a:rPr>
                <a:t>(Instead, paste your entire slide into the deck, click on the “Paste Options” box that appears in the bottom-right corner of your slide, and choose “Use Destination Theme” from the options provided, regardless of the outcome. If the source slide did not use its template properly, you may have to select, cut, and paste your text into the right boxes.)</a:t>
              </a:r>
            </a:p>
            <a:p>
              <a:pPr marL="365760" marR="0" lvl="1" indent="-137160" algn="l" defTabSz="457200" rtl="0" eaLnBrk="1" fontAlgn="auto" latinLnBrk="0" hangingPunct="1">
                <a:lnSpc>
                  <a:spcPct val="100000"/>
                </a:lnSpc>
                <a:spcBef>
                  <a:spcPts val="200"/>
                </a:spcBef>
                <a:spcAft>
                  <a:spcPts val="3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srgbClr val="414143"/>
                  </a:solidFill>
                  <a:effectLst/>
                  <a:uLnTx/>
                  <a:uFillTx/>
                  <a:latin typeface="+mn-lt"/>
                  <a:ea typeface="+mn-ea"/>
                  <a:cs typeface="+mn-cs"/>
                </a:rPr>
                <a:t>Use empty paragraphs to space out your content in any way.</a:t>
              </a:r>
              <a:br>
                <a:rPr kumimoji="0" lang="en-US" sz="1300" b="0" i="0" u="none" strike="noStrike" kern="1200" cap="none" spc="0" normalizeH="0" baseline="0" noProof="0" dirty="0">
                  <a:ln>
                    <a:noFill/>
                  </a:ln>
                  <a:solidFill>
                    <a:srgbClr val="414143"/>
                  </a:solidFill>
                  <a:effectLst/>
                  <a:uLnTx/>
                  <a:uFillTx/>
                  <a:latin typeface="+mn-lt"/>
                  <a:ea typeface="+mn-ea"/>
                  <a:cs typeface="+mn-cs"/>
                </a:rPr>
              </a:br>
              <a:r>
                <a:rPr kumimoji="0" lang="en-US" sz="1200" b="0" i="1" u="none" strike="noStrike" kern="1200" cap="none" spc="0" normalizeH="0" baseline="0" noProof="0" dirty="0">
                  <a:ln>
                    <a:noFill/>
                  </a:ln>
                  <a:solidFill>
                    <a:schemeClr val="accent1">
                      <a:lumMod val="75000"/>
                    </a:schemeClr>
                  </a:solidFill>
                  <a:effectLst/>
                  <a:uLnTx/>
                  <a:uFillTx/>
                  <a:latin typeface="+mn-lt"/>
                  <a:ea typeface="+mn-ea"/>
                  <a:cs typeface="+mn-cs"/>
                </a:rPr>
                <a:t>(Space out your content with the “Paragraph” panel [Fig. 8], by adjusting </a:t>
              </a:r>
              <a:br>
                <a:rPr kumimoji="0" lang="en-US" sz="1200" b="0" i="1" u="none" strike="noStrike" kern="1200" cap="none" spc="0" normalizeH="0" baseline="0" noProof="0" dirty="0">
                  <a:ln>
                    <a:noFill/>
                  </a:ln>
                  <a:solidFill>
                    <a:schemeClr val="accent1">
                      <a:lumMod val="75000"/>
                    </a:schemeClr>
                  </a:solidFill>
                  <a:effectLst/>
                  <a:uLnTx/>
                  <a:uFillTx/>
                  <a:latin typeface="+mn-lt"/>
                  <a:ea typeface="+mn-ea"/>
                  <a:cs typeface="+mn-cs"/>
                </a:rPr>
              </a:br>
              <a:r>
                <a:rPr kumimoji="0" lang="en-US" sz="1200" b="0" i="1" u="none" strike="noStrike" kern="1200" cap="none" spc="0" normalizeH="0" baseline="0" noProof="0" dirty="0">
                  <a:ln>
                    <a:noFill/>
                  </a:ln>
                  <a:solidFill>
                    <a:schemeClr val="accent1">
                      <a:lumMod val="75000"/>
                    </a:schemeClr>
                  </a:solidFill>
                  <a:effectLst/>
                  <a:uLnTx/>
                  <a:uFillTx/>
                  <a:latin typeface="+mn-lt"/>
                  <a:ea typeface="+mn-ea"/>
                  <a:cs typeface="+mn-cs"/>
                </a:rPr>
                <a:t>the spacing before and after your content.)</a:t>
              </a:r>
            </a:p>
            <a:p>
              <a:pPr marL="365760" marR="0" lvl="1" indent="-137160" algn="l" defTabSz="457200" rtl="0" eaLnBrk="1" fontAlgn="auto" latinLnBrk="0" hangingPunct="1">
                <a:lnSpc>
                  <a:spcPct val="100000"/>
                </a:lnSpc>
                <a:spcBef>
                  <a:spcPts val="200"/>
                </a:spcBef>
                <a:spcAft>
                  <a:spcPts val="300"/>
                </a:spcAft>
                <a:buClrTx/>
                <a:buSzTx/>
                <a:buFont typeface="Arial" panose="020B0604020202020204" pitchFamily="34" charset="0"/>
                <a:buChar char="•"/>
                <a:tabLst/>
                <a:defRPr/>
              </a:pPr>
              <a:r>
                <a:rPr lang="en-US" sz="1300" b="0" kern="1200" dirty="0">
                  <a:solidFill>
                    <a:schemeClr val="tx1"/>
                  </a:solidFill>
                  <a:latin typeface="+mn-lt"/>
                  <a:ea typeface="+mn-ea"/>
                  <a:cs typeface="+mn-cs"/>
                </a:rPr>
                <a:t>Use the space bar or the tab key to bring part of your content to the next line. </a:t>
              </a:r>
              <a:br>
                <a:rPr lang="en-US" sz="1300" b="0" kern="1200" dirty="0">
                  <a:solidFill>
                    <a:schemeClr val="tx1"/>
                  </a:solidFill>
                  <a:latin typeface="+mn-lt"/>
                  <a:ea typeface="+mn-ea"/>
                  <a:cs typeface="+mn-cs"/>
                </a:rPr>
              </a:br>
              <a:r>
                <a:rPr lang="en-US" sz="1200" b="0" i="1" kern="1200" dirty="0">
                  <a:solidFill>
                    <a:schemeClr val="accent1">
                      <a:lumMod val="75000"/>
                    </a:schemeClr>
                  </a:solidFill>
                  <a:latin typeface="+mn-lt"/>
                  <a:ea typeface="+mn-ea"/>
                  <a:cs typeface="+mn-cs"/>
                </a:rPr>
                <a:t>(Use [Shift] + [Enter] to insert a soft return, instead.)</a:t>
              </a:r>
            </a:p>
            <a:p>
              <a:pPr marL="365760" marR="0" lvl="1" indent="-137160" algn="l" defTabSz="4572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lang="en-US" sz="1300" b="0" kern="1200" dirty="0">
                  <a:solidFill>
                    <a:schemeClr val="tx1"/>
                  </a:solidFill>
                  <a:latin typeface="+mn-lt"/>
                  <a:ea typeface="+mn-ea"/>
                  <a:cs typeface="+mn-cs"/>
                </a:rPr>
                <a:t>Apply any fonts that are not a part of this template already.</a:t>
              </a:r>
            </a:p>
            <a:p>
              <a:pPr marL="365760" marR="0" lvl="1" indent="-137160" algn="l" defTabSz="457200" rtl="0" eaLnBrk="1" fontAlgn="auto" latinLnBrk="0" hangingPunct="1">
                <a:lnSpc>
                  <a:spcPct val="100000"/>
                </a:lnSpc>
                <a:spcBef>
                  <a:spcPts val="200"/>
                </a:spcBef>
                <a:spcAft>
                  <a:spcPts val="100"/>
                </a:spcAft>
                <a:buClrTx/>
                <a:buSzTx/>
                <a:buFont typeface="Arial" panose="020B0604020202020204" pitchFamily="34" charset="0"/>
                <a:buChar char="•"/>
                <a:tabLst/>
                <a:defRPr/>
              </a:pPr>
              <a:r>
                <a:rPr lang="en-US" sz="1300" b="0" kern="1200" dirty="0">
                  <a:solidFill>
                    <a:schemeClr val="tx1"/>
                  </a:solidFill>
                  <a:latin typeface="+mn-lt"/>
                  <a:ea typeface="+mn-ea"/>
                  <a:cs typeface="+mn-cs"/>
                </a:rPr>
                <a:t>Allow your text to shrink smaller than 12pt for a Webinar, or 18pt for a live presentation.</a:t>
              </a:r>
            </a:p>
            <a:p>
              <a:pPr marL="365760" marR="0" lvl="1" indent="-137160" algn="l" defTabSz="457200" rtl="0" eaLnBrk="1" fontAlgn="auto" latinLnBrk="0" hangingPunct="1">
                <a:lnSpc>
                  <a:spcPct val="100000"/>
                </a:lnSpc>
                <a:spcBef>
                  <a:spcPts val="200"/>
                </a:spcBef>
                <a:spcAft>
                  <a:spcPts val="100"/>
                </a:spcAft>
                <a:buClrTx/>
                <a:buSzTx/>
                <a:buFont typeface="Arial" panose="020B0604020202020204" pitchFamily="34" charset="0"/>
                <a:buChar char="•"/>
                <a:tabLst/>
                <a:defRPr/>
              </a:pPr>
              <a:r>
                <a:rPr lang="en-US" sz="1300" b="0" kern="1200" dirty="0">
                  <a:solidFill>
                    <a:schemeClr val="tx1"/>
                  </a:solidFill>
                  <a:latin typeface="+mn-lt"/>
                  <a:ea typeface="+mn-ea"/>
                  <a:cs typeface="+mn-cs"/>
                </a:rPr>
                <a:t>Insert more content into a single slide than the template is designed to accommodate.</a:t>
              </a:r>
            </a:p>
            <a:p>
              <a:pPr marL="365760" marR="0" lvl="1" indent="-137160" algn="l" defTabSz="457200" rtl="0" eaLnBrk="1" fontAlgn="auto" latinLnBrk="0" hangingPunct="1">
                <a:lnSpc>
                  <a:spcPct val="100000"/>
                </a:lnSpc>
                <a:spcBef>
                  <a:spcPts val="200"/>
                </a:spcBef>
                <a:spcAft>
                  <a:spcPts val="1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srgbClr val="414143"/>
                  </a:solidFill>
                  <a:effectLst/>
                  <a:uLnTx/>
                  <a:uFillTx/>
                  <a:latin typeface="+mn-lt"/>
                  <a:ea typeface="+mn-ea"/>
                  <a:cs typeface="+mn-cs"/>
                </a:rPr>
                <a:t>Insert a table unless the content cannot be delivered as lists.</a:t>
              </a:r>
            </a:p>
            <a:p>
              <a:pPr marL="365760" marR="0" lvl="1" indent="-137160" algn="l" defTabSz="457200" rtl="0" eaLnBrk="1" fontAlgn="auto" latinLnBrk="0" hangingPunct="1">
                <a:lnSpc>
                  <a:spcPct val="100000"/>
                </a:lnSpc>
                <a:spcBef>
                  <a:spcPts val="200"/>
                </a:spcBef>
                <a:spcAft>
                  <a:spcPts val="1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srgbClr val="414143"/>
                  </a:solidFill>
                  <a:effectLst/>
                  <a:uLnTx/>
                  <a:uFillTx/>
                  <a:latin typeface="+mn-lt"/>
                  <a:ea typeface="+mn-ea"/>
                  <a:cs typeface="+mn-cs"/>
                </a:rPr>
                <a:t>Use “Smart Art” or any of PowerPoint’s suggestions for design.</a:t>
              </a:r>
            </a:p>
            <a:p>
              <a:pPr marL="365760" marR="0" lvl="1" indent="-137160" algn="l" defTabSz="457200" rtl="0" eaLnBrk="1" fontAlgn="auto" latinLnBrk="0" hangingPunct="1">
                <a:lnSpc>
                  <a:spcPct val="100000"/>
                </a:lnSpc>
                <a:spcBef>
                  <a:spcPts val="200"/>
                </a:spcBef>
                <a:spcAft>
                  <a:spcPts val="1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srgbClr val="414143"/>
                  </a:solidFill>
                  <a:effectLst/>
                  <a:uLnTx/>
                  <a:uFillTx/>
                  <a:latin typeface="+mn-lt"/>
                  <a:ea typeface="+mn-ea"/>
                  <a:cs typeface="+mn-cs"/>
                </a:rPr>
                <a:t>Use slide transitions, and only use animations sparingly.</a:t>
              </a:r>
              <a:endParaRPr lang="en-US" sz="1300" b="0" dirty="0"/>
            </a:p>
            <a:p>
              <a:pPr marL="137160" indent="-137160">
                <a:lnSpc>
                  <a:spcPct val="100000"/>
                </a:lnSpc>
                <a:spcBef>
                  <a:spcPts val="800"/>
                </a:spcBef>
                <a:spcAft>
                  <a:spcPts val="600"/>
                </a:spcAft>
                <a:buFont typeface="Arial" panose="020B0604020202020204" pitchFamily="34" charset="0"/>
                <a:buChar char="•"/>
              </a:pPr>
              <a:r>
                <a:rPr lang="en-US" sz="1600" b="1" dirty="0"/>
                <a:t>Slide Titles </a:t>
              </a:r>
              <a:r>
                <a:rPr lang="en-US" sz="1600" b="0" dirty="0"/>
                <a:t>– </a:t>
              </a:r>
              <a:br>
                <a:rPr lang="en-US" sz="1400" b="0" dirty="0"/>
              </a:br>
              <a:r>
                <a:rPr lang="en-US" sz="1400" b="0" dirty="0"/>
                <a:t>Enter your slide title content into the “Title” boxes that are provided in your template.  Do not:</a:t>
              </a:r>
            </a:p>
            <a:p>
              <a:pPr marL="365760" lvl="1" indent="-137160" algn="l" defTabSz="457200" rtl="0" eaLnBrk="1" latinLnBrk="0" hangingPunct="1">
                <a:lnSpc>
                  <a:spcPct val="100000"/>
                </a:lnSpc>
                <a:spcBef>
                  <a:spcPts val="100"/>
                </a:spcBef>
                <a:spcAft>
                  <a:spcPts val="200"/>
                </a:spcAft>
                <a:buFont typeface="Arial" panose="020B0604020202020204" pitchFamily="34" charset="0"/>
                <a:buChar char="•"/>
              </a:pPr>
              <a:r>
                <a:rPr lang="en-US" sz="1300" b="0" kern="1200" dirty="0">
                  <a:solidFill>
                    <a:schemeClr val="tx1"/>
                  </a:solidFill>
                  <a:latin typeface="+mn-lt"/>
                  <a:ea typeface="+mn-ea"/>
                  <a:cs typeface="+mn-cs"/>
                </a:rPr>
                <a:t>Insert or create your own text boxes to serve as titles (they will not be properly read).</a:t>
              </a:r>
            </a:p>
            <a:p>
              <a:pPr marL="365760" lvl="1" indent="-137160" algn="l" defTabSz="457200" rtl="0" eaLnBrk="1" latinLnBrk="0" hangingPunct="1">
                <a:lnSpc>
                  <a:spcPct val="100000"/>
                </a:lnSpc>
                <a:spcBef>
                  <a:spcPts val="100"/>
                </a:spcBef>
                <a:spcAft>
                  <a:spcPts val="200"/>
                </a:spcAft>
                <a:buFont typeface="Arial" panose="020B0604020202020204" pitchFamily="34" charset="0"/>
                <a:buChar char="•"/>
              </a:pPr>
              <a:r>
                <a:rPr lang="en-US" sz="1300" b="0" kern="1200" dirty="0">
                  <a:solidFill>
                    <a:schemeClr val="tx1"/>
                  </a:solidFill>
                  <a:latin typeface="+mn-lt"/>
                  <a:ea typeface="+mn-ea"/>
                  <a:cs typeface="+mn-cs"/>
                </a:rPr>
                <a:t>Change the alignment of title boxes; they must stay left-aligned.</a:t>
              </a:r>
            </a:p>
            <a:p>
              <a:pPr marL="365760" lvl="1" indent="-137160" algn="l" defTabSz="457200" rtl="0" eaLnBrk="1" latinLnBrk="0" hangingPunct="1">
                <a:lnSpc>
                  <a:spcPct val="100000"/>
                </a:lnSpc>
                <a:spcBef>
                  <a:spcPts val="100"/>
                </a:spcBef>
                <a:spcAft>
                  <a:spcPts val="200"/>
                </a:spcAft>
                <a:buFont typeface="Arial" panose="020B0604020202020204" pitchFamily="34" charset="0"/>
                <a:buChar char="•"/>
              </a:pPr>
              <a:r>
                <a:rPr lang="en-US" sz="1300" b="0" kern="1200" dirty="0">
                  <a:solidFill>
                    <a:schemeClr val="tx1"/>
                  </a:solidFill>
                  <a:latin typeface="+mn-lt"/>
                  <a:ea typeface="+mn-ea"/>
                  <a:cs typeface="+mn-cs"/>
                </a:rPr>
                <a:t>Hit “Enter” after typing your title, as empty paragraphs break screen readers no matter where they are.</a:t>
              </a:r>
              <a:endParaRPr lang="en-US" sz="1300" b="0" dirty="0"/>
            </a:p>
          </p:txBody>
        </p:sp>
        <p:grpSp>
          <p:nvGrpSpPr>
            <p:cNvPr id="10" name="Group 9">
              <a:extLst>
                <a:ext uri="{FF2B5EF4-FFF2-40B4-BE49-F238E27FC236}">
                  <a16:creationId xmlns:a16="http://schemas.microsoft.com/office/drawing/2014/main" id="{9A12AF34-C1C6-4B4B-83D0-EB26F28FB9C6}"/>
                </a:ext>
                <a:ext uri="{C183D7F6-B498-43B3-948B-1728B52AA6E4}">
                  <adec:decorative xmlns:adec="http://schemas.microsoft.com/office/drawing/2017/decorative" val="1"/>
                </a:ext>
              </a:extLst>
            </p:cNvPr>
            <p:cNvGrpSpPr/>
            <p:nvPr userDrawn="1"/>
          </p:nvGrpSpPr>
          <p:grpSpPr>
            <a:xfrm>
              <a:off x="6438074" y="2973171"/>
              <a:ext cx="2615719" cy="1457788"/>
              <a:chOff x="6393655" y="4210052"/>
              <a:chExt cx="2615719" cy="1457788"/>
            </a:xfrm>
          </p:grpSpPr>
          <p:grpSp>
            <p:nvGrpSpPr>
              <p:cNvPr id="7" name="Group 6">
                <a:extLst>
                  <a:ext uri="{FF2B5EF4-FFF2-40B4-BE49-F238E27FC236}">
                    <a16:creationId xmlns:a16="http://schemas.microsoft.com/office/drawing/2014/main" id="{D2FA8579-CDE5-4C2C-BA0C-93F778AA3B32}"/>
                  </a:ext>
                </a:extLst>
              </p:cNvPr>
              <p:cNvGrpSpPr/>
              <p:nvPr userDrawn="1"/>
            </p:nvGrpSpPr>
            <p:grpSpPr>
              <a:xfrm>
                <a:off x="6393655" y="4210052"/>
                <a:ext cx="2615719" cy="1131568"/>
                <a:chOff x="6393655" y="4210052"/>
                <a:chExt cx="2615719" cy="1131568"/>
              </a:xfrm>
            </p:grpSpPr>
            <p:pic>
              <p:nvPicPr>
                <p:cNvPr id="2" name="Picture 1">
                  <a:extLst>
                    <a:ext uri="{FF2B5EF4-FFF2-40B4-BE49-F238E27FC236}">
                      <a16:creationId xmlns:a16="http://schemas.microsoft.com/office/drawing/2014/main" id="{20012C02-EF36-420C-A18C-C13EA7371154}"/>
                    </a:ext>
                  </a:extLst>
                </p:cNvPr>
                <p:cNvPicPr>
                  <a:picLocks noChangeAspect="1"/>
                </p:cNvPicPr>
                <p:nvPr userDrawn="1"/>
              </p:nvPicPr>
              <p:blipFill rotWithShape="1">
                <a:blip r:embed="rId2"/>
                <a:srcRect l="953" r="739" b="3234"/>
                <a:stretch/>
              </p:blipFill>
              <p:spPr>
                <a:xfrm>
                  <a:off x="6393655" y="4210052"/>
                  <a:ext cx="2536033" cy="783430"/>
                </a:xfrm>
                <a:prstGeom prst="rect">
                  <a:avLst/>
                </a:prstGeom>
                <a:ln>
                  <a:solidFill>
                    <a:schemeClr val="bg1">
                      <a:lumMod val="75000"/>
                    </a:schemeClr>
                  </a:solidFill>
                </a:ln>
                <a:effectLst>
                  <a:outerShdw blurRad="25400" dist="12700" dir="8100000" algn="tr" rotWithShape="0">
                    <a:prstClr val="black">
                      <a:alpha val="40000"/>
                    </a:prstClr>
                  </a:outerShdw>
                </a:effectLst>
              </p:spPr>
            </p:pic>
            <p:sp>
              <p:nvSpPr>
                <p:cNvPr id="4" name="Rectangle 3">
                  <a:extLst>
                    <a:ext uri="{FF2B5EF4-FFF2-40B4-BE49-F238E27FC236}">
                      <a16:creationId xmlns:a16="http://schemas.microsoft.com/office/drawing/2014/main" id="{061125D5-FBD4-4B5D-942A-BA1AE7EC68DE}"/>
                    </a:ext>
                  </a:extLst>
                </p:cNvPr>
                <p:cNvSpPr/>
                <p:nvPr userDrawn="1"/>
              </p:nvSpPr>
              <p:spPr>
                <a:xfrm>
                  <a:off x="8831580" y="4884420"/>
                  <a:ext cx="109053" cy="109053"/>
                </a:xfrm>
                <a:prstGeom prst="rect">
                  <a:avLst/>
                </a:prstGeom>
                <a:solidFill>
                  <a:srgbClr val="FFC000">
                    <a:alpha val="22000"/>
                  </a:srgb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 name="Arrow: Up 4">
                  <a:extLst>
                    <a:ext uri="{FF2B5EF4-FFF2-40B4-BE49-F238E27FC236}">
                      <a16:creationId xmlns:a16="http://schemas.microsoft.com/office/drawing/2014/main" id="{B73DCE2C-B7F5-4C1A-95E8-55494451823B}"/>
                    </a:ext>
                  </a:extLst>
                </p:cNvPr>
                <p:cNvSpPr/>
                <p:nvPr userDrawn="1"/>
              </p:nvSpPr>
              <p:spPr>
                <a:xfrm>
                  <a:off x="8757920" y="5018930"/>
                  <a:ext cx="251454" cy="322690"/>
                </a:xfrm>
                <a:prstGeom prst="up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00" dirty="0"/>
                </a:p>
              </p:txBody>
            </p:sp>
          </p:grpSp>
          <p:sp>
            <p:nvSpPr>
              <p:cNvPr id="38" name="Title 1">
                <a:extLst>
                  <a:ext uri="{FF2B5EF4-FFF2-40B4-BE49-F238E27FC236}">
                    <a16:creationId xmlns:a16="http://schemas.microsoft.com/office/drawing/2014/main" id="{55D95449-E7CF-48D8-874A-692945D9A34F}"/>
                  </a:ext>
                  <a:ext uri="{C183D7F6-B498-43B3-948B-1728B52AA6E4}">
                    <adec:decorative xmlns:adec="http://schemas.microsoft.com/office/drawing/2017/decorative" val="1"/>
                  </a:ext>
                </a:extLst>
              </p:cNvPr>
              <p:cNvSpPr txBox="1">
                <a:spLocks/>
              </p:cNvSpPr>
              <p:nvPr userDrawn="1"/>
            </p:nvSpPr>
            <p:spPr>
              <a:xfrm>
                <a:off x="7245381" y="5103649"/>
                <a:ext cx="1638266" cy="564191"/>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indent="0">
                  <a:lnSpc>
                    <a:spcPct val="95000"/>
                  </a:lnSpc>
                  <a:buFont typeface="+mj-lt"/>
                  <a:buNone/>
                </a:pPr>
                <a:r>
                  <a:rPr lang="en-US" sz="1050" b="1" i="1" dirty="0">
                    <a:solidFill>
                      <a:schemeClr val="accent4">
                        <a:lumMod val="75000"/>
                      </a:schemeClr>
                    </a:solidFill>
                  </a:rPr>
                  <a:t>Fig. 8</a:t>
                </a:r>
                <a:r>
                  <a:rPr lang="en-US" sz="1050" b="0" i="1" dirty="0">
                    <a:solidFill>
                      <a:schemeClr val="accent4">
                        <a:lumMod val="75000"/>
                      </a:schemeClr>
                    </a:solidFill>
                  </a:rPr>
                  <a:t>: </a:t>
                </a:r>
                <a:r>
                  <a:rPr lang="en-US" sz="1050" b="0" i="1" dirty="0">
                    <a:solidFill>
                      <a:schemeClr val="accent3">
                        <a:lumMod val="50000"/>
                      </a:schemeClr>
                    </a:solidFill>
                  </a:rPr>
                  <a:t>Where to click to adjust line spacing with your “Paragraph” panel</a:t>
                </a:r>
              </a:p>
            </p:txBody>
          </p:sp>
        </p:grpSp>
      </p:grpSp>
    </p:spTree>
    <p:extLst>
      <p:ext uri="{BB962C8B-B14F-4D97-AF65-F5344CB8AC3E}">
        <p14:creationId xmlns:p14="http://schemas.microsoft.com/office/powerpoint/2010/main" val="394231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F56630B-DC67-40E5-A102-A4616E8C6834}"/>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863319"/>
            <a:ext cx="12192000" cy="2188463"/>
          </a:xfrm>
          <a:prstGeom prst="rect">
            <a:avLst/>
          </a:prstGeom>
        </p:spPr>
      </p:pic>
      <p:sp>
        <p:nvSpPr>
          <p:cNvPr id="2" name="Title 1"/>
          <p:cNvSpPr>
            <a:spLocks noGrp="1"/>
          </p:cNvSpPr>
          <p:nvPr>
            <p:ph type="title" hasCustomPrompt="1"/>
          </p:nvPr>
        </p:nvSpPr>
        <p:spPr>
          <a:xfrm>
            <a:off x="1548384" y="875169"/>
            <a:ext cx="10070592" cy="2144938"/>
          </a:xfrm>
        </p:spPr>
        <p:txBody>
          <a:bodyPr anchor="ctr">
            <a:normAutofit/>
          </a:bodyPr>
          <a:lstStyle>
            <a:lvl1pPr>
              <a:defRPr sz="4400"/>
            </a:lvl1pPr>
          </a:lstStyle>
          <a:p>
            <a:r>
              <a:rPr lang="en-US"/>
              <a:t>Click to edit Section title</a:t>
            </a:r>
          </a:p>
        </p:txBody>
      </p:sp>
      <p:sp>
        <p:nvSpPr>
          <p:cNvPr id="3" name="Text Placeholder 2"/>
          <p:cNvSpPr>
            <a:spLocks noGrp="1"/>
          </p:cNvSpPr>
          <p:nvPr>
            <p:ph type="body" idx="1"/>
          </p:nvPr>
        </p:nvSpPr>
        <p:spPr>
          <a:xfrm>
            <a:off x="1548384" y="3545577"/>
            <a:ext cx="9805416" cy="1500187"/>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lvl1pPr>
              <a:defRPr>
                <a:solidFill>
                  <a:schemeClr val="accent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1C4489"/>
                </a:solidFill>
              </a:defRPr>
            </a:lvl1pPr>
          </a:lstStyle>
          <a:p>
            <a:fld id="{AEF1280C-1E94-430E-A516-D051ECA45720}" type="slidenum">
              <a:rPr lang="en-US" smtClean="0"/>
              <a:pPr/>
              <a:t>‹#›</a:t>
            </a:fld>
            <a:endParaRPr lang="en-US" dirty="0"/>
          </a:p>
        </p:txBody>
      </p:sp>
    </p:spTree>
    <p:custDataLst>
      <p:tags r:id="rId1"/>
    </p:custDataLst>
    <p:extLst>
      <p:ext uri="{BB962C8B-B14F-4D97-AF65-F5344CB8AC3E}">
        <p14:creationId xmlns:p14="http://schemas.microsoft.com/office/powerpoint/2010/main" val="2920820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resen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hasCustomPrompt="1"/>
          </p:nvPr>
        </p:nvSpPr>
        <p:spPr>
          <a:xfrm>
            <a:off x="4541760" y="2481668"/>
            <a:ext cx="6812040" cy="2381476"/>
          </a:xfrm>
        </p:spPr>
        <p:txBody>
          <a:bodyPr anchor="ctr">
            <a:noAutofit/>
          </a:bodyPr>
          <a:lstStyle>
            <a:lvl1pPr marL="0" indent="0">
              <a:buNone/>
              <a:defRPr b="1"/>
            </a:lvl1pPr>
            <a:lvl2pPr marL="457200" indent="0">
              <a:spcBef>
                <a:spcPts val="1000"/>
              </a:spcBef>
              <a:buNone/>
              <a:defRPr sz="2200" i="1">
                <a:solidFill>
                  <a:schemeClr val="accent1"/>
                </a:solidFill>
              </a:defRPr>
            </a:lvl2pPr>
            <a:lvl3pPr marL="457200" indent="0">
              <a:spcBef>
                <a:spcPts val="0"/>
              </a:spcBef>
              <a:buNone/>
              <a:defRPr sz="2200">
                <a:solidFill>
                  <a:schemeClr val="tx1">
                    <a:lumMod val="75000"/>
                    <a:lumOff val="25000"/>
                  </a:schemeClr>
                </a:solidFill>
              </a:defRPr>
            </a:lvl3pPr>
            <a:lvl4pPr marL="777240" indent="-320040">
              <a:buClr>
                <a:srgbClr val="1C4489"/>
              </a:buClr>
              <a:buFont typeface="Wingdings" panose="05000000000000000000" pitchFamily="2" charset="2"/>
              <a:buChar char=""/>
              <a:defRPr>
                <a:solidFill>
                  <a:schemeClr val="accent5"/>
                </a:solidFill>
              </a:defRPr>
            </a:lvl4pPr>
            <a:lvl5pPr marL="777240" indent="-292608">
              <a:spcBef>
                <a:spcPts val="0"/>
              </a:spcBef>
              <a:buClr>
                <a:schemeClr val="tx1">
                  <a:lumMod val="90000"/>
                  <a:lumOff val="10000"/>
                </a:schemeClr>
              </a:buClr>
              <a:buFont typeface="Wingdings" panose="05000000000000000000" pitchFamily="2" charset="2"/>
              <a:buChar char=""/>
              <a:defRPr>
                <a:solidFill>
                  <a:schemeClr val="tx1">
                    <a:lumMod val="75000"/>
                    <a:lumOff val="25000"/>
                  </a:schemeClr>
                </a:solidFill>
              </a:defRPr>
            </a:lvl5pPr>
          </a:lstStyle>
          <a:p>
            <a:pPr lvl="0"/>
            <a:r>
              <a:rPr lang="en-US"/>
              <a:t>FirstName </a:t>
            </a:r>
            <a:r>
              <a:rPr lang="en-US" err="1"/>
              <a:t>LastName</a:t>
            </a:r>
            <a:endParaRPr lang="en-US"/>
          </a:p>
          <a:p>
            <a:pPr lvl="1"/>
            <a:r>
              <a:rPr lang="en-US"/>
              <a:t>Occupation/Title</a:t>
            </a:r>
          </a:p>
          <a:p>
            <a:pPr lvl="2"/>
            <a:r>
              <a:rPr lang="en-US"/>
              <a:t>Company Name</a:t>
            </a:r>
          </a:p>
          <a:p>
            <a:pPr lvl="3"/>
            <a:r>
              <a:rPr lang="en-US"/>
              <a:t>Email</a:t>
            </a:r>
          </a:p>
          <a:p>
            <a:pPr lvl="4"/>
            <a:r>
              <a:rPr lang="en-US"/>
              <a:t>Phone</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F1280C-1E94-430E-A516-D051ECA45720}" type="slidenum">
              <a:rPr lang="en-US" smtClean="0"/>
              <a:t>‹#›</a:t>
            </a:fld>
            <a:endParaRPr lang="en-US" dirty="0"/>
          </a:p>
        </p:txBody>
      </p:sp>
      <p:sp>
        <p:nvSpPr>
          <p:cNvPr id="7" name="Picture Placeholder 6">
            <a:extLst>
              <a:ext uri="{FF2B5EF4-FFF2-40B4-BE49-F238E27FC236}">
                <a16:creationId xmlns:a16="http://schemas.microsoft.com/office/drawing/2014/main" id="{2286461A-3B45-43A7-9FE8-51E93F27571F}"/>
              </a:ext>
              <a:ext uri="{C183D7F6-B498-43B3-948B-1728B52AA6E4}">
                <adec:decorative xmlns:adec="http://schemas.microsoft.com/office/drawing/2017/decorative" val="1"/>
              </a:ext>
            </a:extLst>
          </p:cNvPr>
          <p:cNvSpPr>
            <a:spLocks noGrp="1" noChangeAspect="1"/>
          </p:cNvSpPr>
          <p:nvPr>
            <p:ph type="pic" sz="quarter" idx="13" hasCustomPrompt="1"/>
          </p:nvPr>
        </p:nvSpPr>
        <p:spPr>
          <a:xfrm>
            <a:off x="1362528" y="2483686"/>
            <a:ext cx="2377440" cy="2377440"/>
          </a:xfrm>
          <a:solidFill>
            <a:schemeClr val="bg2"/>
          </a:solidFill>
          <a:ln w="25400">
            <a:solidFill>
              <a:schemeClr val="accent1"/>
            </a:solidFill>
            <a:miter lim="800000"/>
          </a:ln>
        </p:spPr>
        <p:txBody>
          <a:bodyPr anchor="ctr">
            <a:normAutofit/>
          </a:bodyPr>
          <a:lstStyle>
            <a:lvl1pPr marL="0" indent="0" algn="ctr">
              <a:buNone/>
              <a:defRPr sz="2000" i="1"/>
            </a:lvl1pPr>
          </a:lstStyle>
          <a:p>
            <a:r>
              <a:rPr lang="en-US" dirty="0"/>
              <a:t>Click to add Photo here</a:t>
            </a:r>
          </a:p>
        </p:txBody>
      </p:sp>
    </p:spTree>
    <p:custDataLst>
      <p:tags r:id="rId1"/>
    </p:custDataLst>
    <p:extLst>
      <p:ext uri="{BB962C8B-B14F-4D97-AF65-F5344CB8AC3E}">
        <p14:creationId xmlns:p14="http://schemas.microsoft.com/office/powerpoint/2010/main" val="19249886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esenters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hasCustomPrompt="1"/>
          </p:nvPr>
        </p:nvSpPr>
        <p:spPr>
          <a:xfrm>
            <a:off x="521207" y="3911828"/>
            <a:ext cx="5394960" cy="2059314"/>
          </a:xfrm>
        </p:spPr>
        <p:txBody>
          <a:bodyPr anchor="t">
            <a:noAutofit/>
          </a:bodyPr>
          <a:lstStyle>
            <a:lvl1pPr marL="0" indent="0" algn="ctr">
              <a:buNone/>
              <a:defRPr b="1"/>
            </a:lvl1pPr>
            <a:lvl2pPr marL="457200" indent="0">
              <a:spcBef>
                <a:spcPts val="1000"/>
              </a:spcBef>
              <a:buNone/>
              <a:defRPr sz="2200" i="1">
                <a:solidFill>
                  <a:schemeClr val="accent1"/>
                </a:solidFill>
              </a:defRPr>
            </a:lvl2pPr>
            <a:lvl3pPr marL="457200" indent="0">
              <a:spcBef>
                <a:spcPts val="0"/>
              </a:spcBef>
              <a:buNone/>
              <a:defRPr sz="2200">
                <a:solidFill>
                  <a:schemeClr val="tx1">
                    <a:lumMod val="75000"/>
                    <a:lumOff val="25000"/>
                  </a:schemeClr>
                </a:solidFill>
              </a:defRPr>
            </a:lvl3pPr>
            <a:lvl4pPr marL="777240" indent="-320040">
              <a:buClr>
                <a:schemeClr val="accent5"/>
              </a:buClr>
              <a:buFont typeface="Wingdings" panose="05000000000000000000" pitchFamily="2" charset="2"/>
              <a:buChar char=""/>
              <a:defRPr lang="en-US" sz="1800" kern="1200" dirty="0">
                <a:solidFill>
                  <a:schemeClr val="accent5"/>
                </a:solidFill>
                <a:latin typeface="+mn-lt"/>
                <a:ea typeface="+mn-ea"/>
                <a:cs typeface="+mn-cs"/>
              </a:defRPr>
            </a:lvl4pPr>
            <a:lvl5pPr marL="777240" indent="-292608">
              <a:spcBef>
                <a:spcPts val="0"/>
              </a:spcBef>
              <a:buClr>
                <a:schemeClr val="tx1">
                  <a:lumMod val="90000"/>
                  <a:lumOff val="10000"/>
                </a:schemeClr>
              </a:buClr>
              <a:buFont typeface="Wingdings" panose="05000000000000000000" pitchFamily="2" charset="2"/>
              <a:buChar char=""/>
              <a:defRPr>
                <a:solidFill>
                  <a:schemeClr val="tx1">
                    <a:lumMod val="75000"/>
                    <a:lumOff val="25000"/>
                  </a:schemeClr>
                </a:solidFill>
              </a:defRPr>
            </a:lvl5pPr>
          </a:lstStyle>
          <a:p>
            <a:pPr lvl="0"/>
            <a:r>
              <a:rPr lang="en-US"/>
              <a:t>FirstName </a:t>
            </a:r>
            <a:r>
              <a:rPr lang="en-US" err="1"/>
              <a:t>LastName</a:t>
            </a:r>
            <a:endParaRPr lang="en-US"/>
          </a:p>
          <a:p>
            <a:pPr lvl="1"/>
            <a:r>
              <a:rPr lang="en-US"/>
              <a:t>Occupation/Title</a:t>
            </a:r>
          </a:p>
          <a:p>
            <a:pPr lvl="2"/>
            <a:r>
              <a:rPr lang="en-US"/>
              <a:t>Company Name</a:t>
            </a:r>
          </a:p>
          <a:p>
            <a:pPr marL="777240" lvl="3" indent="-320040" algn="l" defTabSz="914400" rtl="0" eaLnBrk="1" latinLnBrk="0" hangingPunct="1">
              <a:lnSpc>
                <a:spcPct val="95000"/>
              </a:lnSpc>
              <a:spcBef>
                <a:spcPts val="500"/>
              </a:spcBef>
              <a:buClr>
                <a:srgbClr val="1C4489"/>
              </a:buClr>
              <a:buFont typeface="Wingdings" panose="05000000000000000000" pitchFamily="2" charset="2"/>
              <a:buChar char=""/>
            </a:pPr>
            <a:r>
              <a:rPr lang="en-US"/>
              <a:t>Email</a:t>
            </a:r>
          </a:p>
          <a:p>
            <a:pPr lvl="4"/>
            <a:r>
              <a:rPr lang="en-US"/>
              <a:t>Phone</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F1280C-1E94-430E-A516-D051ECA45720}" type="slidenum">
              <a:rPr lang="en-US" smtClean="0"/>
              <a:t>‹#›</a:t>
            </a:fld>
            <a:endParaRPr lang="en-US" dirty="0"/>
          </a:p>
        </p:txBody>
      </p:sp>
      <p:sp>
        <p:nvSpPr>
          <p:cNvPr id="7" name="Picture Placeholder 6">
            <a:extLst>
              <a:ext uri="{FF2B5EF4-FFF2-40B4-BE49-F238E27FC236}">
                <a16:creationId xmlns:a16="http://schemas.microsoft.com/office/drawing/2014/main" id="{2286461A-3B45-43A7-9FE8-51E93F27571F}"/>
              </a:ext>
              <a:ext uri="{C183D7F6-B498-43B3-948B-1728B52AA6E4}">
                <adec:decorative xmlns:adec="http://schemas.microsoft.com/office/drawing/2017/decorative" val="1"/>
              </a:ext>
            </a:extLst>
          </p:cNvPr>
          <p:cNvSpPr>
            <a:spLocks noGrp="1" noChangeAspect="1"/>
          </p:cNvSpPr>
          <p:nvPr>
            <p:ph type="pic" sz="quarter" idx="13" hasCustomPrompt="1"/>
          </p:nvPr>
        </p:nvSpPr>
        <p:spPr>
          <a:xfrm>
            <a:off x="2304287" y="1875159"/>
            <a:ext cx="1828800" cy="1828800"/>
          </a:xfrm>
          <a:solidFill>
            <a:schemeClr val="bg2"/>
          </a:solidFill>
          <a:ln w="25400">
            <a:solidFill>
              <a:schemeClr val="accent1"/>
            </a:solidFill>
            <a:miter lim="800000"/>
          </a:ln>
        </p:spPr>
        <p:txBody>
          <a:bodyPr anchor="ctr">
            <a:normAutofit/>
          </a:bodyPr>
          <a:lstStyle>
            <a:lvl1pPr marL="0" indent="0" algn="ctr">
              <a:buNone/>
              <a:defRPr sz="2000" i="1"/>
            </a:lvl1pPr>
          </a:lstStyle>
          <a:p>
            <a:r>
              <a:rPr lang="en-US" dirty="0"/>
              <a:t>Click to add Photo here</a:t>
            </a:r>
          </a:p>
        </p:txBody>
      </p:sp>
      <p:sp>
        <p:nvSpPr>
          <p:cNvPr id="8" name="Content Placeholder 2">
            <a:extLst>
              <a:ext uri="{FF2B5EF4-FFF2-40B4-BE49-F238E27FC236}">
                <a16:creationId xmlns:a16="http://schemas.microsoft.com/office/drawing/2014/main" id="{EAC87CBE-6F5B-4FDC-9999-676B9F667948}"/>
              </a:ext>
            </a:extLst>
          </p:cNvPr>
          <p:cNvSpPr>
            <a:spLocks noGrp="1"/>
          </p:cNvSpPr>
          <p:nvPr>
            <p:ph idx="14" hasCustomPrompt="1"/>
          </p:nvPr>
        </p:nvSpPr>
        <p:spPr>
          <a:xfrm>
            <a:off x="6306071" y="3911828"/>
            <a:ext cx="5394960" cy="2059314"/>
          </a:xfrm>
        </p:spPr>
        <p:txBody>
          <a:bodyPr anchor="t">
            <a:noAutofit/>
          </a:bodyPr>
          <a:lstStyle>
            <a:lvl1pPr marL="0" indent="0" algn="ctr">
              <a:buNone/>
              <a:defRPr b="1"/>
            </a:lvl1pPr>
            <a:lvl2pPr marL="457200" indent="0">
              <a:spcBef>
                <a:spcPts val="1000"/>
              </a:spcBef>
              <a:buNone/>
              <a:defRPr sz="2200" i="1">
                <a:solidFill>
                  <a:schemeClr val="accent1"/>
                </a:solidFill>
              </a:defRPr>
            </a:lvl2pPr>
            <a:lvl3pPr marL="457200" indent="0">
              <a:spcBef>
                <a:spcPts val="0"/>
              </a:spcBef>
              <a:buNone/>
              <a:defRPr sz="2200">
                <a:solidFill>
                  <a:schemeClr val="tx1">
                    <a:lumMod val="75000"/>
                    <a:lumOff val="25000"/>
                  </a:schemeClr>
                </a:solidFill>
              </a:defRPr>
            </a:lvl3pPr>
            <a:lvl4pPr marL="777240" indent="-320040">
              <a:buClr>
                <a:schemeClr val="accent5"/>
              </a:buClr>
              <a:buFont typeface="Wingdings" panose="05000000000000000000" pitchFamily="2" charset="2"/>
              <a:buChar char=""/>
              <a:defRPr lang="en-US" sz="1800" kern="1200" dirty="0">
                <a:solidFill>
                  <a:schemeClr val="accent5"/>
                </a:solidFill>
                <a:latin typeface="+mn-lt"/>
                <a:ea typeface="+mn-ea"/>
                <a:cs typeface="+mn-cs"/>
              </a:defRPr>
            </a:lvl4pPr>
            <a:lvl5pPr marL="777240" indent="-292608">
              <a:spcBef>
                <a:spcPts val="0"/>
              </a:spcBef>
              <a:buClr>
                <a:schemeClr val="tx1">
                  <a:lumMod val="90000"/>
                  <a:lumOff val="10000"/>
                </a:schemeClr>
              </a:buClr>
              <a:buFont typeface="Wingdings" panose="05000000000000000000" pitchFamily="2" charset="2"/>
              <a:buChar char=""/>
              <a:defRPr>
                <a:solidFill>
                  <a:schemeClr val="tx1">
                    <a:lumMod val="75000"/>
                    <a:lumOff val="25000"/>
                  </a:schemeClr>
                </a:solidFill>
              </a:defRPr>
            </a:lvl5pPr>
          </a:lstStyle>
          <a:p>
            <a:pPr lvl="0"/>
            <a:r>
              <a:rPr lang="en-US"/>
              <a:t>FirstName </a:t>
            </a:r>
            <a:r>
              <a:rPr lang="en-US" err="1"/>
              <a:t>LastName</a:t>
            </a:r>
            <a:endParaRPr lang="en-US"/>
          </a:p>
          <a:p>
            <a:pPr lvl="1"/>
            <a:r>
              <a:rPr lang="en-US"/>
              <a:t>Occupation/Title</a:t>
            </a:r>
          </a:p>
          <a:p>
            <a:pPr lvl="2"/>
            <a:r>
              <a:rPr lang="en-US"/>
              <a:t>Company Name</a:t>
            </a:r>
          </a:p>
          <a:p>
            <a:pPr marL="777240" lvl="3" indent="-320040" algn="l" defTabSz="914400" rtl="0" eaLnBrk="1" latinLnBrk="0" hangingPunct="1">
              <a:lnSpc>
                <a:spcPct val="95000"/>
              </a:lnSpc>
              <a:spcBef>
                <a:spcPts val="500"/>
              </a:spcBef>
              <a:buClr>
                <a:srgbClr val="1C4489"/>
              </a:buClr>
              <a:buFont typeface="Wingdings" panose="05000000000000000000" pitchFamily="2" charset="2"/>
              <a:buChar char=""/>
            </a:pPr>
            <a:r>
              <a:rPr lang="en-US"/>
              <a:t>Email</a:t>
            </a:r>
          </a:p>
          <a:p>
            <a:pPr lvl="4"/>
            <a:r>
              <a:rPr lang="en-US"/>
              <a:t>Phone</a:t>
            </a:r>
          </a:p>
        </p:txBody>
      </p:sp>
      <p:sp>
        <p:nvSpPr>
          <p:cNvPr id="9" name="Picture Placeholder 6">
            <a:extLst>
              <a:ext uri="{FF2B5EF4-FFF2-40B4-BE49-F238E27FC236}">
                <a16:creationId xmlns:a16="http://schemas.microsoft.com/office/drawing/2014/main" id="{BD641F4D-5F35-4F7D-9487-696C26F0CA2C}"/>
              </a:ext>
              <a:ext uri="{C183D7F6-B498-43B3-948B-1728B52AA6E4}">
                <adec:decorative xmlns:adec="http://schemas.microsoft.com/office/drawing/2017/decorative" val="1"/>
              </a:ext>
            </a:extLst>
          </p:cNvPr>
          <p:cNvSpPr>
            <a:spLocks noGrp="1" noChangeAspect="1"/>
          </p:cNvSpPr>
          <p:nvPr>
            <p:ph type="pic" sz="quarter" idx="15" hasCustomPrompt="1"/>
          </p:nvPr>
        </p:nvSpPr>
        <p:spPr>
          <a:xfrm>
            <a:off x="8089151" y="1875159"/>
            <a:ext cx="1828800" cy="1828800"/>
          </a:xfrm>
          <a:solidFill>
            <a:schemeClr val="bg2"/>
          </a:solidFill>
          <a:ln w="25400">
            <a:solidFill>
              <a:schemeClr val="accent1"/>
            </a:solidFill>
            <a:miter lim="800000"/>
          </a:ln>
        </p:spPr>
        <p:txBody>
          <a:bodyPr anchor="ctr">
            <a:normAutofit/>
          </a:bodyPr>
          <a:lstStyle>
            <a:lvl1pPr marL="0" indent="0" algn="ctr">
              <a:buNone/>
              <a:defRPr sz="2000" i="1"/>
            </a:lvl1pPr>
          </a:lstStyle>
          <a:p>
            <a:r>
              <a:rPr lang="en-US" dirty="0"/>
              <a:t>Click to add Photo here</a:t>
            </a:r>
          </a:p>
        </p:txBody>
      </p:sp>
    </p:spTree>
    <p:custDataLst>
      <p:tags r:id="rId1"/>
    </p:custDataLst>
    <p:extLst>
      <p:ext uri="{BB962C8B-B14F-4D97-AF65-F5344CB8AC3E}">
        <p14:creationId xmlns:p14="http://schemas.microsoft.com/office/powerpoint/2010/main" val="10985960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resenters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hasCustomPrompt="1"/>
          </p:nvPr>
        </p:nvSpPr>
        <p:spPr>
          <a:xfrm>
            <a:off x="264285" y="3663738"/>
            <a:ext cx="3657600" cy="1614486"/>
          </a:xfrm>
        </p:spPr>
        <p:txBody>
          <a:bodyPr anchor="t">
            <a:noAutofit/>
          </a:bodyPr>
          <a:lstStyle>
            <a:lvl1pPr marL="0" indent="0" algn="ctr">
              <a:buNone/>
              <a:defRPr sz="2200" b="1"/>
            </a:lvl1pPr>
            <a:lvl2pPr marL="457200" indent="0">
              <a:lnSpc>
                <a:spcPct val="90000"/>
              </a:lnSpc>
              <a:spcBef>
                <a:spcPts val="600"/>
              </a:spcBef>
              <a:buNone/>
              <a:defRPr sz="1900" i="1">
                <a:solidFill>
                  <a:schemeClr val="accent1"/>
                </a:solidFill>
              </a:defRPr>
            </a:lvl2pPr>
            <a:lvl3pPr marL="457200" indent="0">
              <a:lnSpc>
                <a:spcPct val="90000"/>
              </a:lnSpc>
              <a:spcBef>
                <a:spcPts val="0"/>
              </a:spcBef>
              <a:buNone/>
              <a:defRPr sz="1900">
                <a:solidFill>
                  <a:schemeClr val="tx1">
                    <a:lumMod val="75000"/>
                    <a:lumOff val="25000"/>
                  </a:schemeClr>
                </a:solidFill>
              </a:defRPr>
            </a:lvl3pPr>
            <a:lvl4pPr marL="777240" indent="-320040">
              <a:lnSpc>
                <a:spcPct val="90000"/>
              </a:lnSpc>
              <a:spcBef>
                <a:spcPts val="600"/>
              </a:spcBef>
              <a:buClr>
                <a:schemeClr val="accent5"/>
              </a:buClr>
              <a:buFont typeface="Wingdings" panose="05000000000000000000" pitchFamily="2" charset="2"/>
              <a:buChar char=""/>
              <a:defRPr lang="en-US" sz="1800" kern="1200" dirty="0">
                <a:solidFill>
                  <a:schemeClr val="accent5"/>
                </a:solidFill>
                <a:latin typeface="+mn-lt"/>
                <a:ea typeface="+mn-ea"/>
                <a:cs typeface="+mn-cs"/>
              </a:defRPr>
            </a:lvl4pPr>
            <a:lvl5pPr marL="777240" indent="-292608">
              <a:lnSpc>
                <a:spcPct val="90000"/>
              </a:lnSpc>
              <a:spcBef>
                <a:spcPts val="0"/>
              </a:spcBef>
              <a:buClr>
                <a:schemeClr val="tx1">
                  <a:lumMod val="90000"/>
                  <a:lumOff val="10000"/>
                </a:schemeClr>
              </a:buClr>
              <a:buFont typeface="Wingdings" panose="05000000000000000000" pitchFamily="2" charset="2"/>
              <a:buChar char=""/>
              <a:defRPr>
                <a:solidFill>
                  <a:schemeClr val="tx1">
                    <a:lumMod val="75000"/>
                    <a:lumOff val="25000"/>
                  </a:schemeClr>
                </a:solidFill>
              </a:defRPr>
            </a:lvl5pPr>
          </a:lstStyle>
          <a:p>
            <a:pPr lvl="0"/>
            <a:r>
              <a:rPr lang="en-US"/>
              <a:t>FirstName </a:t>
            </a:r>
            <a:r>
              <a:rPr lang="en-US" err="1"/>
              <a:t>LastName</a:t>
            </a:r>
            <a:endParaRPr lang="en-US"/>
          </a:p>
          <a:p>
            <a:pPr lvl="1"/>
            <a:r>
              <a:rPr lang="en-US"/>
              <a:t>Occupation/Title</a:t>
            </a:r>
          </a:p>
          <a:p>
            <a:pPr lvl="2"/>
            <a:r>
              <a:rPr lang="en-US"/>
              <a:t>Company Name</a:t>
            </a:r>
          </a:p>
          <a:p>
            <a:pPr marL="777240" lvl="3" indent="-320040" algn="l" defTabSz="914400" rtl="0" eaLnBrk="1" latinLnBrk="0" hangingPunct="1">
              <a:lnSpc>
                <a:spcPct val="95000"/>
              </a:lnSpc>
              <a:spcBef>
                <a:spcPts val="500"/>
              </a:spcBef>
              <a:buClr>
                <a:srgbClr val="1C4489"/>
              </a:buClr>
              <a:buFont typeface="Wingdings" panose="05000000000000000000" pitchFamily="2" charset="2"/>
              <a:buChar char=""/>
            </a:pPr>
            <a:r>
              <a:rPr lang="en-US"/>
              <a:t>Email</a:t>
            </a:r>
          </a:p>
          <a:p>
            <a:pPr lvl="4"/>
            <a:r>
              <a:rPr lang="en-US"/>
              <a:t>Phone</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F1280C-1E94-430E-A516-D051ECA45720}" type="slidenum">
              <a:rPr lang="en-US" smtClean="0"/>
              <a:t>‹#›</a:t>
            </a:fld>
            <a:endParaRPr lang="en-US" dirty="0"/>
          </a:p>
        </p:txBody>
      </p:sp>
      <p:sp>
        <p:nvSpPr>
          <p:cNvPr id="7" name="Picture Placeholder 6">
            <a:extLst>
              <a:ext uri="{FF2B5EF4-FFF2-40B4-BE49-F238E27FC236}">
                <a16:creationId xmlns:a16="http://schemas.microsoft.com/office/drawing/2014/main" id="{2286461A-3B45-43A7-9FE8-51E93F27571F}"/>
              </a:ext>
              <a:ext uri="{C183D7F6-B498-43B3-948B-1728B52AA6E4}">
                <adec:decorative xmlns:adec="http://schemas.microsoft.com/office/drawing/2017/decorative" val="1"/>
              </a:ext>
            </a:extLst>
          </p:cNvPr>
          <p:cNvSpPr>
            <a:spLocks noGrp="1" noChangeAspect="1"/>
          </p:cNvSpPr>
          <p:nvPr>
            <p:ph type="pic" sz="quarter" idx="13" hasCustomPrompt="1"/>
          </p:nvPr>
        </p:nvSpPr>
        <p:spPr>
          <a:xfrm>
            <a:off x="1407285" y="1802996"/>
            <a:ext cx="1371600" cy="1371600"/>
          </a:xfrm>
          <a:solidFill>
            <a:schemeClr val="bg2"/>
          </a:solidFill>
          <a:ln w="25400">
            <a:solidFill>
              <a:schemeClr val="accent1"/>
            </a:solidFill>
            <a:miter lim="800000"/>
          </a:ln>
        </p:spPr>
        <p:txBody>
          <a:bodyPr anchor="ctr">
            <a:normAutofit/>
          </a:bodyPr>
          <a:lstStyle>
            <a:lvl1pPr marL="0" indent="0" algn="ctr">
              <a:buNone/>
              <a:defRPr sz="2000" i="1"/>
            </a:lvl1pPr>
          </a:lstStyle>
          <a:p>
            <a:r>
              <a:rPr lang="en-US" dirty="0"/>
              <a:t>Click to add Photo here</a:t>
            </a:r>
          </a:p>
        </p:txBody>
      </p:sp>
      <p:sp>
        <p:nvSpPr>
          <p:cNvPr id="13" name="Content Placeholder 2">
            <a:extLst>
              <a:ext uri="{FF2B5EF4-FFF2-40B4-BE49-F238E27FC236}">
                <a16:creationId xmlns:a16="http://schemas.microsoft.com/office/drawing/2014/main" id="{E3379908-6ECB-4772-B71A-34E3F132F84B}"/>
              </a:ext>
            </a:extLst>
          </p:cNvPr>
          <p:cNvSpPr>
            <a:spLocks noGrp="1"/>
          </p:cNvSpPr>
          <p:nvPr>
            <p:ph idx="14" hasCustomPrompt="1"/>
          </p:nvPr>
        </p:nvSpPr>
        <p:spPr>
          <a:xfrm>
            <a:off x="4267200" y="3663738"/>
            <a:ext cx="3657600" cy="1614486"/>
          </a:xfrm>
        </p:spPr>
        <p:txBody>
          <a:bodyPr anchor="t">
            <a:noAutofit/>
          </a:bodyPr>
          <a:lstStyle>
            <a:lvl1pPr marL="0" indent="0" algn="ctr">
              <a:buNone/>
              <a:defRPr sz="2200" b="1"/>
            </a:lvl1pPr>
            <a:lvl2pPr marL="457200" indent="0">
              <a:lnSpc>
                <a:spcPct val="90000"/>
              </a:lnSpc>
              <a:spcBef>
                <a:spcPts val="600"/>
              </a:spcBef>
              <a:buNone/>
              <a:defRPr sz="1900" i="1">
                <a:solidFill>
                  <a:schemeClr val="accent1"/>
                </a:solidFill>
              </a:defRPr>
            </a:lvl2pPr>
            <a:lvl3pPr marL="457200" indent="0">
              <a:lnSpc>
                <a:spcPct val="90000"/>
              </a:lnSpc>
              <a:spcBef>
                <a:spcPts val="0"/>
              </a:spcBef>
              <a:buNone/>
              <a:defRPr sz="1900">
                <a:solidFill>
                  <a:schemeClr val="tx1">
                    <a:lumMod val="75000"/>
                    <a:lumOff val="25000"/>
                  </a:schemeClr>
                </a:solidFill>
              </a:defRPr>
            </a:lvl3pPr>
            <a:lvl4pPr marL="777240" indent="-320040">
              <a:lnSpc>
                <a:spcPct val="90000"/>
              </a:lnSpc>
              <a:spcBef>
                <a:spcPts val="600"/>
              </a:spcBef>
              <a:buClr>
                <a:schemeClr val="accent5"/>
              </a:buClr>
              <a:buFont typeface="Wingdings" panose="05000000000000000000" pitchFamily="2" charset="2"/>
              <a:buChar char=""/>
              <a:defRPr lang="en-US" sz="1800" kern="1200" dirty="0">
                <a:solidFill>
                  <a:schemeClr val="accent5"/>
                </a:solidFill>
                <a:latin typeface="+mn-lt"/>
                <a:ea typeface="+mn-ea"/>
                <a:cs typeface="+mn-cs"/>
              </a:defRPr>
            </a:lvl4pPr>
            <a:lvl5pPr marL="777240" indent="-292608">
              <a:lnSpc>
                <a:spcPct val="90000"/>
              </a:lnSpc>
              <a:spcBef>
                <a:spcPts val="0"/>
              </a:spcBef>
              <a:buClr>
                <a:schemeClr val="tx1">
                  <a:lumMod val="90000"/>
                  <a:lumOff val="10000"/>
                </a:schemeClr>
              </a:buClr>
              <a:buFont typeface="Wingdings" panose="05000000000000000000" pitchFamily="2" charset="2"/>
              <a:buChar char=""/>
              <a:defRPr>
                <a:solidFill>
                  <a:schemeClr val="tx1">
                    <a:lumMod val="75000"/>
                    <a:lumOff val="25000"/>
                  </a:schemeClr>
                </a:solidFill>
              </a:defRPr>
            </a:lvl5pPr>
          </a:lstStyle>
          <a:p>
            <a:pPr lvl="0"/>
            <a:r>
              <a:rPr lang="en-US"/>
              <a:t>FirstName </a:t>
            </a:r>
            <a:r>
              <a:rPr lang="en-US" err="1"/>
              <a:t>LastName</a:t>
            </a:r>
            <a:endParaRPr lang="en-US"/>
          </a:p>
          <a:p>
            <a:pPr lvl="1"/>
            <a:r>
              <a:rPr lang="en-US"/>
              <a:t>Occupation/Title</a:t>
            </a:r>
          </a:p>
          <a:p>
            <a:pPr lvl="2"/>
            <a:r>
              <a:rPr lang="en-US"/>
              <a:t>Company Name</a:t>
            </a:r>
          </a:p>
          <a:p>
            <a:pPr marL="777240" lvl="3" indent="-320040" algn="l" defTabSz="914400" rtl="0" eaLnBrk="1" latinLnBrk="0" hangingPunct="1">
              <a:lnSpc>
                <a:spcPct val="95000"/>
              </a:lnSpc>
              <a:spcBef>
                <a:spcPts val="500"/>
              </a:spcBef>
              <a:buClr>
                <a:srgbClr val="1C4489"/>
              </a:buClr>
              <a:buFont typeface="Wingdings" panose="05000000000000000000" pitchFamily="2" charset="2"/>
              <a:buChar char=""/>
            </a:pPr>
            <a:r>
              <a:rPr lang="en-US"/>
              <a:t>Email</a:t>
            </a:r>
          </a:p>
          <a:p>
            <a:pPr lvl="4"/>
            <a:r>
              <a:rPr lang="en-US"/>
              <a:t>Phone</a:t>
            </a:r>
          </a:p>
        </p:txBody>
      </p:sp>
      <p:sp>
        <p:nvSpPr>
          <p:cNvPr id="14" name="Picture Placeholder 6">
            <a:extLst>
              <a:ext uri="{FF2B5EF4-FFF2-40B4-BE49-F238E27FC236}">
                <a16:creationId xmlns:a16="http://schemas.microsoft.com/office/drawing/2014/main" id="{E6A44FAA-6F4D-4D84-AB6F-9086CFF938CC}"/>
              </a:ext>
              <a:ext uri="{C183D7F6-B498-43B3-948B-1728B52AA6E4}">
                <adec:decorative xmlns:adec="http://schemas.microsoft.com/office/drawing/2017/decorative" val="1"/>
              </a:ext>
            </a:extLst>
          </p:cNvPr>
          <p:cNvSpPr>
            <a:spLocks noGrp="1" noChangeAspect="1"/>
          </p:cNvSpPr>
          <p:nvPr>
            <p:ph type="pic" sz="quarter" idx="15" hasCustomPrompt="1"/>
          </p:nvPr>
        </p:nvSpPr>
        <p:spPr>
          <a:xfrm>
            <a:off x="5410200" y="1802996"/>
            <a:ext cx="1371600" cy="1371600"/>
          </a:xfrm>
          <a:solidFill>
            <a:schemeClr val="bg2"/>
          </a:solidFill>
          <a:ln w="25400">
            <a:solidFill>
              <a:schemeClr val="accent1"/>
            </a:solidFill>
            <a:miter lim="800000"/>
          </a:ln>
        </p:spPr>
        <p:txBody>
          <a:bodyPr anchor="ctr">
            <a:normAutofit/>
          </a:bodyPr>
          <a:lstStyle>
            <a:lvl1pPr marL="0" indent="0" algn="ctr">
              <a:buNone/>
              <a:defRPr sz="2000" i="1"/>
            </a:lvl1pPr>
          </a:lstStyle>
          <a:p>
            <a:r>
              <a:rPr lang="en-US" dirty="0"/>
              <a:t>Click to add Photo here</a:t>
            </a:r>
          </a:p>
        </p:txBody>
      </p:sp>
      <p:sp>
        <p:nvSpPr>
          <p:cNvPr id="15" name="Content Placeholder 2">
            <a:extLst>
              <a:ext uri="{FF2B5EF4-FFF2-40B4-BE49-F238E27FC236}">
                <a16:creationId xmlns:a16="http://schemas.microsoft.com/office/drawing/2014/main" id="{0FFB5D02-87CE-4A9A-A437-6D61B264F923}"/>
              </a:ext>
            </a:extLst>
          </p:cNvPr>
          <p:cNvSpPr>
            <a:spLocks noGrp="1"/>
          </p:cNvSpPr>
          <p:nvPr>
            <p:ph idx="16" hasCustomPrompt="1"/>
          </p:nvPr>
        </p:nvSpPr>
        <p:spPr>
          <a:xfrm>
            <a:off x="8274350" y="3663738"/>
            <a:ext cx="3657600" cy="1614486"/>
          </a:xfrm>
        </p:spPr>
        <p:txBody>
          <a:bodyPr anchor="t">
            <a:noAutofit/>
          </a:bodyPr>
          <a:lstStyle>
            <a:lvl1pPr marL="0" indent="0" algn="ctr">
              <a:buNone/>
              <a:defRPr sz="2200" b="1"/>
            </a:lvl1pPr>
            <a:lvl2pPr marL="457200" indent="0">
              <a:lnSpc>
                <a:spcPct val="90000"/>
              </a:lnSpc>
              <a:spcBef>
                <a:spcPts val="600"/>
              </a:spcBef>
              <a:buNone/>
              <a:defRPr sz="1900" i="1">
                <a:solidFill>
                  <a:schemeClr val="accent1"/>
                </a:solidFill>
              </a:defRPr>
            </a:lvl2pPr>
            <a:lvl3pPr marL="457200" indent="0">
              <a:lnSpc>
                <a:spcPct val="90000"/>
              </a:lnSpc>
              <a:spcBef>
                <a:spcPts val="0"/>
              </a:spcBef>
              <a:buNone/>
              <a:defRPr sz="1900">
                <a:solidFill>
                  <a:schemeClr val="tx1">
                    <a:lumMod val="75000"/>
                    <a:lumOff val="25000"/>
                  </a:schemeClr>
                </a:solidFill>
              </a:defRPr>
            </a:lvl3pPr>
            <a:lvl4pPr marL="777240" indent="-320040">
              <a:lnSpc>
                <a:spcPct val="90000"/>
              </a:lnSpc>
              <a:spcBef>
                <a:spcPts val="600"/>
              </a:spcBef>
              <a:buClr>
                <a:schemeClr val="accent5"/>
              </a:buClr>
              <a:buFont typeface="Wingdings" panose="05000000000000000000" pitchFamily="2" charset="2"/>
              <a:buChar char=""/>
              <a:defRPr lang="en-US" sz="1800" kern="1200" dirty="0">
                <a:solidFill>
                  <a:schemeClr val="accent5"/>
                </a:solidFill>
                <a:latin typeface="+mn-lt"/>
                <a:ea typeface="+mn-ea"/>
                <a:cs typeface="+mn-cs"/>
              </a:defRPr>
            </a:lvl4pPr>
            <a:lvl5pPr marL="777240" indent="-292608">
              <a:lnSpc>
                <a:spcPct val="90000"/>
              </a:lnSpc>
              <a:spcBef>
                <a:spcPts val="0"/>
              </a:spcBef>
              <a:buClr>
                <a:schemeClr val="tx1">
                  <a:lumMod val="90000"/>
                  <a:lumOff val="10000"/>
                </a:schemeClr>
              </a:buClr>
              <a:buFont typeface="Wingdings" panose="05000000000000000000" pitchFamily="2" charset="2"/>
              <a:buChar char=""/>
              <a:defRPr>
                <a:solidFill>
                  <a:schemeClr val="tx1">
                    <a:lumMod val="75000"/>
                    <a:lumOff val="25000"/>
                  </a:schemeClr>
                </a:solidFill>
              </a:defRPr>
            </a:lvl5pPr>
          </a:lstStyle>
          <a:p>
            <a:pPr lvl="0"/>
            <a:r>
              <a:rPr lang="en-US"/>
              <a:t>FirstName </a:t>
            </a:r>
            <a:r>
              <a:rPr lang="en-US" err="1"/>
              <a:t>LastName</a:t>
            </a:r>
            <a:endParaRPr lang="en-US"/>
          </a:p>
          <a:p>
            <a:pPr lvl="1"/>
            <a:r>
              <a:rPr lang="en-US"/>
              <a:t>Occupation/Title</a:t>
            </a:r>
          </a:p>
          <a:p>
            <a:pPr lvl="2"/>
            <a:r>
              <a:rPr lang="en-US"/>
              <a:t>Company Name</a:t>
            </a:r>
          </a:p>
          <a:p>
            <a:pPr marL="777240" lvl="3" indent="-320040" algn="l" defTabSz="914400" rtl="0" eaLnBrk="1" latinLnBrk="0" hangingPunct="1">
              <a:lnSpc>
                <a:spcPct val="95000"/>
              </a:lnSpc>
              <a:spcBef>
                <a:spcPts val="500"/>
              </a:spcBef>
              <a:buClr>
                <a:srgbClr val="1C4489"/>
              </a:buClr>
              <a:buFont typeface="Wingdings" panose="05000000000000000000" pitchFamily="2" charset="2"/>
              <a:buChar char=""/>
            </a:pPr>
            <a:r>
              <a:rPr lang="en-US"/>
              <a:t>Email</a:t>
            </a:r>
          </a:p>
          <a:p>
            <a:pPr lvl="4"/>
            <a:r>
              <a:rPr lang="en-US"/>
              <a:t>Phone</a:t>
            </a:r>
          </a:p>
        </p:txBody>
      </p:sp>
      <p:sp>
        <p:nvSpPr>
          <p:cNvPr id="16" name="Picture Placeholder 6">
            <a:extLst>
              <a:ext uri="{FF2B5EF4-FFF2-40B4-BE49-F238E27FC236}">
                <a16:creationId xmlns:a16="http://schemas.microsoft.com/office/drawing/2014/main" id="{0A6DECEC-A0A9-4D13-8B70-6A8A34377746}"/>
              </a:ext>
              <a:ext uri="{C183D7F6-B498-43B3-948B-1728B52AA6E4}">
                <adec:decorative xmlns:adec="http://schemas.microsoft.com/office/drawing/2017/decorative" val="1"/>
              </a:ext>
            </a:extLst>
          </p:cNvPr>
          <p:cNvSpPr>
            <a:spLocks noGrp="1" noChangeAspect="1"/>
          </p:cNvSpPr>
          <p:nvPr>
            <p:ph type="pic" sz="quarter" idx="17" hasCustomPrompt="1"/>
          </p:nvPr>
        </p:nvSpPr>
        <p:spPr>
          <a:xfrm>
            <a:off x="9417350" y="1802996"/>
            <a:ext cx="1371600" cy="1371600"/>
          </a:xfrm>
          <a:solidFill>
            <a:schemeClr val="bg2"/>
          </a:solidFill>
          <a:ln w="25400">
            <a:solidFill>
              <a:schemeClr val="accent1"/>
            </a:solidFill>
            <a:miter lim="800000"/>
          </a:ln>
        </p:spPr>
        <p:txBody>
          <a:bodyPr anchor="ctr">
            <a:normAutofit/>
          </a:bodyPr>
          <a:lstStyle>
            <a:lvl1pPr marL="0" indent="0" algn="ctr">
              <a:buNone/>
              <a:defRPr sz="2000" i="1"/>
            </a:lvl1pPr>
          </a:lstStyle>
          <a:p>
            <a:r>
              <a:rPr lang="en-US" dirty="0"/>
              <a:t>Click to add Photo here</a:t>
            </a:r>
          </a:p>
        </p:txBody>
      </p:sp>
    </p:spTree>
    <p:custDataLst>
      <p:tags r:id="rId1"/>
    </p:custDataLst>
    <p:extLst>
      <p:ext uri="{BB962C8B-B14F-4D97-AF65-F5344CB8AC3E}">
        <p14:creationId xmlns:p14="http://schemas.microsoft.com/office/powerpoint/2010/main" val="1424733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Agenda slide title</a:t>
            </a:r>
          </a:p>
        </p:txBody>
      </p:sp>
      <p:sp>
        <p:nvSpPr>
          <p:cNvPr id="3" name="Content Placeholder 2"/>
          <p:cNvSpPr>
            <a:spLocks noGrp="1"/>
          </p:cNvSpPr>
          <p:nvPr>
            <p:ph idx="1"/>
          </p:nvPr>
        </p:nvSpPr>
        <p:spPr>
          <a:xfrm>
            <a:off x="518160" y="1419224"/>
            <a:ext cx="11155680" cy="4767263"/>
          </a:xfrm>
        </p:spPr>
        <p:txBody>
          <a:bodyPr/>
          <a:lstStyle>
            <a:lvl1pPr marL="365760" indent="-365760">
              <a:buClr>
                <a:schemeClr val="accent2"/>
              </a:buClr>
              <a:buFont typeface="+mj-lt"/>
              <a:buAutoNum type="arabicPeriod"/>
              <a:defRPr sz="2600"/>
            </a:lvl1pPr>
            <a:lvl2pPr>
              <a:spcBef>
                <a:spcPts val="200"/>
              </a:spcBef>
              <a:defRPr sz="2200"/>
            </a:lvl2pPr>
            <a:lvl3pPr>
              <a:spcBef>
                <a:spcPts val="200"/>
              </a:spcBef>
              <a:defRPr/>
            </a:lvl3pPr>
            <a:lvl4pPr>
              <a:spcBef>
                <a:spcPts val="200"/>
              </a:spcBef>
              <a:defRPr/>
            </a:lvl4pPr>
            <a:lvl5pPr>
              <a:spcBef>
                <a:spcPts val="200"/>
              </a:spcBef>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F1280C-1E94-430E-A516-D051ECA45720}" type="slidenum">
              <a:rPr lang="en-US" smtClean="0"/>
              <a:t>‹#›</a:t>
            </a:fld>
            <a:endParaRPr lang="en-US" dirty="0"/>
          </a:p>
        </p:txBody>
      </p:sp>
      <p:sp>
        <p:nvSpPr>
          <p:cNvPr id="7" name="Oval 6" descr="SMART icon">
            <a:extLst>
              <a:ext uri="{FF2B5EF4-FFF2-40B4-BE49-F238E27FC236}">
                <a16:creationId xmlns:a16="http://schemas.microsoft.com/office/drawing/2014/main" id="{82D5D7F0-7145-4827-83A2-5CF434C5CFBA}"/>
              </a:ext>
            </a:extLst>
          </p:cNvPr>
          <p:cNvSpPr/>
          <p:nvPr userDrawn="1"/>
        </p:nvSpPr>
        <p:spPr>
          <a:xfrm>
            <a:off x="10144369" y="461419"/>
            <a:ext cx="1556595" cy="1556595"/>
          </a:xfrm>
          <a:prstGeom prst="ellipse">
            <a:avLst/>
          </a:prstGeom>
          <a:blipFill dpi="0" rotWithShape="1">
            <a:blip r:embed="rId3" cstate="hqprint">
              <a:extLst>
                <a:ext uri="{28A0092B-C50C-407E-A947-70E740481C1C}">
                  <a14:useLocalDpi xmlns:a14="http://schemas.microsoft.com/office/drawing/2010/main" val="0"/>
                </a:ext>
              </a:extLst>
            </a:blip>
            <a:srcRect/>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40332021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Objectives">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12858B7-2840-4B86-82BC-C15B58B63163}"/>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410221" y="2737846"/>
            <a:ext cx="2585710" cy="1898747"/>
          </a:xfrm>
          <a:prstGeom prst="rect">
            <a:avLst/>
          </a:prstGeom>
        </p:spPr>
      </p:pic>
      <p:sp>
        <p:nvSpPr>
          <p:cNvPr id="2" name="Title 1"/>
          <p:cNvSpPr>
            <a:spLocks noGrp="1"/>
          </p:cNvSpPr>
          <p:nvPr>
            <p:ph type="title" hasCustomPrompt="1"/>
          </p:nvPr>
        </p:nvSpPr>
        <p:spPr/>
        <p:txBody>
          <a:bodyPr/>
          <a:lstStyle>
            <a:lvl1pPr>
              <a:defRPr/>
            </a:lvl1pPr>
          </a:lstStyle>
          <a:p>
            <a:r>
              <a:rPr lang="en-US"/>
              <a:t>Click to edit Objectives slide title</a:t>
            </a:r>
          </a:p>
        </p:txBody>
      </p:sp>
      <p:sp>
        <p:nvSpPr>
          <p:cNvPr id="3" name="Content Placeholder 2"/>
          <p:cNvSpPr>
            <a:spLocks noGrp="1"/>
          </p:cNvSpPr>
          <p:nvPr>
            <p:ph idx="1"/>
          </p:nvPr>
        </p:nvSpPr>
        <p:spPr>
          <a:xfrm>
            <a:off x="518160" y="1431471"/>
            <a:ext cx="11155680" cy="4754880"/>
          </a:xfrm>
        </p:spPr>
        <p:txBody>
          <a:bodyPr/>
          <a:lstStyle>
            <a:lvl1pPr marL="365760" indent="-365760">
              <a:buClr>
                <a:schemeClr val="accent2"/>
              </a:buClr>
              <a:buFont typeface="Wingdings" panose="05000000000000000000" pitchFamily="2" charset="2"/>
              <a:buChar char="ü"/>
              <a:defRPr sz="2600"/>
            </a:lvl1pPr>
            <a:lvl2pPr>
              <a:spcBef>
                <a:spcPts val="200"/>
              </a:spcBef>
              <a:defRPr sz="2200"/>
            </a:lvl2pPr>
            <a:lvl3pPr>
              <a:spcBef>
                <a:spcPts val="200"/>
              </a:spcBef>
              <a:defRPr/>
            </a:lvl3pPr>
            <a:lvl4pPr>
              <a:spcBef>
                <a:spcPts val="200"/>
              </a:spcBef>
              <a:defRPr/>
            </a:lvl4pPr>
            <a:lvl5pPr>
              <a:spcBef>
                <a:spcPts val="200"/>
              </a:spcBef>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F1280C-1E94-430E-A516-D051ECA45720}" type="slidenum">
              <a:rPr lang="en-US" smtClean="0"/>
              <a:t>‹#›</a:t>
            </a:fld>
            <a:endParaRPr lang="en-US" dirty="0"/>
          </a:p>
        </p:txBody>
      </p:sp>
    </p:spTree>
    <p:custDataLst>
      <p:tags r:id="rId1"/>
    </p:custDataLst>
    <p:extLst>
      <p:ext uri="{BB962C8B-B14F-4D97-AF65-F5344CB8AC3E}">
        <p14:creationId xmlns:p14="http://schemas.microsoft.com/office/powerpoint/2010/main" val="2065325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5FB0512-0D03-43C2-9663-06FDBDB95EB9}"/>
              </a:ext>
              <a:ext uri="{C183D7F6-B498-43B3-948B-1728B52AA6E4}">
                <adec:decorative xmlns:adec="http://schemas.microsoft.com/office/drawing/2017/decorative" val="1"/>
              </a:ext>
            </a:extLst>
          </p:cNvPr>
          <p:cNvGrpSpPr/>
          <p:nvPr userDrawn="1"/>
        </p:nvGrpSpPr>
        <p:grpSpPr>
          <a:xfrm>
            <a:off x="0" y="4787668"/>
            <a:ext cx="12190992" cy="1545565"/>
            <a:chOff x="0" y="4787661"/>
            <a:chExt cx="9143244" cy="1545565"/>
          </a:xfrm>
        </p:grpSpPr>
        <p:pic>
          <p:nvPicPr>
            <p:cNvPr id="12" name="Picture 11">
              <a:extLst>
                <a:ext uri="{FF2B5EF4-FFF2-40B4-BE49-F238E27FC236}">
                  <a16:creationId xmlns:a16="http://schemas.microsoft.com/office/drawing/2014/main" id="{E1656AEE-D6EA-459B-9879-FB6489B32125}"/>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0800000">
              <a:off x="0" y="5528621"/>
              <a:ext cx="9143244" cy="804605"/>
            </a:xfrm>
            <a:prstGeom prst="rect">
              <a:avLst/>
            </a:prstGeom>
          </p:spPr>
        </p:pic>
        <p:pic>
          <p:nvPicPr>
            <p:cNvPr id="13" name="Picture 12">
              <a:extLst>
                <a:ext uri="{FF2B5EF4-FFF2-40B4-BE49-F238E27FC236}">
                  <a16:creationId xmlns:a16="http://schemas.microsoft.com/office/drawing/2014/main" id="{B23EC7A2-7A9D-4065-9C18-8DAAC4C66AEE}"/>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787661"/>
              <a:ext cx="9143244" cy="804605"/>
            </a:xfrm>
            <a:prstGeom prst="rect">
              <a:avLst/>
            </a:prstGeom>
          </p:spPr>
        </p:pic>
      </p:grpSp>
      <p:pic>
        <p:nvPicPr>
          <p:cNvPr id="10" name="Picture 9">
            <a:extLst>
              <a:ext uri="{FF2B5EF4-FFF2-40B4-BE49-F238E27FC236}">
                <a16:creationId xmlns:a16="http://schemas.microsoft.com/office/drawing/2014/main" id="{A461F356-3A60-4677-A90A-C2EA3A663BB0}"/>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0800000">
            <a:off x="504" y="7"/>
            <a:ext cx="12190992" cy="804605"/>
          </a:xfrm>
          <a:prstGeom prst="rect">
            <a:avLst/>
          </a:prstGeom>
        </p:spPr>
      </p:pic>
      <p:sp>
        <p:nvSpPr>
          <p:cNvPr id="3" name="Content Placeholder 2"/>
          <p:cNvSpPr>
            <a:spLocks noGrp="1"/>
          </p:cNvSpPr>
          <p:nvPr>
            <p:ph idx="1" hasCustomPrompt="1"/>
          </p:nvPr>
        </p:nvSpPr>
        <p:spPr>
          <a:xfrm>
            <a:off x="1002709" y="667944"/>
            <a:ext cx="10186587" cy="4084009"/>
          </a:xfrm>
        </p:spPr>
        <p:txBody>
          <a:bodyPr anchor="ctr"/>
          <a:lstStyle>
            <a:lvl1pPr marL="0" indent="0">
              <a:buNone/>
              <a:defRPr sz="3200"/>
            </a:lvl1pPr>
          </a:lstStyle>
          <a:p>
            <a:pPr lvl="0"/>
            <a:r>
              <a:rPr lang="en-US"/>
              <a:t>Type quote here.</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lvl1pPr>
              <a:defRPr>
                <a:solidFill>
                  <a:schemeClr val="accent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solidFill>
              </a:defRPr>
            </a:lvl1pPr>
          </a:lstStyle>
          <a:p>
            <a:fld id="{AEF1280C-1E94-430E-A516-D051ECA45720}" type="slidenum">
              <a:rPr lang="en-US" smtClean="0"/>
              <a:pPr/>
              <a:t>‹#›</a:t>
            </a:fld>
            <a:endParaRPr lang="en-US" dirty="0"/>
          </a:p>
        </p:txBody>
      </p:sp>
      <p:pic>
        <p:nvPicPr>
          <p:cNvPr id="8" name="Picture 7">
            <a:extLst>
              <a:ext uri="{FF2B5EF4-FFF2-40B4-BE49-F238E27FC236}">
                <a16:creationId xmlns:a16="http://schemas.microsoft.com/office/drawing/2014/main" id="{7D48EDC6-D49E-4B52-B448-420C09B981FF}"/>
              </a:ext>
              <a:ext uri="{C183D7F6-B498-43B3-948B-1728B52AA6E4}">
                <adec:decorative xmlns:adec="http://schemas.microsoft.com/office/drawing/2017/decorative" val="1"/>
              </a:ext>
            </a:extLst>
          </p:cNvPr>
          <p:cNvPicPr>
            <a:picLocks noChangeAspect="1"/>
          </p:cNvPicPr>
          <p:nvPr userDrawn="1"/>
        </p:nvPicPr>
        <p:blipFill>
          <a:blip r:embed="rId4">
            <a:lum bright="70000" contrast="-70000"/>
            <a:extLst>
              <a:ext uri="{28A0092B-C50C-407E-A947-70E740481C1C}">
                <a14:useLocalDpi xmlns:a14="http://schemas.microsoft.com/office/drawing/2010/main" val="0"/>
              </a:ext>
            </a:extLst>
          </a:blip>
          <a:stretch>
            <a:fillRect/>
          </a:stretch>
        </p:blipFill>
        <p:spPr>
          <a:xfrm>
            <a:off x="216653" y="118262"/>
            <a:ext cx="609550" cy="475449"/>
          </a:xfrm>
          <a:prstGeom prst="rect">
            <a:avLst/>
          </a:prstGeom>
        </p:spPr>
      </p:pic>
      <p:pic>
        <p:nvPicPr>
          <p:cNvPr id="9" name="Picture 8">
            <a:extLst>
              <a:ext uri="{FF2B5EF4-FFF2-40B4-BE49-F238E27FC236}">
                <a16:creationId xmlns:a16="http://schemas.microsoft.com/office/drawing/2014/main" id="{2C5D1391-4ECB-425D-8329-DA5705FD2A44}"/>
              </a:ext>
              <a:ext uri="{C183D7F6-B498-43B3-948B-1728B52AA6E4}">
                <adec:decorative xmlns:adec="http://schemas.microsoft.com/office/drawing/2017/decorative" val="1"/>
              </a:ext>
            </a:extLst>
          </p:cNvPr>
          <p:cNvPicPr>
            <a:picLocks noChangeAspect="1"/>
          </p:cNvPicPr>
          <p:nvPr userDrawn="1"/>
        </p:nvPicPr>
        <p:blipFill>
          <a:blip r:embed="rId4">
            <a:lum bright="70000" contrast="-70000"/>
            <a:extLst>
              <a:ext uri="{28A0092B-C50C-407E-A947-70E740481C1C}">
                <a14:useLocalDpi xmlns:a14="http://schemas.microsoft.com/office/drawing/2010/main" val="0"/>
              </a:ext>
            </a:extLst>
          </a:blip>
          <a:stretch>
            <a:fillRect/>
          </a:stretch>
        </p:blipFill>
        <p:spPr>
          <a:xfrm rot="10800000">
            <a:off x="11365797" y="4992003"/>
            <a:ext cx="609550" cy="475449"/>
          </a:xfrm>
          <a:prstGeom prst="rect">
            <a:avLst/>
          </a:prstGeom>
        </p:spPr>
      </p:pic>
      <p:sp>
        <p:nvSpPr>
          <p:cNvPr id="11" name="Text Placeholder 10">
            <a:extLst>
              <a:ext uri="{FF2B5EF4-FFF2-40B4-BE49-F238E27FC236}">
                <a16:creationId xmlns:a16="http://schemas.microsoft.com/office/drawing/2014/main" id="{C7FA847A-2E10-460B-9C1D-C7735616A565}"/>
              </a:ext>
            </a:extLst>
          </p:cNvPr>
          <p:cNvSpPr>
            <a:spLocks noGrp="1"/>
          </p:cNvSpPr>
          <p:nvPr userDrawn="1">
            <p:ph type="body" sz="quarter" idx="13" hasCustomPrompt="1"/>
          </p:nvPr>
        </p:nvSpPr>
        <p:spPr>
          <a:xfrm>
            <a:off x="1002712" y="5032861"/>
            <a:ext cx="10185993" cy="991520"/>
          </a:xfrm>
        </p:spPr>
        <p:txBody>
          <a:bodyPr anchor="ctr">
            <a:normAutofit/>
          </a:bodyPr>
          <a:lstStyle>
            <a:lvl1pPr marL="228600" indent="-228600">
              <a:buFont typeface="Arial" panose="020B0604020202020204" pitchFamily="34" charset="0"/>
              <a:buChar char="~"/>
              <a:defRPr sz="2800" b="1">
                <a:solidFill>
                  <a:schemeClr val="bg1"/>
                </a:solidFill>
              </a:defRPr>
            </a:lvl1pPr>
            <a:lvl2pPr marL="228600" indent="0">
              <a:buNone/>
              <a:defRPr sz="2000" i="1">
                <a:solidFill>
                  <a:schemeClr val="accent4">
                    <a:lumMod val="20000"/>
                    <a:lumOff val="80000"/>
                  </a:schemeClr>
                </a:solidFill>
              </a:defRPr>
            </a:lvl2pPr>
          </a:lstStyle>
          <a:p>
            <a:pPr lvl="0"/>
            <a:r>
              <a:rPr lang="en-US"/>
              <a:t>FirstName </a:t>
            </a:r>
            <a:r>
              <a:rPr lang="en-US" err="1"/>
              <a:t>LastName</a:t>
            </a:r>
            <a:endParaRPr lang="en-US"/>
          </a:p>
          <a:p>
            <a:pPr lvl="1"/>
            <a:r>
              <a:rPr lang="en-US"/>
              <a:t>Additional info if applicable</a:t>
            </a:r>
          </a:p>
        </p:txBody>
      </p:sp>
    </p:spTree>
    <p:custDataLst>
      <p:tags r:id="rId1"/>
    </p:custDataLst>
    <p:extLst>
      <p:ext uri="{BB962C8B-B14F-4D97-AF65-F5344CB8AC3E}">
        <p14:creationId xmlns:p14="http://schemas.microsoft.com/office/powerpoint/2010/main" val="3314882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tags" Target="../tags/tag22.xml"/><Relationship Id="rId5" Type="http://schemas.openxmlformats.org/officeDocument/2006/relationships/theme" Target="../theme/theme2.xml"/><Relationship Id="rId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9FFAE19-A8F9-4243-9882-1FA70D6AF6EA}"/>
              </a:ext>
              <a:ext uri="{C183D7F6-B498-43B3-948B-1728B52AA6E4}">
                <adec:decorative xmlns:adec="http://schemas.microsoft.com/office/drawing/2017/decorative" val="1"/>
              </a:ext>
            </a:extLst>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504" y="6053402"/>
            <a:ext cx="12190992" cy="804605"/>
          </a:xfrm>
          <a:prstGeom prst="rect">
            <a:avLst/>
          </a:prstGeom>
        </p:spPr>
      </p:pic>
      <p:pic>
        <p:nvPicPr>
          <p:cNvPr id="10" name="Picture 9">
            <a:extLst>
              <a:ext uri="{FF2B5EF4-FFF2-40B4-BE49-F238E27FC236}">
                <a16:creationId xmlns:a16="http://schemas.microsoft.com/office/drawing/2014/main" id="{749EC62E-065B-4290-8FBC-F8DC4E4F2A77}"/>
              </a:ext>
              <a:ext uri="{C183D7F6-B498-43B3-948B-1728B52AA6E4}">
                <adec:decorative xmlns:adec="http://schemas.microsoft.com/office/drawing/2017/decorative" val="1"/>
              </a:ext>
            </a:extLst>
          </p:cNvPr>
          <p:cNvPicPr>
            <a:picLocks noChangeAspect="1"/>
          </p:cNvPicPr>
          <p:nvPr userDrawn="1"/>
        </p:nvPicPr>
        <p:blipFill>
          <a:blip r:embed="rId26">
            <a:extLst>
              <a:ext uri="{28A0092B-C50C-407E-A947-70E740481C1C}">
                <a14:useLocalDpi xmlns:a14="http://schemas.microsoft.com/office/drawing/2010/main" val="0"/>
              </a:ext>
            </a:extLst>
          </a:blip>
          <a:stretch>
            <a:fillRect/>
          </a:stretch>
        </p:blipFill>
        <p:spPr>
          <a:xfrm>
            <a:off x="0" y="0"/>
            <a:ext cx="12190992" cy="1353200"/>
          </a:xfrm>
          <a:prstGeom prst="rect">
            <a:avLst/>
          </a:prstGeom>
        </p:spPr>
      </p:pic>
      <p:sp>
        <p:nvSpPr>
          <p:cNvPr id="2" name="Title Placeholder 1"/>
          <p:cNvSpPr>
            <a:spLocks noGrp="1"/>
          </p:cNvSpPr>
          <p:nvPr>
            <p:ph type="title"/>
          </p:nvPr>
        </p:nvSpPr>
        <p:spPr>
          <a:xfrm>
            <a:off x="749300" y="67579"/>
            <a:ext cx="11359032" cy="1108078"/>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518160" y="1420779"/>
            <a:ext cx="11155680" cy="475618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77411" y="6425302"/>
            <a:ext cx="7979228" cy="365125"/>
          </a:xfrm>
          <a:prstGeom prst="rect">
            <a:avLst/>
          </a:prstGeom>
        </p:spPr>
        <p:txBody>
          <a:bodyPr vert="horz" lIns="91440" tIns="45720" rIns="91440" bIns="45720" rtlCol="0" anchor="ctr"/>
          <a:lstStyle>
            <a:lvl1pPr algn="l">
              <a:defRPr sz="1200" i="1">
                <a:solidFill>
                  <a:schemeClr val="bg1"/>
                </a:solidFill>
              </a:defRPr>
            </a:lvl1pPr>
          </a:lstStyle>
          <a:p>
            <a:endParaRPr lang="en-US" dirty="0"/>
          </a:p>
        </p:txBody>
      </p:sp>
      <p:sp>
        <p:nvSpPr>
          <p:cNvPr id="6" name="Slide Number Placeholder 5"/>
          <p:cNvSpPr>
            <a:spLocks noGrp="1"/>
          </p:cNvSpPr>
          <p:nvPr>
            <p:ph type="sldNum" sz="quarter" idx="4"/>
          </p:nvPr>
        </p:nvSpPr>
        <p:spPr>
          <a:xfrm>
            <a:off x="9229876" y="6404664"/>
            <a:ext cx="2743200" cy="365125"/>
          </a:xfrm>
          <a:prstGeom prst="rect">
            <a:avLst/>
          </a:prstGeom>
        </p:spPr>
        <p:txBody>
          <a:bodyPr vert="horz" lIns="91440" tIns="45720" rIns="91440" bIns="45720" rtlCol="0" anchor="ctr"/>
          <a:lstStyle>
            <a:lvl1pPr algn="r">
              <a:defRPr sz="1200">
                <a:solidFill>
                  <a:schemeClr val="bg1"/>
                </a:solidFill>
              </a:defRPr>
            </a:lvl1pPr>
          </a:lstStyle>
          <a:p>
            <a:fld id="{AEF1280C-1E94-430E-A516-D051ECA45720}" type="slidenum">
              <a:rPr lang="en-US" smtClean="0"/>
              <a:pPr/>
              <a:t>‹#›</a:t>
            </a:fld>
            <a:endParaRPr lang="en-US" dirty="0"/>
          </a:p>
        </p:txBody>
      </p:sp>
      <p:pic>
        <p:nvPicPr>
          <p:cNvPr id="8" name="Picture 7">
            <a:extLst>
              <a:ext uri="{FF2B5EF4-FFF2-40B4-BE49-F238E27FC236}">
                <a16:creationId xmlns:a16="http://schemas.microsoft.com/office/drawing/2014/main" id="{3DE94AC1-ECA0-4D2F-8AA1-1807385FC4C2}"/>
              </a:ext>
            </a:extLst>
          </p:cNvPr>
          <p:cNvPicPr>
            <a:picLocks noChangeAspect="1"/>
          </p:cNvPicPr>
          <p:nvPr userDrawn="1"/>
        </p:nvPicPr>
        <p:blipFill>
          <a:blip r:embed="rId27" cstate="screen">
            <a:extLst>
              <a:ext uri="{28A0092B-C50C-407E-A947-70E740481C1C}">
                <a14:useLocalDpi xmlns:a14="http://schemas.microsoft.com/office/drawing/2010/main"/>
              </a:ext>
            </a:extLst>
          </a:blip>
          <a:stretch>
            <a:fillRect/>
          </a:stretch>
        </p:blipFill>
        <p:spPr>
          <a:xfrm>
            <a:off x="10483199" y="5651218"/>
            <a:ext cx="1190641" cy="402184"/>
          </a:xfrm>
          <a:prstGeom prst="rect">
            <a:avLst/>
          </a:prstGeom>
        </p:spPr>
      </p:pic>
    </p:spTree>
    <p:custDataLst>
      <p:tags r:id="rId24"/>
    </p:custDataLst>
    <p:extLst>
      <p:ext uri="{BB962C8B-B14F-4D97-AF65-F5344CB8AC3E}">
        <p14:creationId xmlns:p14="http://schemas.microsoft.com/office/powerpoint/2010/main" val="31393984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8" r:id="rId4"/>
    <p:sldLayoutId id="2147483679" r:id="rId5"/>
    <p:sldLayoutId id="2147483680" r:id="rId6"/>
    <p:sldLayoutId id="2147483685" r:id="rId7"/>
    <p:sldLayoutId id="2147483684" r:id="rId8"/>
    <p:sldLayoutId id="2147483687" r:id="rId9"/>
    <p:sldLayoutId id="2147483666" r:id="rId10"/>
    <p:sldLayoutId id="2147483686" r:id="rId11"/>
    <p:sldLayoutId id="2147483681" r:id="rId12"/>
    <p:sldLayoutId id="2147483683" r:id="rId13"/>
    <p:sldLayoutId id="2147483664" r:id="rId14"/>
    <p:sldLayoutId id="2147483665" r:id="rId15"/>
    <p:sldLayoutId id="2147483682" r:id="rId16"/>
    <p:sldLayoutId id="2147483667" r:id="rId17"/>
    <p:sldLayoutId id="2147483668" r:id="rId18"/>
    <p:sldLayoutId id="2147483669" r:id="rId19"/>
    <p:sldLayoutId id="2147483692" r:id="rId20"/>
    <p:sldLayoutId id="2147483693" r:id="rId21"/>
    <p:sldLayoutId id="2147483695" r:id="rId22"/>
  </p:sldLayoutIdLst>
  <p:hf hdr="0" ftr="0" dt="0"/>
  <p:txStyles>
    <p:titleStyle>
      <a:lvl1pPr algn="l" defTabSz="914400" rtl="0" eaLnBrk="1" latinLnBrk="0" hangingPunct="1">
        <a:lnSpc>
          <a:spcPct val="90000"/>
        </a:lnSpc>
        <a:spcBef>
          <a:spcPct val="0"/>
        </a:spcBef>
        <a:buNone/>
        <a:defRPr sz="3200" b="0" i="0" u="none" kern="1200">
          <a:solidFill>
            <a:schemeClr val="bg1"/>
          </a:solidFill>
          <a:effectLst>
            <a:outerShdw blurRad="50800" dist="25400" dir="8100000" algn="tr" rotWithShape="0">
              <a:prstClr val="black">
                <a:alpha val="40000"/>
              </a:prstClr>
            </a:outerShdw>
          </a:effectLst>
          <a:latin typeface="+mj-lt"/>
          <a:ea typeface="+mj-ea"/>
          <a:cs typeface="+mj-cs"/>
        </a:defRPr>
      </a:lvl1pPr>
    </p:titleStyle>
    <p:bodyStyle>
      <a:lvl1pPr marL="342900" indent="-342900" algn="l" defTabSz="914400" rtl="0" eaLnBrk="1" latinLnBrk="0" hangingPunct="1">
        <a:lnSpc>
          <a:spcPct val="95000"/>
        </a:lnSpc>
        <a:spcBef>
          <a:spcPts val="1800"/>
        </a:spcBef>
        <a:buClr>
          <a:schemeClr val="accent2"/>
        </a:buClr>
        <a:buFont typeface="Wingdings" panose="05000000000000000000" pitchFamily="2" charset="2"/>
        <a:buChar char="ü"/>
        <a:defRPr sz="2800" kern="1200">
          <a:solidFill>
            <a:schemeClr val="tx1"/>
          </a:solidFill>
          <a:latin typeface="+mn-lt"/>
          <a:ea typeface="+mn-ea"/>
          <a:cs typeface="+mn-cs"/>
        </a:defRPr>
      </a:lvl1pPr>
      <a:lvl2pPr marL="747713" indent="-290513" algn="l" defTabSz="914400" rtl="0" eaLnBrk="1" latinLnBrk="0" hangingPunct="1">
        <a:lnSpc>
          <a:spcPct val="95000"/>
        </a:lnSpc>
        <a:spcBef>
          <a:spcPts val="500"/>
        </a:spcBef>
        <a:buClr>
          <a:schemeClr val="accent1">
            <a:lumMod val="75000"/>
          </a:schemeClr>
        </a:buClr>
        <a:buSzPct val="80000"/>
        <a:buFont typeface="Arial" panose="020B0604020202020204" pitchFamily="34" charset="0"/>
        <a:buChar char="►"/>
        <a:defRPr sz="2400" kern="1200">
          <a:solidFill>
            <a:schemeClr val="accent1">
              <a:lumMod val="75000"/>
            </a:schemeClr>
          </a:solidFill>
          <a:latin typeface="+mn-lt"/>
          <a:ea typeface="+mn-ea"/>
          <a:cs typeface="+mn-cs"/>
        </a:defRPr>
      </a:lvl2pPr>
      <a:lvl3pPr marL="1143000" indent="-228600" algn="l" defTabSz="914400" rtl="0" eaLnBrk="1" latinLnBrk="0" hangingPunct="1">
        <a:lnSpc>
          <a:spcPct val="95000"/>
        </a:lnSpc>
        <a:spcBef>
          <a:spcPts val="500"/>
        </a:spcBef>
        <a:buClr>
          <a:schemeClr val="accent2"/>
        </a:buClr>
        <a:buFont typeface="Arial" panose="020B0604020202020204" pitchFamily="34" charset="0"/>
        <a:buChar char="›"/>
        <a:defRPr sz="2000" kern="1200">
          <a:solidFill>
            <a:schemeClr val="accent1"/>
          </a:solidFill>
          <a:latin typeface="+mn-lt"/>
          <a:ea typeface="+mn-ea"/>
          <a:cs typeface="+mn-cs"/>
        </a:defRPr>
      </a:lvl3pPr>
      <a:lvl4pPr marL="1600200" indent="-228600" algn="l" defTabSz="914400" rtl="0" eaLnBrk="1" latinLnBrk="0" hangingPunct="1">
        <a:lnSpc>
          <a:spcPct val="95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5000"/>
        </a:lnSpc>
        <a:spcBef>
          <a:spcPts val="500"/>
        </a:spcBef>
        <a:buFont typeface="Courier New" panose="02070309020205020404" pitchFamily="49" charset="0"/>
        <a:buChar char="o"/>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41FBE7-0F06-4247-B3D0-A98A85064CDB}"/>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2E68997-15F3-416C-B5DA-25EC8BA7E50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1" name="Group 10">
            <a:extLst>
              <a:ext uri="{FF2B5EF4-FFF2-40B4-BE49-F238E27FC236}">
                <a16:creationId xmlns:a16="http://schemas.microsoft.com/office/drawing/2014/main" id="{0ECBC541-1505-4BF2-A613-0605817C1945}"/>
              </a:ext>
              <a:ext uri="{C183D7F6-B498-43B3-948B-1728B52AA6E4}">
                <adec:decorative xmlns:adec="http://schemas.microsoft.com/office/drawing/2017/decorative" val="1"/>
              </a:ext>
            </a:extLst>
          </p:cNvPr>
          <p:cNvGrpSpPr/>
          <p:nvPr userDrawn="1"/>
        </p:nvGrpSpPr>
        <p:grpSpPr>
          <a:xfrm>
            <a:off x="0" y="0"/>
            <a:ext cx="12192000" cy="6859488"/>
            <a:chOff x="0" y="0"/>
            <a:chExt cx="9144000" cy="6859488"/>
          </a:xfrm>
        </p:grpSpPr>
        <p:sp>
          <p:nvSpPr>
            <p:cNvPr id="7" name="TextBox 6">
              <a:extLst>
                <a:ext uri="{FF2B5EF4-FFF2-40B4-BE49-F238E27FC236}">
                  <a16:creationId xmlns:a16="http://schemas.microsoft.com/office/drawing/2014/main" id="{FA1FDE87-514F-46FA-A32A-90C0FDECD634}"/>
                </a:ext>
                <a:ext uri="{C183D7F6-B498-43B3-948B-1728B52AA6E4}">
                  <adec:decorative xmlns:adec="http://schemas.microsoft.com/office/drawing/2017/decorative" val="1"/>
                </a:ext>
              </a:extLst>
            </p:cNvPr>
            <p:cNvSpPr txBox="1"/>
            <p:nvPr userDrawn="1"/>
          </p:nvSpPr>
          <p:spPr>
            <a:xfrm>
              <a:off x="0" y="0"/>
              <a:ext cx="9144000" cy="307777"/>
            </a:xfrm>
            <a:prstGeom prst="rect">
              <a:avLst/>
            </a:prstGeom>
            <a:solidFill>
              <a:schemeClr val="accent1">
                <a:lumMod val="75000"/>
              </a:schemeClr>
            </a:solidFill>
          </p:spPr>
          <p:txBody>
            <a:bodyPr wrap="square" rtlCol="0">
              <a:spAutoFit/>
            </a:bodyPr>
            <a:lstStyle/>
            <a:p>
              <a:r>
                <a:rPr lang="en-US" sz="1400" dirty="0">
                  <a:solidFill>
                    <a:schemeClr val="bg1"/>
                  </a:solidFill>
                </a:rPr>
                <a:t>How to use this template for 508-compliant presentations: Reference material for maintaining accessibility</a:t>
              </a:r>
            </a:p>
          </p:txBody>
        </p:sp>
        <p:sp>
          <p:nvSpPr>
            <p:cNvPr id="8" name="TextBox 7">
              <a:extLst>
                <a:ext uri="{FF2B5EF4-FFF2-40B4-BE49-F238E27FC236}">
                  <a16:creationId xmlns:a16="http://schemas.microsoft.com/office/drawing/2014/main" id="{B2BFE0FF-A454-43E2-81B3-63CA3486007C}"/>
                </a:ext>
                <a:ext uri="{C183D7F6-B498-43B3-948B-1728B52AA6E4}">
                  <adec:decorative xmlns:adec="http://schemas.microsoft.com/office/drawing/2017/decorative" val="1"/>
                </a:ext>
              </a:extLst>
            </p:cNvPr>
            <p:cNvSpPr txBox="1"/>
            <p:nvPr userDrawn="1"/>
          </p:nvSpPr>
          <p:spPr>
            <a:xfrm>
              <a:off x="0" y="6551711"/>
              <a:ext cx="9144000" cy="307777"/>
            </a:xfrm>
            <a:prstGeom prst="rect">
              <a:avLst/>
            </a:prstGeom>
            <a:solidFill>
              <a:schemeClr val="accent3">
                <a:lumMod val="20000"/>
                <a:lumOff val="80000"/>
              </a:schemeClr>
            </a:solidFill>
          </p:spPr>
          <p:txBody>
            <a:bodyPr wrap="square" rtlCol="0">
              <a:spAutoFit/>
            </a:bodyPr>
            <a:lstStyle/>
            <a:p>
              <a:r>
                <a:rPr lang="en-US" sz="1400" i="1" dirty="0">
                  <a:solidFill>
                    <a:schemeClr val="accent1">
                      <a:lumMod val="75000"/>
                    </a:schemeClr>
                  </a:solidFill>
                </a:rPr>
                <a:t>Should additional guidance be needed, please reach out to the Design Team </a:t>
              </a:r>
              <a:r>
                <a:rPr lang="en-US" sz="1400" b="1" i="1" dirty="0">
                  <a:solidFill>
                    <a:schemeClr val="accent1">
                      <a:lumMod val="50000"/>
                    </a:schemeClr>
                  </a:solidFill>
                </a:rPr>
                <a:t>before</a:t>
              </a:r>
              <a:r>
                <a:rPr lang="en-US" sz="1400" i="1" dirty="0">
                  <a:solidFill>
                    <a:schemeClr val="accent1">
                      <a:lumMod val="75000"/>
                    </a:schemeClr>
                  </a:solidFill>
                </a:rPr>
                <a:t> populating content.</a:t>
              </a:r>
            </a:p>
          </p:txBody>
        </p:sp>
        <p:cxnSp>
          <p:nvCxnSpPr>
            <p:cNvPr id="10" name="Straight Connector 9">
              <a:extLst>
                <a:ext uri="{FF2B5EF4-FFF2-40B4-BE49-F238E27FC236}">
                  <a16:creationId xmlns:a16="http://schemas.microsoft.com/office/drawing/2014/main" id="{77EE08A2-AACC-4EC3-80F8-0B61F85777B0}"/>
                </a:ext>
                <a:ext uri="{C183D7F6-B498-43B3-948B-1728B52AA6E4}">
                  <adec:decorative xmlns:adec="http://schemas.microsoft.com/office/drawing/2017/decorative" val="1"/>
                </a:ext>
              </a:extLst>
            </p:cNvPr>
            <p:cNvCxnSpPr/>
            <p:nvPr userDrawn="1"/>
          </p:nvCxnSpPr>
          <p:spPr>
            <a:xfrm>
              <a:off x="0" y="6560257"/>
              <a:ext cx="9144000" cy="0"/>
            </a:xfrm>
            <a:prstGeom prst="line">
              <a:avLst/>
            </a:prstGeom>
            <a:ln w="15875"/>
          </p:spPr>
          <p:style>
            <a:lnRef idx="1">
              <a:schemeClr val="accent1"/>
            </a:lnRef>
            <a:fillRef idx="0">
              <a:schemeClr val="accent1"/>
            </a:fillRef>
            <a:effectRef idx="0">
              <a:schemeClr val="accent1"/>
            </a:effectRef>
            <a:fontRef idx="minor">
              <a:schemeClr val="tx1"/>
            </a:fontRef>
          </p:style>
        </p:cxnSp>
      </p:grpSp>
    </p:spTree>
    <p:custDataLst>
      <p:tags r:id="rId6"/>
    </p:custDataLst>
    <p:extLst>
      <p:ext uri="{BB962C8B-B14F-4D97-AF65-F5344CB8AC3E}">
        <p14:creationId xmlns:p14="http://schemas.microsoft.com/office/powerpoint/2010/main" val="7850167"/>
      </p:ext>
    </p:extLst>
  </p:cSld>
  <p:clrMap bg1="lt1" tx1="dk1" bg2="lt2" tx2="dk2" accent1="accent1" accent2="accent2" accent3="accent3" accent4="accent4" accent5="accent5" accent6="accent6" hlink="hlink" folHlink="folHlink"/>
  <p:sldLayoutIdLst>
    <p:sldLayoutId id="2147483676" r:id="rId1"/>
    <p:sldLayoutId id="2147483690" r:id="rId2"/>
    <p:sldLayoutId id="2147483688" r:id="rId3"/>
    <p:sldLayoutId id="2147483689" r:id="rId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4.xml"/></Relationships>
</file>

<file path=ppt/slides/_rels/slide1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www.ecfr.gov/cgi-bin/retrieveECFR?gp=&amp;SID=76dd2e6a13352ee2067806755cc7575e&amp;mc=true&amp;n=pt2.1.200&amp;r=PART&amp;ty=HTML#se2.1.200_14"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hyperlink" Target="https://www.ecfr.gov/cgi-bin/retrieveECFR?gp=&amp;SID=76dd2e6a13352ee2067806755cc7575e&amp;mc=true&amp;n=pt2.1.200&amp;r=PART&amp;ty=HTML#se2.1.200_1405"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ecfr.gov/cgi-bin/retrieveECFR?gp=&amp;SID=76dd2e6a13352ee2067806755cc7575e&amp;mc=true&amp;n=pt2.1.200&amp;r=PART&amp;ty=HTML#se2.1.200_128"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s://www.ecfr.gov/cgi-bin/retrieveECFR?gp=&amp;SID=76dd2e6a13352ee2067806755cc7575e&amp;mc=true&amp;n=pt2.1.200&amp;r=PART&amp;ty=HTML#se2.1.200_160"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ecfr.gov/cgi-bin/retrieveECFR?gp=&amp;SID=76dd2e6a13352ee2067806755cc7575e&amp;mc=true&amp;n=pt2.1.200&amp;r=PART&amp;ty=HTML#se2.1.200_144"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Strama.Deborah@dol.gov"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hyperlink" Target="mailto:Watts.Charles@dol.gov"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4.xml.rels><?xml version="1.0" encoding="UTF-8" standalone="yes"?>
<Relationships xmlns="http://schemas.openxmlformats.org/package/2006/relationships"><Relationship Id="rId3" Type="http://schemas.openxmlformats.org/officeDocument/2006/relationships/hyperlink" Target="https://www.ecfr.gov/cgi-bin/text-idx?node=2:1.1.2.2.1&amp;rgn=div5#se2.1.200_1403"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https://www.ecfr.gov/cgi-bin/text-idx?node=2:1.1.2.2.1&amp;rgn=div5#se2.1.200_1405"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ww.ecfr.gov/cgi-bin/retrieveECFR?gp=&amp;SID=76dd2e6a13352ee2067806755cc7575e&amp;mc=true&amp;n=pt2.1.200&amp;r=PART&amp;ty=HTML#se2.1.200_156"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ecfr.gov/cgi-bin/retrieveECFR?gp=&amp;SID=76dd2e6a13352ee2067806755cc7575e&amp;mc=true&amp;n=pt2.1.200&amp;r=PART&amp;ty=HTML#se2.1.200_1414"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ecfr.gov/cgi-bin/retrieveECFR?gp=&amp;SID=76dd2e6a13352ee2067806755cc7575e&amp;mc=true&amp;n=pt2.1.200&amp;r=PART&amp;ty=HTML#se2.1.200_1306"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grantsapplicationandmanagement.workforcegps.org/resources/2018/08/01/15/57/WIOA-Specific-Resources"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hyperlink" Target="https://www.ecfr.gov/cgi-bin/text-idx?node=2:1.1.2.2.1&amp;rgn=div5"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ecfr.gov/cgi-bin/retrieveECFR?gp=1&amp;SID=d3543c46605a7e1e5b104885b1a67e7c&amp;ty=HTML&amp;h=L&amp;mc=true&amp;r=PART&amp;n=pt2.1.2900"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26.xml"/><Relationship Id="rId4" Type="http://schemas.openxmlformats.org/officeDocument/2006/relationships/image" Target="../media/image33.jp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4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46.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ags" Target="../tags/tag30.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xml"/><Relationship Id="rId1" Type="http://schemas.openxmlformats.org/officeDocument/2006/relationships/tags" Target="../tags/tag32.xml"/><Relationship Id="rId6" Type="http://schemas.openxmlformats.org/officeDocument/2006/relationships/hyperlink" Target="http://www.dol.gov/oasam/boc/dcd/" TargetMode="External"/><Relationship Id="rId5" Type="http://schemas.openxmlformats.org/officeDocument/2006/relationships/hyperlink" Target="http://rtes.psc.gov/" TargetMode="External"/><Relationship Id="rId4" Type="http://schemas.openxmlformats.org/officeDocument/2006/relationships/hyperlink" Target="https://www.ecfr.gov/cgi-bin/retrieveECFR?gp=&amp;SID=76dd2e6a13352ee2067806755cc7575e&amp;mc=true&amp;n=pt2.1.200&amp;r=PART&amp;ty=HTML#se2.1.200_119"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xml"/><Relationship Id="rId1" Type="http://schemas.openxmlformats.org/officeDocument/2006/relationships/tags" Target="../tags/tag33.xml"/><Relationship Id="rId4" Type="http://schemas.openxmlformats.org/officeDocument/2006/relationships/hyperlink" Target="https://www.ecfr.gov/cgi-bin/retrieveECFR?gp=&amp;SID=76dd2e6a13352ee2067806755cc7575e&amp;mc=true&amp;n=pt2.1.200&amp;r=PART&amp;ty=HTML#se2.1.200_1414" TargetMode="Externa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2.xml"/><Relationship Id="rId1" Type="http://schemas.openxmlformats.org/officeDocument/2006/relationships/tags" Target="../tags/tag35.xml"/><Relationship Id="rId4" Type="http://schemas.openxmlformats.org/officeDocument/2006/relationships/image" Target="../media/image34.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s://www.ecfr.gov/cgi-bin/retrieveECFR?gp=&amp;SID=76dd2e6a13352ee2067806755cc7575e&amp;mc=true&amp;n=pt2.1.200&amp;r=PART&amp;ty=HTML#se2.1.200_1403" TargetMode="External"/><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hyperlink" Target="https://www.doleta.gov/grants/pdf/2018_Core_Monitoring_Guide.pdf" TargetMode="External"/><Relationship Id="rId2" Type="http://schemas.openxmlformats.org/officeDocument/2006/relationships/notesSlide" Target="../notesSlides/notesSlide60.xml"/><Relationship Id="rId1" Type="http://schemas.openxmlformats.org/officeDocument/2006/relationships/slideLayout" Target="../slideLayouts/slideLayout11.xml"/><Relationship Id="rId5" Type="http://schemas.openxmlformats.org/officeDocument/2006/relationships/hyperlink" Target="https://www.ecfr.gov/cgi-bin/retrieveECFR?gp=&amp;SID=b0a4ed4205a054730d41d2de6f8ad7ad&amp;mc=true&amp;n=pt2.1.200&amp;r=PART&amp;ty=HTML" TargetMode="External"/><Relationship Id="rId4" Type="http://schemas.openxmlformats.org/officeDocument/2006/relationships/hyperlink" Target="https://doleta.gov/grants/resources.cfm" TargetMode="External"/></Relationships>
</file>

<file path=ppt/slides/_rels/slide61.xml.rels><?xml version="1.0" encoding="UTF-8" standalone="yes"?>
<Relationships xmlns="http://schemas.openxmlformats.org/package/2006/relationships"><Relationship Id="rId3" Type="http://schemas.openxmlformats.org/officeDocument/2006/relationships/hyperlink" Target="https://www.careeronestop.org/LocalHelp/service-locator.aspx" TargetMode="External"/><Relationship Id="rId2" Type="http://schemas.openxmlformats.org/officeDocument/2006/relationships/notesSlide" Target="../notesSlides/notesSlide61.xml"/><Relationship Id="rId1" Type="http://schemas.openxmlformats.org/officeDocument/2006/relationships/slideLayout" Target="../slideLayouts/slideLayout11.xml"/><Relationship Id="rId6" Type="http://schemas.openxmlformats.org/officeDocument/2006/relationships/hyperlink" Target="http://workforcegps.org/" TargetMode="External"/><Relationship Id="rId5" Type="http://schemas.openxmlformats.org/officeDocument/2006/relationships/hyperlink" Target="https://grantsapplicationandmanagement.workforcegps.org/" TargetMode="External"/><Relationship Id="rId4" Type="http://schemas.openxmlformats.org/officeDocument/2006/relationships/hyperlink" Target="https://doleta.gov/grants/" TargetMode="External"/></Relationships>
</file>

<file path=ppt/slides/_rels/slide6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ecfr.gov/cgi-bin/retrieveECFR?gp=&amp;SID=76dd2e6a13352ee2067806755cc7575e&amp;mc=true&amp;n=pt2.1.200&amp;r=PART&amp;ty=HTML#se2.1.200_1413"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07425-8373-44FE-992C-78381B8466F9}"/>
              </a:ext>
            </a:extLst>
          </p:cNvPr>
          <p:cNvSpPr>
            <a:spLocks noGrp="1"/>
          </p:cNvSpPr>
          <p:nvPr>
            <p:ph type="ctrTitle"/>
          </p:nvPr>
        </p:nvSpPr>
        <p:spPr/>
        <p:txBody>
          <a:bodyPr/>
          <a:lstStyle/>
          <a:p>
            <a:r>
              <a:rPr lang="en-US" dirty="0"/>
              <a:t>Cost Allocation and Indirect Costs</a:t>
            </a:r>
          </a:p>
        </p:txBody>
      </p:sp>
      <p:sp>
        <p:nvSpPr>
          <p:cNvPr id="3" name="Subtitle 2">
            <a:extLst>
              <a:ext uri="{FF2B5EF4-FFF2-40B4-BE49-F238E27FC236}">
                <a16:creationId xmlns:a16="http://schemas.microsoft.com/office/drawing/2014/main" id="{6A14F009-65EA-482C-9906-3954D98FA37A}"/>
              </a:ext>
            </a:extLst>
          </p:cNvPr>
          <p:cNvSpPr>
            <a:spLocks noGrp="1"/>
          </p:cNvSpPr>
          <p:nvPr>
            <p:ph type="subTitle" idx="1"/>
          </p:nvPr>
        </p:nvSpPr>
        <p:spPr/>
        <p:txBody>
          <a:bodyPr>
            <a:normAutofit/>
          </a:bodyPr>
          <a:lstStyle/>
          <a:p>
            <a:pPr>
              <a:spcBef>
                <a:spcPts val="600"/>
              </a:spcBef>
            </a:pPr>
            <a:r>
              <a:rPr lang="en-US" sz="3600" b="1" dirty="0"/>
              <a:t>SMART 3.0 Training</a:t>
            </a:r>
          </a:p>
          <a:p>
            <a:pPr>
              <a:spcBef>
                <a:spcPts val="600"/>
              </a:spcBef>
            </a:pPr>
            <a:r>
              <a:rPr lang="en-US" sz="2800" dirty="0"/>
              <a:t>November 14, 2019</a:t>
            </a:r>
          </a:p>
        </p:txBody>
      </p:sp>
    </p:spTree>
    <p:custDataLst>
      <p:tags r:id="rId1"/>
    </p:custDataLst>
    <p:extLst>
      <p:ext uri="{BB962C8B-B14F-4D97-AF65-F5344CB8AC3E}">
        <p14:creationId xmlns:p14="http://schemas.microsoft.com/office/powerpoint/2010/main" val="29469337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Calculation - Indirect Cost Rate</a:t>
            </a:r>
          </a:p>
        </p:txBody>
      </p:sp>
      <p:sp>
        <p:nvSpPr>
          <p:cNvPr id="3" name="Content Placeholder 2"/>
          <p:cNvSpPr>
            <a:spLocks noGrp="1"/>
          </p:cNvSpPr>
          <p:nvPr>
            <p:ph idx="1"/>
          </p:nvPr>
        </p:nvSpPr>
        <p:spPr>
          <a:xfrm>
            <a:off x="749300" y="2413261"/>
            <a:ext cx="10924540" cy="3763701"/>
          </a:xfrm>
        </p:spPr>
        <p:txBody>
          <a:bodyPr/>
          <a:lstStyle/>
          <a:p>
            <a:pPr marL="457200" indent="-350838" defTabSz="854075" eaLnBrk="0" fontAlgn="base" hangingPunct="0">
              <a:lnSpc>
                <a:spcPct val="100000"/>
              </a:lnSpc>
              <a:spcBef>
                <a:spcPct val="0"/>
              </a:spcBef>
              <a:spcAft>
                <a:spcPct val="0"/>
              </a:spcAft>
              <a:buClr>
                <a:srgbClr val="83992A"/>
              </a:buClr>
              <a:buSzPct val="115000"/>
              <a:buNone/>
            </a:pPr>
            <a:r>
              <a:rPr lang="en-US" altLang="en-US" sz="3600" kern="0" dirty="0">
                <a:solidFill>
                  <a:srgbClr val="000000"/>
                </a:solidFill>
                <a:cs typeface="Arial"/>
              </a:rPr>
              <a:t>  Indirect Costs   </a:t>
            </a:r>
          </a:p>
          <a:p>
            <a:pPr marL="457200" indent="-350838" defTabSz="854075" eaLnBrk="0" fontAlgn="base" hangingPunct="0">
              <a:lnSpc>
                <a:spcPct val="100000"/>
              </a:lnSpc>
              <a:spcBef>
                <a:spcPct val="0"/>
              </a:spcBef>
              <a:spcAft>
                <a:spcPct val="0"/>
              </a:spcAft>
              <a:buClr>
                <a:srgbClr val="83992A"/>
              </a:buClr>
              <a:buSzPct val="115000"/>
              <a:buNone/>
            </a:pPr>
            <a:r>
              <a:rPr lang="en-US" altLang="en-US" sz="3600" kern="0" dirty="0">
                <a:solidFill>
                  <a:srgbClr val="000000"/>
                </a:solidFill>
                <a:cs typeface="Arial"/>
              </a:rPr>
              <a:t>---------------------  =  RATE</a:t>
            </a:r>
          </a:p>
          <a:p>
            <a:pPr marL="457200" indent="-350838" defTabSz="854075" eaLnBrk="0" fontAlgn="base" hangingPunct="0">
              <a:lnSpc>
                <a:spcPct val="100000"/>
              </a:lnSpc>
              <a:spcBef>
                <a:spcPct val="0"/>
              </a:spcBef>
              <a:spcAft>
                <a:spcPct val="0"/>
              </a:spcAft>
              <a:buClr>
                <a:srgbClr val="83992A"/>
              </a:buClr>
              <a:buSzPct val="115000"/>
              <a:buNone/>
            </a:pPr>
            <a:r>
              <a:rPr lang="en-US" altLang="en-US" sz="3600" kern="0" dirty="0">
                <a:solidFill>
                  <a:srgbClr val="000000"/>
                </a:solidFill>
                <a:cs typeface="Arial"/>
              </a:rPr>
              <a:t>   Direct Costs</a:t>
            </a:r>
          </a:p>
        </p:txBody>
      </p:sp>
      <p:pic>
        <p:nvPicPr>
          <p:cNvPr id="2050" name="Picture 2" descr="person using calculator">
            <a:extLst>
              <a:ext uri="{FF2B5EF4-FFF2-40B4-BE49-F238E27FC236}">
                <a16:creationId xmlns:a16="http://schemas.microsoft.com/office/drawing/2014/main" id="{3400E75E-EB09-4655-95FC-CDCFB80ACCE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547120" y="2065625"/>
            <a:ext cx="4286250" cy="286321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8CAC4877-35EF-46DB-9121-DE0A85E59B13}"/>
              </a:ext>
            </a:extLst>
          </p:cNvPr>
          <p:cNvSpPr>
            <a:spLocks noGrp="1"/>
          </p:cNvSpPr>
          <p:nvPr>
            <p:ph type="sldNum" sz="quarter" idx="12"/>
          </p:nvPr>
        </p:nvSpPr>
        <p:spPr/>
        <p:txBody>
          <a:bodyPr/>
          <a:lstStyle/>
          <a:p>
            <a:fld id="{AEF1280C-1E94-430E-A516-D051ECA45720}" type="slidenum">
              <a:rPr lang="en-US" smtClean="0"/>
              <a:t>10</a:t>
            </a:fld>
            <a:endParaRPr lang="en-US" dirty="0"/>
          </a:p>
        </p:txBody>
      </p:sp>
    </p:spTree>
    <p:extLst>
      <p:ext uri="{BB962C8B-B14F-4D97-AF65-F5344CB8AC3E}">
        <p14:creationId xmlns:p14="http://schemas.microsoft.com/office/powerpoint/2010/main" val="20572617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Simple Example - Rent and Utilities for 3 Grants</a:t>
            </a:r>
          </a:p>
        </p:txBody>
      </p:sp>
      <p:pic>
        <p:nvPicPr>
          <p:cNvPr id="7" name="Content Placeholder 6" descr="Example table of Allocation of Indirect Costs"/>
          <p:cNvPicPr>
            <a:picLocks noGrp="1" noChangeAspect="1"/>
          </p:cNvPicPr>
          <p:nvPr>
            <p:ph idx="1"/>
          </p:nvPr>
        </p:nvPicPr>
        <p:blipFill>
          <a:blip r:embed="rId3"/>
          <a:stretch>
            <a:fillRect/>
          </a:stretch>
        </p:blipFill>
        <p:spPr>
          <a:xfrm>
            <a:off x="1292546" y="1447657"/>
            <a:ext cx="9230566" cy="4685120"/>
          </a:xfrm>
          <a:prstGeom prst="rect">
            <a:avLst/>
          </a:prstGeom>
        </p:spPr>
      </p:pic>
      <p:sp>
        <p:nvSpPr>
          <p:cNvPr id="3" name="Slide Number Placeholder 2">
            <a:extLst>
              <a:ext uri="{FF2B5EF4-FFF2-40B4-BE49-F238E27FC236}">
                <a16:creationId xmlns:a16="http://schemas.microsoft.com/office/drawing/2014/main" id="{7D36E927-59D6-4C46-A791-3716B4BF6E7B}"/>
              </a:ext>
            </a:extLst>
          </p:cNvPr>
          <p:cNvSpPr>
            <a:spLocks noGrp="1"/>
          </p:cNvSpPr>
          <p:nvPr>
            <p:ph type="sldNum" sz="quarter" idx="12"/>
          </p:nvPr>
        </p:nvSpPr>
        <p:spPr/>
        <p:txBody>
          <a:bodyPr/>
          <a:lstStyle/>
          <a:p>
            <a:fld id="{AEF1280C-1E94-430E-A516-D051ECA45720}" type="slidenum">
              <a:rPr lang="en-US" smtClean="0"/>
              <a:t>11</a:t>
            </a:fld>
            <a:endParaRPr lang="en-US" dirty="0"/>
          </a:p>
        </p:txBody>
      </p:sp>
    </p:spTree>
    <p:extLst>
      <p:ext uri="{BB962C8B-B14F-4D97-AF65-F5344CB8AC3E}">
        <p14:creationId xmlns:p14="http://schemas.microsoft.com/office/powerpoint/2010/main" val="30198470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Simple Example – Office or One Stop Center Reception Costs for 3 Grants</a:t>
            </a:r>
          </a:p>
        </p:txBody>
      </p:sp>
      <p:pic>
        <p:nvPicPr>
          <p:cNvPr id="3" name="Content Placeholder 2" descr="Example table of Allocation of Indirect Costs"/>
          <p:cNvPicPr>
            <a:picLocks noGrp="1" noChangeAspect="1"/>
          </p:cNvPicPr>
          <p:nvPr>
            <p:ph idx="1"/>
          </p:nvPr>
        </p:nvPicPr>
        <p:blipFill>
          <a:blip r:embed="rId3"/>
          <a:stretch>
            <a:fillRect/>
          </a:stretch>
        </p:blipFill>
        <p:spPr>
          <a:xfrm>
            <a:off x="1557858" y="1432660"/>
            <a:ext cx="8746218" cy="4868094"/>
          </a:xfrm>
          <a:prstGeom prst="rect">
            <a:avLst/>
          </a:prstGeom>
        </p:spPr>
      </p:pic>
      <p:sp>
        <p:nvSpPr>
          <p:cNvPr id="4" name="Slide Number Placeholder 3">
            <a:extLst>
              <a:ext uri="{FF2B5EF4-FFF2-40B4-BE49-F238E27FC236}">
                <a16:creationId xmlns:a16="http://schemas.microsoft.com/office/drawing/2014/main" id="{B1FAAB70-C282-4E3F-92CF-5B81DC2474D4}"/>
              </a:ext>
            </a:extLst>
          </p:cNvPr>
          <p:cNvSpPr>
            <a:spLocks noGrp="1"/>
          </p:cNvSpPr>
          <p:nvPr>
            <p:ph type="sldNum" sz="quarter" idx="12"/>
          </p:nvPr>
        </p:nvSpPr>
        <p:spPr/>
        <p:txBody>
          <a:bodyPr/>
          <a:lstStyle/>
          <a:p>
            <a:fld id="{AEF1280C-1E94-430E-A516-D051ECA45720}" type="slidenum">
              <a:rPr lang="en-US" smtClean="0"/>
              <a:t>12</a:t>
            </a:fld>
            <a:endParaRPr lang="en-US" dirty="0"/>
          </a:p>
        </p:txBody>
      </p:sp>
    </p:spTree>
    <p:extLst>
      <p:ext uri="{BB962C8B-B14F-4D97-AF65-F5344CB8AC3E}">
        <p14:creationId xmlns:p14="http://schemas.microsoft.com/office/powerpoint/2010/main" val="30019136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956F0-EA36-485F-B80D-ED53B047E15C}"/>
              </a:ext>
            </a:extLst>
          </p:cNvPr>
          <p:cNvSpPr>
            <a:spLocks noGrp="1"/>
          </p:cNvSpPr>
          <p:nvPr>
            <p:ph type="title"/>
          </p:nvPr>
        </p:nvSpPr>
        <p:spPr/>
        <p:txBody>
          <a:bodyPr/>
          <a:lstStyle/>
          <a:p>
            <a:r>
              <a:rPr lang="en-US" dirty="0"/>
              <a:t>Knowledge Check – Questions </a:t>
            </a:r>
          </a:p>
        </p:txBody>
      </p:sp>
      <p:sp>
        <p:nvSpPr>
          <p:cNvPr id="3" name="Content Placeholder 2">
            <a:extLst>
              <a:ext uri="{FF2B5EF4-FFF2-40B4-BE49-F238E27FC236}">
                <a16:creationId xmlns:a16="http://schemas.microsoft.com/office/drawing/2014/main" id="{18867FC4-CA30-4A38-8236-E2819DE9EDBC}"/>
              </a:ext>
            </a:extLst>
          </p:cNvPr>
          <p:cNvSpPr>
            <a:spLocks noGrp="1"/>
          </p:cNvSpPr>
          <p:nvPr>
            <p:ph idx="1"/>
          </p:nvPr>
        </p:nvSpPr>
        <p:spPr>
          <a:xfrm>
            <a:off x="518160" y="1480007"/>
            <a:ext cx="11155680" cy="4696955"/>
          </a:xfrm>
        </p:spPr>
        <p:txBody>
          <a:bodyPr/>
          <a:lstStyle/>
          <a:p>
            <a:r>
              <a:rPr lang="en-US" dirty="0"/>
              <a:t>Which of the following are direct costs?</a:t>
            </a:r>
          </a:p>
          <a:p>
            <a:pPr lvl="1"/>
            <a:r>
              <a:rPr lang="en-US" dirty="0"/>
              <a:t>A. Supplies used by a case manager (who only works with your grant participants) </a:t>
            </a:r>
          </a:p>
          <a:p>
            <a:pPr lvl="1"/>
            <a:r>
              <a:rPr lang="en-US" dirty="0"/>
              <a:t>B. Salaries of Administrative staff</a:t>
            </a:r>
          </a:p>
          <a:p>
            <a:pPr lvl="1"/>
            <a:r>
              <a:rPr lang="en-US" dirty="0"/>
              <a:t>C. Space occupied by the accounting staff </a:t>
            </a:r>
          </a:p>
          <a:p>
            <a:pPr lvl="1"/>
            <a:r>
              <a:rPr lang="en-US" dirty="0"/>
              <a:t>D. Square footage of space occupied by a case manager (who only works with your grant participants) </a:t>
            </a:r>
          </a:p>
          <a:p>
            <a:pPr lvl="1"/>
            <a:r>
              <a:rPr lang="en-US" dirty="0"/>
              <a:t>E.  A and D</a:t>
            </a:r>
          </a:p>
          <a:p>
            <a:pPr lvl="1"/>
            <a:endParaRPr lang="en-US" dirty="0"/>
          </a:p>
        </p:txBody>
      </p:sp>
      <p:sp>
        <p:nvSpPr>
          <p:cNvPr id="4" name="Slide Number Placeholder 3">
            <a:extLst>
              <a:ext uri="{FF2B5EF4-FFF2-40B4-BE49-F238E27FC236}">
                <a16:creationId xmlns:a16="http://schemas.microsoft.com/office/drawing/2014/main" id="{189B0FDB-FE3C-42BE-8BD4-6EF430108990}"/>
              </a:ext>
            </a:extLst>
          </p:cNvPr>
          <p:cNvSpPr>
            <a:spLocks noGrp="1"/>
          </p:cNvSpPr>
          <p:nvPr>
            <p:ph type="sldNum" sz="quarter" idx="12"/>
          </p:nvPr>
        </p:nvSpPr>
        <p:spPr/>
        <p:txBody>
          <a:bodyPr/>
          <a:lstStyle/>
          <a:p>
            <a:fld id="{AEF1280C-1E94-430E-A516-D051ECA45720}" type="slidenum">
              <a:rPr lang="en-US" smtClean="0"/>
              <a:t>13</a:t>
            </a:fld>
            <a:endParaRPr lang="en-US" dirty="0"/>
          </a:p>
        </p:txBody>
      </p:sp>
    </p:spTree>
    <p:extLst>
      <p:ext uri="{BB962C8B-B14F-4D97-AF65-F5344CB8AC3E}">
        <p14:creationId xmlns:p14="http://schemas.microsoft.com/office/powerpoint/2010/main" val="14721695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956F0-EA36-485F-B80D-ED53B047E15C}"/>
              </a:ext>
            </a:extLst>
          </p:cNvPr>
          <p:cNvSpPr>
            <a:spLocks noGrp="1"/>
          </p:cNvSpPr>
          <p:nvPr>
            <p:ph type="title"/>
          </p:nvPr>
        </p:nvSpPr>
        <p:spPr/>
        <p:txBody>
          <a:bodyPr/>
          <a:lstStyle/>
          <a:p>
            <a:r>
              <a:rPr lang="en-US" dirty="0"/>
              <a:t>Knowledge Check – Answers</a:t>
            </a:r>
          </a:p>
        </p:txBody>
      </p:sp>
      <p:sp>
        <p:nvSpPr>
          <p:cNvPr id="3" name="Content Placeholder 2">
            <a:extLst>
              <a:ext uri="{FF2B5EF4-FFF2-40B4-BE49-F238E27FC236}">
                <a16:creationId xmlns:a16="http://schemas.microsoft.com/office/drawing/2014/main" id="{18867FC4-CA30-4A38-8236-E2819DE9EDBC}"/>
              </a:ext>
            </a:extLst>
          </p:cNvPr>
          <p:cNvSpPr>
            <a:spLocks noGrp="1"/>
          </p:cNvSpPr>
          <p:nvPr>
            <p:ph idx="1"/>
          </p:nvPr>
        </p:nvSpPr>
        <p:spPr>
          <a:xfrm>
            <a:off x="518160" y="1480007"/>
            <a:ext cx="11155680" cy="4696955"/>
          </a:xfrm>
        </p:spPr>
        <p:txBody>
          <a:bodyPr/>
          <a:lstStyle/>
          <a:p>
            <a:r>
              <a:rPr lang="en-US" dirty="0"/>
              <a:t>Which of the following are indirect costs and which are direct costs?</a:t>
            </a:r>
          </a:p>
          <a:p>
            <a:pPr lvl="1"/>
            <a:r>
              <a:rPr lang="en-US" dirty="0"/>
              <a:t>A. Supplies used by a case manager (who only works with your grant participants) </a:t>
            </a:r>
            <a:r>
              <a:rPr lang="en-US" b="1" i="1" dirty="0">
                <a:solidFill>
                  <a:schemeClr val="accent2"/>
                </a:solidFill>
              </a:rPr>
              <a:t>Direct Cost</a:t>
            </a:r>
          </a:p>
          <a:p>
            <a:pPr lvl="1"/>
            <a:r>
              <a:rPr lang="en-US" dirty="0"/>
              <a:t>B. Salaries of Administrative staff  </a:t>
            </a:r>
            <a:r>
              <a:rPr lang="en-US" b="1" i="1" dirty="0">
                <a:solidFill>
                  <a:schemeClr val="accent2"/>
                </a:solidFill>
              </a:rPr>
              <a:t>Indirect Cost</a:t>
            </a:r>
          </a:p>
          <a:p>
            <a:pPr lvl="1"/>
            <a:r>
              <a:rPr lang="en-US" dirty="0"/>
              <a:t>C.  Space occupied by accounting staff  </a:t>
            </a:r>
            <a:r>
              <a:rPr lang="en-US" b="1" i="1" dirty="0">
                <a:solidFill>
                  <a:schemeClr val="accent2"/>
                </a:solidFill>
              </a:rPr>
              <a:t>Indirect Cost</a:t>
            </a:r>
          </a:p>
          <a:p>
            <a:pPr lvl="1"/>
            <a:r>
              <a:rPr lang="en-US" dirty="0"/>
              <a:t>D. Square footage of space occupied by a case manager (who only works with your grant participants)  </a:t>
            </a:r>
            <a:r>
              <a:rPr lang="en-US" b="1" i="1" dirty="0">
                <a:solidFill>
                  <a:schemeClr val="accent2"/>
                </a:solidFill>
              </a:rPr>
              <a:t>Direct Cost</a:t>
            </a:r>
          </a:p>
          <a:p>
            <a:pPr lvl="1"/>
            <a:r>
              <a:rPr lang="en-US" b="1" i="1" dirty="0">
                <a:solidFill>
                  <a:schemeClr val="accent2"/>
                </a:solidFill>
              </a:rPr>
              <a:t>E.  A&amp;D   (ANSWER E)</a:t>
            </a:r>
          </a:p>
        </p:txBody>
      </p:sp>
      <p:sp>
        <p:nvSpPr>
          <p:cNvPr id="4" name="Slide Number Placeholder 3">
            <a:extLst>
              <a:ext uri="{FF2B5EF4-FFF2-40B4-BE49-F238E27FC236}">
                <a16:creationId xmlns:a16="http://schemas.microsoft.com/office/drawing/2014/main" id="{189B0FDB-FE3C-42BE-8BD4-6EF430108990}"/>
              </a:ext>
            </a:extLst>
          </p:cNvPr>
          <p:cNvSpPr>
            <a:spLocks noGrp="1"/>
          </p:cNvSpPr>
          <p:nvPr>
            <p:ph type="sldNum" sz="quarter" idx="12"/>
          </p:nvPr>
        </p:nvSpPr>
        <p:spPr/>
        <p:txBody>
          <a:bodyPr/>
          <a:lstStyle/>
          <a:p>
            <a:fld id="{AEF1280C-1E94-430E-A516-D051ECA45720}" type="slidenum">
              <a:rPr lang="en-US" smtClean="0"/>
              <a:t>14</a:t>
            </a:fld>
            <a:endParaRPr lang="en-US" dirty="0"/>
          </a:p>
        </p:txBody>
      </p:sp>
    </p:spTree>
    <p:extLst>
      <p:ext uri="{BB962C8B-B14F-4D97-AF65-F5344CB8AC3E}">
        <p14:creationId xmlns:p14="http://schemas.microsoft.com/office/powerpoint/2010/main" val="35654212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C53D1-91A2-4E46-B698-D5C2E08F41D8}"/>
              </a:ext>
            </a:extLst>
          </p:cNvPr>
          <p:cNvSpPr>
            <a:spLocks noGrp="1"/>
          </p:cNvSpPr>
          <p:nvPr>
            <p:ph type="title"/>
          </p:nvPr>
        </p:nvSpPr>
        <p:spPr/>
        <p:txBody>
          <a:bodyPr/>
          <a:lstStyle/>
          <a:p>
            <a:r>
              <a:rPr lang="en-US" dirty="0"/>
              <a:t>Cost Allocation</a:t>
            </a:r>
          </a:p>
        </p:txBody>
      </p:sp>
      <p:sp>
        <p:nvSpPr>
          <p:cNvPr id="4" name="Slide Number Placeholder 3">
            <a:extLst>
              <a:ext uri="{FF2B5EF4-FFF2-40B4-BE49-F238E27FC236}">
                <a16:creationId xmlns:a16="http://schemas.microsoft.com/office/drawing/2014/main" id="{FB3B40DC-ACF8-411E-AD52-6078DC462DDC}"/>
              </a:ext>
            </a:extLst>
          </p:cNvPr>
          <p:cNvSpPr>
            <a:spLocks noGrp="1"/>
          </p:cNvSpPr>
          <p:nvPr>
            <p:ph type="sldNum" sz="quarter" idx="12"/>
          </p:nvPr>
        </p:nvSpPr>
        <p:spPr/>
        <p:txBody>
          <a:bodyPr/>
          <a:lstStyle/>
          <a:p>
            <a:fld id="{AEF1280C-1E94-430E-A516-D051ECA45720}" type="slidenum">
              <a:rPr lang="en-US" smtClean="0"/>
              <a:pPr/>
              <a:t>15</a:t>
            </a:fld>
            <a:endParaRPr lang="en-US" dirty="0"/>
          </a:p>
        </p:txBody>
      </p:sp>
    </p:spTree>
    <p:extLst>
      <p:ext uri="{BB962C8B-B14F-4D97-AF65-F5344CB8AC3E}">
        <p14:creationId xmlns:p14="http://schemas.microsoft.com/office/powerpoint/2010/main" val="26407610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E76A0-5F43-4F60-AF3F-7399EB6B6D70}"/>
              </a:ext>
            </a:extLst>
          </p:cNvPr>
          <p:cNvSpPr>
            <a:spLocks noGrp="1"/>
          </p:cNvSpPr>
          <p:nvPr>
            <p:ph type="title"/>
          </p:nvPr>
        </p:nvSpPr>
        <p:spPr/>
        <p:txBody>
          <a:bodyPr>
            <a:normAutofit/>
          </a:bodyPr>
          <a:lstStyle/>
          <a:p>
            <a:pPr>
              <a:defRPr/>
            </a:pPr>
            <a:r>
              <a:rPr lang="en-US" dirty="0">
                <a:latin typeface="+mn-lt"/>
              </a:rPr>
              <a:t>Cost Allocation – Definition </a:t>
            </a:r>
            <a:endParaRPr lang="en-US" dirty="0"/>
          </a:p>
        </p:txBody>
      </p:sp>
      <p:sp>
        <p:nvSpPr>
          <p:cNvPr id="4" name="Content Placeholder 3">
            <a:extLst>
              <a:ext uri="{FF2B5EF4-FFF2-40B4-BE49-F238E27FC236}">
                <a16:creationId xmlns:a16="http://schemas.microsoft.com/office/drawing/2014/main" id="{FBA0E89D-5769-46EE-942B-294F892C1A56}"/>
              </a:ext>
            </a:extLst>
          </p:cNvPr>
          <p:cNvSpPr>
            <a:spLocks noGrp="1"/>
          </p:cNvSpPr>
          <p:nvPr>
            <p:ph idx="1"/>
          </p:nvPr>
        </p:nvSpPr>
        <p:spPr>
          <a:xfrm>
            <a:off x="518160" y="1473797"/>
            <a:ext cx="7453256" cy="4703165"/>
          </a:xfrm>
        </p:spPr>
        <p:txBody>
          <a:bodyPr/>
          <a:lstStyle/>
          <a:p>
            <a:pPr marL="0" indent="0">
              <a:spcBef>
                <a:spcPts val="1200"/>
              </a:spcBef>
              <a:buNone/>
            </a:pPr>
            <a:r>
              <a:rPr lang="en-US" dirty="0">
                <a:hlinkClick r:id="rId3"/>
              </a:rPr>
              <a:t>2 CFR 200.4</a:t>
            </a:r>
            <a:endParaRPr lang="en-US" dirty="0"/>
          </a:p>
          <a:p>
            <a:pPr marL="0" indent="0">
              <a:spcBef>
                <a:spcPts val="1200"/>
              </a:spcBef>
              <a:buNone/>
            </a:pPr>
            <a:r>
              <a:rPr lang="en-US" dirty="0"/>
              <a:t>Cost Allocation means the process of assigning a cost, or a group of costs, to one or more cost objective(s), in reasonable proportion to the benefit provided or other equitable relationship. The process may entail assigning a cost(s) directly to a final cost objective or through one or more intermediate cost objectives.</a:t>
            </a:r>
          </a:p>
        </p:txBody>
      </p:sp>
      <p:pic>
        <p:nvPicPr>
          <p:cNvPr id="8" name="Picture 7" descr="image showing 3 types of cost allocation: Direct, Indirect, and Shared Costs">
            <a:extLst>
              <a:ext uri="{FF2B5EF4-FFF2-40B4-BE49-F238E27FC236}">
                <a16:creationId xmlns:a16="http://schemas.microsoft.com/office/drawing/2014/main" id="{C2F11C74-0018-4E07-B868-C9454B0D38E1}"/>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164884" y="1333028"/>
            <a:ext cx="3229927" cy="4876556"/>
          </a:xfrm>
          <a:prstGeom prst="rect">
            <a:avLst/>
          </a:prstGeom>
        </p:spPr>
      </p:pic>
      <p:sp>
        <p:nvSpPr>
          <p:cNvPr id="3" name="Slide Number Placeholder 2">
            <a:extLst>
              <a:ext uri="{FF2B5EF4-FFF2-40B4-BE49-F238E27FC236}">
                <a16:creationId xmlns:a16="http://schemas.microsoft.com/office/drawing/2014/main" id="{BA196678-724B-4700-835F-1700B13EF0AA}"/>
              </a:ext>
            </a:extLst>
          </p:cNvPr>
          <p:cNvSpPr>
            <a:spLocks noGrp="1"/>
          </p:cNvSpPr>
          <p:nvPr>
            <p:ph type="sldNum" sz="quarter" idx="12"/>
          </p:nvPr>
        </p:nvSpPr>
        <p:spPr/>
        <p:txBody>
          <a:bodyPr/>
          <a:lstStyle/>
          <a:p>
            <a:fld id="{AEF1280C-1E94-430E-A516-D051ECA45720}" type="slidenum">
              <a:rPr lang="en-US" smtClean="0"/>
              <a:t>16</a:t>
            </a:fld>
            <a:endParaRPr lang="en-US" dirty="0"/>
          </a:p>
        </p:txBody>
      </p:sp>
    </p:spTree>
    <p:extLst>
      <p:ext uri="{BB962C8B-B14F-4D97-AF65-F5344CB8AC3E}">
        <p14:creationId xmlns:p14="http://schemas.microsoft.com/office/powerpoint/2010/main" val="14166519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Allocable Costs</a:t>
            </a:r>
          </a:p>
        </p:txBody>
      </p:sp>
      <p:sp>
        <p:nvSpPr>
          <p:cNvPr id="38914" name="Content Placeholder 4"/>
          <p:cNvSpPr>
            <a:spLocks noGrp="1"/>
          </p:cNvSpPr>
          <p:nvPr>
            <p:ph idx="1"/>
          </p:nvPr>
        </p:nvSpPr>
        <p:spPr bwMode="auto">
          <a:xfrm>
            <a:off x="518160" y="1371600"/>
            <a:ext cx="11155680" cy="480536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2500" lnSpcReduction="10000"/>
          </a:bodyPr>
          <a:lstStyle/>
          <a:p>
            <a:pPr marL="0" indent="0">
              <a:spcBef>
                <a:spcPts val="1200"/>
              </a:spcBef>
              <a:buNone/>
            </a:pPr>
            <a:r>
              <a:rPr lang="en-US" dirty="0">
                <a:hlinkClick r:id="rId3"/>
              </a:rPr>
              <a:t>2 CFR 200.405</a:t>
            </a:r>
            <a:r>
              <a:rPr lang="en-US" dirty="0"/>
              <a:t> </a:t>
            </a:r>
          </a:p>
          <a:p>
            <a:pPr>
              <a:spcBef>
                <a:spcPts val="1200"/>
              </a:spcBef>
            </a:pPr>
            <a:r>
              <a:rPr lang="en-US" altLang="en-US" dirty="0"/>
              <a:t>Allocable Costs   A cost is allocable to a particular Federal award or other cost objective if the goods or services involved are chargeable or assignable to that Federal award or cost objective in accordance with relative benefits received.</a:t>
            </a:r>
            <a:r>
              <a:rPr lang="en-US" dirty="0"/>
              <a:t> </a:t>
            </a:r>
          </a:p>
          <a:p>
            <a:pPr marL="0" indent="0">
              <a:spcBef>
                <a:spcPts val="1200"/>
              </a:spcBef>
              <a:buNone/>
            </a:pPr>
            <a:r>
              <a:rPr lang="en-US" dirty="0"/>
              <a:t>Criteria for meeting this standard:</a:t>
            </a:r>
          </a:p>
          <a:p>
            <a:pPr>
              <a:spcBef>
                <a:spcPts val="1200"/>
              </a:spcBef>
            </a:pPr>
            <a:r>
              <a:rPr lang="en-US" dirty="0"/>
              <a:t>Is incurred specifically for the Federal award</a:t>
            </a:r>
          </a:p>
          <a:p>
            <a:pPr fontAlgn="base">
              <a:spcBef>
                <a:spcPts val="1200"/>
              </a:spcBef>
              <a:spcAft>
                <a:spcPct val="0"/>
              </a:spcAft>
              <a:defRPr/>
            </a:pPr>
            <a:r>
              <a:rPr lang="en-US" dirty="0"/>
              <a:t>Benefits both the Federal award and other work of the non-Federal entity, and</a:t>
            </a:r>
          </a:p>
          <a:p>
            <a:pPr fontAlgn="base">
              <a:spcBef>
                <a:spcPts val="1200"/>
              </a:spcBef>
              <a:spcAft>
                <a:spcPct val="0"/>
              </a:spcAft>
              <a:defRPr/>
            </a:pPr>
            <a:r>
              <a:rPr lang="en-US" dirty="0"/>
              <a:t>Can be distributed in proportions that may be approximated using reasonable methods</a:t>
            </a:r>
          </a:p>
          <a:p>
            <a:pPr>
              <a:spcBef>
                <a:spcPts val="1200"/>
              </a:spcBef>
            </a:pPr>
            <a:r>
              <a:rPr lang="en-US" dirty="0"/>
              <a:t>Necessary to the overall operation of non-Federal entity, and assignable, in part, to the Federal award in accordance with UG cost principles</a:t>
            </a:r>
            <a:endParaRPr lang="en-US" altLang="en-US" dirty="0"/>
          </a:p>
        </p:txBody>
      </p:sp>
      <p:sp>
        <p:nvSpPr>
          <p:cNvPr id="4" name="Slide Number Placeholder 3">
            <a:extLst>
              <a:ext uri="{FF2B5EF4-FFF2-40B4-BE49-F238E27FC236}">
                <a16:creationId xmlns:a16="http://schemas.microsoft.com/office/drawing/2014/main" id="{03C2152D-05B2-4664-A66E-235B4ED90F44}"/>
              </a:ext>
            </a:extLst>
          </p:cNvPr>
          <p:cNvSpPr>
            <a:spLocks noGrp="1"/>
          </p:cNvSpPr>
          <p:nvPr>
            <p:ph type="sldNum" sz="quarter" idx="12"/>
          </p:nvPr>
        </p:nvSpPr>
        <p:spPr/>
        <p:txBody>
          <a:bodyPr/>
          <a:lstStyle/>
          <a:p>
            <a:fld id="{AEF1280C-1E94-430E-A516-D051ECA45720}" type="slidenum">
              <a:rPr lang="en-US" smtClean="0"/>
              <a:t>17</a:t>
            </a:fld>
            <a:endParaRPr lang="en-US" dirty="0"/>
          </a:p>
        </p:txBody>
      </p:sp>
    </p:spTree>
    <p:extLst>
      <p:ext uri="{BB962C8B-B14F-4D97-AF65-F5344CB8AC3E}">
        <p14:creationId xmlns:p14="http://schemas.microsoft.com/office/powerpoint/2010/main" val="36084857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E5674-7337-43D3-8921-018AE43509DB}"/>
              </a:ext>
            </a:extLst>
          </p:cNvPr>
          <p:cNvSpPr>
            <a:spLocks noGrp="1"/>
          </p:cNvSpPr>
          <p:nvPr>
            <p:ph type="title"/>
          </p:nvPr>
        </p:nvSpPr>
        <p:spPr/>
        <p:txBody>
          <a:bodyPr/>
          <a:lstStyle/>
          <a:p>
            <a:r>
              <a:rPr lang="en-US" altLang="en-US" dirty="0"/>
              <a:t>Cost Objectives – Citations </a:t>
            </a:r>
            <a:endParaRPr lang="en-US" dirty="0"/>
          </a:p>
        </p:txBody>
      </p:sp>
      <p:sp>
        <p:nvSpPr>
          <p:cNvPr id="40963" name="Text Placeholder 1"/>
          <p:cNvSpPr>
            <a:spLocks noGrp="1"/>
          </p:cNvSpPr>
          <p:nvPr>
            <p:ph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pPr>
              <a:lnSpc>
                <a:spcPct val="75000"/>
              </a:lnSpc>
            </a:pPr>
            <a:r>
              <a:rPr lang="en-US" dirty="0">
                <a:hlinkClick r:id="rId3"/>
              </a:rPr>
              <a:t>2 CFR 200.28</a:t>
            </a:r>
            <a:r>
              <a:rPr lang="en-US" dirty="0"/>
              <a:t> Cost Objective</a:t>
            </a:r>
          </a:p>
          <a:p>
            <a:pPr lvl="1">
              <a:lnSpc>
                <a:spcPct val="75000"/>
              </a:lnSpc>
            </a:pPr>
            <a:r>
              <a:rPr lang="en-US" altLang="en-US" dirty="0"/>
              <a:t>A program, function, activity, award, organizational subdivision, contract, or work unit for which cost data are desired</a:t>
            </a:r>
          </a:p>
          <a:p>
            <a:pPr>
              <a:lnSpc>
                <a:spcPct val="75000"/>
              </a:lnSpc>
            </a:pPr>
            <a:r>
              <a:rPr lang="en-US" dirty="0">
                <a:hlinkClick r:id="rId4"/>
              </a:rPr>
              <a:t>2 CFR 200.60</a:t>
            </a:r>
            <a:r>
              <a:rPr lang="en-US" dirty="0"/>
              <a:t> Intermediate Cost Objective</a:t>
            </a:r>
          </a:p>
          <a:p>
            <a:pPr lvl="1" fontAlgn="base">
              <a:lnSpc>
                <a:spcPct val="75000"/>
              </a:lnSpc>
              <a:spcAft>
                <a:spcPct val="0"/>
              </a:spcAft>
              <a:defRPr/>
            </a:pPr>
            <a:r>
              <a:rPr lang="en-US" altLang="en-US" dirty="0"/>
              <a:t>A cost objective used to accumulate indirect or service-center costs that are subsequently allocated to one or more indirect cost pools or final cost objectives</a:t>
            </a:r>
          </a:p>
          <a:p>
            <a:pPr lvl="1" fontAlgn="base">
              <a:lnSpc>
                <a:spcPct val="75000"/>
              </a:lnSpc>
              <a:spcAft>
                <a:spcPct val="0"/>
              </a:spcAft>
              <a:defRPr/>
            </a:pPr>
            <a:r>
              <a:rPr lang="en-US" altLang="en-US" dirty="0"/>
              <a:t>Example: WIOA One-stop’s facilities costs (rent, utilities, repairs and maintenance costs, etc.)</a:t>
            </a:r>
          </a:p>
          <a:p>
            <a:pPr lvl="1"/>
            <a:r>
              <a:rPr lang="en-US" altLang="en-US" dirty="0"/>
              <a:t>Cost Pools or “Cost Staging Areas”</a:t>
            </a:r>
          </a:p>
          <a:p>
            <a:pPr lvl="1" fontAlgn="base">
              <a:lnSpc>
                <a:spcPct val="75000"/>
              </a:lnSpc>
              <a:spcAft>
                <a:spcPct val="0"/>
              </a:spcAft>
              <a:defRPr/>
            </a:pPr>
            <a:endParaRPr lang="en-US" altLang="en-US" dirty="0"/>
          </a:p>
        </p:txBody>
      </p:sp>
      <p:sp>
        <p:nvSpPr>
          <p:cNvPr id="3" name="Slide Number Placeholder 2">
            <a:extLst>
              <a:ext uri="{FF2B5EF4-FFF2-40B4-BE49-F238E27FC236}">
                <a16:creationId xmlns:a16="http://schemas.microsoft.com/office/drawing/2014/main" id="{843DB246-BD83-45EE-B1D4-B6CFEA7D87AE}"/>
              </a:ext>
            </a:extLst>
          </p:cNvPr>
          <p:cNvSpPr>
            <a:spLocks noGrp="1"/>
          </p:cNvSpPr>
          <p:nvPr>
            <p:ph type="sldNum" sz="quarter" idx="12"/>
          </p:nvPr>
        </p:nvSpPr>
        <p:spPr/>
        <p:txBody>
          <a:bodyPr/>
          <a:lstStyle/>
          <a:p>
            <a:fld id="{AEF1280C-1E94-430E-A516-D051ECA45720}" type="slidenum">
              <a:rPr lang="en-US" smtClean="0"/>
              <a:t>18</a:t>
            </a:fld>
            <a:endParaRPr lang="en-US" dirty="0"/>
          </a:p>
        </p:txBody>
      </p:sp>
    </p:spTree>
    <p:extLst>
      <p:ext uri="{BB962C8B-B14F-4D97-AF65-F5344CB8AC3E}">
        <p14:creationId xmlns:p14="http://schemas.microsoft.com/office/powerpoint/2010/main" val="4411803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hangingPunct="1">
              <a:defRPr/>
            </a:pPr>
            <a:r>
              <a:rPr lang="en-US" dirty="0"/>
              <a:t>Cost Objectives</a:t>
            </a:r>
          </a:p>
        </p:txBody>
      </p:sp>
      <p:sp>
        <p:nvSpPr>
          <p:cNvPr id="13315" name="Content Placeholder 2"/>
          <p:cNvSpPr>
            <a:spLocks noGrp="1"/>
          </p:cNvSpPr>
          <p:nvPr>
            <p:ph idx="1"/>
          </p:nvPr>
        </p:nvSpPr>
        <p:spPr/>
        <p:txBody>
          <a:bodyPr>
            <a:normAutofit/>
          </a:bodyPr>
          <a:lstStyle/>
          <a:p>
            <a:pPr>
              <a:lnSpc>
                <a:spcPct val="75000"/>
              </a:lnSpc>
            </a:pPr>
            <a:r>
              <a:rPr lang="en-US" dirty="0">
                <a:hlinkClick r:id="rId3"/>
              </a:rPr>
              <a:t>2 CFR 200.44</a:t>
            </a:r>
            <a:r>
              <a:rPr lang="en-US" dirty="0"/>
              <a:t> Final Cost Objective</a:t>
            </a:r>
          </a:p>
          <a:p>
            <a:pPr lvl="1" fontAlgn="base">
              <a:lnSpc>
                <a:spcPct val="75000"/>
              </a:lnSpc>
              <a:spcAft>
                <a:spcPct val="0"/>
              </a:spcAft>
              <a:defRPr/>
            </a:pPr>
            <a:r>
              <a:rPr lang="en-US" altLang="en-US" dirty="0"/>
              <a:t>Both direct and indirect costs are allocated to it</a:t>
            </a:r>
          </a:p>
          <a:p>
            <a:pPr lvl="1" fontAlgn="base">
              <a:lnSpc>
                <a:spcPct val="75000"/>
              </a:lnSpc>
              <a:spcAft>
                <a:spcPct val="0"/>
              </a:spcAft>
              <a:defRPr/>
            </a:pPr>
            <a:r>
              <a:rPr lang="en-US" altLang="en-US" dirty="0"/>
              <a:t>One of the final accumulation points: an award, internal project, other direct activity</a:t>
            </a:r>
          </a:p>
          <a:p>
            <a:pPr lvl="1"/>
            <a:r>
              <a:rPr lang="en-US" altLang="en-US" dirty="0"/>
              <a:t>Cost assigned to funding source</a:t>
            </a:r>
          </a:p>
          <a:p>
            <a:pPr lvl="2"/>
            <a:r>
              <a:rPr lang="en-US" altLang="en-US" dirty="0"/>
              <a:t>Example:  shared youth costs </a:t>
            </a:r>
          </a:p>
          <a:p>
            <a:pPr lvl="1"/>
            <a:r>
              <a:rPr lang="en-US" altLang="en-US" dirty="0"/>
              <a:t>And Cost Category of benefiting program/project</a:t>
            </a:r>
          </a:p>
          <a:p>
            <a:pPr lvl="2"/>
            <a:r>
              <a:rPr lang="en-US" altLang="en-US" dirty="0"/>
              <a:t>“Final resting place”</a:t>
            </a:r>
          </a:p>
          <a:p>
            <a:pPr lvl="2"/>
            <a:r>
              <a:rPr lang="en-US" altLang="en-US" dirty="0"/>
              <a:t>Example:  WIOA Youth and </a:t>
            </a:r>
            <a:r>
              <a:rPr lang="en-US" altLang="en-US" dirty="0" err="1"/>
              <a:t>Youthbuild</a:t>
            </a:r>
            <a:endParaRPr lang="en-US" altLang="en-US" dirty="0"/>
          </a:p>
        </p:txBody>
      </p:sp>
      <p:sp>
        <p:nvSpPr>
          <p:cNvPr id="3" name="Slide Number Placeholder 2">
            <a:extLst>
              <a:ext uri="{FF2B5EF4-FFF2-40B4-BE49-F238E27FC236}">
                <a16:creationId xmlns:a16="http://schemas.microsoft.com/office/drawing/2014/main" id="{9D9F5A1E-9453-49AA-984D-301F945000B6}"/>
              </a:ext>
            </a:extLst>
          </p:cNvPr>
          <p:cNvSpPr>
            <a:spLocks noGrp="1"/>
          </p:cNvSpPr>
          <p:nvPr>
            <p:ph type="sldNum" sz="quarter" idx="12"/>
          </p:nvPr>
        </p:nvSpPr>
        <p:spPr/>
        <p:txBody>
          <a:bodyPr/>
          <a:lstStyle/>
          <a:p>
            <a:fld id="{AEF1280C-1E94-430E-A516-D051ECA45720}" type="slidenum">
              <a:rPr lang="en-US" smtClean="0"/>
              <a:t>19</a:t>
            </a:fld>
            <a:endParaRPr lang="en-US" dirty="0"/>
          </a:p>
        </p:txBody>
      </p:sp>
    </p:spTree>
    <p:extLst>
      <p:ext uri="{BB962C8B-B14F-4D97-AF65-F5344CB8AC3E}">
        <p14:creationId xmlns:p14="http://schemas.microsoft.com/office/powerpoint/2010/main" val="2586367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FD7B8-1AA5-4DD6-B4E5-D3E2D374F98D}"/>
              </a:ext>
            </a:extLst>
          </p:cNvPr>
          <p:cNvSpPr>
            <a:spLocks noGrp="1"/>
          </p:cNvSpPr>
          <p:nvPr>
            <p:ph type="title"/>
          </p:nvPr>
        </p:nvSpPr>
        <p:spPr/>
        <p:txBody>
          <a:bodyPr/>
          <a:lstStyle/>
          <a:p>
            <a:r>
              <a:rPr lang="en-US" dirty="0"/>
              <a:t>Today’s Speakers</a:t>
            </a:r>
          </a:p>
        </p:txBody>
      </p:sp>
      <p:sp>
        <p:nvSpPr>
          <p:cNvPr id="3" name="Content Placeholder 2">
            <a:extLst>
              <a:ext uri="{FF2B5EF4-FFF2-40B4-BE49-F238E27FC236}">
                <a16:creationId xmlns:a16="http://schemas.microsoft.com/office/drawing/2014/main" id="{5CFC1ADB-D2E4-4C26-A5E2-059AEC71D6E8}"/>
              </a:ext>
            </a:extLst>
          </p:cNvPr>
          <p:cNvSpPr>
            <a:spLocks noGrp="1"/>
          </p:cNvSpPr>
          <p:nvPr>
            <p:ph idx="1"/>
          </p:nvPr>
        </p:nvSpPr>
        <p:spPr>
          <a:xfrm>
            <a:off x="978411" y="3911828"/>
            <a:ext cx="5394960" cy="2059314"/>
          </a:xfrm>
        </p:spPr>
        <p:txBody>
          <a:bodyPr/>
          <a:lstStyle/>
          <a:p>
            <a:pPr>
              <a:lnSpc>
                <a:spcPct val="100000"/>
              </a:lnSpc>
              <a:spcBef>
                <a:spcPts val="0"/>
              </a:spcBef>
            </a:pPr>
            <a:r>
              <a:rPr lang="en-US" dirty="0"/>
              <a:t>Debbie Strama</a:t>
            </a:r>
          </a:p>
          <a:p>
            <a:pPr>
              <a:lnSpc>
                <a:spcPct val="100000"/>
              </a:lnSpc>
              <a:spcBef>
                <a:spcPts val="0"/>
              </a:spcBef>
            </a:pPr>
            <a:r>
              <a:rPr lang="en-US" sz="2400" b="0" dirty="0"/>
              <a:t>Fiscal Policy Unit Supervisor</a:t>
            </a:r>
          </a:p>
          <a:p>
            <a:pPr>
              <a:lnSpc>
                <a:spcPct val="100000"/>
              </a:lnSpc>
              <a:spcBef>
                <a:spcPts val="0"/>
              </a:spcBef>
            </a:pPr>
            <a:r>
              <a:rPr lang="en-US" sz="2400" b="0" dirty="0"/>
              <a:t>U.S. Department of Labor, OGM DPRR</a:t>
            </a:r>
          </a:p>
          <a:p>
            <a:pPr>
              <a:lnSpc>
                <a:spcPct val="100000"/>
              </a:lnSpc>
              <a:spcBef>
                <a:spcPts val="0"/>
              </a:spcBef>
            </a:pPr>
            <a:r>
              <a:rPr lang="en-US" sz="2400" b="0" dirty="0"/>
              <a:t>Chicago, IL</a:t>
            </a:r>
          </a:p>
          <a:p>
            <a:pPr>
              <a:lnSpc>
                <a:spcPct val="100000"/>
              </a:lnSpc>
              <a:spcBef>
                <a:spcPts val="0"/>
              </a:spcBef>
            </a:pPr>
            <a:r>
              <a:rPr lang="en-US" sz="2400" b="0" dirty="0">
                <a:hlinkClick r:id="rId3"/>
              </a:rPr>
              <a:t>Strama.Deborah@dol.gov</a:t>
            </a:r>
            <a:r>
              <a:rPr lang="en-US" sz="2400" b="0" dirty="0"/>
              <a:t> </a:t>
            </a:r>
          </a:p>
        </p:txBody>
      </p:sp>
      <p:sp>
        <p:nvSpPr>
          <p:cNvPr id="6" name="Content Placeholder 5">
            <a:extLst>
              <a:ext uri="{FF2B5EF4-FFF2-40B4-BE49-F238E27FC236}">
                <a16:creationId xmlns:a16="http://schemas.microsoft.com/office/drawing/2014/main" id="{2C7DCEF9-E458-431E-ACAE-7126F80C0C04}"/>
              </a:ext>
            </a:extLst>
          </p:cNvPr>
          <p:cNvSpPr>
            <a:spLocks noGrp="1"/>
          </p:cNvSpPr>
          <p:nvPr>
            <p:ph idx="14"/>
          </p:nvPr>
        </p:nvSpPr>
        <p:spPr>
          <a:xfrm>
            <a:off x="5828085" y="3911828"/>
            <a:ext cx="5394960" cy="2059314"/>
          </a:xfrm>
        </p:spPr>
        <p:txBody>
          <a:bodyPr/>
          <a:lstStyle/>
          <a:p>
            <a:pPr>
              <a:lnSpc>
                <a:spcPct val="100000"/>
              </a:lnSpc>
              <a:spcBef>
                <a:spcPts val="0"/>
              </a:spcBef>
            </a:pPr>
            <a:r>
              <a:rPr lang="en-US" dirty="0"/>
              <a:t>Charlie Watts</a:t>
            </a:r>
          </a:p>
          <a:p>
            <a:pPr>
              <a:lnSpc>
                <a:spcPct val="100000"/>
              </a:lnSpc>
              <a:spcBef>
                <a:spcPts val="0"/>
              </a:spcBef>
            </a:pPr>
            <a:r>
              <a:rPr lang="en-US" sz="2400" b="0" dirty="0"/>
              <a:t>Accountant, DFMAS</a:t>
            </a:r>
          </a:p>
          <a:p>
            <a:pPr>
              <a:lnSpc>
                <a:spcPct val="100000"/>
              </a:lnSpc>
              <a:spcBef>
                <a:spcPts val="0"/>
              </a:spcBef>
            </a:pPr>
            <a:r>
              <a:rPr lang="en-US" sz="2400" b="0" dirty="0"/>
              <a:t>U.S. Department of Labor – Region 4</a:t>
            </a:r>
          </a:p>
          <a:p>
            <a:pPr>
              <a:lnSpc>
                <a:spcPct val="100000"/>
              </a:lnSpc>
              <a:spcBef>
                <a:spcPts val="0"/>
              </a:spcBef>
            </a:pPr>
            <a:r>
              <a:rPr lang="en-US" sz="2400" b="0" dirty="0"/>
              <a:t>Dallas, TX</a:t>
            </a:r>
          </a:p>
          <a:p>
            <a:pPr>
              <a:lnSpc>
                <a:spcPct val="100000"/>
              </a:lnSpc>
              <a:spcBef>
                <a:spcPts val="0"/>
              </a:spcBef>
            </a:pPr>
            <a:r>
              <a:rPr lang="en-US" sz="2400" b="0" dirty="0">
                <a:hlinkClick r:id="rId4"/>
              </a:rPr>
              <a:t>Watts.Charles@dol.gov</a:t>
            </a:r>
            <a:r>
              <a:rPr lang="en-US" sz="2400" b="0" dirty="0"/>
              <a:t> </a:t>
            </a:r>
          </a:p>
        </p:txBody>
      </p:sp>
      <p:pic>
        <p:nvPicPr>
          <p:cNvPr id="11" name="Picture Placeholder 10" descr="presenter icon">
            <a:extLst>
              <a:ext uri="{FF2B5EF4-FFF2-40B4-BE49-F238E27FC236}">
                <a16:creationId xmlns:a16="http://schemas.microsoft.com/office/drawing/2014/main" id="{A1D7122B-0DD8-42CA-941B-4E35B2A3E272}"/>
              </a:ext>
            </a:extLst>
          </p:cNvPr>
          <p:cNvPicPr>
            <a:picLocks noGrp="1" noChangeAspect="1"/>
          </p:cNvPicPr>
          <p:nvPr>
            <p:ph type="pic" sz="quarter" idx="15"/>
          </p:nvPr>
        </p:nvPicPr>
        <p:blipFill>
          <a:blip r:embed="rId5" cstate="hqprint">
            <a:extLst>
              <a:ext uri="{28A0092B-C50C-407E-A947-70E740481C1C}">
                <a14:useLocalDpi xmlns:a14="http://schemas.microsoft.com/office/drawing/2010/main" val="0"/>
              </a:ext>
            </a:extLst>
          </a:blip>
          <a:srcRect/>
          <a:stretch>
            <a:fillRect/>
          </a:stretch>
        </p:blipFill>
        <p:spPr>
          <a:xfrm>
            <a:off x="7611165" y="1875159"/>
            <a:ext cx="1828800" cy="1828800"/>
          </a:xfrm>
        </p:spPr>
      </p:pic>
      <p:sp>
        <p:nvSpPr>
          <p:cNvPr id="4" name="Slide Number Placeholder 3">
            <a:extLst>
              <a:ext uri="{FF2B5EF4-FFF2-40B4-BE49-F238E27FC236}">
                <a16:creationId xmlns:a16="http://schemas.microsoft.com/office/drawing/2014/main" id="{887975B5-3882-4A84-A800-E3C937D8E9F2}"/>
              </a:ext>
            </a:extLst>
          </p:cNvPr>
          <p:cNvSpPr>
            <a:spLocks noGrp="1"/>
          </p:cNvSpPr>
          <p:nvPr>
            <p:ph type="sldNum" sz="quarter" idx="12"/>
          </p:nvPr>
        </p:nvSpPr>
        <p:spPr/>
        <p:txBody>
          <a:bodyPr/>
          <a:lstStyle/>
          <a:p>
            <a:fld id="{AEF1280C-1E94-430E-A516-D051ECA45720}" type="slidenum">
              <a:rPr lang="en-US" smtClean="0"/>
              <a:t>2</a:t>
            </a:fld>
            <a:endParaRPr lang="en-US" dirty="0"/>
          </a:p>
        </p:txBody>
      </p:sp>
      <p:pic>
        <p:nvPicPr>
          <p:cNvPr id="10" name="Picture Placeholder 9" descr="Photo of Debbie Strama, speaker">
            <a:extLst>
              <a:ext uri="{FF2B5EF4-FFF2-40B4-BE49-F238E27FC236}">
                <a16:creationId xmlns:a16="http://schemas.microsoft.com/office/drawing/2014/main" id="{3FCBBD9D-4851-45F6-83A2-86B0E732293B}"/>
              </a:ext>
            </a:extLst>
          </p:cNvPr>
          <p:cNvPicPr>
            <a:picLocks noGrp="1" noChangeAspect="1"/>
          </p:cNvPicPr>
          <p:nvPr>
            <p:ph type="pic" sz="quarter" idx="13"/>
          </p:nvPr>
        </p:nvPicPr>
        <p:blipFill>
          <a:blip r:embed="rId6">
            <a:extLst>
              <a:ext uri="{28A0092B-C50C-407E-A947-70E740481C1C}">
                <a14:useLocalDpi xmlns:a14="http://schemas.microsoft.com/office/drawing/2010/main" val="0"/>
              </a:ext>
            </a:extLst>
          </a:blip>
          <a:srcRect/>
          <a:stretch>
            <a:fillRect/>
          </a:stretch>
        </p:blipFill>
        <p:spPr>
          <a:xfrm>
            <a:off x="2761491" y="1875159"/>
            <a:ext cx="1828800" cy="1828800"/>
          </a:xfrm>
        </p:spPr>
      </p:pic>
    </p:spTree>
    <p:extLst>
      <p:ext uri="{BB962C8B-B14F-4D97-AF65-F5344CB8AC3E}">
        <p14:creationId xmlns:p14="http://schemas.microsoft.com/office/powerpoint/2010/main" val="7665999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D690458-8CED-464C-8402-7BE3C92C7AC9}"/>
              </a:ext>
            </a:extLst>
          </p:cNvPr>
          <p:cNvSpPr>
            <a:spLocks noGrp="1"/>
          </p:cNvSpPr>
          <p:nvPr>
            <p:ph type="title"/>
          </p:nvPr>
        </p:nvSpPr>
        <p:spPr/>
        <p:txBody>
          <a:bodyPr>
            <a:normAutofit/>
          </a:bodyPr>
          <a:lstStyle/>
          <a:p>
            <a:r>
              <a:rPr lang="en-US" altLang="en-US" dirty="0"/>
              <a:t>Cost Pooling</a:t>
            </a:r>
            <a:endParaRPr lang="en-US" dirty="0"/>
          </a:p>
        </p:txBody>
      </p:sp>
      <p:sp>
        <p:nvSpPr>
          <p:cNvPr id="43010" name="Content Placeholder 4"/>
          <p:cNvSpPr>
            <a:spLocks noGrp="1"/>
          </p:cNvSpPr>
          <p:nvPr>
            <p:ph idx="1"/>
          </p:nvPr>
        </p:nvSpPr>
        <p:spPr bwMode="auto"/>
        <p:txBody>
          <a:bodyPr vert="horz" wrap="square" lIns="91440" tIns="45720" rIns="91440" bIns="45720" numCol="1" rtlCol="0" anchor="t" anchorCtr="0" compatLnSpc="1">
            <a:prstTxWarp prst="textNoShape">
              <a:avLst/>
            </a:prstTxWarp>
            <a:normAutofit fontScale="62500" lnSpcReduction="20000"/>
          </a:bodyPr>
          <a:lstStyle/>
          <a:p>
            <a:pPr marL="342900" lvl="1" indent="-342900">
              <a:spcBef>
                <a:spcPts val="1800"/>
              </a:spcBef>
              <a:buClr>
                <a:schemeClr val="accent2"/>
              </a:buClr>
              <a:buFont typeface="Wingdings" panose="05000000000000000000" pitchFamily="2" charset="2"/>
              <a:buChar char="ü"/>
              <a:defRPr/>
            </a:pPr>
            <a:r>
              <a:rPr lang="en-US" altLang="en-US" sz="4400" dirty="0">
                <a:solidFill>
                  <a:schemeClr val="tx1"/>
                </a:solidFill>
              </a:rPr>
              <a:t>Direct charge costs to a final cost objective when possible</a:t>
            </a:r>
          </a:p>
          <a:p>
            <a:pPr marL="342900" lvl="1" indent="-342900">
              <a:spcBef>
                <a:spcPts val="1800"/>
              </a:spcBef>
              <a:buClr>
                <a:schemeClr val="accent2"/>
              </a:buClr>
              <a:buFont typeface="Wingdings" panose="05000000000000000000" pitchFamily="2" charset="2"/>
              <a:buChar char="ü"/>
              <a:defRPr/>
            </a:pPr>
            <a:r>
              <a:rPr lang="en-US" altLang="en-US" sz="4400" dirty="0">
                <a:solidFill>
                  <a:schemeClr val="tx1"/>
                </a:solidFill>
              </a:rPr>
              <a:t>When that is not possible or practical, use an intermediate cost objective (cost pool)</a:t>
            </a:r>
          </a:p>
          <a:p>
            <a:pPr lvl="1">
              <a:lnSpc>
                <a:spcPct val="115000"/>
              </a:lnSpc>
              <a:defRPr/>
            </a:pPr>
            <a:r>
              <a:rPr lang="en-US" altLang="en-US" sz="3600" dirty="0"/>
              <a:t>For any type of cost or grouping of similar costs not readily identified with a single final cost objective (Example: case management function; salaries, space cost, supplies, etc.)</a:t>
            </a:r>
          </a:p>
          <a:p>
            <a:pPr lvl="1">
              <a:lnSpc>
                <a:spcPct val="115000"/>
              </a:lnSpc>
              <a:defRPr/>
            </a:pPr>
            <a:r>
              <a:rPr lang="en-US" altLang="en-US" sz="3600" dirty="0"/>
              <a:t>Ultimately allocated to final cost objectives in proportion to the relative benefits received (Example: WIOA Adult, DW, Youth programs)</a:t>
            </a:r>
          </a:p>
          <a:p>
            <a:pPr lvl="1" fontAlgn="base">
              <a:lnSpc>
                <a:spcPct val="115000"/>
              </a:lnSpc>
              <a:spcAft>
                <a:spcPct val="0"/>
              </a:spcAft>
              <a:defRPr/>
            </a:pPr>
            <a:r>
              <a:rPr lang="en-US" altLang="en-US" sz="3600" dirty="0"/>
              <a:t>Limited to shared direct and indirect costs</a:t>
            </a:r>
          </a:p>
          <a:p>
            <a:pPr lvl="1" fontAlgn="base">
              <a:lnSpc>
                <a:spcPct val="115000"/>
              </a:lnSpc>
              <a:spcAft>
                <a:spcPct val="0"/>
              </a:spcAft>
              <a:defRPr/>
            </a:pPr>
            <a:r>
              <a:rPr lang="en-US" altLang="en-US" sz="3600" dirty="0"/>
              <a:t>Only actual, not budgeted, costs may be pooled when being charged to awards</a:t>
            </a:r>
          </a:p>
          <a:p>
            <a:pPr lvl="1" fontAlgn="base">
              <a:lnSpc>
                <a:spcPct val="115000"/>
              </a:lnSpc>
              <a:spcAft>
                <a:spcPct val="0"/>
              </a:spcAft>
              <a:defRPr/>
            </a:pPr>
            <a:r>
              <a:rPr lang="en-US" altLang="en-US" sz="3600" dirty="0"/>
              <a:t>All costs in the pool must be allowable costs for all the cost objectives to which the pooled costs will subsequently be allocated</a:t>
            </a:r>
          </a:p>
        </p:txBody>
      </p:sp>
      <p:sp>
        <p:nvSpPr>
          <p:cNvPr id="4" name="Slide Number Placeholder 3">
            <a:extLst>
              <a:ext uri="{FF2B5EF4-FFF2-40B4-BE49-F238E27FC236}">
                <a16:creationId xmlns:a16="http://schemas.microsoft.com/office/drawing/2014/main" id="{0BC0146D-9C70-477D-A592-E5E9523FB14C}"/>
              </a:ext>
            </a:extLst>
          </p:cNvPr>
          <p:cNvSpPr>
            <a:spLocks noGrp="1"/>
          </p:cNvSpPr>
          <p:nvPr>
            <p:ph type="sldNum" sz="quarter" idx="12"/>
          </p:nvPr>
        </p:nvSpPr>
        <p:spPr/>
        <p:txBody>
          <a:bodyPr/>
          <a:lstStyle/>
          <a:p>
            <a:fld id="{AEF1280C-1E94-430E-A516-D051ECA45720}" type="slidenum">
              <a:rPr lang="en-US" smtClean="0"/>
              <a:t>20</a:t>
            </a:fld>
            <a:endParaRPr lang="en-US" dirty="0"/>
          </a:p>
        </p:txBody>
      </p:sp>
    </p:spTree>
    <p:extLst>
      <p:ext uri="{BB962C8B-B14F-4D97-AF65-F5344CB8AC3E}">
        <p14:creationId xmlns:p14="http://schemas.microsoft.com/office/powerpoint/2010/main" val="25458958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FC5E738-92F6-423D-939E-26322AC77991}"/>
              </a:ext>
            </a:extLst>
          </p:cNvPr>
          <p:cNvSpPr>
            <a:spLocks noGrp="1"/>
          </p:cNvSpPr>
          <p:nvPr>
            <p:ph type="title"/>
          </p:nvPr>
        </p:nvSpPr>
        <p:spPr/>
        <p:txBody>
          <a:bodyPr/>
          <a:lstStyle/>
          <a:p>
            <a:r>
              <a:rPr lang="en-US" altLang="en-US" dirty="0"/>
              <a:t>Measuring Benefit</a:t>
            </a:r>
            <a:endParaRPr lang="en-US" dirty="0"/>
          </a:p>
        </p:txBody>
      </p:sp>
      <p:sp>
        <p:nvSpPr>
          <p:cNvPr id="77827" name="Text Placeholder 1"/>
          <p:cNvSpPr>
            <a:spLocks noGrp="1"/>
          </p:cNvSpPr>
          <p:nvPr>
            <p:ph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marL="342900" lvl="1" indent="-342900" fontAlgn="base">
              <a:lnSpc>
                <a:spcPct val="85000"/>
              </a:lnSpc>
              <a:spcBef>
                <a:spcPts val="1800"/>
              </a:spcBef>
              <a:spcAft>
                <a:spcPct val="0"/>
              </a:spcAft>
              <a:buClr>
                <a:schemeClr val="accent2"/>
              </a:buClr>
              <a:buFont typeface="Wingdings" panose="05000000000000000000" pitchFamily="2" charset="2"/>
              <a:buChar char="ü"/>
              <a:defRPr/>
            </a:pPr>
            <a:r>
              <a:rPr lang="en-US" altLang="en-US" sz="2800" dirty="0">
                <a:solidFill>
                  <a:schemeClr val="tx1"/>
                </a:solidFill>
              </a:rPr>
              <a:t>Costs are allocable to a particular cost objective to the extent of relative benefits provided to that cost objective</a:t>
            </a:r>
          </a:p>
          <a:p>
            <a:pPr lvl="1" fontAlgn="base">
              <a:spcAft>
                <a:spcPct val="0"/>
              </a:spcAft>
              <a:defRPr/>
            </a:pPr>
            <a:r>
              <a:rPr lang="en-US" altLang="en-US" dirty="0"/>
              <a:t>If no benefit received, then it is not allocable to that objective</a:t>
            </a:r>
          </a:p>
          <a:p>
            <a:pPr marL="342900" lvl="1" indent="-342900" fontAlgn="base">
              <a:lnSpc>
                <a:spcPct val="85000"/>
              </a:lnSpc>
              <a:spcBef>
                <a:spcPts val="1800"/>
              </a:spcBef>
              <a:spcAft>
                <a:spcPct val="0"/>
              </a:spcAft>
              <a:buClr>
                <a:schemeClr val="accent2"/>
              </a:buClr>
              <a:buFont typeface="Wingdings" panose="05000000000000000000" pitchFamily="2" charset="2"/>
              <a:buChar char="ü"/>
              <a:defRPr/>
            </a:pPr>
            <a:r>
              <a:rPr lang="en-US" altLang="en-US" sz="2800" dirty="0">
                <a:solidFill>
                  <a:schemeClr val="tx1"/>
                </a:solidFill>
              </a:rPr>
              <a:t>Method used for measuring benefit is an integral part of the process for allocating costs </a:t>
            </a:r>
          </a:p>
          <a:p>
            <a:pPr lvl="1" fontAlgn="base">
              <a:spcAft>
                <a:spcPct val="0"/>
              </a:spcAft>
              <a:defRPr/>
            </a:pPr>
            <a:r>
              <a:rPr lang="en-US" altLang="en-US" dirty="0"/>
              <a:t>The method used is the allocation base </a:t>
            </a:r>
          </a:p>
          <a:p>
            <a:pPr marL="342900" lvl="1" indent="-342900">
              <a:lnSpc>
                <a:spcPct val="85000"/>
              </a:lnSpc>
              <a:spcBef>
                <a:spcPts val="1800"/>
              </a:spcBef>
              <a:buClr>
                <a:schemeClr val="accent2"/>
              </a:buClr>
              <a:buFont typeface="Wingdings" panose="05000000000000000000" pitchFamily="2" charset="2"/>
              <a:buChar char="ü"/>
              <a:defRPr/>
            </a:pPr>
            <a:r>
              <a:rPr lang="en-US" altLang="en-US" sz="2800" dirty="0">
                <a:solidFill>
                  <a:schemeClr val="tx1"/>
                </a:solidFill>
              </a:rPr>
              <a:t>Costs pooled or assigned to intermediate cost objectives must be allocated to final cost objectives using an acceptable allocation base</a:t>
            </a:r>
          </a:p>
          <a:p>
            <a:endParaRPr lang="en-US" altLang="en-US" sz="3200" dirty="0"/>
          </a:p>
        </p:txBody>
      </p:sp>
      <p:sp>
        <p:nvSpPr>
          <p:cNvPr id="9" name="Slide Number Placeholder 8">
            <a:extLst>
              <a:ext uri="{FF2B5EF4-FFF2-40B4-BE49-F238E27FC236}">
                <a16:creationId xmlns:a16="http://schemas.microsoft.com/office/drawing/2014/main" id="{87F3294B-DB2F-49AA-B0BF-D19FF34E100E}"/>
              </a:ext>
            </a:extLst>
          </p:cNvPr>
          <p:cNvSpPr>
            <a:spLocks noGrp="1"/>
          </p:cNvSpPr>
          <p:nvPr>
            <p:ph type="sldNum" sz="quarter" idx="12"/>
          </p:nvPr>
        </p:nvSpPr>
        <p:spPr/>
        <p:txBody>
          <a:bodyPr/>
          <a:lstStyle/>
          <a:p>
            <a:fld id="{AEF1280C-1E94-430E-A516-D051ECA45720}" type="slidenum">
              <a:rPr lang="en-US" smtClean="0"/>
              <a:t>21</a:t>
            </a:fld>
            <a:endParaRPr lang="en-US" dirty="0"/>
          </a:p>
        </p:txBody>
      </p:sp>
    </p:spTree>
    <p:extLst>
      <p:ext uri="{BB962C8B-B14F-4D97-AF65-F5344CB8AC3E}">
        <p14:creationId xmlns:p14="http://schemas.microsoft.com/office/powerpoint/2010/main" val="9089900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a:t>Treatment of Costs</a:t>
            </a:r>
          </a:p>
        </p:txBody>
      </p:sp>
      <p:sp>
        <p:nvSpPr>
          <p:cNvPr id="11267" name="Content Placeholder 2"/>
          <p:cNvSpPr>
            <a:spLocks noGrp="1"/>
          </p:cNvSpPr>
          <p:nvPr>
            <p:ph idx="1"/>
          </p:nvPr>
        </p:nvSpPr>
        <p:spPr/>
        <p:txBody>
          <a:bodyPr/>
          <a:lstStyle/>
          <a:p>
            <a:r>
              <a:rPr lang="en-US" altLang="en-US" dirty="0"/>
              <a:t>Direct Charge Whenever Possible</a:t>
            </a:r>
          </a:p>
          <a:p>
            <a:r>
              <a:rPr lang="en-US" altLang="en-US" dirty="0"/>
              <a:t>Consistent Treatment</a:t>
            </a:r>
          </a:p>
          <a:p>
            <a:pPr lvl="1"/>
            <a:r>
              <a:rPr lang="en-US" altLang="en-US" dirty="0"/>
              <a:t>In Accounting System</a:t>
            </a:r>
          </a:p>
          <a:p>
            <a:pPr lvl="1"/>
            <a:r>
              <a:rPr lang="en-US" altLang="en-US" dirty="0"/>
              <a:t>Over Time</a:t>
            </a:r>
          </a:p>
          <a:p>
            <a:r>
              <a:rPr lang="en-US" altLang="en-US" dirty="0"/>
              <a:t>Measuring Benefit</a:t>
            </a:r>
          </a:p>
          <a:p>
            <a:pPr lvl="1"/>
            <a:r>
              <a:rPr lang="en-US" altLang="en-US" dirty="0"/>
              <a:t>Benefit Determines Allocation</a:t>
            </a:r>
          </a:p>
        </p:txBody>
      </p:sp>
      <p:sp>
        <p:nvSpPr>
          <p:cNvPr id="3" name="Slide Number Placeholder 2">
            <a:extLst>
              <a:ext uri="{FF2B5EF4-FFF2-40B4-BE49-F238E27FC236}">
                <a16:creationId xmlns:a16="http://schemas.microsoft.com/office/drawing/2014/main" id="{FDC73F49-194A-4FCC-BDDA-B8FC03A0E831}"/>
              </a:ext>
            </a:extLst>
          </p:cNvPr>
          <p:cNvSpPr>
            <a:spLocks noGrp="1"/>
          </p:cNvSpPr>
          <p:nvPr>
            <p:ph type="sldNum" sz="quarter" idx="12"/>
          </p:nvPr>
        </p:nvSpPr>
        <p:spPr/>
        <p:txBody>
          <a:bodyPr/>
          <a:lstStyle/>
          <a:p>
            <a:fld id="{AEF1280C-1E94-430E-A516-D051ECA45720}" type="slidenum">
              <a:rPr lang="en-US" smtClean="0"/>
              <a:t>22</a:t>
            </a:fld>
            <a:endParaRPr lang="en-US" dirty="0"/>
          </a:p>
        </p:txBody>
      </p:sp>
    </p:spTree>
    <p:extLst>
      <p:ext uri="{BB962C8B-B14F-4D97-AF65-F5344CB8AC3E}">
        <p14:creationId xmlns:p14="http://schemas.microsoft.com/office/powerpoint/2010/main" val="17934295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67F9A-6AB7-4A55-847F-B6DF227B2372}"/>
              </a:ext>
            </a:extLst>
          </p:cNvPr>
          <p:cNvSpPr>
            <a:spLocks noGrp="1"/>
          </p:cNvSpPr>
          <p:nvPr>
            <p:ph type="title"/>
          </p:nvPr>
        </p:nvSpPr>
        <p:spPr/>
        <p:txBody>
          <a:bodyPr>
            <a:normAutofit/>
          </a:bodyPr>
          <a:lstStyle/>
          <a:p>
            <a:pPr>
              <a:defRPr/>
            </a:pPr>
            <a:r>
              <a:rPr lang="en-US" dirty="0"/>
              <a:t>Cost Allocation Methods</a:t>
            </a:r>
          </a:p>
        </p:txBody>
      </p:sp>
      <p:sp>
        <p:nvSpPr>
          <p:cNvPr id="3" name="Content Placeholder 2">
            <a:extLst>
              <a:ext uri="{FF2B5EF4-FFF2-40B4-BE49-F238E27FC236}">
                <a16:creationId xmlns:a16="http://schemas.microsoft.com/office/drawing/2014/main" id="{AB7D590E-5530-43EB-8EDA-38B4E9EFF273}"/>
              </a:ext>
            </a:extLst>
          </p:cNvPr>
          <p:cNvSpPr>
            <a:spLocks noGrp="1"/>
          </p:cNvSpPr>
          <p:nvPr>
            <p:ph idx="1"/>
          </p:nvPr>
        </p:nvSpPr>
        <p:spPr/>
        <p:txBody>
          <a:bodyPr/>
          <a:lstStyle/>
          <a:p>
            <a:pPr lvl="0"/>
            <a:r>
              <a:rPr lang="en-US" dirty="0"/>
              <a:t>Cost Allocation Plan (CAP)</a:t>
            </a:r>
          </a:p>
          <a:p>
            <a:pPr lvl="1"/>
            <a:r>
              <a:rPr lang="en-US" dirty="0"/>
              <a:t>Direct Costs</a:t>
            </a:r>
          </a:p>
          <a:p>
            <a:pPr lvl="1"/>
            <a:r>
              <a:rPr lang="en-US" dirty="0"/>
              <a:t>Indirect Costs for Government entities</a:t>
            </a:r>
          </a:p>
          <a:p>
            <a:r>
              <a:rPr lang="en-US" dirty="0"/>
              <a:t>Negotiated Indirect Cost Rate (ICR)</a:t>
            </a:r>
          </a:p>
          <a:p>
            <a:pPr lvl="1"/>
            <a:r>
              <a:rPr lang="en-US" dirty="0"/>
              <a:t>Indirect Costs</a:t>
            </a:r>
          </a:p>
          <a:p>
            <a:pPr lvl="0"/>
            <a:r>
              <a:rPr lang="en-US" dirty="0"/>
              <a:t>De Minimis Rate</a:t>
            </a:r>
          </a:p>
          <a:p>
            <a:pPr lvl="1"/>
            <a:r>
              <a:rPr lang="en-US" dirty="0"/>
              <a:t>Indirect Costs</a:t>
            </a:r>
          </a:p>
        </p:txBody>
      </p:sp>
      <p:sp>
        <p:nvSpPr>
          <p:cNvPr id="4" name="Slide Number Placeholder 3">
            <a:extLst>
              <a:ext uri="{FF2B5EF4-FFF2-40B4-BE49-F238E27FC236}">
                <a16:creationId xmlns:a16="http://schemas.microsoft.com/office/drawing/2014/main" id="{0129C2BC-23D9-422F-86CB-931B69C2E842}"/>
              </a:ext>
            </a:extLst>
          </p:cNvPr>
          <p:cNvSpPr>
            <a:spLocks noGrp="1"/>
          </p:cNvSpPr>
          <p:nvPr>
            <p:ph type="sldNum" sz="quarter" idx="12"/>
          </p:nvPr>
        </p:nvSpPr>
        <p:spPr/>
        <p:txBody>
          <a:bodyPr/>
          <a:lstStyle/>
          <a:p>
            <a:fld id="{AEF1280C-1E94-430E-A516-D051ECA45720}" type="slidenum">
              <a:rPr lang="en-US" smtClean="0"/>
              <a:t>23</a:t>
            </a:fld>
            <a:endParaRPr lang="en-US" dirty="0"/>
          </a:p>
        </p:txBody>
      </p:sp>
    </p:spTree>
    <p:custDataLst>
      <p:tags r:id="rId1"/>
    </p:custDataLst>
    <p:extLst>
      <p:ext uri="{BB962C8B-B14F-4D97-AF65-F5344CB8AC3E}">
        <p14:creationId xmlns:p14="http://schemas.microsoft.com/office/powerpoint/2010/main" val="22231046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Shifting of Costs</a:t>
            </a:r>
          </a:p>
        </p:txBody>
      </p:sp>
      <p:sp>
        <p:nvSpPr>
          <p:cNvPr id="3" name="Content Placeholder 2"/>
          <p:cNvSpPr>
            <a:spLocks noGrp="1"/>
          </p:cNvSpPr>
          <p:nvPr>
            <p:ph idx="1"/>
          </p:nvPr>
        </p:nvSpPr>
        <p:spPr>
          <a:xfrm>
            <a:off x="518160" y="1420779"/>
            <a:ext cx="10626762" cy="4756184"/>
          </a:xfrm>
        </p:spPr>
        <p:txBody>
          <a:bodyPr>
            <a:normAutofit/>
          </a:bodyPr>
          <a:lstStyle/>
          <a:p>
            <a:r>
              <a:rPr lang="en-US" dirty="0"/>
              <a:t>Any cost allocable to a particular Federal award under the principles provided for in this part may </a:t>
            </a:r>
            <a:r>
              <a:rPr lang="en-US" b="1" u="sng" dirty="0"/>
              <a:t>not</a:t>
            </a:r>
            <a:r>
              <a:rPr lang="en-US" dirty="0"/>
              <a:t> be charged to other Federal awards to overcome fund deficiencies, to avoid restrictions imposed by Federal statutes, regulations, or terms and conditions of the Federal awards[</a:t>
            </a:r>
            <a:r>
              <a:rPr lang="en-US" u="sng" dirty="0">
                <a:hlinkClick r:id="rId3"/>
              </a:rPr>
              <a:t>2 CFR 200.403(d)</a:t>
            </a:r>
            <a:r>
              <a:rPr lang="en-US" dirty="0"/>
              <a:t>], or for other reasons. </a:t>
            </a:r>
          </a:p>
          <a:p>
            <a:r>
              <a:rPr lang="en-US" dirty="0"/>
              <a:t>This prohibition would </a:t>
            </a:r>
            <a:r>
              <a:rPr lang="en-US" u="sng" dirty="0"/>
              <a:t>not preclude </a:t>
            </a:r>
            <a:r>
              <a:rPr lang="en-US" dirty="0"/>
              <a:t>the grant recipient from </a:t>
            </a:r>
            <a:r>
              <a:rPr lang="en-US" i="1" u="sng" dirty="0"/>
              <a:t>shifting costs that are allowable </a:t>
            </a:r>
            <a:r>
              <a:rPr lang="en-US" dirty="0"/>
              <a:t>under two or more Federal awards in accordance with existing Federal statutes, regulations, or the terms and conditions of the Federal awards. [</a:t>
            </a:r>
            <a:r>
              <a:rPr lang="en-US" u="sng" dirty="0">
                <a:hlinkClick r:id="rId4"/>
              </a:rPr>
              <a:t>2 CFR 200.405(c)</a:t>
            </a:r>
            <a:r>
              <a:rPr lang="en-US" dirty="0"/>
              <a:t>]</a:t>
            </a:r>
          </a:p>
          <a:p>
            <a:endParaRPr lang="en-US" dirty="0"/>
          </a:p>
        </p:txBody>
      </p:sp>
      <p:sp>
        <p:nvSpPr>
          <p:cNvPr id="4" name="Slide Number Placeholder 3"/>
          <p:cNvSpPr>
            <a:spLocks noGrp="1"/>
          </p:cNvSpPr>
          <p:nvPr>
            <p:ph type="sldNum" sz="quarter" idx="12"/>
          </p:nvPr>
        </p:nvSpPr>
        <p:spPr/>
        <p:txBody>
          <a:bodyPr/>
          <a:lstStyle/>
          <a:p>
            <a:fld id="{AEF1280C-1E94-430E-A516-D051ECA45720}" type="slidenum">
              <a:rPr lang="en-US" smtClean="0"/>
              <a:t>24</a:t>
            </a:fld>
            <a:endParaRPr lang="en-US" dirty="0"/>
          </a:p>
        </p:txBody>
      </p:sp>
    </p:spTree>
    <p:extLst>
      <p:ext uri="{BB962C8B-B14F-4D97-AF65-F5344CB8AC3E}">
        <p14:creationId xmlns:p14="http://schemas.microsoft.com/office/powerpoint/2010/main" val="2421681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70DED1F-ACC0-4D09-8F18-627CE9F3E751}"/>
              </a:ext>
            </a:extLst>
          </p:cNvPr>
          <p:cNvSpPr>
            <a:spLocks noGrp="1"/>
          </p:cNvSpPr>
          <p:nvPr>
            <p:ph type="title"/>
          </p:nvPr>
        </p:nvSpPr>
        <p:spPr/>
        <p:txBody>
          <a:bodyPr/>
          <a:lstStyle/>
          <a:p>
            <a:r>
              <a:rPr lang="en-US" altLang="en-US" dirty="0"/>
              <a:t>Indirect (F&amp;A) Costs Defined</a:t>
            </a:r>
            <a:endParaRPr lang="en-US" dirty="0"/>
          </a:p>
        </p:txBody>
      </p:sp>
      <p:sp>
        <p:nvSpPr>
          <p:cNvPr id="31746" name="Text Placeholder 1"/>
          <p:cNvSpPr>
            <a:spLocks noGrp="1"/>
          </p:cNvSpPr>
          <p:nvPr>
            <p:ph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70000" lnSpcReduction="20000"/>
          </a:bodyPr>
          <a:lstStyle/>
          <a:p>
            <a:pPr marL="0" indent="0">
              <a:lnSpc>
                <a:spcPct val="115000"/>
              </a:lnSpc>
              <a:spcBef>
                <a:spcPts val="0"/>
              </a:spcBef>
              <a:spcAft>
                <a:spcPts val="1200"/>
              </a:spcAft>
              <a:buNone/>
            </a:pPr>
            <a:r>
              <a:rPr lang="en-US" altLang="en-US" sz="3600" dirty="0">
                <a:hlinkClick r:id="rId3"/>
              </a:rPr>
              <a:t>2 CFR 200.56</a:t>
            </a:r>
            <a:endParaRPr lang="en-US" altLang="en-US" sz="3600" dirty="0"/>
          </a:p>
          <a:p>
            <a:pPr>
              <a:lnSpc>
                <a:spcPct val="115000"/>
              </a:lnSpc>
              <a:spcBef>
                <a:spcPts val="0"/>
              </a:spcBef>
            </a:pPr>
            <a:r>
              <a:rPr lang="en-US" altLang="en-US" sz="3600" dirty="0"/>
              <a:t>Indirect (Facilities &amp; Administrative) costs</a:t>
            </a:r>
            <a:endParaRPr lang="en-US" sz="3600" dirty="0"/>
          </a:p>
          <a:p>
            <a:pPr lvl="1" fontAlgn="base">
              <a:lnSpc>
                <a:spcPct val="125000"/>
              </a:lnSpc>
              <a:spcAft>
                <a:spcPct val="0"/>
              </a:spcAft>
              <a:defRPr/>
            </a:pPr>
            <a:r>
              <a:rPr lang="en-US" altLang="en-US" sz="3400" dirty="0"/>
              <a:t>Costs incurred for a common or joint purpose benefitting more than one cost objective, and not readily assignable to the cost objectives specifically benefitted, without effort disproportionate to the results achieved. </a:t>
            </a:r>
          </a:p>
          <a:p>
            <a:pPr lvl="1" fontAlgn="base">
              <a:lnSpc>
                <a:spcPct val="125000"/>
              </a:lnSpc>
              <a:spcAft>
                <a:spcPct val="0"/>
              </a:spcAft>
              <a:defRPr/>
            </a:pPr>
            <a:r>
              <a:rPr lang="en-US" altLang="en-US" sz="3400" dirty="0"/>
              <a:t>To facilitate equitable distribution of indirect expenses to the cost objectives served, it may be necessary to establish a number of pools of indirect (F&amp;A) costs.</a:t>
            </a:r>
          </a:p>
          <a:p>
            <a:pPr lvl="1" fontAlgn="base">
              <a:lnSpc>
                <a:spcPct val="125000"/>
              </a:lnSpc>
              <a:spcAft>
                <a:spcPct val="0"/>
              </a:spcAft>
              <a:defRPr/>
            </a:pPr>
            <a:r>
              <a:rPr lang="en-US" altLang="en-US" sz="3400" dirty="0"/>
              <a:t>Indirect (F&amp;A) cost pools must be distributed to benefitted cost objectives on bases that will produce an equitable result in consideration of relative benefits derived.</a:t>
            </a:r>
            <a:endParaRPr lang="en-US" altLang="en-US" dirty="0"/>
          </a:p>
        </p:txBody>
      </p:sp>
      <p:sp>
        <p:nvSpPr>
          <p:cNvPr id="10" name="Slide Number Placeholder 9">
            <a:extLst>
              <a:ext uri="{FF2B5EF4-FFF2-40B4-BE49-F238E27FC236}">
                <a16:creationId xmlns:a16="http://schemas.microsoft.com/office/drawing/2014/main" id="{0CAEFD43-A71B-458F-BBD2-5500B34C6E01}"/>
              </a:ext>
            </a:extLst>
          </p:cNvPr>
          <p:cNvSpPr>
            <a:spLocks noGrp="1"/>
          </p:cNvSpPr>
          <p:nvPr>
            <p:ph type="sldNum" sz="quarter" idx="12"/>
          </p:nvPr>
        </p:nvSpPr>
        <p:spPr/>
        <p:txBody>
          <a:bodyPr/>
          <a:lstStyle/>
          <a:p>
            <a:fld id="{AEF1280C-1E94-430E-A516-D051ECA45720}" type="slidenum">
              <a:rPr lang="en-US" smtClean="0"/>
              <a:t>25</a:t>
            </a:fld>
            <a:endParaRPr lang="en-US" dirty="0"/>
          </a:p>
        </p:txBody>
      </p:sp>
    </p:spTree>
    <p:extLst>
      <p:ext uri="{BB962C8B-B14F-4D97-AF65-F5344CB8AC3E}">
        <p14:creationId xmlns:p14="http://schemas.microsoft.com/office/powerpoint/2010/main" val="19076938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prstGeom prst="rect">
            <a:avLst/>
          </a:prstGeom>
        </p:spPr>
        <p:txBody>
          <a:bodyPr>
            <a:normAutofit/>
          </a:bodyPr>
          <a:lstStyle/>
          <a:p>
            <a:pPr lvl="0">
              <a:spcBef>
                <a:spcPct val="20000"/>
              </a:spcBef>
            </a:pPr>
            <a:r>
              <a:rPr lang="en-US" altLang="en-US" dirty="0"/>
              <a:t>Indirect (F&amp;A) Costs </a:t>
            </a:r>
            <a:endParaRPr lang="en-US" dirty="0"/>
          </a:p>
        </p:txBody>
      </p:sp>
      <p:sp>
        <p:nvSpPr>
          <p:cNvPr id="59395" name="Text Placeholder 1"/>
          <p:cNvSpPr>
            <a:spLocks noGrp="1"/>
          </p:cNvSpPr>
          <p:nvPr>
            <p:ph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marL="0" indent="0">
              <a:buNone/>
            </a:pPr>
            <a:r>
              <a:rPr lang="en-US" altLang="en-US" dirty="0">
                <a:hlinkClick r:id="rId3"/>
              </a:rPr>
              <a:t>2 CFR 200.414</a:t>
            </a:r>
            <a:endParaRPr lang="en-US" dirty="0"/>
          </a:p>
          <a:p>
            <a:r>
              <a:rPr lang="en-US" dirty="0"/>
              <a:t>Facilities</a:t>
            </a:r>
          </a:p>
          <a:p>
            <a:pPr lvl="1" fontAlgn="base">
              <a:lnSpc>
                <a:spcPct val="115000"/>
              </a:lnSpc>
              <a:spcAft>
                <a:spcPct val="0"/>
              </a:spcAft>
              <a:defRPr/>
            </a:pPr>
            <a:r>
              <a:rPr lang="en-US" sz="2500" dirty="0"/>
              <a:t>Defined as depreciation on buildings, equipment and capital improvement, interest on debt associated with certain buildings, equipment and capital improvements, and operations and maintenance expenses.</a:t>
            </a:r>
          </a:p>
          <a:p>
            <a:r>
              <a:rPr lang="en-US" dirty="0"/>
              <a:t>Administration</a:t>
            </a:r>
          </a:p>
          <a:p>
            <a:pPr lvl="1" fontAlgn="base">
              <a:lnSpc>
                <a:spcPct val="115000"/>
              </a:lnSpc>
              <a:spcAft>
                <a:spcPct val="0"/>
              </a:spcAft>
              <a:defRPr/>
            </a:pPr>
            <a:r>
              <a:rPr lang="en-US" sz="2500" dirty="0"/>
              <a:t>Defined as general administration and general expenses such as the director’s office, accounting, personnel and all other types of expenditures not listed specifically under one of the subcategories of Facilities. </a:t>
            </a:r>
            <a:endParaRPr lang="en-US" altLang="en-US" dirty="0"/>
          </a:p>
        </p:txBody>
      </p:sp>
      <p:sp>
        <p:nvSpPr>
          <p:cNvPr id="2" name="Slide Number Placeholder 1">
            <a:extLst>
              <a:ext uri="{FF2B5EF4-FFF2-40B4-BE49-F238E27FC236}">
                <a16:creationId xmlns:a16="http://schemas.microsoft.com/office/drawing/2014/main" id="{DB3D1DB0-8EDC-44BD-A275-1E883F79E444}"/>
              </a:ext>
            </a:extLst>
          </p:cNvPr>
          <p:cNvSpPr>
            <a:spLocks noGrp="1"/>
          </p:cNvSpPr>
          <p:nvPr>
            <p:ph type="sldNum" sz="quarter" idx="12"/>
          </p:nvPr>
        </p:nvSpPr>
        <p:spPr/>
        <p:txBody>
          <a:bodyPr/>
          <a:lstStyle/>
          <a:p>
            <a:fld id="{AEF1280C-1E94-430E-A516-D051ECA45720}" type="slidenum">
              <a:rPr lang="en-US" smtClean="0"/>
              <a:t>26</a:t>
            </a:fld>
            <a:endParaRPr lang="en-US" dirty="0"/>
          </a:p>
        </p:txBody>
      </p:sp>
    </p:spTree>
    <p:extLst>
      <p:ext uri="{BB962C8B-B14F-4D97-AF65-F5344CB8AC3E}">
        <p14:creationId xmlns:p14="http://schemas.microsoft.com/office/powerpoint/2010/main" val="234631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CF644-BC7D-4759-BA00-66E46273529C}"/>
              </a:ext>
            </a:extLst>
          </p:cNvPr>
          <p:cNvSpPr>
            <a:spLocks noGrp="1"/>
          </p:cNvSpPr>
          <p:nvPr>
            <p:ph type="title"/>
          </p:nvPr>
        </p:nvSpPr>
        <p:spPr/>
        <p:txBody>
          <a:bodyPr/>
          <a:lstStyle/>
          <a:p>
            <a:r>
              <a:rPr lang="en-US" dirty="0"/>
              <a:t>Indirect Costs at end of POP and Grant Closeout</a:t>
            </a:r>
          </a:p>
        </p:txBody>
      </p:sp>
      <p:sp>
        <p:nvSpPr>
          <p:cNvPr id="3" name="Content Placeholder 2">
            <a:extLst>
              <a:ext uri="{FF2B5EF4-FFF2-40B4-BE49-F238E27FC236}">
                <a16:creationId xmlns:a16="http://schemas.microsoft.com/office/drawing/2014/main" id="{25B4F26E-0CAD-4FAC-B20E-AF27FA8D42D0}"/>
              </a:ext>
            </a:extLst>
          </p:cNvPr>
          <p:cNvSpPr>
            <a:spLocks noGrp="1"/>
          </p:cNvSpPr>
          <p:nvPr>
            <p:ph idx="1"/>
          </p:nvPr>
        </p:nvSpPr>
        <p:spPr>
          <a:xfrm>
            <a:off x="518160" y="1420779"/>
            <a:ext cx="10702290" cy="4756184"/>
          </a:xfrm>
        </p:spPr>
        <p:txBody>
          <a:bodyPr>
            <a:normAutofit/>
          </a:bodyPr>
          <a:lstStyle/>
          <a:p>
            <a:r>
              <a:rPr lang="en-US" dirty="0"/>
              <a:t>Indirect costs are reportable in section 13 of the FINAL ETA-9130</a:t>
            </a:r>
          </a:p>
          <a:p>
            <a:r>
              <a:rPr lang="en-US" dirty="0"/>
              <a:t>Unrecovered indirect costs… may be included as part of cost sharing or matching only with the prior approval of the DOL Grant Officer (Federal awarding agency) . </a:t>
            </a:r>
            <a:r>
              <a:rPr lang="en-US" dirty="0">
                <a:hlinkClick r:id="rId3"/>
              </a:rPr>
              <a:t>2 CFR 200.306(c)</a:t>
            </a:r>
            <a:endParaRPr lang="en-US" dirty="0"/>
          </a:p>
          <a:p>
            <a:r>
              <a:rPr lang="en-US" dirty="0"/>
              <a:t>If you use a provisional indirect cost rate during the grant period of performance but receive a different final rate at grant closeout, you should make adjustments to expenses and submit an amended closeout package. </a:t>
            </a:r>
          </a:p>
        </p:txBody>
      </p:sp>
      <p:sp>
        <p:nvSpPr>
          <p:cNvPr id="4" name="Slide Number Placeholder 3">
            <a:extLst>
              <a:ext uri="{FF2B5EF4-FFF2-40B4-BE49-F238E27FC236}">
                <a16:creationId xmlns:a16="http://schemas.microsoft.com/office/drawing/2014/main" id="{EF995D08-6B2B-46E2-86EB-BDD41F4E1FFB}"/>
              </a:ext>
            </a:extLst>
          </p:cNvPr>
          <p:cNvSpPr>
            <a:spLocks noGrp="1"/>
          </p:cNvSpPr>
          <p:nvPr>
            <p:ph type="sldNum" sz="quarter" idx="12"/>
          </p:nvPr>
        </p:nvSpPr>
        <p:spPr/>
        <p:txBody>
          <a:bodyPr/>
          <a:lstStyle/>
          <a:p>
            <a:fld id="{AEF1280C-1E94-430E-A516-D051ECA45720}" type="slidenum">
              <a:rPr lang="en-US" smtClean="0"/>
              <a:t>27</a:t>
            </a:fld>
            <a:endParaRPr lang="en-US" dirty="0"/>
          </a:p>
        </p:txBody>
      </p:sp>
    </p:spTree>
    <p:extLst>
      <p:ext uri="{BB962C8B-B14F-4D97-AF65-F5344CB8AC3E}">
        <p14:creationId xmlns:p14="http://schemas.microsoft.com/office/powerpoint/2010/main" val="13264969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71D93-3C2B-49FD-8F2A-FDBB0BCA0F36}"/>
              </a:ext>
            </a:extLst>
          </p:cNvPr>
          <p:cNvSpPr>
            <a:spLocks noGrp="1"/>
          </p:cNvSpPr>
          <p:nvPr>
            <p:ph type="title"/>
          </p:nvPr>
        </p:nvSpPr>
        <p:spPr/>
        <p:txBody>
          <a:bodyPr/>
          <a:lstStyle/>
          <a:p>
            <a:r>
              <a:rPr lang="en-US" altLang="en-US" dirty="0"/>
              <a:t>Administrative Costs as defined in WIOA 20 CFR 683.215</a:t>
            </a:r>
            <a:endParaRPr lang="en-US" dirty="0"/>
          </a:p>
        </p:txBody>
      </p:sp>
      <p:sp>
        <p:nvSpPr>
          <p:cNvPr id="81922" name="Text Placeholder 2"/>
          <p:cNvSpPr>
            <a:spLocks noGrp="1"/>
          </p:cNvSpPr>
          <p:nvPr>
            <p:ph idx="1"/>
          </p:nvPr>
        </p:nvSpPr>
        <p:spPr bwMode="auto">
          <a:xfrm>
            <a:off x="518160" y="1360449"/>
            <a:ext cx="11155680" cy="4816514"/>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lnSpcReduction="10000"/>
          </a:bodyPr>
          <a:lstStyle/>
          <a:p>
            <a:pPr marL="0" indent="0" fontAlgn="base">
              <a:lnSpc>
                <a:spcPct val="105000"/>
              </a:lnSpc>
              <a:spcAft>
                <a:spcPct val="0"/>
              </a:spcAft>
              <a:buNone/>
              <a:defRPr/>
            </a:pPr>
            <a:r>
              <a:rPr lang="en-US" altLang="en-US" sz="3000" dirty="0"/>
              <a:t>Per WIOA: Costs associated with carrying out administrative and general management functions:</a:t>
            </a:r>
          </a:p>
          <a:p>
            <a:pPr lvl="2"/>
            <a:r>
              <a:rPr lang="en-US" dirty="0"/>
              <a:t>Accounting, budgeting, financial and cash management functions;</a:t>
            </a:r>
            <a:endParaRPr lang="en-US" sz="2800" dirty="0"/>
          </a:p>
          <a:p>
            <a:pPr lvl="2"/>
            <a:r>
              <a:rPr lang="en-US" dirty="0"/>
              <a:t>Procurement and purchasing functions;</a:t>
            </a:r>
            <a:endParaRPr lang="en-US" sz="2800" dirty="0"/>
          </a:p>
          <a:p>
            <a:pPr lvl="2"/>
            <a:r>
              <a:rPr lang="en-US" dirty="0"/>
              <a:t>Property management functions;</a:t>
            </a:r>
            <a:endParaRPr lang="en-US" sz="2800" dirty="0"/>
          </a:p>
          <a:p>
            <a:pPr lvl="2"/>
            <a:r>
              <a:rPr lang="en-US" dirty="0"/>
              <a:t>Personnel management functions;</a:t>
            </a:r>
            <a:endParaRPr lang="en-US" sz="2800" dirty="0"/>
          </a:p>
          <a:p>
            <a:pPr lvl="2"/>
            <a:r>
              <a:rPr lang="en-US" dirty="0"/>
              <a:t>Payroll functions;</a:t>
            </a:r>
            <a:endParaRPr lang="en-US" sz="2800" dirty="0"/>
          </a:p>
          <a:p>
            <a:pPr lvl="2"/>
            <a:r>
              <a:rPr lang="en-US" dirty="0"/>
              <a:t>Coordinating the resolution of findings arising from audits, reviews, investigations and incident reports;</a:t>
            </a:r>
            <a:endParaRPr lang="en-US" sz="2800" dirty="0"/>
          </a:p>
          <a:p>
            <a:pPr lvl="2"/>
            <a:r>
              <a:rPr lang="en-US" dirty="0"/>
              <a:t>Audit functions;</a:t>
            </a:r>
            <a:endParaRPr lang="en-US" sz="2800" dirty="0"/>
          </a:p>
          <a:p>
            <a:pPr lvl="2"/>
            <a:r>
              <a:rPr lang="en-US" dirty="0"/>
              <a:t>General legal services functions;</a:t>
            </a:r>
            <a:endParaRPr lang="en-US" sz="2800" dirty="0"/>
          </a:p>
          <a:p>
            <a:pPr lvl="2"/>
            <a:r>
              <a:rPr lang="en-US" dirty="0"/>
              <a:t>Developing systems and procedures, including information systems, required for these administrative functions; and</a:t>
            </a:r>
            <a:endParaRPr lang="en-US" sz="2800" dirty="0"/>
          </a:p>
          <a:p>
            <a:pPr lvl="2"/>
            <a:r>
              <a:rPr lang="en-US" dirty="0"/>
              <a:t>Fiscal agent responsibilities;</a:t>
            </a:r>
            <a:endParaRPr lang="en-US" sz="2800" dirty="0"/>
          </a:p>
          <a:p>
            <a:pPr marL="0" indent="0" fontAlgn="base">
              <a:lnSpc>
                <a:spcPct val="105000"/>
              </a:lnSpc>
              <a:spcAft>
                <a:spcPct val="0"/>
              </a:spcAft>
              <a:buNone/>
              <a:defRPr/>
            </a:pPr>
            <a:endParaRPr lang="en-US" altLang="en-US" sz="3000" dirty="0"/>
          </a:p>
        </p:txBody>
      </p:sp>
      <p:sp>
        <p:nvSpPr>
          <p:cNvPr id="3" name="Slide Number Placeholder 2">
            <a:extLst>
              <a:ext uri="{FF2B5EF4-FFF2-40B4-BE49-F238E27FC236}">
                <a16:creationId xmlns:a16="http://schemas.microsoft.com/office/drawing/2014/main" id="{54076AAF-D941-40B1-AD1A-3E1B5A05420F}"/>
              </a:ext>
            </a:extLst>
          </p:cNvPr>
          <p:cNvSpPr>
            <a:spLocks noGrp="1"/>
          </p:cNvSpPr>
          <p:nvPr>
            <p:ph type="sldNum" sz="quarter" idx="12"/>
          </p:nvPr>
        </p:nvSpPr>
        <p:spPr/>
        <p:txBody>
          <a:bodyPr/>
          <a:lstStyle/>
          <a:p>
            <a:fld id="{AEF1280C-1E94-430E-A516-D051ECA45720}" type="slidenum">
              <a:rPr lang="en-US" smtClean="0"/>
              <a:t>28</a:t>
            </a:fld>
            <a:endParaRPr lang="en-US" dirty="0"/>
          </a:p>
        </p:txBody>
      </p:sp>
    </p:spTree>
    <p:extLst>
      <p:ext uri="{BB962C8B-B14F-4D97-AF65-F5344CB8AC3E}">
        <p14:creationId xmlns:p14="http://schemas.microsoft.com/office/powerpoint/2010/main" val="37634029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71D93-3C2B-49FD-8F2A-FDBB0BCA0F36}"/>
              </a:ext>
            </a:extLst>
          </p:cNvPr>
          <p:cNvSpPr>
            <a:spLocks noGrp="1"/>
          </p:cNvSpPr>
          <p:nvPr>
            <p:ph type="title"/>
          </p:nvPr>
        </p:nvSpPr>
        <p:spPr/>
        <p:txBody>
          <a:bodyPr/>
          <a:lstStyle/>
          <a:p>
            <a:r>
              <a:rPr lang="en-US" altLang="en-US" dirty="0"/>
              <a:t>Administrative Costs -  2 Desk-aids </a:t>
            </a:r>
            <a:endParaRPr lang="en-US" dirty="0"/>
          </a:p>
        </p:txBody>
      </p:sp>
      <p:sp>
        <p:nvSpPr>
          <p:cNvPr id="81922" name="Text Placeholder 2"/>
          <p:cNvSpPr>
            <a:spLocks noGrp="1"/>
          </p:cNvSpPr>
          <p:nvPr>
            <p:ph idx="1"/>
          </p:nvPr>
        </p:nvSpPr>
        <p:spPr bwMode="auto">
          <a:xfrm>
            <a:off x="778328" y="1360449"/>
            <a:ext cx="10924540" cy="932808"/>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marL="0" indent="0" fontAlgn="base">
              <a:lnSpc>
                <a:spcPct val="105000"/>
              </a:lnSpc>
              <a:spcAft>
                <a:spcPct val="0"/>
              </a:spcAft>
              <a:buNone/>
              <a:defRPr/>
            </a:pPr>
            <a:r>
              <a:rPr lang="en-US" sz="2000" dirty="0">
                <a:hlinkClick r:id="rId3"/>
              </a:rPr>
              <a:t>https://grantsapplicationandmanagement.workforcegps.org/resources/2018/08/01/15/57/WIOA-Specific-Resources</a:t>
            </a:r>
            <a:endParaRPr lang="en-US" sz="2000" dirty="0"/>
          </a:p>
          <a:p>
            <a:pPr marL="0" indent="0" fontAlgn="base">
              <a:lnSpc>
                <a:spcPct val="105000"/>
              </a:lnSpc>
              <a:spcAft>
                <a:spcPct val="0"/>
              </a:spcAft>
              <a:buNone/>
              <a:defRPr/>
            </a:pPr>
            <a:endParaRPr lang="en-US" altLang="en-US" sz="2000" dirty="0"/>
          </a:p>
          <a:p>
            <a:pPr marL="0" indent="0" fontAlgn="base">
              <a:lnSpc>
                <a:spcPct val="105000"/>
              </a:lnSpc>
              <a:spcAft>
                <a:spcPct val="0"/>
              </a:spcAft>
              <a:buNone/>
              <a:defRPr/>
            </a:pPr>
            <a:endParaRPr lang="en-US" altLang="en-US" sz="3000" dirty="0"/>
          </a:p>
        </p:txBody>
      </p:sp>
      <p:sp>
        <p:nvSpPr>
          <p:cNvPr id="3" name="Slide Number Placeholder 2">
            <a:extLst>
              <a:ext uri="{FF2B5EF4-FFF2-40B4-BE49-F238E27FC236}">
                <a16:creationId xmlns:a16="http://schemas.microsoft.com/office/drawing/2014/main" id="{54076AAF-D941-40B1-AD1A-3E1B5A05420F}"/>
              </a:ext>
            </a:extLst>
          </p:cNvPr>
          <p:cNvSpPr>
            <a:spLocks noGrp="1"/>
          </p:cNvSpPr>
          <p:nvPr>
            <p:ph type="sldNum" sz="quarter" idx="12"/>
          </p:nvPr>
        </p:nvSpPr>
        <p:spPr/>
        <p:txBody>
          <a:bodyPr/>
          <a:lstStyle/>
          <a:p>
            <a:fld id="{AEF1280C-1E94-430E-A516-D051ECA45720}" type="slidenum">
              <a:rPr lang="en-US" smtClean="0"/>
              <a:t>29</a:t>
            </a:fld>
            <a:endParaRPr lang="en-US" dirty="0"/>
          </a:p>
        </p:txBody>
      </p:sp>
      <p:pic>
        <p:nvPicPr>
          <p:cNvPr id="4" name="Picture 3"/>
          <p:cNvPicPr>
            <a:picLocks noChangeAspect="1"/>
          </p:cNvPicPr>
          <p:nvPr/>
        </p:nvPicPr>
        <p:blipFill>
          <a:blip r:embed="rId4"/>
          <a:stretch>
            <a:fillRect/>
          </a:stretch>
        </p:blipFill>
        <p:spPr>
          <a:xfrm>
            <a:off x="86704" y="2085755"/>
            <a:ext cx="7721600" cy="1937712"/>
          </a:xfrm>
          <a:prstGeom prst="rect">
            <a:avLst/>
          </a:prstGeom>
        </p:spPr>
      </p:pic>
      <p:pic>
        <p:nvPicPr>
          <p:cNvPr id="5" name="Picture 4"/>
          <p:cNvPicPr>
            <a:picLocks noChangeAspect="1"/>
          </p:cNvPicPr>
          <p:nvPr/>
        </p:nvPicPr>
        <p:blipFill>
          <a:blip r:embed="rId5"/>
          <a:stretch>
            <a:fillRect/>
          </a:stretch>
        </p:blipFill>
        <p:spPr>
          <a:xfrm>
            <a:off x="4563102" y="4175075"/>
            <a:ext cx="7110738" cy="1904662"/>
          </a:xfrm>
          <a:prstGeom prst="rect">
            <a:avLst/>
          </a:prstGeom>
        </p:spPr>
      </p:pic>
    </p:spTree>
    <p:extLst>
      <p:ext uri="{BB962C8B-B14F-4D97-AF65-F5344CB8AC3E}">
        <p14:creationId xmlns:p14="http://schemas.microsoft.com/office/powerpoint/2010/main" val="25071053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35ACA2F9-BB47-4A9D-8C17-6552CC3E3ABA}"/>
              </a:ext>
            </a:extLst>
          </p:cNvPr>
          <p:cNvSpPr>
            <a:spLocks noGrp="1"/>
          </p:cNvSpPr>
          <p:nvPr>
            <p:ph type="title"/>
          </p:nvPr>
        </p:nvSpPr>
        <p:spPr/>
        <p:txBody>
          <a:bodyPr/>
          <a:lstStyle/>
          <a:p>
            <a:r>
              <a:rPr lang="en-US" dirty="0"/>
              <a:t>SMART 3.0 Training Strategies</a:t>
            </a:r>
          </a:p>
        </p:txBody>
      </p:sp>
      <p:sp>
        <p:nvSpPr>
          <p:cNvPr id="4" name="Slide Number Placeholder 3">
            <a:extLst>
              <a:ext uri="{FF2B5EF4-FFF2-40B4-BE49-F238E27FC236}">
                <a16:creationId xmlns:a16="http://schemas.microsoft.com/office/drawing/2014/main" id="{30AC0BE3-1E06-40BB-AC34-A6A228CE965E}"/>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F1280C-1E94-430E-A516-D051ECA45720}"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2" name="Group 1"/>
          <p:cNvGrpSpPr/>
          <p:nvPr/>
        </p:nvGrpSpPr>
        <p:grpSpPr>
          <a:xfrm>
            <a:off x="901474" y="1297255"/>
            <a:ext cx="4015915" cy="4794682"/>
            <a:chOff x="3873909" y="1293826"/>
            <a:chExt cx="4015915" cy="4794682"/>
          </a:xfrm>
        </p:grpSpPr>
        <p:grpSp>
          <p:nvGrpSpPr>
            <p:cNvPr id="5" name="Group 4" descr="word Strategies">
              <a:extLst>
                <a:ext uri="{FF2B5EF4-FFF2-40B4-BE49-F238E27FC236}">
                  <a16:creationId xmlns:a16="http://schemas.microsoft.com/office/drawing/2014/main" id="{D5EA97C3-4E6E-4F23-A296-F3573F8D66B7}"/>
                </a:ext>
              </a:extLst>
            </p:cNvPr>
            <p:cNvGrpSpPr/>
            <p:nvPr/>
          </p:nvGrpSpPr>
          <p:grpSpPr>
            <a:xfrm>
              <a:off x="4302176" y="1339977"/>
              <a:ext cx="3587648" cy="764224"/>
              <a:chOff x="1094711" y="1481"/>
              <a:chExt cx="3587648" cy="764224"/>
            </a:xfrm>
            <a:scene3d>
              <a:camera prst="orthographicFront"/>
              <a:lightRig rig="threePt" dir="t">
                <a:rot lat="0" lon="0" rev="7500000"/>
              </a:lightRig>
            </a:scene3d>
          </p:grpSpPr>
          <p:sp>
            <p:nvSpPr>
              <p:cNvPr id="19" name="Rectangle: Rounded Corners 18">
                <a:extLst>
                  <a:ext uri="{FF2B5EF4-FFF2-40B4-BE49-F238E27FC236}">
                    <a16:creationId xmlns:a16="http://schemas.microsoft.com/office/drawing/2014/main" id="{CEBFFDDB-A516-4462-A39C-07B4D5E48F00}"/>
                  </a:ext>
                </a:extLst>
              </p:cNvPr>
              <p:cNvSpPr/>
              <p:nvPr/>
            </p:nvSpPr>
            <p:spPr>
              <a:xfrm rot="10800000">
                <a:off x="1094711" y="1481"/>
                <a:ext cx="3587648" cy="764224"/>
              </a:xfrm>
              <a:prstGeom prst="roundRect">
                <a:avLst/>
              </a:prstGeom>
              <a:solidFill>
                <a:srgbClr val="CF760F"/>
              </a:solidFill>
              <a:sp3d prstMaterial="plastic">
                <a:bevelT w="127000" h="25400" prst="relaxedInset"/>
              </a:sp3d>
            </p:spPr>
            <p:style>
              <a:lnRef idx="0">
                <a:schemeClr val="lt1">
                  <a:hueOff val="0"/>
                  <a:satOff val="0"/>
                  <a:lumOff val="0"/>
                  <a:alphaOff val="0"/>
                </a:schemeClr>
              </a:lnRef>
              <a:fillRef idx="3">
                <a:schemeClr val="accent1">
                  <a:shade val="80000"/>
                  <a:hueOff val="0"/>
                  <a:satOff val="0"/>
                  <a:lumOff val="0"/>
                  <a:alphaOff val="0"/>
                </a:schemeClr>
              </a:fillRef>
              <a:effectRef idx="2">
                <a:schemeClr val="accent1">
                  <a:shade val="80000"/>
                  <a:hueOff val="0"/>
                  <a:satOff val="0"/>
                  <a:lumOff val="0"/>
                  <a:alphaOff val="0"/>
                </a:schemeClr>
              </a:effectRef>
              <a:fontRef idx="minor">
                <a:schemeClr val="lt1"/>
              </a:fontRef>
            </p:style>
          </p:sp>
          <p:sp>
            <p:nvSpPr>
              <p:cNvPr id="20" name="Rectangle: Rounded Corners 4">
                <a:extLst>
                  <a:ext uri="{FF2B5EF4-FFF2-40B4-BE49-F238E27FC236}">
                    <a16:creationId xmlns:a16="http://schemas.microsoft.com/office/drawing/2014/main" id="{B5B90B56-59AC-4C2B-B0FC-7E35B5C1BCB3}"/>
                  </a:ext>
                </a:extLst>
              </p:cNvPr>
              <p:cNvSpPr txBox="1"/>
              <p:nvPr/>
            </p:nvSpPr>
            <p:spPr>
              <a:xfrm>
                <a:off x="1132017" y="158833"/>
                <a:ext cx="3513036" cy="447675"/>
              </a:xfrm>
              <a:prstGeom prst="rect">
                <a:avLst/>
              </a:prstGeom>
              <a:noFill/>
              <a:ln>
                <a:noFill/>
              </a:ln>
              <a:sp3d/>
            </p:spPr>
            <p:style>
              <a:lnRef idx="0">
                <a:scrgbClr r="0" g="0" b="0"/>
              </a:lnRef>
              <a:fillRef idx="0">
                <a:scrgbClr r="0" g="0" b="0"/>
              </a:fillRef>
              <a:effectRef idx="0">
                <a:scrgbClr r="0" g="0" b="0"/>
              </a:effectRef>
              <a:fontRef idx="minor">
                <a:schemeClr val="lt1"/>
              </a:fontRef>
            </p:style>
            <p:txBody>
              <a:bodyPr spcFirstLastPara="0" vert="horz" wrap="square" lIns="337002" tIns="118110" rIns="220472" bIns="118110" numCol="1" spcCol="1270" anchor="ctr" anchorCtr="0">
                <a:noAutofit/>
              </a:bodyPr>
              <a:lstStyle/>
              <a:p>
                <a:pPr marL="0" marR="0" lvl="0" indent="0" algn="ctr" defTabSz="1377950" rtl="0" eaLnBrk="1" fontAlgn="auto" latinLnBrk="0" hangingPunct="1">
                  <a:lnSpc>
                    <a:spcPct val="90000"/>
                  </a:lnSpc>
                  <a:spcBef>
                    <a:spcPct val="0"/>
                  </a:spcBef>
                  <a:spcAft>
                    <a:spcPct val="35000"/>
                  </a:spcAft>
                  <a:buClrTx/>
                  <a:buSzTx/>
                  <a:buFontTx/>
                  <a:buNone/>
                  <a:tabLst/>
                  <a:defRPr/>
                </a:pPr>
                <a:r>
                  <a:rPr kumimoji="0" lang="en-US" sz="3100" b="0" i="0" u="none" strike="noStrike" kern="1200" cap="none" spc="0" normalizeH="0" baseline="0" noProof="0" dirty="0">
                    <a:ln>
                      <a:noFill/>
                    </a:ln>
                    <a:solidFill>
                      <a:prstClr val="white"/>
                    </a:solidFill>
                    <a:effectLst/>
                    <a:uLnTx/>
                    <a:uFillTx/>
                    <a:latin typeface="Calibri" panose="020F0502020204030204"/>
                    <a:ea typeface="+mn-ea"/>
                    <a:cs typeface="+mn-cs"/>
                  </a:rPr>
                  <a:t>Strategies</a:t>
                </a:r>
              </a:p>
            </p:txBody>
          </p:sp>
        </p:grpSp>
        <p:sp>
          <p:nvSpPr>
            <p:cNvPr id="3" name="Oval 2" descr="&quot;S&quot; in circle">
              <a:extLst>
                <a:ext uri="{FF2B5EF4-FFF2-40B4-BE49-F238E27FC236}">
                  <a16:creationId xmlns:a16="http://schemas.microsoft.com/office/drawing/2014/main" id="{A6BFEE18-63C9-4389-BF35-F9C140BEDCCC}"/>
                </a:ext>
              </a:extLst>
            </p:cNvPr>
            <p:cNvSpPr/>
            <p:nvPr/>
          </p:nvSpPr>
          <p:spPr>
            <a:xfrm>
              <a:off x="3885236" y="1293826"/>
              <a:ext cx="856527" cy="856527"/>
            </a:xfrm>
            <a:prstGeom prst="ellipse">
              <a:avLst/>
            </a:prstGeom>
            <a:solidFill>
              <a:schemeClr val="accent5">
                <a:lumMod val="50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10160">
                    <a:no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mn-ea"/>
                  <a:cs typeface="+mn-cs"/>
                </a:rPr>
                <a:t>S</a:t>
              </a:r>
            </a:p>
          </p:txBody>
        </p:sp>
        <p:grpSp>
          <p:nvGrpSpPr>
            <p:cNvPr id="6" name="Group 5" descr="word Monitoring">
              <a:extLst>
                <a:ext uri="{FF2B5EF4-FFF2-40B4-BE49-F238E27FC236}">
                  <a16:creationId xmlns:a16="http://schemas.microsoft.com/office/drawing/2014/main" id="{810F794C-BE3A-4350-9421-CBCEA7F32CD3}"/>
                </a:ext>
              </a:extLst>
            </p:cNvPr>
            <p:cNvGrpSpPr/>
            <p:nvPr/>
          </p:nvGrpSpPr>
          <p:grpSpPr>
            <a:xfrm>
              <a:off x="4302176" y="2332328"/>
              <a:ext cx="3587648" cy="764224"/>
              <a:chOff x="1094711" y="993832"/>
              <a:chExt cx="3587648" cy="764224"/>
            </a:xfrm>
            <a:scene3d>
              <a:camera prst="orthographicFront"/>
              <a:lightRig rig="threePt" dir="t">
                <a:rot lat="0" lon="0" rev="7500000"/>
              </a:lightRig>
            </a:scene3d>
          </p:grpSpPr>
          <p:sp>
            <p:nvSpPr>
              <p:cNvPr id="17" name="Rectangle: Rounded Corners 16">
                <a:extLst>
                  <a:ext uri="{FF2B5EF4-FFF2-40B4-BE49-F238E27FC236}">
                    <a16:creationId xmlns:a16="http://schemas.microsoft.com/office/drawing/2014/main" id="{FA923480-13A4-43C8-8A6A-B699B1044433}"/>
                  </a:ext>
                </a:extLst>
              </p:cNvPr>
              <p:cNvSpPr/>
              <p:nvPr/>
            </p:nvSpPr>
            <p:spPr>
              <a:xfrm rot="10800000">
                <a:off x="1094711" y="993832"/>
                <a:ext cx="3587648" cy="764224"/>
              </a:xfrm>
              <a:prstGeom prst="roundRect">
                <a:avLst/>
              </a:prstGeom>
              <a:solidFill>
                <a:srgbClr val="E9821E"/>
              </a:solidFill>
              <a:sp3d prstMaterial="plastic">
                <a:bevelT w="127000" h="25400" prst="relaxedInset"/>
              </a:sp3d>
            </p:spPr>
            <p:style>
              <a:lnRef idx="0">
                <a:schemeClr val="lt1">
                  <a:hueOff val="0"/>
                  <a:satOff val="0"/>
                  <a:lumOff val="0"/>
                  <a:alphaOff val="0"/>
                </a:schemeClr>
              </a:lnRef>
              <a:fillRef idx="3">
                <a:schemeClr val="accent1">
                  <a:shade val="80000"/>
                  <a:hueOff val="112617"/>
                  <a:satOff val="-9131"/>
                  <a:lumOff val="8759"/>
                  <a:alphaOff val="0"/>
                </a:schemeClr>
              </a:fillRef>
              <a:effectRef idx="2">
                <a:schemeClr val="accent1">
                  <a:shade val="80000"/>
                  <a:hueOff val="112617"/>
                  <a:satOff val="-9131"/>
                  <a:lumOff val="8759"/>
                  <a:alphaOff val="0"/>
                </a:schemeClr>
              </a:effectRef>
              <a:fontRef idx="minor">
                <a:schemeClr val="lt1"/>
              </a:fontRef>
            </p:style>
          </p:sp>
          <p:sp>
            <p:nvSpPr>
              <p:cNvPr id="18" name="Rectangle: Rounded Corners 6">
                <a:extLst>
                  <a:ext uri="{FF2B5EF4-FFF2-40B4-BE49-F238E27FC236}">
                    <a16:creationId xmlns:a16="http://schemas.microsoft.com/office/drawing/2014/main" id="{75558B7E-A94B-40C3-A951-21DFEB8820D9}"/>
                  </a:ext>
                </a:extLst>
              </p:cNvPr>
              <p:cNvSpPr txBox="1"/>
              <p:nvPr/>
            </p:nvSpPr>
            <p:spPr>
              <a:xfrm>
                <a:off x="1132017" y="1149434"/>
                <a:ext cx="3513036" cy="447675"/>
              </a:xfrm>
              <a:prstGeom prst="rect">
                <a:avLst/>
              </a:prstGeom>
              <a:noFill/>
              <a:ln>
                <a:noFill/>
              </a:ln>
              <a:sp3d/>
            </p:spPr>
            <p:style>
              <a:lnRef idx="0">
                <a:scrgbClr r="0" g="0" b="0"/>
              </a:lnRef>
              <a:fillRef idx="0">
                <a:scrgbClr r="0" g="0" b="0"/>
              </a:fillRef>
              <a:effectRef idx="0">
                <a:scrgbClr r="0" g="0" b="0"/>
              </a:effectRef>
              <a:fontRef idx="minor">
                <a:schemeClr val="lt1"/>
              </a:fontRef>
            </p:style>
            <p:txBody>
              <a:bodyPr spcFirstLastPara="0" vert="horz" wrap="square" lIns="337002" tIns="118110" rIns="220472" bIns="118110" numCol="1" spcCol="1270" anchor="ctr" anchorCtr="0">
                <a:noAutofit/>
              </a:bodyPr>
              <a:lstStyle/>
              <a:p>
                <a:pPr marL="0" marR="0" lvl="0" indent="0" algn="ctr" defTabSz="1377950" rtl="0" eaLnBrk="1" fontAlgn="auto" latinLnBrk="0" hangingPunct="1">
                  <a:lnSpc>
                    <a:spcPct val="90000"/>
                  </a:lnSpc>
                  <a:spcBef>
                    <a:spcPct val="0"/>
                  </a:spcBef>
                  <a:spcAft>
                    <a:spcPct val="35000"/>
                  </a:spcAft>
                  <a:buClrTx/>
                  <a:buSzTx/>
                  <a:buFontTx/>
                  <a:buNone/>
                  <a:tabLst/>
                  <a:defRPr/>
                </a:pPr>
                <a:r>
                  <a:rPr kumimoji="0" lang="en-US" sz="3100" b="0" i="0" u="none" strike="noStrike" kern="1200" cap="none" spc="0" normalizeH="0" baseline="0" noProof="0" dirty="0">
                    <a:ln>
                      <a:noFill/>
                    </a:ln>
                    <a:solidFill>
                      <a:prstClr val="white"/>
                    </a:solidFill>
                    <a:effectLst/>
                    <a:uLnTx/>
                    <a:uFillTx/>
                    <a:latin typeface="Calibri" panose="020F0502020204030204"/>
                    <a:ea typeface="+mn-ea"/>
                    <a:cs typeface="+mn-cs"/>
                  </a:rPr>
                  <a:t>Monitoring</a:t>
                </a:r>
              </a:p>
            </p:txBody>
          </p:sp>
        </p:grpSp>
        <p:sp>
          <p:nvSpPr>
            <p:cNvPr id="21" name="Oval 20" descr="&quot;M&quot; in circle">
              <a:extLst>
                <a:ext uri="{FF2B5EF4-FFF2-40B4-BE49-F238E27FC236}">
                  <a16:creationId xmlns:a16="http://schemas.microsoft.com/office/drawing/2014/main" id="{569632C3-20A6-49C0-B94F-09094C510092}"/>
                </a:ext>
              </a:extLst>
            </p:cNvPr>
            <p:cNvSpPr/>
            <p:nvPr/>
          </p:nvSpPr>
          <p:spPr>
            <a:xfrm>
              <a:off x="3873912" y="2268521"/>
              <a:ext cx="856527" cy="856527"/>
            </a:xfrm>
            <a:prstGeom prst="ellipse">
              <a:avLst/>
            </a:prstGeom>
            <a:solidFill>
              <a:schemeClr val="accent5">
                <a:lumMod val="75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10160">
                    <a:no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mn-ea"/>
                  <a:cs typeface="+mn-cs"/>
                </a:rPr>
                <a:t>M</a:t>
              </a:r>
            </a:p>
          </p:txBody>
        </p:sp>
        <p:grpSp>
          <p:nvGrpSpPr>
            <p:cNvPr id="8" name="Group 7" descr="word Accountability">
              <a:extLst>
                <a:ext uri="{FF2B5EF4-FFF2-40B4-BE49-F238E27FC236}">
                  <a16:creationId xmlns:a16="http://schemas.microsoft.com/office/drawing/2014/main" id="{AE826FC5-86C2-4C56-8E3C-0BC3FF39888C}"/>
                </a:ext>
              </a:extLst>
            </p:cNvPr>
            <p:cNvGrpSpPr/>
            <p:nvPr/>
          </p:nvGrpSpPr>
          <p:grpSpPr>
            <a:xfrm>
              <a:off x="4302176" y="3324679"/>
              <a:ext cx="3587648" cy="764224"/>
              <a:chOff x="1094711" y="1986183"/>
              <a:chExt cx="3587648" cy="764224"/>
            </a:xfrm>
            <a:scene3d>
              <a:camera prst="orthographicFront"/>
              <a:lightRig rig="threePt" dir="t">
                <a:rot lat="0" lon="0" rev="7500000"/>
              </a:lightRig>
            </a:scene3d>
          </p:grpSpPr>
          <p:sp>
            <p:nvSpPr>
              <p:cNvPr id="15" name="Rectangle: Rounded Corners 14">
                <a:extLst>
                  <a:ext uri="{FF2B5EF4-FFF2-40B4-BE49-F238E27FC236}">
                    <a16:creationId xmlns:a16="http://schemas.microsoft.com/office/drawing/2014/main" id="{09DB6015-3FA5-4166-887F-1945B34B190B}"/>
                  </a:ext>
                </a:extLst>
              </p:cNvPr>
              <p:cNvSpPr/>
              <p:nvPr/>
            </p:nvSpPr>
            <p:spPr>
              <a:xfrm rot="10800000">
                <a:off x="1094711" y="1986183"/>
                <a:ext cx="3587648" cy="764224"/>
              </a:xfrm>
              <a:prstGeom prst="roundRect">
                <a:avLst/>
              </a:prstGeom>
              <a:solidFill>
                <a:srgbClr val="E98F47"/>
              </a:solidFill>
              <a:sp3d prstMaterial="plastic">
                <a:bevelT w="127000" h="25400" prst="relaxedInset"/>
              </a:sp3d>
            </p:spPr>
            <p:style>
              <a:lnRef idx="0">
                <a:schemeClr val="lt1">
                  <a:hueOff val="0"/>
                  <a:satOff val="0"/>
                  <a:lumOff val="0"/>
                  <a:alphaOff val="0"/>
                </a:schemeClr>
              </a:lnRef>
              <a:fillRef idx="3">
                <a:schemeClr val="accent1">
                  <a:shade val="80000"/>
                  <a:hueOff val="225233"/>
                  <a:satOff val="-18262"/>
                  <a:lumOff val="17517"/>
                  <a:alphaOff val="0"/>
                </a:schemeClr>
              </a:fillRef>
              <a:effectRef idx="2">
                <a:schemeClr val="accent1">
                  <a:shade val="80000"/>
                  <a:hueOff val="225233"/>
                  <a:satOff val="-18262"/>
                  <a:lumOff val="17517"/>
                  <a:alphaOff val="0"/>
                </a:schemeClr>
              </a:effectRef>
              <a:fontRef idx="minor">
                <a:schemeClr val="lt1"/>
              </a:fontRef>
            </p:style>
          </p:sp>
          <p:sp>
            <p:nvSpPr>
              <p:cNvPr id="16" name="Rectangle: Rounded Corners 8">
                <a:extLst>
                  <a:ext uri="{FF2B5EF4-FFF2-40B4-BE49-F238E27FC236}">
                    <a16:creationId xmlns:a16="http://schemas.microsoft.com/office/drawing/2014/main" id="{90CFE760-022C-4B61-94B0-8604C12909A8}"/>
                  </a:ext>
                </a:extLst>
              </p:cNvPr>
              <p:cNvSpPr txBox="1"/>
              <p:nvPr/>
            </p:nvSpPr>
            <p:spPr>
              <a:xfrm>
                <a:off x="1132017" y="2168609"/>
                <a:ext cx="3513036" cy="409575"/>
              </a:xfrm>
              <a:prstGeom prst="rect">
                <a:avLst/>
              </a:prstGeom>
              <a:noFill/>
              <a:ln>
                <a:noFill/>
              </a:ln>
              <a:sp3d/>
            </p:spPr>
            <p:style>
              <a:lnRef idx="0">
                <a:scrgbClr r="0" g="0" b="0"/>
              </a:lnRef>
              <a:fillRef idx="0">
                <a:scrgbClr r="0" g="0" b="0"/>
              </a:fillRef>
              <a:effectRef idx="0">
                <a:scrgbClr r="0" g="0" b="0"/>
              </a:effectRef>
              <a:fontRef idx="minor">
                <a:schemeClr val="lt1"/>
              </a:fontRef>
            </p:style>
            <p:txBody>
              <a:bodyPr spcFirstLastPara="0" vert="horz" wrap="square" lIns="337002" tIns="118110" rIns="220472" bIns="118110" numCol="1" spcCol="1270" anchor="ctr" anchorCtr="0">
                <a:noAutofit/>
              </a:bodyPr>
              <a:lstStyle/>
              <a:p>
                <a:pPr marL="0" marR="0" lvl="0" indent="0" algn="ctr" defTabSz="1377950" rtl="0" eaLnBrk="1" fontAlgn="auto" latinLnBrk="0" hangingPunct="1">
                  <a:lnSpc>
                    <a:spcPct val="90000"/>
                  </a:lnSpc>
                  <a:spcBef>
                    <a:spcPct val="0"/>
                  </a:spcBef>
                  <a:spcAft>
                    <a:spcPct val="35000"/>
                  </a:spcAft>
                  <a:buClrTx/>
                  <a:buSzTx/>
                  <a:buFontTx/>
                  <a:buNone/>
                  <a:tabLst/>
                  <a:defRPr/>
                </a:pPr>
                <a:r>
                  <a:rPr kumimoji="0" lang="en-US" sz="3100" b="0" i="0" u="none" strike="noStrike" kern="1200" cap="none" spc="0" normalizeH="0" baseline="0" noProof="0" dirty="0">
                    <a:ln>
                      <a:noFill/>
                    </a:ln>
                    <a:solidFill>
                      <a:prstClr val="white"/>
                    </a:solidFill>
                    <a:effectLst/>
                    <a:uLnTx/>
                    <a:uFillTx/>
                    <a:latin typeface="Calibri" panose="020F0502020204030204"/>
                    <a:ea typeface="+mn-ea"/>
                    <a:cs typeface="+mn-cs"/>
                  </a:rPr>
                  <a:t>Accountability</a:t>
                </a:r>
              </a:p>
            </p:txBody>
          </p:sp>
        </p:grpSp>
        <p:sp>
          <p:nvSpPr>
            <p:cNvPr id="22" name="Oval 21" descr="&quot;A&quot; in circle">
              <a:extLst>
                <a:ext uri="{FF2B5EF4-FFF2-40B4-BE49-F238E27FC236}">
                  <a16:creationId xmlns:a16="http://schemas.microsoft.com/office/drawing/2014/main" id="{D2B983C8-9A3C-4CD4-8025-4EEBC1237073}"/>
                </a:ext>
              </a:extLst>
            </p:cNvPr>
            <p:cNvSpPr/>
            <p:nvPr/>
          </p:nvSpPr>
          <p:spPr>
            <a:xfrm>
              <a:off x="3873911" y="3287373"/>
              <a:ext cx="856527" cy="856527"/>
            </a:xfrm>
            <a:prstGeom prst="ellipse">
              <a:avLst/>
            </a:prstGeom>
            <a:solidFill>
              <a:schemeClr val="accent1">
                <a:lumMod val="60000"/>
                <a:lumOff val="40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10160">
                    <a:no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mn-ea"/>
                  <a:cs typeface="+mn-cs"/>
                </a:rPr>
                <a:t>A</a:t>
              </a:r>
            </a:p>
          </p:txBody>
        </p:sp>
        <p:grpSp>
          <p:nvGrpSpPr>
            <p:cNvPr id="9" name="Group 8" descr="words Risk Mitigation">
              <a:extLst>
                <a:ext uri="{FF2B5EF4-FFF2-40B4-BE49-F238E27FC236}">
                  <a16:creationId xmlns:a16="http://schemas.microsoft.com/office/drawing/2014/main" id="{046B795B-1453-4595-AAF2-FCD16F486AE1}"/>
                </a:ext>
              </a:extLst>
            </p:cNvPr>
            <p:cNvGrpSpPr/>
            <p:nvPr/>
          </p:nvGrpSpPr>
          <p:grpSpPr>
            <a:xfrm>
              <a:off x="4302176" y="4317030"/>
              <a:ext cx="3587648" cy="764224"/>
              <a:chOff x="1094711" y="2978534"/>
              <a:chExt cx="3587648" cy="764224"/>
            </a:xfrm>
            <a:scene3d>
              <a:camera prst="orthographicFront"/>
              <a:lightRig rig="threePt" dir="t">
                <a:rot lat="0" lon="0" rev="7500000"/>
              </a:lightRig>
            </a:scene3d>
          </p:grpSpPr>
          <p:sp>
            <p:nvSpPr>
              <p:cNvPr id="13" name="Rectangle: Rounded Corners 12">
                <a:extLst>
                  <a:ext uri="{FF2B5EF4-FFF2-40B4-BE49-F238E27FC236}">
                    <a16:creationId xmlns:a16="http://schemas.microsoft.com/office/drawing/2014/main" id="{5AF3DC3F-451A-44C1-A711-E7092C41B21A}"/>
                  </a:ext>
                </a:extLst>
              </p:cNvPr>
              <p:cNvSpPr/>
              <p:nvPr/>
            </p:nvSpPr>
            <p:spPr>
              <a:xfrm rot="10800000">
                <a:off x="1094711" y="2978534"/>
                <a:ext cx="3587648" cy="764224"/>
              </a:xfrm>
              <a:prstGeom prst="roundRect">
                <a:avLst/>
              </a:prstGeom>
              <a:solidFill>
                <a:srgbClr val="EEAA47"/>
              </a:solidFill>
              <a:sp3d prstMaterial="plastic">
                <a:bevelT w="127000" h="25400" prst="relaxedInset"/>
              </a:sp3d>
            </p:spPr>
            <p:style>
              <a:lnRef idx="0">
                <a:schemeClr val="lt1">
                  <a:hueOff val="0"/>
                  <a:satOff val="0"/>
                  <a:lumOff val="0"/>
                  <a:alphaOff val="0"/>
                </a:schemeClr>
              </a:lnRef>
              <a:fillRef idx="3">
                <a:schemeClr val="accent1">
                  <a:shade val="80000"/>
                  <a:hueOff val="337850"/>
                  <a:satOff val="-27393"/>
                  <a:lumOff val="26276"/>
                  <a:alphaOff val="0"/>
                </a:schemeClr>
              </a:fillRef>
              <a:effectRef idx="2">
                <a:schemeClr val="accent1">
                  <a:shade val="80000"/>
                  <a:hueOff val="337850"/>
                  <a:satOff val="-27393"/>
                  <a:lumOff val="26276"/>
                  <a:alphaOff val="0"/>
                </a:schemeClr>
              </a:effectRef>
              <a:fontRef idx="minor">
                <a:schemeClr val="lt1"/>
              </a:fontRef>
            </p:style>
          </p:sp>
          <p:sp>
            <p:nvSpPr>
              <p:cNvPr id="14" name="Rectangle: Rounded Corners 10">
                <a:extLst>
                  <a:ext uri="{FF2B5EF4-FFF2-40B4-BE49-F238E27FC236}">
                    <a16:creationId xmlns:a16="http://schemas.microsoft.com/office/drawing/2014/main" id="{AA8B36D4-AF2B-4750-B835-BE92466D49AB}"/>
                  </a:ext>
                </a:extLst>
              </p:cNvPr>
              <p:cNvSpPr txBox="1"/>
              <p:nvPr/>
            </p:nvSpPr>
            <p:spPr>
              <a:xfrm>
                <a:off x="1132017" y="3111584"/>
                <a:ext cx="3513036" cy="476250"/>
              </a:xfrm>
              <a:prstGeom prst="rect">
                <a:avLst/>
              </a:prstGeom>
              <a:noFill/>
              <a:ln>
                <a:noFill/>
              </a:ln>
              <a:sp3d/>
            </p:spPr>
            <p:style>
              <a:lnRef idx="0">
                <a:scrgbClr r="0" g="0" b="0"/>
              </a:lnRef>
              <a:fillRef idx="0">
                <a:scrgbClr r="0" g="0" b="0"/>
              </a:fillRef>
              <a:effectRef idx="0">
                <a:scrgbClr r="0" g="0" b="0"/>
              </a:effectRef>
              <a:fontRef idx="minor">
                <a:schemeClr val="lt1"/>
              </a:fontRef>
            </p:style>
            <p:txBody>
              <a:bodyPr spcFirstLastPara="0" vert="horz" wrap="square" lIns="337002" tIns="118110" rIns="220472" bIns="118110" numCol="1" spcCol="1270" anchor="ctr" anchorCtr="0">
                <a:noAutofit/>
              </a:bodyPr>
              <a:lstStyle/>
              <a:p>
                <a:pPr marL="0" marR="0" lvl="0" indent="0" algn="ctr" defTabSz="1377950" rtl="0" eaLnBrk="1" fontAlgn="auto" latinLnBrk="0" hangingPunct="1">
                  <a:lnSpc>
                    <a:spcPct val="90000"/>
                  </a:lnSpc>
                  <a:spcBef>
                    <a:spcPct val="0"/>
                  </a:spcBef>
                  <a:spcAft>
                    <a:spcPct val="35000"/>
                  </a:spcAft>
                  <a:buClrTx/>
                  <a:buSzTx/>
                  <a:buFontTx/>
                  <a:buNone/>
                  <a:tabLst/>
                  <a:defRPr/>
                </a:pPr>
                <a:r>
                  <a:rPr kumimoji="0" lang="en-US" sz="3100" b="0" i="0" u="none" strike="noStrike" kern="1200" cap="none" spc="0" normalizeH="0" baseline="0" noProof="0" dirty="0">
                    <a:ln>
                      <a:noFill/>
                    </a:ln>
                    <a:solidFill>
                      <a:prstClr val="white"/>
                    </a:solidFill>
                    <a:effectLst/>
                    <a:uLnTx/>
                    <a:uFillTx/>
                    <a:latin typeface="Calibri" panose="020F0502020204030204"/>
                    <a:ea typeface="+mn-ea"/>
                    <a:cs typeface="+mn-cs"/>
                  </a:rPr>
                  <a:t>Risk Mitigation</a:t>
                </a:r>
              </a:p>
            </p:txBody>
          </p:sp>
        </p:grpSp>
        <p:sp>
          <p:nvSpPr>
            <p:cNvPr id="23" name="Oval 22" descr="&quot;R&quot; in circle">
              <a:extLst>
                <a:ext uri="{FF2B5EF4-FFF2-40B4-BE49-F238E27FC236}">
                  <a16:creationId xmlns:a16="http://schemas.microsoft.com/office/drawing/2014/main" id="{4C061CE4-834F-4DD6-9446-5447FA0C038E}"/>
                </a:ext>
              </a:extLst>
            </p:cNvPr>
            <p:cNvSpPr/>
            <p:nvPr/>
          </p:nvSpPr>
          <p:spPr>
            <a:xfrm>
              <a:off x="3873910" y="4259677"/>
              <a:ext cx="856527" cy="856527"/>
            </a:xfrm>
            <a:prstGeom prst="ellipse">
              <a:avLst/>
            </a:prstGeom>
            <a:solidFill>
              <a:schemeClr val="accent1">
                <a:lumMod val="40000"/>
                <a:lumOff val="60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10160">
                    <a:no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mn-ea"/>
                  <a:cs typeface="+mn-cs"/>
                </a:rPr>
                <a:t>R</a:t>
              </a:r>
            </a:p>
          </p:txBody>
        </p:sp>
        <p:grpSp>
          <p:nvGrpSpPr>
            <p:cNvPr id="10" name="Group 9" descr="word Transparency">
              <a:extLst>
                <a:ext uri="{FF2B5EF4-FFF2-40B4-BE49-F238E27FC236}">
                  <a16:creationId xmlns:a16="http://schemas.microsoft.com/office/drawing/2014/main" id="{AC8315D3-53AC-487C-96D8-64A8621CD5D0}"/>
                </a:ext>
              </a:extLst>
            </p:cNvPr>
            <p:cNvGrpSpPr/>
            <p:nvPr/>
          </p:nvGrpSpPr>
          <p:grpSpPr>
            <a:xfrm>
              <a:off x="4302176" y="5309382"/>
              <a:ext cx="3587648" cy="764224"/>
              <a:chOff x="1094711" y="3970886"/>
              <a:chExt cx="3587648" cy="764224"/>
            </a:xfrm>
            <a:scene3d>
              <a:camera prst="orthographicFront"/>
              <a:lightRig rig="threePt" dir="t">
                <a:rot lat="0" lon="0" rev="7500000"/>
              </a:lightRig>
            </a:scene3d>
          </p:grpSpPr>
          <p:sp>
            <p:nvSpPr>
              <p:cNvPr id="11" name="Rectangle: Rounded Corners 10">
                <a:extLst>
                  <a:ext uri="{FF2B5EF4-FFF2-40B4-BE49-F238E27FC236}">
                    <a16:creationId xmlns:a16="http://schemas.microsoft.com/office/drawing/2014/main" id="{AA6ADF0C-CE1B-4B7C-B22F-A348168C040F}"/>
                  </a:ext>
                </a:extLst>
              </p:cNvPr>
              <p:cNvSpPr/>
              <p:nvPr/>
            </p:nvSpPr>
            <p:spPr>
              <a:xfrm rot="10800000">
                <a:off x="1094711" y="3970886"/>
                <a:ext cx="3587648" cy="764224"/>
              </a:xfrm>
              <a:prstGeom prst="roundRect">
                <a:avLst/>
              </a:prstGeom>
              <a:solidFill>
                <a:srgbClr val="E8BE76"/>
              </a:solidFill>
              <a:sp3d prstMaterial="plastic">
                <a:bevelT w="127000" h="25400" prst="relaxedInset"/>
              </a:sp3d>
            </p:spPr>
            <p:style>
              <a:lnRef idx="0">
                <a:schemeClr val="lt1">
                  <a:hueOff val="0"/>
                  <a:satOff val="0"/>
                  <a:lumOff val="0"/>
                  <a:alphaOff val="0"/>
                </a:schemeClr>
              </a:lnRef>
              <a:fillRef idx="3">
                <a:schemeClr val="accent1">
                  <a:shade val="80000"/>
                  <a:hueOff val="450467"/>
                  <a:satOff val="-36524"/>
                  <a:lumOff val="35034"/>
                  <a:alphaOff val="0"/>
                </a:schemeClr>
              </a:fillRef>
              <a:effectRef idx="2">
                <a:schemeClr val="accent1">
                  <a:shade val="80000"/>
                  <a:hueOff val="450467"/>
                  <a:satOff val="-36524"/>
                  <a:lumOff val="35034"/>
                  <a:alphaOff val="0"/>
                </a:schemeClr>
              </a:effectRef>
              <a:fontRef idx="minor">
                <a:schemeClr val="lt1"/>
              </a:fontRef>
            </p:style>
          </p:sp>
          <p:sp>
            <p:nvSpPr>
              <p:cNvPr id="12" name="Rectangle: Rounded Corners 12">
                <a:extLst>
                  <a:ext uri="{FF2B5EF4-FFF2-40B4-BE49-F238E27FC236}">
                    <a16:creationId xmlns:a16="http://schemas.microsoft.com/office/drawing/2014/main" id="{D613EEB9-468F-441F-8186-15A4138EF374}"/>
                  </a:ext>
                </a:extLst>
              </p:cNvPr>
              <p:cNvSpPr txBox="1"/>
              <p:nvPr/>
            </p:nvSpPr>
            <p:spPr>
              <a:xfrm>
                <a:off x="1132017" y="4092658"/>
                <a:ext cx="3513036" cy="504825"/>
              </a:xfrm>
              <a:prstGeom prst="rect">
                <a:avLst/>
              </a:prstGeom>
              <a:noFill/>
              <a:sp3d/>
            </p:spPr>
            <p:style>
              <a:lnRef idx="0">
                <a:scrgbClr r="0" g="0" b="0"/>
              </a:lnRef>
              <a:fillRef idx="0">
                <a:scrgbClr r="0" g="0" b="0"/>
              </a:fillRef>
              <a:effectRef idx="0">
                <a:scrgbClr r="0" g="0" b="0"/>
              </a:effectRef>
              <a:fontRef idx="minor">
                <a:schemeClr val="lt1"/>
              </a:fontRef>
            </p:style>
            <p:txBody>
              <a:bodyPr spcFirstLastPara="0" vert="horz" wrap="square" lIns="337002" tIns="118110" rIns="220472" bIns="118110" numCol="1" spcCol="1270" anchor="ctr" anchorCtr="0">
                <a:noAutofit/>
              </a:bodyPr>
              <a:lstStyle/>
              <a:p>
                <a:pPr marL="0" marR="0" lvl="0" indent="0" algn="ctr" defTabSz="1377950" rtl="0" eaLnBrk="1" fontAlgn="auto" latinLnBrk="0" hangingPunct="1">
                  <a:lnSpc>
                    <a:spcPct val="90000"/>
                  </a:lnSpc>
                  <a:spcBef>
                    <a:spcPct val="0"/>
                  </a:spcBef>
                  <a:spcAft>
                    <a:spcPct val="35000"/>
                  </a:spcAft>
                  <a:buClrTx/>
                  <a:buSzTx/>
                  <a:buFontTx/>
                  <a:buNone/>
                  <a:tabLst/>
                  <a:defRPr/>
                </a:pPr>
                <a:r>
                  <a:rPr kumimoji="0" lang="en-US" sz="3100" b="0" i="0" u="none" strike="noStrike" kern="1200" cap="none" spc="0" normalizeH="0" baseline="0" noProof="0" dirty="0">
                    <a:ln>
                      <a:noFill/>
                    </a:ln>
                    <a:solidFill>
                      <a:prstClr val="white"/>
                    </a:solidFill>
                    <a:effectLst/>
                    <a:uLnTx/>
                    <a:uFillTx/>
                    <a:latin typeface="Calibri" panose="020F0502020204030204"/>
                    <a:ea typeface="+mn-ea"/>
                    <a:cs typeface="+mn-cs"/>
                  </a:rPr>
                  <a:t>Transparency</a:t>
                </a:r>
              </a:p>
            </p:txBody>
          </p:sp>
        </p:grpSp>
        <p:sp>
          <p:nvSpPr>
            <p:cNvPr id="24" name="Oval 23" descr="&quot;T&quot; in circle">
              <a:extLst>
                <a:ext uri="{FF2B5EF4-FFF2-40B4-BE49-F238E27FC236}">
                  <a16:creationId xmlns:a16="http://schemas.microsoft.com/office/drawing/2014/main" id="{2C50CF42-5829-4B54-9D71-34217811534E}"/>
                </a:ext>
              </a:extLst>
            </p:cNvPr>
            <p:cNvSpPr/>
            <p:nvPr/>
          </p:nvSpPr>
          <p:spPr>
            <a:xfrm>
              <a:off x="3873909" y="5231981"/>
              <a:ext cx="856527" cy="856527"/>
            </a:xfrm>
            <a:prstGeom prst="ellipse">
              <a:avLst/>
            </a:prstGeom>
            <a:solidFill>
              <a:schemeClr val="accent1">
                <a:lumMod val="20000"/>
                <a:lumOff val="80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10160">
                    <a:no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mn-ea"/>
                  <a:cs typeface="+mn-cs"/>
                </a:rPr>
                <a:t>T</a:t>
              </a:r>
            </a:p>
          </p:txBody>
        </p:sp>
      </p:grpSp>
      <p:sp>
        <p:nvSpPr>
          <p:cNvPr id="7" name="TextBox 6"/>
          <p:cNvSpPr txBox="1"/>
          <p:nvPr/>
        </p:nvSpPr>
        <p:spPr>
          <a:xfrm>
            <a:off x="5317702" y="1213453"/>
            <a:ext cx="5732568" cy="4900252"/>
          </a:xfrm>
          <a:prstGeom prst="rect">
            <a:avLst/>
          </a:prstGeom>
          <a:noFill/>
        </p:spPr>
        <p:txBody>
          <a:bodyPr wrap="square" rtlCol="0">
            <a:spAutoFit/>
          </a:bodyPr>
          <a:lstStyle/>
          <a:p>
            <a:pPr marL="0" marR="0" lvl="0" indent="0" algn="l" defTabSz="457200" rtl="0" eaLnBrk="1" fontAlgn="auto" latinLnBrk="0" hangingPunct="1">
              <a:lnSpc>
                <a:spcPct val="107000"/>
              </a:lnSpc>
              <a:spcBef>
                <a:spcPts val="0"/>
              </a:spcBef>
              <a:spcAft>
                <a:spcPts val="0"/>
              </a:spcAft>
              <a:buClrTx/>
              <a:buSzTx/>
              <a:buFontTx/>
              <a:buNone/>
              <a:tabLst>
                <a:tab pos="400050" algn="l"/>
              </a:tabLst>
              <a:defRPr/>
            </a:pPr>
            <a:r>
              <a:rPr kumimoji="0" lang="en-US" sz="2800" b="1" i="0" u="none" strike="noStrike" kern="1200" cap="none" spc="0" normalizeH="0" baseline="0" noProof="0" dirty="0">
                <a:ln>
                  <a:noFill/>
                </a:ln>
                <a:solidFill>
                  <a:srgbClr val="BD4503"/>
                </a:solidFill>
                <a:effectLst/>
                <a:uLnTx/>
                <a:uFillTx/>
                <a:latin typeface="Calibri" panose="020F0502020204030204" pitchFamily="34" charset="0"/>
                <a:ea typeface="Calibri" panose="020F0502020204030204" pitchFamily="34" charset="0"/>
                <a:cs typeface="Times New Roman" panose="02020603050405020304" pitchFamily="18" charset="0"/>
              </a:rPr>
              <a:t>SMART 3.0 Training Series</a:t>
            </a:r>
            <a:r>
              <a:rPr kumimoji="0" lang="en-US" sz="2800" b="0" i="0" u="none" strike="noStrike" kern="1200" cap="none" spc="0" normalizeH="0" baseline="0" noProof="0" dirty="0">
                <a:ln>
                  <a:noFill/>
                </a:ln>
                <a:solidFill>
                  <a:srgbClr val="BD4503"/>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457200" rtl="0" eaLnBrk="1" fontAlgn="auto" latinLnBrk="0" hangingPunct="1">
              <a:lnSpc>
                <a:spcPct val="107000"/>
              </a:lnSpc>
              <a:spcBef>
                <a:spcPts val="0"/>
              </a:spcBef>
              <a:spcAft>
                <a:spcPts val="0"/>
              </a:spcAft>
              <a:buClrTx/>
              <a:buSzTx/>
              <a:buFontTx/>
              <a:buNone/>
              <a:tabLst>
                <a:tab pos="400050" algn="l"/>
              </a:tabLst>
              <a:defRPr/>
            </a:pPr>
            <a:r>
              <a:rPr kumimoji="0" lang="en-US" sz="2400" b="0" i="0" u="none" strike="noStrike" kern="1200" cap="none" spc="0" normalizeH="0" baseline="0" noProof="0" dirty="0">
                <a:ln>
                  <a:noFill/>
                </a:ln>
                <a:solidFill>
                  <a:srgbClr val="323332"/>
                </a:solidFill>
                <a:effectLst/>
                <a:uLnTx/>
                <a:uFillTx/>
                <a:latin typeface="Calibri" panose="020F0502020204030204" pitchFamily="34" charset="0"/>
                <a:ea typeface="Calibri" panose="020F0502020204030204" pitchFamily="34" charset="0"/>
                <a:cs typeface="Times New Roman" panose="02020603050405020304" pitchFamily="18" charset="0"/>
              </a:rPr>
              <a:t>The training modules are focused on: </a:t>
            </a:r>
            <a:r>
              <a:rPr kumimoji="0" lang="en-US" sz="2400" b="1" i="0" u="none" strike="noStrike" kern="1200" cap="none" spc="0" normalizeH="0" baseline="0" noProof="0" dirty="0">
                <a:ln>
                  <a:noFill/>
                </a:ln>
                <a:solidFill>
                  <a:srgbClr val="EF7F18"/>
                </a:solidFill>
                <a:effectLst/>
                <a:uLnTx/>
                <a:uFillTx/>
                <a:latin typeface="Calibri" panose="020F0502020204030204" pitchFamily="34" charset="0"/>
                <a:ea typeface="Calibri" panose="020F0502020204030204" pitchFamily="34" charset="0"/>
                <a:cs typeface="Times New Roman" panose="02020603050405020304" pitchFamily="18" charset="0"/>
              </a:rPr>
              <a:t>S</a:t>
            </a:r>
            <a:r>
              <a:rPr kumimoji="0" lang="en-US" sz="2400" b="0" i="0" u="none" strike="noStrike" kern="1200" cap="none" spc="0" normalizeH="0" baseline="0" noProof="0" dirty="0">
                <a:ln>
                  <a:noFill/>
                </a:ln>
                <a:solidFill>
                  <a:srgbClr val="323332"/>
                </a:solidFill>
                <a:effectLst/>
                <a:uLnTx/>
                <a:uFillTx/>
                <a:latin typeface="Calibri" panose="020F0502020204030204" pitchFamily="34" charset="0"/>
                <a:ea typeface="Calibri" panose="020F0502020204030204" pitchFamily="34" charset="0"/>
                <a:cs typeface="Times New Roman" panose="02020603050405020304" pitchFamily="18" charset="0"/>
              </a:rPr>
              <a:t>trategies for sound grant management that includes:  </a:t>
            </a:r>
            <a:r>
              <a:rPr kumimoji="0" lang="en-US" sz="2400" b="1" i="0" u="none" strike="noStrike" kern="1200" cap="none" spc="0" normalizeH="0" baseline="0" noProof="0" dirty="0">
                <a:ln>
                  <a:noFill/>
                </a:ln>
                <a:solidFill>
                  <a:srgbClr val="EF7F18"/>
                </a:solidFill>
                <a:effectLst/>
                <a:uLnTx/>
                <a:uFillTx/>
                <a:latin typeface="Calibri" panose="020F0502020204030204" pitchFamily="34" charset="0"/>
                <a:ea typeface="Calibri" panose="020F0502020204030204" pitchFamily="34" charset="0"/>
                <a:cs typeface="Times New Roman" panose="02020603050405020304" pitchFamily="18" charset="0"/>
              </a:rPr>
              <a:t>M</a:t>
            </a:r>
            <a:r>
              <a:rPr kumimoji="0" lang="en-US" sz="2400" b="0" i="0" u="none" strike="noStrike" kern="1200" cap="none" spc="0" normalizeH="0" baseline="0" noProof="0" dirty="0">
                <a:ln>
                  <a:noFill/>
                </a:ln>
                <a:solidFill>
                  <a:srgbClr val="323332"/>
                </a:solidFill>
                <a:effectLst/>
                <a:uLnTx/>
                <a:uFillTx/>
                <a:latin typeface="Calibri" panose="020F0502020204030204" pitchFamily="34" charset="0"/>
                <a:ea typeface="Calibri" panose="020F0502020204030204" pitchFamily="34" charset="0"/>
                <a:cs typeface="Times New Roman" panose="02020603050405020304" pitchFamily="18" charset="0"/>
              </a:rPr>
              <a:t>onitoring,  </a:t>
            </a:r>
            <a:r>
              <a:rPr kumimoji="0" lang="en-US" sz="2400" b="1" i="0" u="none" strike="noStrike" kern="1200" cap="none" spc="0" normalizeH="0" baseline="0" noProof="0" dirty="0">
                <a:ln>
                  <a:noFill/>
                </a:ln>
                <a:solidFill>
                  <a:srgbClr val="EF7F18"/>
                </a:solidFill>
                <a:effectLst/>
                <a:uLnTx/>
                <a:uFillTx/>
                <a:latin typeface="Calibri" panose="020F0502020204030204" pitchFamily="34" charset="0"/>
                <a:ea typeface="Calibri" panose="020F0502020204030204" pitchFamily="34" charset="0"/>
                <a:cs typeface="Times New Roman" panose="02020603050405020304" pitchFamily="18" charset="0"/>
              </a:rPr>
              <a:t>A</a:t>
            </a:r>
            <a:r>
              <a:rPr kumimoji="0" lang="en-US" sz="2400" b="0" i="0" u="none" strike="noStrike" kern="1200" cap="none" spc="0" normalizeH="0" baseline="0" noProof="0" dirty="0">
                <a:ln>
                  <a:noFill/>
                </a:ln>
                <a:solidFill>
                  <a:srgbClr val="323332"/>
                </a:solidFill>
                <a:effectLst/>
                <a:uLnTx/>
                <a:uFillTx/>
                <a:latin typeface="Calibri" panose="020F0502020204030204" pitchFamily="34" charset="0"/>
                <a:ea typeface="Calibri" panose="020F0502020204030204" pitchFamily="34" charset="0"/>
                <a:cs typeface="Times New Roman" panose="02020603050405020304" pitchFamily="18" charset="0"/>
              </a:rPr>
              <a:t>ccountability, </a:t>
            </a:r>
            <a:r>
              <a:rPr kumimoji="0" lang="en-US" sz="2400" b="1" i="0" u="none" strike="noStrike" kern="1200" cap="none" spc="0" normalizeH="0" baseline="0" noProof="0" dirty="0">
                <a:ln>
                  <a:noFill/>
                </a:ln>
                <a:solidFill>
                  <a:srgbClr val="EF7F18"/>
                </a:solidFill>
                <a:effectLst/>
                <a:uLnTx/>
                <a:uFillTx/>
                <a:latin typeface="Calibri" panose="020F0502020204030204" pitchFamily="34" charset="0"/>
                <a:ea typeface="Calibri" panose="020F0502020204030204" pitchFamily="34" charset="0"/>
                <a:cs typeface="Times New Roman" panose="02020603050405020304" pitchFamily="18" charset="0"/>
              </a:rPr>
              <a:t>R</a:t>
            </a:r>
            <a:r>
              <a:rPr kumimoji="0" lang="en-US" sz="2400" b="0" i="0" u="none" strike="noStrike" kern="1200" cap="none" spc="0" normalizeH="0" baseline="0" noProof="0" dirty="0">
                <a:ln>
                  <a:noFill/>
                </a:ln>
                <a:solidFill>
                  <a:srgbClr val="323332"/>
                </a:solidFill>
                <a:effectLst/>
                <a:uLnTx/>
                <a:uFillTx/>
                <a:latin typeface="Calibri" panose="020F0502020204030204" pitchFamily="34" charset="0"/>
                <a:ea typeface="Calibri" panose="020F0502020204030204" pitchFamily="34" charset="0"/>
                <a:cs typeface="Times New Roman" panose="02020603050405020304" pitchFamily="18" charset="0"/>
              </a:rPr>
              <a:t>isk mitigation and </a:t>
            </a:r>
            <a:r>
              <a:rPr kumimoji="0" lang="en-US" sz="2400" b="1" i="0" u="none" strike="noStrike" kern="1200" cap="none" spc="0" normalizeH="0" baseline="0" noProof="0" dirty="0">
                <a:ln>
                  <a:noFill/>
                </a:ln>
                <a:solidFill>
                  <a:srgbClr val="EF7F18"/>
                </a:solidFill>
                <a:effectLst/>
                <a:uLnTx/>
                <a:uFillTx/>
                <a:latin typeface="Calibri" panose="020F0502020204030204" pitchFamily="34" charset="0"/>
                <a:ea typeface="Calibri" panose="020F0502020204030204" pitchFamily="34" charset="0"/>
                <a:cs typeface="Times New Roman" panose="02020603050405020304" pitchFamily="18" charset="0"/>
              </a:rPr>
              <a:t>T</a:t>
            </a:r>
            <a:r>
              <a:rPr kumimoji="0" lang="en-US" sz="2400" b="0" i="0" u="none" strike="noStrike" kern="1200" cap="none" spc="0" normalizeH="0" baseline="0" noProof="0" dirty="0">
                <a:ln>
                  <a:noFill/>
                </a:ln>
                <a:solidFill>
                  <a:srgbClr val="323332"/>
                </a:solidFill>
                <a:effectLst/>
                <a:uLnTx/>
                <a:uFillTx/>
                <a:latin typeface="Calibri" panose="020F0502020204030204" pitchFamily="34" charset="0"/>
                <a:ea typeface="Calibri" panose="020F0502020204030204" pitchFamily="34" charset="0"/>
                <a:cs typeface="Times New Roman" panose="02020603050405020304" pitchFamily="18" charset="0"/>
              </a:rPr>
              <a:t>ransparency</a:t>
            </a:r>
          </a:p>
          <a:p>
            <a:pPr marL="0" marR="0" lvl="0" indent="0" algn="l" defTabSz="457200" rtl="0" eaLnBrk="1" fontAlgn="auto" latinLnBrk="0" hangingPunct="1">
              <a:lnSpc>
                <a:spcPct val="107000"/>
              </a:lnSpc>
              <a:spcBef>
                <a:spcPts val="0"/>
              </a:spcBef>
              <a:spcAft>
                <a:spcPts val="0"/>
              </a:spcAft>
              <a:buClrTx/>
              <a:buSzTx/>
              <a:buFontTx/>
              <a:buNone/>
              <a:tabLst>
                <a:tab pos="400050" algn="l"/>
              </a:tabLst>
              <a:defRPr/>
            </a:pPr>
            <a:endParaRPr kumimoji="0" lang="en-US" sz="2400" b="0" i="0" u="none" strike="noStrike" kern="1200" cap="none" spc="0" normalizeH="0" baseline="0" noProof="0" dirty="0">
              <a:ln>
                <a:noFill/>
              </a:ln>
              <a:solidFill>
                <a:srgbClr val="323332"/>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0"/>
              </a:spcAft>
              <a:buClrTx/>
              <a:buSzTx/>
              <a:buFontTx/>
              <a:buNone/>
              <a:tabLst>
                <a:tab pos="400050" algn="l"/>
              </a:tabLst>
              <a:defRPr/>
            </a:pPr>
            <a:r>
              <a:rPr kumimoji="0" lang="en-US" sz="2400" b="0" i="0" u="none" strike="noStrike" kern="1200" cap="none" spc="0" normalizeH="0" baseline="0" noProof="0" dirty="0">
                <a:ln>
                  <a:noFill/>
                </a:ln>
                <a:solidFill>
                  <a:srgbClr val="323332"/>
                </a:solidFill>
                <a:effectLst/>
                <a:uLnTx/>
                <a:uFillTx/>
                <a:latin typeface="Calibri" panose="020F0502020204030204" pitchFamily="34" charset="0"/>
                <a:ea typeface="Calibri" panose="020F0502020204030204" pitchFamily="34" charset="0"/>
                <a:cs typeface="Times New Roman" panose="02020603050405020304" pitchFamily="18" charset="0"/>
              </a:rPr>
              <a:t>These four themes are weaved throughout the OMB Uniform Administrative Requirements, Cost Principles, and Audit Requirements for Federal Awards also known as the Uniform Guidance (</a:t>
            </a:r>
            <a:r>
              <a:rPr kumimoji="0" lang="en-US" sz="2400" b="0" i="0" u="none" strike="noStrike" kern="1200" cap="none" spc="0" normalizeH="0" baseline="0" noProof="0" dirty="0">
                <a:ln>
                  <a:noFill/>
                </a:ln>
                <a:solidFill>
                  <a:srgbClr val="323332"/>
                </a:solidFill>
                <a:effectLst/>
                <a:uLnTx/>
                <a:uFillTx/>
                <a:latin typeface="Calibri" panose="020F0502020204030204" pitchFamily="34" charset="0"/>
                <a:ea typeface="Calibri" panose="020F0502020204030204" pitchFamily="34" charset="0"/>
                <a:cs typeface="Times New Roman" panose="02020603050405020304" pitchFamily="18" charset="0"/>
                <a:hlinkClick r:id="rId3"/>
              </a:rPr>
              <a:t>2 CFR Part 200</a:t>
            </a:r>
            <a:r>
              <a:rPr kumimoji="0" lang="en-US" sz="2400" b="0" i="0" u="none" strike="noStrike" kern="1200" cap="none" spc="0" normalizeH="0" baseline="0" noProof="0" dirty="0">
                <a:ln>
                  <a:noFill/>
                </a:ln>
                <a:solidFill>
                  <a:srgbClr val="323332"/>
                </a:solidFill>
                <a:effectLst/>
                <a:uLnTx/>
                <a:uFillTx/>
                <a:latin typeface="Calibri" panose="020F0502020204030204" pitchFamily="34" charset="0"/>
                <a:ea typeface="Calibri" panose="020F0502020204030204" pitchFamily="34" charset="0"/>
                <a:cs typeface="Times New Roman" panose="02020603050405020304" pitchFamily="18" charset="0"/>
              </a:rPr>
              <a:t> and </a:t>
            </a:r>
            <a:r>
              <a:rPr kumimoji="0" lang="en-US" sz="2400" b="0" i="0" u="none" strike="noStrike" kern="1200" cap="none" spc="0" normalizeH="0" baseline="0" noProof="0" dirty="0">
                <a:ln>
                  <a:noFill/>
                </a:ln>
                <a:solidFill>
                  <a:srgbClr val="323332"/>
                </a:solidFill>
                <a:effectLst/>
                <a:uLnTx/>
                <a:uFillTx/>
                <a:latin typeface="Calibri" panose="020F0502020204030204" pitchFamily="34" charset="0"/>
                <a:ea typeface="Calibri" panose="020F0502020204030204" pitchFamily="34" charset="0"/>
                <a:cs typeface="Times New Roman" panose="02020603050405020304" pitchFamily="18" charset="0"/>
                <a:hlinkClick r:id="rId4"/>
              </a:rPr>
              <a:t>2 CFR Part 2900</a:t>
            </a:r>
            <a:r>
              <a:rPr kumimoji="0" lang="en-US" sz="2400" b="0" i="0" u="none" strike="noStrike" kern="1200" cap="none" spc="0" normalizeH="0" baseline="0" noProof="0" dirty="0">
                <a:ln>
                  <a:noFill/>
                </a:ln>
                <a:solidFill>
                  <a:srgbClr val="323332"/>
                </a:solidFill>
                <a:effectLst/>
                <a:uLnTx/>
                <a:uFillTx/>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42370078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E19D4-0F7A-4E55-8E0E-15BB2C271D75}"/>
              </a:ext>
            </a:extLst>
          </p:cNvPr>
          <p:cNvSpPr>
            <a:spLocks noGrp="1"/>
          </p:cNvSpPr>
          <p:nvPr>
            <p:ph type="title"/>
          </p:nvPr>
        </p:nvSpPr>
        <p:spPr/>
        <p:txBody>
          <a:bodyPr/>
          <a:lstStyle/>
          <a:p>
            <a:r>
              <a:rPr lang="en-US" dirty="0"/>
              <a:t>Knowledge Check 2 – Questions  </a:t>
            </a:r>
          </a:p>
        </p:txBody>
      </p:sp>
      <p:sp>
        <p:nvSpPr>
          <p:cNvPr id="3" name="Content Placeholder 2">
            <a:extLst>
              <a:ext uri="{FF2B5EF4-FFF2-40B4-BE49-F238E27FC236}">
                <a16:creationId xmlns:a16="http://schemas.microsoft.com/office/drawing/2014/main" id="{61792EA0-06A9-4BE8-8989-6666A78FC687}"/>
              </a:ext>
            </a:extLst>
          </p:cNvPr>
          <p:cNvSpPr>
            <a:spLocks noGrp="1"/>
          </p:cNvSpPr>
          <p:nvPr>
            <p:ph idx="1"/>
          </p:nvPr>
        </p:nvSpPr>
        <p:spPr/>
        <p:txBody>
          <a:bodyPr/>
          <a:lstStyle/>
          <a:p>
            <a:pPr marL="0" indent="0">
              <a:buNone/>
            </a:pPr>
            <a:r>
              <a:rPr lang="en-US" b="1" dirty="0">
                <a:solidFill>
                  <a:schemeClr val="accent2"/>
                </a:solidFill>
              </a:rPr>
              <a:t>True or False?</a:t>
            </a:r>
            <a:r>
              <a:rPr lang="en-US" dirty="0"/>
              <a:t>	</a:t>
            </a:r>
          </a:p>
          <a:p>
            <a:pPr marL="514350" indent="-514350">
              <a:buFont typeface="+mj-lt"/>
              <a:buAutoNum type="arabicPeriod"/>
            </a:pPr>
            <a:r>
              <a:rPr lang="en-US" dirty="0"/>
              <a:t>In order for a cost to be allocable it needs to be able to be distributed in proportions that may be approximated using reasonable methods. </a:t>
            </a:r>
          </a:p>
          <a:p>
            <a:pPr marL="514350" indent="-514350">
              <a:buFont typeface="+mj-lt"/>
              <a:buAutoNum type="arabicPeriod"/>
            </a:pPr>
            <a:r>
              <a:rPr lang="en-US" dirty="0"/>
              <a:t>It is best to charge costs to an intermediate cost pool whenever possible. </a:t>
            </a:r>
          </a:p>
          <a:p>
            <a:pPr marL="514350" indent="-514350">
              <a:buFont typeface="+mj-lt"/>
              <a:buAutoNum type="arabicPeriod"/>
            </a:pPr>
            <a:r>
              <a:rPr lang="en-US" dirty="0"/>
              <a:t>Monitoring, audits, investigations, and incident reports are all examples of program costs. </a:t>
            </a:r>
          </a:p>
        </p:txBody>
      </p:sp>
      <p:sp>
        <p:nvSpPr>
          <p:cNvPr id="4" name="Slide Number Placeholder 3">
            <a:extLst>
              <a:ext uri="{FF2B5EF4-FFF2-40B4-BE49-F238E27FC236}">
                <a16:creationId xmlns:a16="http://schemas.microsoft.com/office/drawing/2014/main" id="{AFF0EBA9-37A9-416F-B0C2-6939B4F6BD0D}"/>
              </a:ext>
            </a:extLst>
          </p:cNvPr>
          <p:cNvSpPr>
            <a:spLocks noGrp="1"/>
          </p:cNvSpPr>
          <p:nvPr>
            <p:ph type="sldNum" sz="quarter" idx="12"/>
          </p:nvPr>
        </p:nvSpPr>
        <p:spPr/>
        <p:txBody>
          <a:bodyPr/>
          <a:lstStyle/>
          <a:p>
            <a:fld id="{AEF1280C-1E94-430E-A516-D051ECA45720}" type="slidenum">
              <a:rPr lang="en-US" smtClean="0"/>
              <a:t>30</a:t>
            </a:fld>
            <a:endParaRPr lang="en-US" dirty="0"/>
          </a:p>
        </p:txBody>
      </p:sp>
    </p:spTree>
    <p:extLst>
      <p:ext uri="{BB962C8B-B14F-4D97-AF65-F5344CB8AC3E}">
        <p14:creationId xmlns:p14="http://schemas.microsoft.com/office/powerpoint/2010/main" val="7071726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E19D4-0F7A-4E55-8E0E-15BB2C271D75}"/>
              </a:ext>
            </a:extLst>
          </p:cNvPr>
          <p:cNvSpPr>
            <a:spLocks noGrp="1"/>
          </p:cNvSpPr>
          <p:nvPr>
            <p:ph type="title"/>
          </p:nvPr>
        </p:nvSpPr>
        <p:spPr/>
        <p:txBody>
          <a:bodyPr/>
          <a:lstStyle/>
          <a:p>
            <a:r>
              <a:rPr lang="en-US" dirty="0"/>
              <a:t>Knowledge Check 2 – Answers</a:t>
            </a:r>
          </a:p>
        </p:txBody>
      </p:sp>
      <p:sp>
        <p:nvSpPr>
          <p:cNvPr id="3" name="Content Placeholder 2">
            <a:extLst>
              <a:ext uri="{FF2B5EF4-FFF2-40B4-BE49-F238E27FC236}">
                <a16:creationId xmlns:a16="http://schemas.microsoft.com/office/drawing/2014/main" id="{61792EA0-06A9-4BE8-8989-6666A78FC687}"/>
              </a:ext>
            </a:extLst>
          </p:cNvPr>
          <p:cNvSpPr>
            <a:spLocks noGrp="1"/>
          </p:cNvSpPr>
          <p:nvPr>
            <p:ph idx="1"/>
          </p:nvPr>
        </p:nvSpPr>
        <p:spPr/>
        <p:txBody>
          <a:bodyPr/>
          <a:lstStyle/>
          <a:p>
            <a:pPr marL="514350" indent="-514350">
              <a:buFont typeface="+mj-lt"/>
              <a:buAutoNum type="arabicPeriod"/>
            </a:pPr>
            <a:r>
              <a:rPr lang="en-US" dirty="0"/>
              <a:t>In order for a cost to be allocable it needs to be able to be distributed in proportions that may be approximated using reasonable methods.  </a:t>
            </a:r>
            <a:r>
              <a:rPr lang="en-US" b="1" dirty="0">
                <a:solidFill>
                  <a:schemeClr val="accent2"/>
                </a:solidFill>
              </a:rPr>
              <a:t>True</a:t>
            </a:r>
          </a:p>
          <a:p>
            <a:pPr marL="514350" indent="-514350">
              <a:buFont typeface="+mj-lt"/>
              <a:buAutoNum type="arabicPeriod"/>
            </a:pPr>
            <a:r>
              <a:rPr lang="en-US" dirty="0"/>
              <a:t>It is best to charge costs to an intermediate cost pool whenever possible.  </a:t>
            </a:r>
            <a:r>
              <a:rPr lang="en-US" b="1" dirty="0">
                <a:solidFill>
                  <a:schemeClr val="accent2"/>
                </a:solidFill>
              </a:rPr>
              <a:t>False</a:t>
            </a:r>
          </a:p>
          <a:p>
            <a:pPr marL="514350" indent="-514350">
              <a:buFont typeface="+mj-lt"/>
              <a:buAutoNum type="arabicPeriod"/>
            </a:pPr>
            <a:r>
              <a:rPr lang="en-US" dirty="0"/>
              <a:t>Monitoring, audits, investigations, and incident reports are all examples of program costs.  </a:t>
            </a:r>
            <a:r>
              <a:rPr lang="en-US" b="1" dirty="0">
                <a:solidFill>
                  <a:schemeClr val="accent2"/>
                </a:solidFill>
              </a:rPr>
              <a:t>False</a:t>
            </a:r>
          </a:p>
        </p:txBody>
      </p:sp>
      <p:sp>
        <p:nvSpPr>
          <p:cNvPr id="4" name="Slide Number Placeholder 3">
            <a:extLst>
              <a:ext uri="{FF2B5EF4-FFF2-40B4-BE49-F238E27FC236}">
                <a16:creationId xmlns:a16="http://schemas.microsoft.com/office/drawing/2014/main" id="{AFF0EBA9-37A9-416F-B0C2-6939B4F6BD0D}"/>
              </a:ext>
            </a:extLst>
          </p:cNvPr>
          <p:cNvSpPr>
            <a:spLocks noGrp="1"/>
          </p:cNvSpPr>
          <p:nvPr>
            <p:ph type="sldNum" sz="quarter" idx="12"/>
          </p:nvPr>
        </p:nvSpPr>
        <p:spPr/>
        <p:txBody>
          <a:bodyPr/>
          <a:lstStyle/>
          <a:p>
            <a:fld id="{AEF1280C-1E94-430E-A516-D051ECA45720}" type="slidenum">
              <a:rPr lang="en-US" smtClean="0"/>
              <a:t>31</a:t>
            </a:fld>
            <a:endParaRPr lang="en-US" dirty="0"/>
          </a:p>
        </p:txBody>
      </p:sp>
    </p:spTree>
    <p:extLst>
      <p:ext uri="{BB962C8B-B14F-4D97-AF65-F5344CB8AC3E}">
        <p14:creationId xmlns:p14="http://schemas.microsoft.com/office/powerpoint/2010/main" val="23853257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58C63-008C-46AF-909B-947401AC7DF9}"/>
              </a:ext>
            </a:extLst>
          </p:cNvPr>
          <p:cNvSpPr>
            <a:spLocks noGrp="1"/>
          </p:cNvSpPr>
          <p:nvPr>
            <p:ph type="title"/>
          </p:nvPr>
        </p:nvSpPr>
        <p:spPr/>
        <p:txBody>
          <a:bodyPr/>
          <a:lstStyle/>
          <a:p>
            <a:r>
              <a:rPr lang="en-US" dirty="0"/>
              <a:t>Cost Allocation Plans</a:t>
            </a:r>
          </a:p>
        </p:txBody>
      </p:sp>
      <p:sp>
        <p:nvSpPr>
          <p:cNvPr id="4" name="Slide Number Placeholder 3">
            <a:extLst>
              <a:ext uri="{FF2B5EF4-FFF2-40B4-BE49-F238E27FC236}">
                <a16:creationId xmlns:a16="http://schemas.microsoft.com/office/drawing/2014/main" id="{35135C13-BDDA-4E71-8292-7946C49581DC}"/>
              </a:ext>
            </a:extLst>
          </p:cNvPr>
          <p:cNvSpPr>
            <a:spLocks noGrp="1"/>
          </p:cNvSpPr>
          <p:nvPr>
            <p:ph type="sldNum" sz="quarter" idx="12"/>
          </p:nvPr>
        </p:nvSpPr>
        <p:spPr/>
        <p:txBody>
          <a:bodyPr/>
          <a:lstStyle/>
          <a:p>
            <a:fld id="{AEF1280C-1E94-430E-A516-D051ECA45720}" type="slidenum">
              <a:rPr lang="en-US" smtClean="0"/>
              <a:pPr/>
              <a:t>32</a:t>
            </a:fld>
            <a:endParaRPr lang="en-US" dirty="0"/>
          </a:p>
        </p:txBody>
      </p:sp>
    </p:spTree>
    <p:extLst>
      <p:ext uri="{BB962C8B-B14F-4D97-AF65-F5344CB8AC3E}">
        <p14:creationId xmlns:p14="http://schemas.microsoft.com/office/powerpoint/2010/main" val="18794399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188C5-078A-46B1-A6F8-31584474A0E5}"/>
              </a:ext>
            </a:extLst>
          </p:cNvPr>
          <p:cNvSpPr>
            <a:spLocks noGrp="1"/>
          </p:cNvSpPr>
          <p:nvPr>
            <p:ph type="title"/>
          </p:nvPr>
        </p:nvSpPr>
        <p:spPr/>
        <p:txBody>
          <a:bodyPr/>
          <a:lstStyle/>
          <a:p>
            <a:r>
              <a:rPr lang="en-US" dirty="0">
                <a:cs typeface="ＭＳ Ｐゴシック" charset="0"/>
              </a:rPr>
              <a:t>Cost Allocation Plan (CAP) – Definition </a:t>
            </a:r>
            <a:endParaRPr lang="en-US" dirty="0"/>
          </a:p>
        </p:txBody>
      </p:sp>
      <p:sp>
        <p:nvSpPr>
          <p:cNvPr id="54275" name="Text Placeholder 1"/>
          <p:cNvSpPr>
            <a:spLocks noGrp="1"/>
          </p:cNvSpPr>
          <p:nvPr>
            <p:ph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r>
              <a:rPr lang="en-US" dirty="0"/>
              <a:t>What is a cost allocation plan? </a:t>
            </a:r>
          </a:p>
          <a:p>
            <a:pPr lvl="1"/>
            <a:r>
              <a:rPr lang="en-US" dirty="0"/>
              <a:t>A document that identifies, accumulates, and distributes allowable direct costs (or indirect costs for governmental organizations) and identifies the allocation methods used for distribution</a:t>
            </a:r>
          </a:p>
        </p:txBody>
      </p:sp>
      <p:pic>
        <p:nvPicPr>
          <p:cNvPr id="5" name="Picture 4" descr="open dictionary">
            <a:extLst>
              <a:ext uri="{FF2B5EF4-FFF2-40B4-BE49-F238E27FC236}">
                <a16:creationId xmlns:a16="http://schemas.microsoft.com/office/drawing/2014/main" id="{22DF8AE5-D144-4E83-9645-A2A247FB8C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59794" y="3144643"/>
            <a:ext cx="5306508" cy="2807143"/>
          </a:xfrm>
          <a:prstGeom prst="rect">
            <a:avLst/>
          </a:prstGeom>
        </p:spPr>
      </p:pic>
      <p:sp>
        <p:nvSpPr>
          <p:cNvPr id="3" name="Slide Number Placeholder 2">
            <a:extLst>
              <a:ext uri="{FF2B5EF4-FFF2-40B4-BE49-F238E27FC236}">
                <a16:creationId xmlns:a16="http://schemas.microsoft.com/office/drawing/2014/main" id="{9E618E25-9378-4861-B4E9-B8F5135CD0A5}"/>
              </a:ext>
            </a:extLst>
          </p:cNvPr>
          <p:cNvSpPr>
            <a:spLocks noGrp="1"/>
          </p:cNvSpPr>
          <p:nvPr>
            <p:ph type="sldNum" sz="quarter" idx="12"/>
          </p:nvPr>
        </p:nvSpPr>
        <p:spPr/>
        <p:txBody>
          <a:bodyPr/>
          <a:lstStyle/>
          <a:p>
            <a:fld id="{AEF1280C-1E94-430E-A516-D051ECA45720}" type="slidenum">
              <a:rPr lang="en-US" smtClean="0"/>
              <a:t>33</a:t>
            </a:fld>
            <a:endParaRPr lang="en-US" dirty="0"/>
          </a:p>
        </p:txBody>
      </p:sp>
    </p:spTree>
    <p:custDataLst>
      <p:tags r:id="rId1"/>
    </p:custDataLst>
    <p:extLst>
      <p:ext uri="{BB962C8B-B14F-4D97-AF65-F5344CB8AC3E}">
        <p14:creationId xmlns:p14="http://schemas.microsoft.com/office/powerpoint/2010/main" val="23978008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531B533-63A3-434A-B4E1-2CB51506D7BB}"/>
              </a:ext>
            </a:extLst>
          </p:cNvPr>
          <p:cNvSpPr>
            <a:spLocks noGrp="1"/>
          </p:cNvSpPr>
          <p:nvPr>
            <p:ph type="title"/>
          </p:nvPr>
        </p:nvSpPr>
        <p:spPr/>
        <p:txBody>
          <a:bodyPr/>
          <a:lstStyle/>
          <a:p>
            <a:r>
              <a:rPr lang="en-US" dirty="0">
                <a:cs typeface="Arial" charset="0"/>
              </a:rPr>
              <a:t>Cost Allocation Plans</a:t>
            </a:r>
            <a:endParaRPr lang="en-US" dirty="0"/>
          </a:p>
        </p:txBody>
      </p:sp>
      <p:sp>
        <p:nvSpPr>
          <p:cNvPr id="9" name="Content Placeholder 8">
            <a:extLst>
              <a:ext uri="{FF2B5EF4-FFF2-40B4-BE49-F238E27FC236}">
                <a16:creationId xmlns:a16="http://schemas.microsoft.com/office/drawing/2014/main" id="{9DF96B4A-6AC3-4D7B-8DB8-A2ED05F946F4}"/>
              </a:ext>
            </a:extLst>
          </p:cNvPr>
          <p:cNvSpPr>
            <a:spLocks noGrp="1"/>
          </p:cNvSpPr>
          <p:nvPr>
            <p:ph idx="1"/>
          </p:nvPr>
        </p:nvSpPr>
        <p:spPr/>
        <p:txBody>
          <a:bodyPr>
            <a:normAutofit/>
          </a:bodyPr>
          <a:lstStyle/>
          <a:p>
            <a:pPr marL="0" indent="0">
              <a:spcBef>
                <a:spcPts val="1200"/>
              </a:spcBef>
              <a:buNone/>
            </a:pPr>
            <a:r>
              <a:rPr lang="en-US" altLang="en-US" dirty="0"/>
              <a:t>Minimum requirements</a:t>
            </a:r>
          </a:p>
          <a:p>
            <a:pPr>
              <a:spcBef>
                <a:spcPts val="1200"/>
              </a:spcBef>
            </a:pPr>
            <a:r>
              <a:rPr lang="en-US" dirty="0"/>
              <a:t>In writing</a:t>
            </a:r>
          </a:p>
          <a:p>
            <a:pPr>
              <a:spcBef>
                <a:spcPts val="1200"/>
              </a:spcBef>
            </a:pPr>
            <a:r>
              <a:rPr lang="en-US" dirty="0"/>
              <a:t>Supported by formal accounting records</a:t>
            </a:r>
          </a:p>
          <a:p>
            <a:pPr>
              <a:spcBef>
                <a:spcPts val="1200"/>
              </a:spcBef>
            </a:pPr>
            <a:r>
              <a:rPr lang="en-US" dirty="0"/>
              <a:t>Signed by authorized agency official</a:t>
            </a:r>
          </a:p>
          <a:p>
            <a:pPr>
              <a:spcBef>
                <a:spcPts val="1200"/>
              </a:spcBef>
            </a:pPr>
            <a:r>
              <a:rPr lang="en-US" dirty="0"/>
              <a:t>Include a process for reconciliation and adjustment</a:t>
            </a:r>
          </a:p>
          <a:p>
            <a:pPr>
              <a:spcBef>
                <a:spcPts val="1200"/>
              </a:spcBef>
            </a:pPr>
            <a:r>
              <a:rPr lang="en-US" dirty="0"/>
              <a:t>Periodically validated and updated</a:t>
            </a:r>
          </a:p>
          <a:p>
            <a:pPr marL="0" indent="0">
              <a:spcBef>
                <a:spcPts val="1200"/>
              </a:spcBef>
              <a:buNone/>
            </a:pPr>
            <a:r>
              <a:rPr lang="en-US" dirty="0"/>
              <a:t>Costs should then be allocated in accordance with the methodology contained in the CAP</a:t>
            </a:r>
          </a:p>
        </p:txBody>
      </p:sp>
      <p:sp>
        <p:nvSpPr>
          <p:cNvPr id="5" name="Slide Number Placeholder 4">
            <a:extLst>
              <a:ext uri="{FF2B5EF4-FFF2-40B4-BE49-F238E27FC236}">
                <a16:creationId xmlns:a16="http://schemas.microsoft.com/office/drawing/2014/main" id="{06449EC5-142F-4D59-A532-CEE3856DEDE2}"/>
              </a:ext>
            </a:extLst>
          </p:cNvPr>
          <p:cNvSpPr>
            <a:spLocks noGrp="1"/>
          </p:cNvSpPr>
          <p:nvPr>
            <p:ph type="sldNum" sz="quarter" idx="12"/>
          </p:nvPr>
        </p:nvSpPr>
        <p:spPr/>
        <p:txBody>
          <a:bodyPr/>
          <a:lstStyle/>
          <a:p>
            <a:fld id="{AEF1280C-1E94-430E-A516-D051ECA45720}" type="slidenum">
              <a:rPr lang="en-US" smtClean="0"/>
              <a:t>34</a:t>
            </a:fld>
            <a:endParaRPr lang="en-US" dirty="0"/>
          </a:p>
        </p:txBody>
      </p:sp>
    </p:spTree>
    <p:custDataLst>
      <p:tags r:id="rId1"/>
    </p:custDataLst>
    <p:extLst>
      <p:ext uri="{BB962C8B-B14F-4D97-AF65-F5344CB8AC3E}">
        <p14:creationId xmlns:p14="http://schemas.microsoft.com/office/powerpoint/2010/main" val="34758389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FA34F59-CCB9-41A9-BE2B-B78CB6597722}"/>
              </a:ext>
            </a:extLst>
          </p:cNvPr>
          <p:cNvSpPr>
            <a:spLocks noGrp="1"/>
          </p:cNvSpPr>
          <p:nvPr>
            <p:ph type="title"/>
          </p:nvPr>
        </p:nvSpPr>
        <p:spPr/>
        <p:txBody>
          <a:bodyPr/>
          <a:lstStyle/>
          <a:p>
            <a:r>
              <a:rPr lang="en-US" dirty="0">
                <a:cs typeface="Arial" charset="0"/>
              </a:rPr>
              <a:t>CAP Elements</a:t>
            </a:r>
            <a:endParaRPr lang="en-US" dirty="0"/>
          </a:p>
        </p:txBody>
      </p:sp>
      <p:sp>
        <p:nvSpPr>
          <p:cNvPr id="12" name="Content Placeholder 11">
            <a:extLst>
              <a:ext uri="{FF2B5EF4-FFF2-40B4-BE49-F238E27FC236}">
                <a16:creationId xmlns:a16="http://schemas.microsoft.com/office/drawing/2014/main" id="{C3A908F2-0FED-42F0-AF1F-81DE95EC15E8}"/>
              </a:ext>
            </a:extLst>
          </p:cNvPr>
          <p:cNvSpPr>
            <a:spLocks noGrp="1"/>
          </p:cNvSpPr>
          <p:nvPr>
            <p:ph idx="1"/>
          </p:nvPr>
        </p:nvSpPr>
        <p:spPr/>
        <p:txBody>
          <a:bodyPr>
            <a:normAutofit/>
          </a:bodyPr>
          <a:lstStyle/>
          <a:p>
            <a:pPr>
              <a:lnSpc>
                <a:spcPct val="105000"/>
              </a:lnSpc>
              <a:spcBef>
                <a:spcPts val="1200"/>
              </a:spcBef>
            </a:pPr>
            <a:r>
              <a:rPr lang="en-US" dirty="0"/>
              <a:t>Background and mission statement, including organizational chart</a:t>
            </a:r>
          </a:p>
          <a:p>
            <a:pPr>
              <a:lnSpc>
                <a:spcPct val="105000"/>
              </a:lnSpc>
              <a:spcBef>
                <a:spcPts val="1200"/>
              </a:spcBef>
            </a:pPr>
            <a:r>
              <a:rPr lang="en-US" dirty="0"/>
              <a:t>Description of the types of services provided </a:t>
            </a:r>
          </a:p>
          <a:p>
            <a:pPr>
              <a:lnSpc>
                <a:spcPct val="105000"/>
              </a:lnSpc>
              <a:spcBef>
                <a:spcPts val="1200"/>
              </a:spcBef>
            </a:pPr>
            <a:r>
              <a:rPr lang="en-US" dirty="0"/>
              <a:t>Copies of financial statements and current budgets</a:t>
            </a:r>
          </a:p>
          <a:p>
            <a:pPr>
              <a:lnSpc>
                <a:spcPct val="105000"/>
              </a:lnSpc>
              <a:spcBef>
                <a:spcPts val="1200"/>
              </a:spcBef>
            </a:pPr>
            <a:r>
              <a:rPr lang="en-US" dirty="0"/>
              <a:t>Shared expenses included in the cost of services to be allocated</a:t>
            </a:r>
          </a:p>
          <a:p>
            <a:pPr>
              <a:lnSpc>
                <a:spcPct val="105000"/>
              </a:lnSpc>
              <a:spcBef>
                <a:spcPts val="1200"/>
              </a:spcBef>
            </a:pPr>
            <a:r>
              <a:rPr lang="en-US" dirty="0"/>
              <a:t>Allocation bases used for distributing expenses to benefitting cost objectives</a:t>
            </a:r>
          </a:p>
          <a:p>
            <a:pPr>
              <a:lnSpc>
                <a:spcPct val="105000"/>
              </a:lnSpc>
              <a:spcBef>
                <a:spcPts val="1200"/>
              </a:spcBef>
            </a:pPr>
            <a:r>
              <a:rPr lang="en-US" dirty="0"/>
              <a:t>Certification by authorized official</a:t>
            </a:r>
          </a:p>
        </p:txBody>
      </p:sp>
      <p:sp>
        <p:nvSpPr>
          <p:cNvPr id="11" name="Slide Number Placeholder 10">
            <a:extLst>
              <a:ext uri="{FF2B5EF4-FFF2-40B4-BE49-F238E27FC236}">
                <a16:creationId xmlns:a16="http://schemas.microsoft.com/office/drawing/2014/main" id="{02BA2ADD-F466-4C47-906F-DC915893C1C9}"/>
              </a:ext>
            </a:extLst>
          </p:cNvPr>
          <p:cNvSpPr>
            <a:spLocks noGrp="1"/>
          </p:cNvSpPr>
          <p:nvPr>
            <p:ph type="sldNum" sz="quarter" idx="12"/>
          </p:nvPr>
        </p:nvSpPr>
        <p:spPr/>
        <p:txBody>
          <a:bodyPr/>
          <a:lstStyle/>
          <a:p>
            <a:fld id="{AEF1280C-1E94-430E-A516-D051ECA45720}" type="slidenum">
              <a:rPr lang="en-US" smtClean="0"/>
              <a:t>35</a:t>
            </a:fld>
            <a:endParaRPr lang="en-US" dirty="0"/>
          </a:p>
        </p:txBody>
      </p:sp>
    </p:spTree>
    <p:custDataLst>
      <p:tags r:id="rId1"/>
    </p:custDataLst>
    <p:extLst>
      <p:ext uri="{BB962C8B-B14F-4D97-AF65-F5344CB8AC3E}">
        <p14:creationId xmlns:p14="http://schemas.microsoft.com/office/powerpoint/2010/main" val="8290548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8E18863-D51F-4C14-837E-9ADC5AB0FF83}"/>
              </a:ext>
            </a:extLst>
          </p:cNvPr>
          <p:cNvSpPr>
            <a:spLocks noGrp="1"/>
          </p:cNvSpPr>
          <p:nvPr>
            <p:ph type="title"/>
          </p:nvPr>
        </p:nvSpPr>
        <p:spPr/>
        <p:txBody>
          <a:bodyPr/>
          <a:lstStyle/>
          <a:p>
            <a:r>
              <a:rPr lang="en-US" altLang="en-US" dirty="0"/>
              <a:t>Standards for Acceptable Bases </a:t>
            </a:r>
            <a:endParaRPr lang="en-US" dirty="0"/>
          </a:p>
        </p:txBody>
      </p:sp>
      <p:sp>
        <p:nvSpPr>
          <p:cNvPr id="13" name="Text Placeholder 1"/>
          <p:cNvSpPr>
            <a:spLocks noGrp="1"/>
          </p:cNvSpPr>
          <p:nvPr>
            <p:ph sz="half" idx="1"/>
          </p:nvPr>
        </p:nvSpPr>
        <p:spPr>
          <a:xfrm>
            <a:off x="716280" y="1465943"/>
            <a:ext cx="4517457" cy="4711020"/>
          </a:xfrm>
        </p:spPr>
        <p:txBody>
          <a:bodyPr/>
          <a:lstStyle/>
          <a:p>
            <a:r>
              <a:rPr lang="en-US" altLang="en-US" sz="2800" dirty="0"/>
              <a:t>Related to the types of costs being allocated</a:t>
            </a:r>
            <a:endParaRPr lang="en-US" sz="2800" dirty="0"/>
          </a:p>
          <a:p>
            <a:r>
              <a:rPr lang="en-US" altLang="en-US" sz="2800" dirty="0"/>
              <a:t>Fair measure of cost generation or benefit</a:t>
            </a:r>
            <a:endParaRPr lang="en-US" sz="2800" dirty="0"/>
          </a:p>
          <a:p>
            <a:r>
              <a:rPr lang="en-US" altLang="en-US" sz="2800" dirty="0"/>
              <a:t>Results in equitable allocation of costs</a:t>
            </a:r>
            <a:endParaRPr lang="en-US" sz="2800" dirty="0"/>
          </a:p>
          <a:p>
            <a:r>
              <a:rPr lang="en-US" altLang="en-US" sz="2800" dirty="0"/>
              <a:t>Minimal distortion</a:t>
            </a:r>
          </a:p>
        </p:txBody>
      </p:sp>
      <p:sp>
        <p:nvSpPr>
          <p:cNvPr id="2" name="Content Placeholder 1">
            <a:extLst>
              <a:ext uri="{FF2B5EF4-FFF2-40B4-BE49-F238E27FC236}">
                <a16:creationId xmlns:a16="http://schemas.microsoft.com/office/drawing/2014/main" id="{2A48A045-4EB5-48F2-9770-91A6F9476783}"/>
              </a:ext>
            </a:extLst>
          </p:cNvPr>
          <p:cNvSpPr>
            <a:spLocks noGrp="1"/>
          </p:cNvSpPr>
          <p:nvPr>
            <p:ph sz="half" idx="2"/>
          </p:nvPr>
        </p:nvSpPr>
        <p:spPr>
          <a:xfrm>
            <a:off x="5993782" y="1465943"/>
            <a:ext cx="5303520" cy="4711020"/>
          </a:xfrm>
        </p:spPr>
        <p:txBody>
          <a:bodyPr/>
          <a:lstStyle/>
          <a:p>
            <a:r>
              <a:rPr lang="en-US" altLang="en-US" sz="2800" dirty="0"/>
              <a:t>Actual effort or cost</a:t>
            </a:r>
            <a:endParaRPr lang="en-US" sz="2800" dirty="0"/>
          </a:p>
          <a:p>
            <a:pPr lvl="0"/>
            <a:r>
              <a:rPr lang="en-US" altLang="en-US" sz="2800" dirty="0"/>
              <a:t>General acceptability</a:t>
            </a:r>
            <a:endParaRPr lang="en-US" sz="2800" dirty="0"/>
          </a:p>
          <a:p>
            <a:pPr lvl="0"/>
            <a:r>
              <a:rPr lang="en-US" altLang="en-US" sz="2800" dirty="0"/>
              <a:t>Cost-effective use of available and representative data</a:t>
            </a:r>
            <a:endParaRPr lang="en-US" sz="2800" dirty="0"/>
          </a:p>
          <a:p>
            <a:pPr lvl="0"/>
            <a:r>
              <a:rPr lang="en-US" altLang="en-US" sz="2800" dirty="0"/>
              <a:t>Timely management control</a:t>
            </a:r>
            <a:endParaRPr lang="en-US" sz="2800" dirty="0"/>
          </a:p>
          <a:p>
            <a:pPr lvl="0"/>
            <a:r>
              <a:rPr lang="en-US" altLang="en-US" sz="2800" dirty="0"/>
              <a:t>Adjusted for variations in funding and services provided</a:t>
            </a:r>
            <a:endParaRPr lang="en-US" sz="2800" dirty="0"/>
          </a:p>
          <a:p>
            <a:endParaRPr lang="en-US" sz="2800" dirty="0"/>
          </a:p>
        </p:txBody>
      </p:sp>
      <p:sp>
        <p:nvSpPr>
          <p:cNvPr id="7" name="Slide Number Placeholder 6">
            <a:extLst>
              <a:ext uri="{FF2B5EF4-FFF2-40B4-BE49-F238E27FC236}">
                <a16:creationId xmlns:a16="http://schemas.microsoft.com/office/drawing/2014/main" id="{21B46F7A-A2BA-4E39-9EEE-CA8F2CDCCF41}"/>
              </a:ext>
            </a:extLst>
          </p:cNvPr>
          <p:cNvSpPr>
            <a:spLocks noGrp="1"/>
          </p:cNvSpPr>
          <p:nvPr>
            <p:ph type="sldNum" sz="quarter" idx="12"/>
          </p:nvPr>
        </p:nvSpPr>
        <p:spPr/>
        <p:txBody>
          <a:bodyPr/>
          <a:lstStyle/>
          <a:p>
            <a:fld id="{AEF1280C-1E94-430E-A516-D051ECA45720}" type="slidenum">
              <a:rPr lang="en-US" smtClean="0"/>
              <a:pPr/>
              <a:t>36</a:t>
            </a:fld>
            <a:endParaRPr lang="en-US" dirty="0"/>
          </a:p>
        </p:txBody>
      </p:sp>
    </p:spTree>
    <p:extLst>
      <p:ext uri="{BB962C8B-B14F-4D97-AF65-F5344CB8AC3E}">
        <p14:creationId xmlns:p14="http://schemas.microsoft.com/office/powerpoint/2010/main" val="1376208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310CF08-2643-4E3D-8BEB-F72B4AEDB418}"/>
              </a:ext>
            </a:extLst>
          </p:cNvPr>
          <p:cNvSpPr>
            <a:spLocks noGrp="1"/>
          </p:cNvSpPr>
          <p:nvPr>
            <p:ph type="title"/>
          </p:nvPr>
        </p:nvSpPr>
        <p:spPr/>
        <p:txBody>
          <a:bodyPr>
            <a:normAutofit/>
          </a:bodyPr>
          <a:lstStyle/>
          <a:p>
            <a:pPr>
              <a:spcBef>
                <a:spcPts val="0"/>
              </a:spcBef>
            </a:pPr>
            <a:r>
              <a:rPr lang="en-US" altLang="en-US" dirty="0">
                <a:ea typeface="MS PGothic" panose="020B0600070205080204" pitchFamily="34" charset="-128"/>
              </a:rPr>
              <a:t>Unacceptable Allocation Bases</a:t>
            </a:r>
            <a:endParaRPr lang="en-US" dirty="0"/>
          </a:p>
        </p:txBody>
      </p:sp>
      <p:sp>
        <p:nvSpPr>
          <p:cNvPr id="39939" name="Content Placeholder 3"/>
          <p:cNvSpPr>
            <a:spLocks noGrp="1"/>
          </p:cNvSpPr>
          <p:nvPr>
            <p:ph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a:lnSpc>
                <a:spcPct val="100000"/>
              </a:lnSpc>
              <a:spcBef>
                <a:spcPts val="1200"/>
              </a:spcBef>
            </a:pPr>
            <a:r>
              <a:rPr lang="en-US" dirty="0">
                <a:ea typeface="MS PGothic" panose="020B0600070205080204" pitchFamily="34" charset="-128"/>
              </a:rPr>
              <a:t>Funds available</a:t>
            </a:r>
          </a:p>
          <a:p>
            <a:pPr>
              <a:lnSpc>
                <a:spcPct val="100000"/>
              </a:lnSpc>
              <a:spcBef>
                <a:spcPts val="1200"/>
              </a:spcBef>
            </a:pPr>
            <a:r>
              <a:rPr lang="en-US" altLang="en-US" dirty="0">
                <a:ea typeface="MS PGothic" panose="020B0600070205080204" pitchFamily="34" charset="-128"/>
              </a:rPr>
              <a:t>Plans, budgets or estimates not adjusted for actual costs</a:t>
            </a:r>
          </a:p>
          <a:p>
            <a:pPr>
              <a:lnSpc>
                <a:spcPct val="100000"/>
              </a:lnSpc>
              <a:spcBef>
                <a:spcPts val="1200"/>
              </a:spcBef>
            </a:pPr>
            <a:r>
              <a:rPr lang="en-US" altLang="en-US" dirty="0">
                <a:ea typeface="MS PGothic" panose="020B0600070205080204" pitchFamily="34" charset="-128"/>
              </a:rPr>
              <a:t>Non-contemporaneous data such as results from prior periods </a:t>
            </a:r>
          </a:p>
          <a:p>
            <a:pPr>
              <a:lnSpc>
                <a:spcPct val="100000"/>
              </a:lnSpc>
              <a:spcBef>
                <a:spcPts val="1200"/>
              </a:spcBef>
            </a:pPr>
            <a:r>
              <a:rPr lang="en-US" altLang="en-US" dirty="0">
                <a:ea typeface="MS PGothic" panose="020B0600070205080204" pitchFamily="34" charset="-128"/>
              </a:rPr>
              <a:t>Job descriptions</a:t>
            </a:r>
            <a:endParaRPr lang="en-US" dirty="0">
              <a:ea typeface="MS PGothic" panose="020B0600070205080204" pitchFamily="34" charset="-128"/>
            </a:endParaRPr>
          </a:p>
          <a:p>
            <a:pPr>
              <a:lnSpc>
                <a:spcPct val="100000"/>
              </a:lnSpc>
              <a:spcBef>
                <a:spcPts val="1200"/>
              </a:spcBef>
            </a:pPr>
            <a:r>
              <a:rPr lang="en-US" altLang="en-US" dirty="0">
                <a:ea typeface="MS PGothic" panose="020B0600070205080204" pitchFamily="34" charset="-128"/>
              </a:rPr>
              <a:t>Number of staff hours budgeted to an activity not adjusted to actual hours</a:t>
            </a:r>
          </a:p>
          <a:p>
            <a:pPr>
              <a:lnSpc>
                <a:spcPct val="100000"/>
              </a:lnSpc>
              <a:spcBef>
                <a:spcPts val="1200"/>
              </a:spcBef>
            </a:pPr>
            <a:r>
              <a:rPr lang="en-US" altLang="en-US" dirty="0">
                <a:ea typeface="MS PGothic" panose="020B0600070205080204" pitchFamily="34" charset="-128"/>
              </a:rPr>
              <a:t>Planned expenditure levels </a:t>
            </a:r>
          </a:p>
          <a:p>
            <a:pPr>
              <a:lnSpc>
                <a:spcPct val="100000"/>
              </a:lnSpc>
              <a:spcBef>
                <a:spcPts val="1200"/>
              </a:spcBef>
            </a:pPr>
            <a:r>
              <a:rPr lang="en-US" altLang="en-US" dirty="0">
                <a:ea typeface="MS PGothic" panose="020B0600070205080204" pitchFamily="34" charset="-128"/>
              </a:rPr>
              <a:t>Planned participant levels</a:t>
            </a:r>
          </a:p>
        </p:txBody>
      </p:sp>
      <p:sp>
        <p:nvSpPr>
          <p:cNvPr id="7" name="Slide Number Placeholder 6">
            <a:extLst>
              <a:ext uri="{FF2B5EF4-FFF2-40B4-BE49-F238E27FC236}">
                <a16:creationId xmlns:a16="http://schemas.microsoft.com/office/drawing/2014/main" id="{47703FD9-6337-4DBD-8B17-324C381CBEAE}"/>
              </a:ext>
            </a:extLst>
          </p:cNvPr>
          <p:cNvSpPr>
            <a:spLocks noGrp="1"/>
          </p:cNvSpPr>
          <p:nvPr>
            <p:ph type="sldNum" sz="quarter" idx="12"/>
          </p:nvPr>
        </p:nvSpPr>
        <p:spPr/>
        <p:txBody>
          <a:bodyPr/>
          <a:lstStyle/>
          <a:p>
            <a:fld id="{AEF1280C-1E94-430E-A516-D051ECA45720}" type="slidenum">
              <a:rPr lang="en-US" smtClean="0"/>
              <a:t>37</a:t>
            </a:fld>
            <a:endParaRPr lang="en-US" dirty="0"/>
          </a:p>
        </p:txBody>
      </p:sp>
    </p:spTree>
    <p:extLst>
      <p:ext uri="{BB962C8B-B14F-4D97-AF65-F5344CB8AC3E}">
        <p14:creationId xmlns:p14="http://schemas.microsoft.com/office/powerpoint/2010/main" val="6748128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E1ADB89-340D-4626-A607-F61A51BB8D47}"/>
              </a:ext>
            </a:extLst>
          </p:cNvPr>
          <p:cNvSpPr>
            <a:spLocks noGrp="1"/>
          </p:cNvSpPr>
          <p:nvPr>
            <p:ph type="title"/>
          </p:nvPr>
        </p:nvSpPr>
        <p:spPr/>
        <p:txBody>
          <a:bodyPr/>
          <a:lstStyle/>
          <a:p>
            <a:r>
              <a:rPr lang="en-US" altLang="en-US" dirty="0"/>
              <a:t>Using Inputs as the Base</a:t>
            </a:r>
            <a:endParaRPr lang="en-US" dirty="0"/>
          </a:p>
        </p:txBody>
      </p:sp>
      <p:sp>
        <p:nvSpPr>
          <p:cNvPr id="57346" name="Content Placeholder 4"/>
          <p:cNvSpPr>
            <a:spLocks noGrp="1"/>
          </p:cNvSpPr>
          <p:nvPr>
            <p:ph idx="1"/>
          </p:nvPr>
        </p:nvSpPr>
        <p:spPr bwMode="auto"/>
        <p:txBody>
          <a:bodyPr vert="horz" wrap="square" lIns="91440" tIns="45720" rIns="91440" bIns="45720" numCol="1" rtlCol="0" anchor="t" anchorCtr="0" compatLnSpc="1">
            <a:prstTxWarp prst="textNoShape">
              <a:avLst/>
            </a:prstTxWarp>
            <a:normAutofit fontScale="92500" lnSpcReduction="20000"/>
          </a:bodyPr>
          <a:lstStyle/>
          <a:p>
            <a:pPr marL="0" indent="0">
              <a:lnSpc>
                <a:spcPct val="105000"/>
              </a:lnSpc>
              <a:spcBef>
                <a:spcPts val="600"/>
              </a:spcBef>
              <a:buNone/>
              <a:defRPr/>
            </a:pPr>
            <a:r>
              <a:rPr lang="en-US" altLang="en-US" dirty="0">
                <a:ea typeface="MS PGothic" panose="020B0600070205080204" pitchFamily="34" charset="-128"/>
              </a:rPr>
              <a:t>Inputs</a:t>
            </a:r>
            <a:endParaRPr lang="en-US" dirty="0">
              <a:ea typeface="MS PGothic" panose="020B0600070205080204" pitchFamily="34" charset="-128"/>
            </a:endParaRPr>
          </a:p>
          <a:p>
            <a:pPr marL="342900" lvl="2" indent="-342900" fontAlgn="base">
              <a:lnSpc>
                <a:spcPct val="105000"/>
              </a:lnSpc>
              <a:spcBef>
                <a:spcPts val="600"/>
              </a:spcBef>
              <a:buFont typeface="Wingdings" panose="05000000000000000000" pitchFamily="2" charset="2"/>
              <a:buChar char="ü"/>
              <a:defRPr/>
            </a:pPr>
            <a:r>
              <a:rPr lang="en-US" altLang="en-US" sz="2800" dirty="0">
                <a:solidFill>
                  <a:schemeClr val="tx1"/>
                </a:solidFill>
                <a:ea typeface="MS PGothic" panose="020B0600070205080204" pitchFamily="34" charset="-128"/>
              </a:rPr>
              <a:t>Resources used; examples and documentation </a:t>
            </a:r>
          </a:p>
          <a:p>
            <a:pPr marL="342900" lvl="2" indent="-342900" fontAlgn="base">
              <a:lnSpc>
                <a:spcPct val="105000"/>
              </a:lnSpc>
              <a:spcBef>
                <a:spcPts val="600"/>
              </a:spcBef>
              <a:buFont typeface="Wingdings" panose="05000000000000000000" pitchFamily="2" charset="2"/>
              <a:buChar char="ü"/>
              <a:defRPr/>
            </a:pPr>
            <a:r>
              <a:rPr lang="en-US" altLang="en-US" sz="2800" dirty="0">
                <a:solidFill>
                  <a:schemeClr val="tx1"/>
                </a:solidFill>
                <a:ea typeface="MS PGothic" panose="020B0600070205080204" pitchFamily="34" charset="-128"/>
              </a:rPr>
              <a:t>Number of employees - staffing plan</a:t>
            </a:r>
          </a:p>
          <a:p>
            <a:pPr marL="342900" lvl="2" indent="-342900" fontAlgn="base">
              <a:lnSpc>
                <a:spcPct val="105000"/>
              </a:lnSpc>
              <a:spcBef>
                <a:spcPts val="600"/>
              </a:spcBef>
              <a:buFont typeface="Wingdings" panose="05000000000000000000" pitchFamily="2" charset="2"/>
              <a:buChar char="ü"/>
              <a:defRPr/>
            </a:pPr>
            <a:r>
              <a:rPr lang="en-US" altLang="en-US" sz="2800" dirty="0">
                <a:solidFill>
                  <a:schemeClr val="tx1"/>
                </a:solidFill>
                <a:ea typeface="MS PGothic" panose="020B0600070205080204" pitchFamily="34" charset="-128"/>
              </a:rPr>
              <a:t>Number of transactions - transactions count </a:t>
            </a:r>
          </a:p>
          <a:p>
            <a:pPr fontAlgn="base">
              <a:lnSpc>
                <a:spcPct val="105000"/>
              </a:lnSpc>
              <a:spcBef>
                <a:spcPts val="600"/>
              </a:spcBef>
              <a:defRPr/>
            </a:pPr>
            <a:r>
              <a:rPr lang="en-US" altLang="en-US" dirty="0">
                <a:ea typeface="MS PGothic" panose="020B0600070205080204" pitchFamily="34" charset="-128"/>
              </a:rPr>
              <a:t>Direct labor hours - timesheets/Personal Activity Reports</a:t>
            </a:r>
          </a:p>
          <a:p>
            <a:pPr fontAlgn="base">
              <a:lnSpc>
                <a:spcPct val="105000"/>
              </a:lnSpc>
              <a:spcBef>
                <a:spcPts val="600"/>
              </a:spcBef>
              <a:defRPr/>
            </a:pPr>
            <a:r>
              <a:rPr lang="en-US" altLang="en-US" dirty="0">
                <a:ea typeface="MS PGothic" panose="020B0600070205080204" pitchFamily="34" charset="-128"/>
              </a:rPr>
              <a:t>Space usage - floor plan showing space used by program/function</a:t>
            </a:r>
          </a:p>
          <a:p>
            <a:pPr marL="342900" lvl="2" indent="-342900">
              <a:lnSpc>
                <a:spcPct val="105000"/>
              </a:lnSpc>
              <a:spcBef>
                <a:spcPts val="600"/>
              </a:spcBef>
              <a:buFont typeface="Wingdings" panose="05000000000000000000" pitchFamily="2" charset="2"/>
              <a:buChar char="ü"/>
              <a:defRPr/>
            </a:pPr>
            <a:r>
              <a:rPr lang="en-US" altLang="en-US" sz="2800" dirty="0">
                <a:solidFill>
                  <a:schemeClr val="tx1"/>
                </a:solidFill>
                <a:ea typeface="MS PGothic" panose="020B0600070205080204" pitchFamily="34" charset="-128"/>
              </a:rPr>
              <a:t>Traditional method of allocation</a:t>
            </a:r>
          </a:p>
          <a:p>
            <a:pPr marL="342900" lvl="2" indent="-342900">
              <a:lnSpc>
                <a:spcPct val="105000"/>
              </a:lnSpc>
              <a:spcBef>
                <a:spcPts val="600"/>
              </a:spcBef>
              <a:buFont typeface="Wingdings" panose="05000000000000000000" pitchFamily="2" charset="2"/>
              <a:buChar char="ü"/>
              <a:defRPr/>
            </a:pPr>
            <a:r>
              <a:rPr lang="en-US" altLang="en-US" sz="2800" dirty="0">
                <a:solidFill>
                  <a:schemeClr val="tx1"/>
                </a:solidFill>
                <a:ea typeface="MS PGothic" panose="020B0600070205080204" pitchFamily="34" charset="-128"/>
              </a:rPr>
              <a:t>Allocated at time of cost incurred</a:t>
            </a:r>
          </a:p>
          <a:p>
            <a:pPr marL="342900" lvl="2" indent="-342900">
              <a:lnSpc>
                <a:spcPct val="105000"/>
              </a:lnSpc>
              <a:spcBef>
                <a:spcPts val="600"/>
              </a:spcBef>
              <a:buFont typeface="Wingdings" panose="05000000000000000000" pitchFamily="2" charset="2"/>
              <a:buChar char="ü"/>
              <a:defRPr/>
            </a:pPr>
            <a:r>
              <a:rPr lang="en-US" altLang="en-US" sz="2800" dirty="0">
                <a:solidFill>
                  <a:schemeClr val="tx1"/>
                </a:solidFill>
                <a:ea typeface="MS PGothic" panose="020B0600070205080204" pitchFamily="34" charset="-128"/>
              </a:rPr>
              <a:t>Adjustments to plan</a:t>
            </a:r>
          </a:p>
          <a:p>
            <a:pPr lvl="1" fontAlgn="base">
              <a:lnSpc>
                <a:spcPct val="120000"/>
              </a:lnSpc>
              <a:spcBef>
                <a:spcPts val="0"/>
              </a:spcBef>
              <a:defRPr/>
            </a:pPr>
            <a:r>
              <a:rPr lang="en-US" altLang="en-US" dirty="0"/>
              <a:t>How the input is being used</a:t>
            </a:r>
          </a:p>
          <a:p>
            <a:pPr lvl="1" fontAlgn="base">
              <a:lnSpc>
                <a:spcPct val="120000"/>
              </a:lnSpc>
              <a:spcBef>
                <a:spcPts val="0"/>
              </a:spcBef>
              <a:defRPr/>
            </a:pPr>
            <a:r>
              <a:rPr lang="en-US" altLang="en-US" dirty="0"/>
              <a:t>How the usage varies</a:t>
            </a:r>
          </a:p>
        </p:txBody>
      </p:sp>
      <p:sp>
        <p:nvSpPr>
          <p:cNvPr id="4" name="Slide Number Placeholder 3">
            <a:extLst>
              <a:ext uri="{FF2B5EF4-FFF2-40B4-BE49-F238E27FC236}">
                <a16:creationId xmlns:a16="http://schemas.microsoft.com/office/drawing/2014/main" id="{94F8CC37-6004-447D-844B-24C6D6FE6DC8}"/>
              </a:ext>
            </a:extLst>
          </p:cNvPr>
          <p:cNvSpPr>
            <a:spLocks noGrp="1"/>
          </p:cNvSpPr>
          <p:nvPr>
            <p:ph type="sldNum" sz="quarter" idx="12"/>
          </p:nvPr>
        </p:nvSpPr>
        <p:spPr/>
        <p:txBody>
          <a:bodyPr/>
          <a:lstStyle/>
          <a:p>
            <a:fld id="{AEF1280C-1E94-430E-A516-D051ECA45720}" type="slidenum">
              <a:rPr lang="en-US" smtClean="0"/>
              <a:t>38</a:t>
            </a:fld>
            <a:endParaRPr lang="en-US" dirty="0"/>
          </a:p>
        </p:txBody>
      </p:sp>
    </p:spTree>
    <p:extLst>
      <p:ext uri="{BB962C8B-B14F-4D97-AF65-F5344CB8AC3E}">
        <p14:creationId xmlns:p14="http://schemas.microsoft.com/office/powerpoint/2010/main" val="40704811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BFBDAC5-0A9E-4131-8929-31421F9F3876}"/>
              </a:ext>
            </a:extLst>
          </p:cNvPr>
          <p:cNvSpPr>
            <a:spLocks noGrp="1"/>
          </p:cNvSpPr>
          <p:nvPr>
            <p:ph type="title"/>
          </p:nvPr>
        </p:nvSpPr>
        <p:spPr/>
        <p:txBody>
          <a:bodyPr/>
          <a:lstStyle/>
          <a:p>
            <a:r>
              <a:rPr lang="en-US" altLang="en-US" dirty="0"/>
              <a:t>Using Outputs as the Base</a:t>
            </a:r>
            <a:endParaRPr lang="en-US" dirty="0"/>
          </a:p>
        </p:txBody>
      </p:sp>
      <p:sp>
        <p:nvSpPr>
          <p:cNvPr id="100355" name="Text Placeholder 1"/>
          <p:cNvSpPr>
            <a:spLocks noGrp="1"/>
          </p:cNvSpPr>
          <p:nvPr>
            <p:ph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marL="0" lvl="1" indent="0" fontAlgn="base">
              <a:lnSpc>
                <a:spcPct val="85000"/>
              </a:lnSpc>
              <a:spcBef>
                <a:spcPts val="0"/>
              </a:spcBef>
              <a:spcAft>
                <a:spcPts val="1200"/>
              </a:spcAft>
              <a:buClr>
                <a:schemeClr val="accent2"/>
              </a:buClr>
              <a:buSzTx/>
              <a:buNone/>
              <a:defRPr/>
            </a:pPr>
            <a:r>
              <a:rPr lang="en-US" sz="2800" dirty="0">
                <a:solidFill>
                  <a:schemeClr val="tx1"/>
                </a:solidFill>
                <a:ea typeface="MS PGothic" panose="020B0600070205080204" pitchFamily="34" charset="-128"/>
              </a:rPr>
              <a:t>Outputs</a:t>
            </a:r>
          </a:p>
          <a:p>
            <a:pPr marL="342900" lvl="1" indent="-342900" fontAlgn="base">
              <a:lnSpc>
                <a:spcPct val="85000"/>
              </a:lnSpc>
              <a:spcBef>
                <a:spcPts val="0"/>
              </a:spcBef>
              <a:spcAft>
                <a:spcPts val="1200"/>
              </a:spcAft>
              <a:buClr>
                <a:schemeClr val="accent2"/>
              </a:buClr>
              <a:buSzTx/>
              <a:buFont typeface="Wingdings" panose="05000000000000000000" pitchFamily="2" charset="2"/>
              <a:buChar char="ü"/>
              <a:defRPr/>
            </a:pPr>
            <a:r>
              <a:rPr lang="en-US" altLang="en-US" sz="2800" dirty="0">
                <a:solidFill>
                  <a:schemeClr val="tx1"/>
                </a:solidFill>
                <a:ea typeface="MS PGothic" panose="020B0600070205080204" pitchFamily="34" charset="-128"/>
              </a:rPr>
              <a:t>Work units or products completed</a:t>
            </a:r>
          </a:p>
          <a:p>
            <a:pPr marL="342900" lvl="1" indent="-342900" fontAlgn="base">
              <a:lnSpc>
                <a:spcPct val="85000"/>
              </a:lnSpc>
              <a:spcBef>
                <a:spcPts val="0"/>
              </a:spcBef>
              <a:spcAft>
                <a:spcPts val="1200"/>
              </a:spcAft>
              <a:buClr>
                <a:schemeClr val="accent2"/>
              </a:buClr>
              <a:buSzTx/>
              <a:buFont typeface="Wingdings" panose="05000000000000000000" pitchFamily="2" charset="2"/>
              <a:buChar char="ü"/>
              <a:defRPr/>
            </a:pPr>
            <a:r>
              <a:rPr lang="en-US" altLang="en-US" sz="2800" dirty="0">
                <a:solidFill>
                  <a:schemeClr val="tx1"/>
                </a:solidFill>
                <a:ea typeface="MS PGothic" panose="020B0600070205080204" pitchFamily="34" charset="-128"/>
              </a:rPr>
              <a:t>Numbers served</a:t>
            </a:r>
          </a:p>
          <a:p>
            <a:pPr marL="342900" lvl="1" indent="-342900" fontAlgn="base">
              <a:lnSpc>
                <a:spcPct val="85000"/>
              </a:lnSpc>
              <a:spcBef>
                <a:spcPts val="0"/>
              </a:spcBef>
              <a:spcAft>
                <a:spcPts val="1200"/>
              </a:spcAft>
              <a:buClr>
                <a:schemeClr val="accent2"/>
              </a:buClr>
              <a:buSzTx/>
              <a:buFont typeface="Wingdings" panose="05000000000000000000" pitchFamily="2" charset="2"/>
              <a:buChar char="ü"/>
              <a:defRPr/>
            </a:pPr>
            <a:r>
              <a:rPr lang="en-US" altLang="en-US" sz="2800" dirty="0">
                <a:solidFill>
                  <a:schemeClr val="tx1"/>
                </a:solidFill>
                <a:ea typeface="MS PGothic" panose="020B0600070205080204" pitchFamily="34" charset="-128"/>
              </a:rPr>
              <a:t>Results obtained</a:t>
            </a:r>
          </a:p>
          <a:p>
            <a:pPr marL="342900" lvl="1" indent="-342900" fontAlgn="base">
              <a:lnSpc>
                <a:spcPct val="85000"/>
              </a:lnSpc>
              <a:spcBef>
                <a:spcPts val="0"/>
              </a:spcBef>
              <a:spcAft>
                <a:spcPts val="1200"/>
              </a:spcAft>
              <a:buClr>
                <a:schemeClr val="accent2"/>
              </a:buClr>
              <a:buSzTx/>
              <a:buFont typeface="Wingdings" panose="05000000000000000000" pitchFamily="2" charset="2"/>
              <a:buChar char="ü"/>
              <a:defRPr/>
            </a:pPr>
            <a:r>
              <a:rPr lang="en-US" altLang="en-US" sz="2800" dirty="0">
                <a:solidFill>
                  <a:schemeClr val="tx1"/>
                </a:solidFill>
                <a:ea typeface="MS PGothic" panose="020B0600070205080204" pitchFamily="34" charset="-128"/>
              </a:rPr>
              <a:t>Allocated at the end of the process or period of time</a:t>
            </a:r>
          </a:p>
          <a:p>
            <a:pPr marL="342900" lvl="1" indent="-342900" fontAlgn="base">
              <a:lnSpc>
                <a:spcPct val="85000"/>
              </a:lnSpc>
              <a:spcBef>
                <a:spcPts val="0"/>
              </a:spcBef>
              <a:spcAft>
                <a:spcPts val="1200"/>
              </a:spcAft>
              <a:buClr>
                <a:schemeClr val="accent2"/>
              </a:buClr>
              <a:buSzTx/>
              <a:buFont typeface="Wingdings" panose="05000000000000000000" pitchFamily="2" charset="2"/>
              <a:buChar char="ü"/>
              <a:defRPr/>
            </a:pPr>
            <a:r>
              <a:rPr lang="en-US" altLang="en-US" sz="2800" dirty="0">
                <a:solidFill>
                  <a:schemeClr val="tx1"/>
                </a:solidFill>
                <a:ea typeface="MS PGothic" panose="020B0600070205080204" pitchFamily="34" charset="-128"/>
              </a:rPr>
              <a:t>Percent share of expenditures</a:t>
            </a:r>
          </a:p>
          <a:p>
            <a:pPr fontAlgn="base">
              <a:lnSpc>
                <a:spcPct val="85000"/>
              </a:lnSpc>
              <a:spcBef>
                <a:spcPts val="0"/>
              </a:spcBef>
              <a:spcAft>
                <a:spcPts val="1200"/>
              </a:spcAft>
              <a:defRPr/>
            </a:pPr>
            <a:r>
              <a:rPr lang="en-US" altLang="en-US" dirty="0">
                <a:ea typeface="MS PGothic" panose="020B0600070205080204" pitchFamily="34" charset="-128"/>
              </a:rPr>
              <a:t>Documentation</a:t>
            </a:r>
          </a:p>
          <a:p>
            <a:pPr marL="342900" lvl="1" indent="-342900" fontAlgn="base">
              <a:lnSpc>
                <a:spcPct val="85000"/>
              </a:lnSpc>
              <a:spcBef>
                <a:spcPts val="0"/>
              </a:spcBef>
              <a:spcAft>
                <a:spcPts val="1200"/>
              </a:spcAft>
              <a:buClr>
                <a:schemeClr val="accent2"/>
              </a:buClr>
              <a:buSzTx/>
              <a:buFont typeface="Wingdings" panose="05000000000000000000" pitchFamily="2" charset="2"/>
              <a:buChar char="ü"/>
              <a:defRPr/>
            </a:pPr>
            <a:r>
              <a:rPr lang="en-US" altLang="en-US" sz="2800" dirty="0">
                <a:solidFill>
                  <a:schemeClr val="tx1"/>
                </a:solidFill>
                <a:ea typeface="MS PGothic" panose="020B0600070205080204" pitchFamily="34" charset="-128"/>
              </a:rPr>
              <a:t>Numerical counts</a:t>
            </a:r>
          </a:p>
          <a:p>
            <a:pPr marL="342900" lvl="1" indent="-342900" fontAlgn="base">
              <a:lnSpc>
                <a:spcPct val="85000"/>
              </a:lnSpc>
              <a:spcBef>
                <a:spcPts val="0"/>
              </a:spcBef>
              <a:spcAft>
                <a:spcPts val="1200"/>
              </a:spcAft>
              <a:buClr>
                <a:schemeClr val="accent2"/>
              </a:buClr>
              <a:buSzTx/>
              <a:buFont typeface="Wingdings" panose="05000000000000000000" pitchFamily="2" charset="2"/>
              <a:buChar char="ü"/>
              <a:defRPr/>
            </a:pPr>
            <a:r>
              <a:rPr lang="en-US" altLang="en-US" sz="2800" dirty="0">
                <a:solidFill>
                  <a:schemeClr val="tx1"/>
                </a:solidFill>
                <a:ea typeface="MS PGothic" panose="020B0600070205080204" pitchFamily="34" charset="-128"/>
              </a:rPr>
              <a:t>Expenditure reports</a:t>
            </a:r>
            <a:endParaRPr lang="en-US" altLang="en-US" sz="3200" dirty="0"/>
          </a:p>
        </p:txBody>
      </p:sp>
      <p:sp>
        <p:nvSpPr>
          <p:cNvPr id="7" name="Slide Number Placeholder 6">
            <a:extLst>
              <a:ext uri="{FF2B5EF4-FFF2-40B4-BE49-F238E27FC236}">
                <a16:creationId xmlns:a16="http://schemas.microsoft.com/office/drawing/2014/main" id="{816CBB52-6F98-4F16-87A3-1480DCF8E4E8}"/>
              </a:ext>
            </a:extLst>
          </p:cNvPr>
          <p:cNvSpPr>
            <a:spLocks noGrp="1"/>
          </p:cNvSpPr>
          <p:nvPr>
            <p:ph type="sldNum" sz="quarter" idx="12"/>
          </p:nvPr>
        </p:nvSpPr>
        <p:spPr/>
        <p:txBody>
          <a:bodyPr/>
          <a:lstStyle/>
          <a:p>
            <a:fld id="{AEF1280C-1E94-430E-A516-D051ECA45720}" type="slidenum">
              <a:rPr lang="en-US" smtClean="0"/>
              <a:t>39</a:t>
            </a:fld>
            <a:endParaRPr lang="en-US" dirty="0"/>
          </a:p>
        </p:txBody>
      </p:sp>
    </p:spTree>
    <p:extLst>
      <p:ext uri="{BB962C8B-B14F-4D97-AF65-F5344CB8AC3E}">
        <p14:creationId xmlns:p14="http://schemas.microsoft.com/office/powerpoint/2010/main" val="15182459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D041C-D2E9-41B8-AF9B-6462BDA98C7B}"/>
              </a:ext>
            </a:extLst>
          </p:cNvPr>
          <p:cNvSpPr>
            <a:spLocks noGrp="1"/>
          </p:cNvSpPr>
          <p:nvPr>
            <p:ph type="title"/>
          </p:nvPr>
        </p:nvSpPr>
        <p:spPr/>
        <p:txBody>
          <a:bodyPr/>
          <a:lstStyle/>
          <a:p>
            <a:r>
              <a:rPr lang="en-US" dirty="0"/>
              <a:t>Grant Management Toolbox</a:t>
            </a:r>
          </a:p>
        </p:txBody>
      </p:sp>
      <p:pic>
        <p:nvPicPr>
          <p:cNvPr id="31" name="Picture 30" descr="Grant Management Toolbox contents">
            <a:extLst>
              <a:ext uri="{FF2B5EF4-FFF2-40B4-BE49-F238E27FC236}">
                <a16:creationId xmlns:a16="http://schemas.microsoft.com/office/drawing/2014/main" id="{1145F288-A02F-4AD5-A2E2-0DB21585AEFF}"/>
              </a:ext>
            </a:extLst>
          </p:cNvPr>
          <p:cNvPicPr>
            <a:picLocks noChangeAspect="1"/>
          </p:cNvPicPr>
          <p:nvPr/>
        </p:nvPicPr>
        <p:blipFill>
          <a:blip r:embed="rId3"/>
          <a:stretch>
            <a:fillRect/>
          </a:stretch>
        </p:blipFill>
        <p:spPr>
          <a:xfrm>
            <a:off x="3633003" y="1175657"/>
            <a:ext cx="4925995" cy="4919898"/>
          </a:xfrm>
          <a:prstGeom prst="rect">
            <a:avLst/>
          </a:prstGeom>
          <a:effectLst>
            <a:outerShdw blurRad="63500" sx="102000" sy="102000" algn="ctr" rotWithShape="0">
              <a:prstClr val="black">
                <a:alpha val="40000"/>
              </a:prstClr>
            </a:outerShdw>
          </a:effectLst>
        </p:spPr>
      </p:pic>
      <p:sp>
        <p:nvSpPr>
          <p:cNvPr id="5" name="Slide Number Placeholder 4">
            <a:extLst>
              <a:ext uri="{FF2B5EF4-FFF2-40B4-BE49-F238E27FC236}">
                <a16:creationId xmlns:a16="http://schemas.microsoft.com/office/drawing/2014/main" id="{763BA088-776D-4A4D-BD1D-CC3A9D691D5C}"/>
              </a:ext>
            </a:extLst>
          </p:cNvPr>
          <p:cNvSpPr>
            <a:spLocks noGrp="1"/>
          </p:cNvSpPr>
          <p:nvPr>
            <p:ph type="sldNum" sz="quarter" idx="12"/>
          </p:nvPr>
        </p:nvSpPr>
        <p:spPr/>
        <p:txBody>
          <a:bodyPr/>
          <a:lstStyle/>
          <a:p>
            <a:fld id="{AEF1280C-1E94-430E-A516-D051ECA45720}" type="slidenum">
              <a:rPr lang="en-US" smtClean="0"/>
              <a:t>4</a:t>
            </a:fld>
            <a:endParaRPr lang="en-US" dirty="0"/>
          </a:p>
        </p:txBody>
      </p:sp>
    </p:spTree>
    <p:extLst>
      <p:ext uri="{BB962C8B-B14F-4D97-AF65-F5344CB8AC3E}">
        <p14:creationId xmlns:p14="http://schemas.microsoft.com/office/powerpoint/2010/main" val="8207263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AF2CD36-FDD2-4F89-8A47-41E1652FE28A}"/>
              </a:ext>
            </a:extLst>
          </p:cNvPr>
          <p:cNvSpPr>
            <a:spLocks noGrp="1"/>
          </p:cNvSpPr>
          <p:nvPr>
            <p:ph type="title"/>
          </p:nvPr>
        </p:nvSpPr>
        <p:spPr/>
        <p:txBody>
          <a:bodyPr/>
          <a:lstStyle/>
          <a:p>
            <a:r>
              <a:rPr lang="en-US" altLang="en-US" dirty="0"/>
              <a:t>Examples – Accounting </a:t>
            </a:r>
            <a:endParaRPr lang="en-US" dirty="0"/>
          </a:p>
        </p:txBody>
      </p:sp>
      <p:graphicFrame>
        <p:nvGraphicFramePr>
          <p:cNvPr id="8" name="Group 29" descr="table showing Accounting  examples and Number of transactions, direct labor hours, allowable survey methods"/>
          <p:cNvGraphicFramePr>
            <a:graphicFrameLocks/>
          </p:cNvGraphicFramePr>
          <p:nvPr/>
        </p:nvGraphicFramePr>
        <p:xfrm>
          <a:off x="2057400" y="1325880"/>
          <a:ext cx="8077200" cy="4760114"/>
        </p:xfrm>
        <a:graphic>
          <a:graphicData uri="http://schemas.openxmlformats.org/drawingml/2006/table">
            <a:tbl>
              <a:tblPr firstRow="1">
                <a:effectLst>
                  <a:outerShdw blurRad="63500" sx="102000" sy="102000" algn="ctr" rotWithShape="0">
                    <a:prstClr val="black">
                      <a:alpha val="40000"/>
                    </a:prstClr>
                  </a:outerShdw>
                </a:effectLst>
              </a:tblPr>
              <a:tblGrid>
                <a:gridCol w="2450432">
                  <a:extLst>
                    <a:ext uri="{9D8B030D-6E8A-4147-A177-3AD203B41FA5}">
                      <a16:colId xmlns:a16="http://schemas.microsoft.com/office/drawing/2014/main" val="20000"/>
                    </a:ext>
                  </a:extLst>
                </a:gridCol>
                <a:gridCol w="5626768">
                  <a:extLst>
                    <a:ext uri="{9D8B030D-6E8A-4147-A177-3AD203B41FA5}">
                      <a16:colId xmlns:a16="http://schemas.microsoft.com/office/drawing/2014/main" val="20001"/>
                    </a:ext>
                  </a:extLst>
                </a:gridCol>
              </a:tblGrid>
              <a:tr h="801532">
                <a:tc>
                  <a:txBody>
                    <a:bodyPr/>
                    <a:lstStyle>
                      <a:lvl1pPr eaLnBrk="0" hangingPunct="0">
                        <a:spcBef>
                          <a:spcPct val="20000"/>
                        </a:spcBef>
                        <a:buFont typeface="Arial" pitchFamily="34" charset="0"/>
                        <a:defRPr sz="1200">
                          <a:solidFill>
                            <a:schemeClr val="tx1"/>
                          </a:solidFill>
                          <a:latin typeface="Arial" pitchFamily="34" charset="0"/>
                        </a:defRPr>
                      </a:lvl1pPr>
                      <a:lvl2pPr marL="742950" indent="-285750" eaLnBrk="0" hangingPunct="0">
                        <a:spcBef>
                          <a:spcPct val="20000"/>
                        </a:spcBef>
                        <a:buFont typeface="Arial" pitchFamily="34" charset="0"/>
                        <a:defRPr sz="1000">
                          <a:solidFill>
                            <a:schemeClr val="tx1"/>
                          </a:solidFill>
                          <a:latin typeface="Arial" pitchFamily="34" charset="0"/>
                        </a:defRPr>
                      </a:lvl2pPr>
                      <a:lvl3pPr marL="1143000" indent="-228600" eaLnBrk="0" hangingPunct="0">
                        <a:spcBef>
                          <a:spcPct val="20000"/>
                        </a:spcBef>
                        <a:buFont typeface="Arial" pitchFamily="34" charset="0"/>
                        <a:defRPr sz="1000">
                          <a:solidFill>
                            <a:schemeClr val="tx1"/>
                          </a:solidFill>
                          <a:latin typeface="Arial" pitchFamily="34" charset="0"/>
                        </a:defRPr>
                      </a:lvl3pPr>
                      <a:lvl4pPr marL="1600200" indent="-228600" eaLnBrk="0" hangingPunct="0">
                        <a:spcBef>
                          <a:spcPct val="20000"/>
                        </a:spcBef>
                        <a:buFont typeface="Arial" pitchFamily="34" charset="0"/>
                        <a:defRPr sz="900">
                          <a:solidFill>
                            <a:schemeClr val="tx1"/>
                          </a:solidFill>
                          <a:latin typeface="Arial" pitchFamily="34" charset="0"/>
                        </a:defRPr>
                      </a:lvl4pPr>
                      <a:lvl5pPr marL="2057400" indent="-228600" eaLnBrk="0" hangingPunct="0">
                        <a:spcBef>
                          <a:spcPct val="20000"/>
                        </a:spcBef>
                        <a:buFont typeface="Arial" pitchFamily="34" charset="0"/>
                        <a:defRPr sz="900">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defRPr sz="900">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defRPr sz="900">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defRPr sz="900">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defRPr sz="900">
                          <a:solidFill>
                            <a:schemeClr val="tx1"/>
                          </a:solidFill>
                          <a:latin typeface="Arial" pitchFamily="34" charset="0"/>
                        </a:defRPr>
                      </a:lvl9pPr>
                    </a:lstStyle>
                    <a:p>
                      <a:pPr marL="0" marR="0" lvl="0" indent="0" algn="l" defTabSz="914400" rtl="0" eaLnBrk="0" fontAlgn="base" latinLnBrk="0" hangingPunct="0">
                        <a:lnSpc>
                          <a:spcPct val="100000"/>
                        </a:lnSpc>
                        <a:spcBef>
                          <a:spcPct val="50000"/>
                        </a:spcBef>
                        <a:spcAft>
                          <a:spcPct val="0"/>
                        </a:spcAft>
                        <a:buClrTx/>
                        <a:buSzPct val="120000"/>
                        <a:buFont typeface="Wingdings" pitchFamily="2" charset="2"/>
                        <a:buNone/>
                        <a:tabLst/>
                      </a:pPr>
                      <a:r>
                        <a:rPr kumimoji="0" lang="en-US" altLang="en-US" sz="2000" b="1" i="0" u="none" strike="noStrike" kern="1200" cap="none" normalizeH="0" baseline="0" dirty="0">
                          <a:ln>
                            <a:noFill/>
                          </a:ln>
                          <a:solidFill>
                            <a:schemeClr val="bg1"/>
                          </a:solidFill>
                          <a:effectLst/>
                          <a:latin typeface="+mn-lt"/>
                          <a:ea typeface="+mn-ea"/>
                          <a:cs typeface="Times New Roman" pitchFamily="18" charset="0"/>
                        </a:rPr>
                        <a:t>Accounting</a:t>
                      </a:r>
                    </a:p>
                  </a:txBody>
                  <a:tcPr marT="182849" marB="4571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buFont typeface="Arial" pitchFamily="34" charset="0"/>
                        <a:defRPr sz="1200">
                          <a:solidFill>
                            <a:schemeClr val="tx1"/>
                          </a:solidFill>
                          <a:latin typeface="Arial" pitchFamily="34" charset="0"/>
                        </a:defRPr>
                      </a:lvl1pPr>
                      <a:lvl2pPr marL="742950" indent="-285750" eaLnBrk="0" hangingPunct="0">
                        <a:spcBef>
                          <a:spcPct val="20000"/>
                        </a:spcBef>
                        <a:buFont typeface="Arial" pitchFamily="34" charset="0"/>
                        <a:defRPr sz="1000">
                          <a:solidFill>
                            <a:schemeClr val="tx1"/>
                          </a:solidFill>
                          <a:latin typeface="Arial" pitchFamily="34" charset="0"/>
                        </a:defRPr>
                      </a:lvl2pPr>
                      <a:lvl3pPr marL="1143000" indent="-228600" eaLnBrk="0" hangingPunct="0">
                        <a:spcBef>
                          <a:spcPct val="20000"/>
                        </a:spcBef>
                        <a:buFont typeface="Arial" pitchFamily="34" charset="0"/>
                        <a:defRPr sz="1000">
                          <a:solidFill>
                            <a:schemeClr val="tx1"/>
                          </a:solidFill>
                          <a:latin typeface="Arial" pitchFamily="34" charset="0"/>
                        </a:defRPr>
                      </a:lvl3pPr>
                      <a:lvl4pPr marL="1600200" indent="-228600" eaLnBrk="0" hangingPunct="0">
                        <a:spcBef>
                          <a:spcPct val="20000"/>
                        </a:spcBef>
                        <a:buFont typeface="Arial" pitchFamily="34" charset="0"/>
                        <a:defRPr sz="900">
                          <a:solidFill>
                            <a:schemeClr val="tx1"/>
                          </a:solidFill>
                          <a:latin typeface="Arial" pitchFamily="34" charset="0"/>
                        </a:defRPr>
                      </a:lvl4pPr>
                      <a:lvl5pPr marL="2057400" indent="-228600" eaLnBrk="0" hangingPunct="0">
                        <a:spcBef>
                          <a:spcPct val="20000"/>
                        </a:spcBef>
                        <a:buFont typeface="Arial" pitchFamily="34" charset="0"/>
                        <a:defRPr sz="900">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defRPr sz="900">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defRPr sz="900">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defRPr sz="900">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defRPr sz="900">
                          <a:solidFill>
                            <a:schemeClr val="tx1"/>
                          </a:solidFill>
                          <a:latin typeface="Arial" pitchFamily="34" charset="0"/>
                        </a:defRPr>
                      </a:lvl9pPr>
                    </a:lstStyle>
                    <a:p>
                      <a:pPr marL="0" marR="0" lvl="0" indent="0" algn="l" defTabSz="914400" rtl="0" eaLnBrk="0" fontAlgn="base" latinLnBrk="0" hangingPunct="0">
                        <a:lnSpc>
                          <a:spcPct val="100000"/>
                        </a:lnSpc>
                        <a:spcBef>
                          <a:spcPct val="50000"/>
                        </a:spcBef>
                        <a:spcAft>
                          <a:spcPct val="0"/>
                        </a:spcAft>
                        <a:buClrTx/>
                        <a:buSzPct val="120000"/>
                        <a:buFont typeface="Wingdings" pitchFamily="2" charset="2"/>
                        <a:buNone/>
                        <a:tabLst/>
                      </a:pPr>
                      <a:r>
                        <a:rPr kumimoji="0" lang="en-US" altLang="en-US" sz="2000" b="1" i="0" u="none" strike="noStrike" kern="1200" cap="none" normalizeH="0" baseline="0" dirty="0">
                          <a:ln>
                            <a:noFill/>
                          </a:ln>
                          <a:solidFill>
                            <a:schemeClr val="bg1"/>
                          </a:solidFill>
                          <a:effectLst/>
                          <a:latin typeface="+mn-lt"/>
                          <a:ea typeface="+mn-ea"/>
                          <a:cs typeface="Times New Roman" pitchFamily="18" charset="0"/>
                        </a:rPr>
                        <a:t>Number of transactions, direct labor hours, allowable survey methods</a:t>
                      </a:r>
                    </a:p>
                  </a:txBody>
                  <a:tcPr marT="182849" marB="4571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560050">
                <a:tc>
                  <a:txBody>
                    <a:bodyPr/>
                    <a:lstStyle>
                      <a:lvl1pPr eaLnBrk="0" hangingPunct="0">
                        <a:spcBef>
                          <a:spcPct val="20000"/>
                        </a:spcBef>
                        <a:buFont typeface="Arial" pitchFamily="34" charset="0"/>
                        <a:defRPr sz="1200">
                          <a:solidFill>
                            <a:schemeClr val="tx1"/>
                          </a:solidFill>
                          <a:latin typeface="Arial" pitchFamily="34" charset="0"/>
                        </a:defRPr>
                      </a:lvl1pPr>
                      <a:lvl2pPr marL="742950" indent="-285750" eaLnBrk="0" hangingPunct="0">
                        <a:spcBef>
                          <a:spcPct val="20000"/>
                        </a:spcBef>
                        <a:buFont typeface="Arial" pitchFamily="34" charset="0"/>
                        <a:defRPr sz="1000">
                          <a:solidFill>
                            <a:schemeClr val="tx1"/>
                          </a:solidFill>
                          <a:latin typeface="Arial" pitchFamily="34" charset="0"/>
                        </a:defRPr>
                      </a:lvl2pPr>
                      <a:lvl3pPr marL="1143000" indent="-228600" eaLnBrk="0" hangingPunct="0">
                        <a:spcBef>
                          <a:spcPct val="20000"/>
                        </a:spcBef>
                        <a:buFont typeface="Arial" pitchFamily="34" charset="0"/>
                        <a:defRPr sz="1000">
                          <a:solidFill>
                            <a:schemeClr val="tx1"/>
                          </a:solidFill>
                          <a:latin typeface="Arial" pitchFamily="34" charset="0"/>
                        </a:defRPr>
                      </a:lvl3pPr>
                      <a:lvl4pPr marL="1600200" indent="-228600" eaLnBrk="0" hangingPunct="0">
                        <a:spcBef>
                          <a:spcPct val="20000"/>
                        </a:spcBef>
                        <a:buFont typeface="Arial" pitchFamily="34" charset="0"/>
                        <a:defRPr sz="900">
                          <a:solidFill>
                            <a:schemeClr val="tx1"/>
                          </a:solidFill>
                          <a:latin typeface="Arial" pitchFamily="34" charset="0"/>
                        </a:defRPr>
                      </a:lvl4pPr>
                      <a:lvl5pPr marL="2057400" indent="-228600" eaLnBrk="0" hangingPunct="0">
                        <a:spcBef>
                          <a:spcPct val="20000"/>
                        </a:spcBef>
                        <a:buFont typeface="Arial" pitchFamily="34" charset="0"/>
                        <a:defRPr sz="900">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defRPr sz="900">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defRPr sz="900">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defRPr sz="900">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defRPr sz="900">
                          <a:solidFill>
                            <a:schemeClr val="tx1"/>
                          </a:solidFill>
                          <a:latin typeface="Arial" pitchFamily="34" charset="0"/>
                        </a:defRPr>
                      </a:lvl9pPr>
                    </a:lstStyle>
                    <a:p>
                      <a:pPr marL="0" marR="0" lvl="0" indent="0" algn="l" defTabSz="914400" rtl="0" eaLnBrk="0" fontAlgn="base" latinLnBrk="0" hangingPunct="0">
                        <a:lnSpc>
                          <a:spcPct val="100000"/>
                        </a:lnSpc>
                        <a:spcBef>
                          <a:spcPct val="50000"/>
                        </a:spcBef>
                        <a:spcAft>
                          <a:spcPct val="0"/>
                        </a:spcAft>
                        <a:buClrTx/>
                        <a:buSzPct val="120000"/>
                        <a:buFont typeface="Wingdings" pitchFamily="2" charset="2"/>
                        <a:buNone/>
                        <a:tabLst/>
                      </a:pPr>
                      <a:r>
                        <a:rPr kumimoji="0" lang="en-US" altLang="en-US" sz="2000" b="0" i="0" u="none" strike="noStrike" cap="none" normalizeH="0" baseline="0" dirty="0">
                          <a:ln>
                            <a:noFill/>
                          </a:ln>
                          <a:solidFill>
                            <a:schemeClr val="tx1"/>
                          </a:solidFill>
                          <a:effectLst/>
                          <a:latin typeface="+mn-lt"/>
                          <a:cs typeface="Times New Roman" pitchFamily="18" charset="0"/>
                        </a:rPr>
                        <a:t>Auditing</a:t>
                      </a:r>
                    </a:p>
                  </a:txBody>
                  <a:tcPr marT="182849" marB="4571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lvl1pPr eaLnBrk="0" hangingPunct="0">
                        <a:spcBef>
                          <a:spcPct val="20000"/>
                        </a:spcBef>
                        <a:buFont typeface="Arial" pitchFamily="34" charset="0"/>
                        <a:defRPr sz="1200">
                          <a:solidFill>
                            <a:schemeClr val="tx1"/>
                          </a:solidFill>
                          <a:latin typeface="Arial" pitchFamily="34" charset="0"/>
                        </a:defRPr>
                      </a:lvl1pPr>
                      <a:lvl2pPr marL="742950" indent="-285750" eaLnBrk="0" hangingPunct="0">
                        <a:spcBef>
                          <a:spcPct val="20000"/>
                        </a:spcBef>
                        <a:buFont typeface="Arial" pitchFamily="34" charset="0"/>
                        <a:defRPr sz="1000">
                          <a:solidFill>
                            <a:schemeClr val="tx1"/>
                          </a:solidFill>
                          <a:latin typeface="Arial" pitchFamily="34" charset="0"/>
                        </a:defRPr>
                      </a:lvl2pPr>
                      <a:lvl3pPr marL="1143000" indent="-228600" eaLnBrk="0" hangingPunct="0">
                        <a:spcBef>
                          <a:spcPct val="20000"/>
                        </a:spcBef>
                        <a:buFont typeface="Arial" pitchFamily="34" charset="0"/>
                        <a:defRPr sz="1000">
                          <a:solidFill>
                            <a:schemeClr val="tx1"/>
                          </a:solidFill>
                          <a:latin typeface="Arial" pitchFamily="34" charset="0"/>
                        </a:defRPr>
                      </a:lvl3pPr>
                      <a:lvl4pPr marL="1600200" indent="-228600" eaLnBrk="0" hangingPunct="0">
                        <a:spcBef>
                          <a:spcPct val="20000"/>
                        </a:spcBef>
                        <a:buFont typeface="Arial" pitchFamily="34" charset="0"/>
                        <a:defRPr sz="900">
                          <a:solidFill>
                            <a:schemeClr val="tx1"/>
                          </a:solidFill>
                          <a:latin typeface="Arial" pitchFamily="34" charset="0"/>
                        </a:defRPr>
                      </a:lvl4pPr>
                      <a:lvl5pPr marL="2057400" indent="-228600" eaLnBrk="0" hangingPunct="0">
                        <a:spcBef>
                          <a:spcPct val="20000"/>
                        </a:spcBef>
                        <a:buFont typeface="Arial" pitchFamily="34" charset="0"/>
                        <a:defRPr sz="900">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defRPr sz="900">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defRPr sz="900">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defRPr sz="900">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defRPr sz="900">
                          <a:solidFill>
                            <a:schemeClr val="tx1"/>
                          </a:solidFill>
                          <a:latin typeface="Arial" pitchFamily="34" charset="0"/>
                        </a:defRPr>
                      </a:lvl9pPr>
                    </a:lstStyle>
                    <a:p>
                      <a:pPr marL="0" marR="0" lvl="0" indent="0" algn="l" defTabSz="914400" rtl="0" eaLnBrk="0" fontAlgn="base" latinLnBrk="0" hangingPunct="0">
                        <a:lnSpc>
                          <a:spcPct val="100000"/>
                        </a:lnSpc>
                        <a:spcBef>
                          <a:spcPct val="50000"/>
                        </a:spcBef>
                        <a:spcAft>
                          <a:spcPct val="0"/>
                        </a:spcAft>
                        <a:buClrTx/>
                        <a:buSzPct val="120000"/>
                        <a:buFont typeface="Wingdings" pitchFamily="2" charset="2"/>
                        <a:buNone/>
                        <a:tabLst/>
                      </a:pPr>
                      <a:r>
                        <a:rPr kumimoji="0" lang="en-US" altLang="en-US" sz="2000" b="0" i="0" u="none" strike="noStrike" cap="none" normalizeH="0" baseline="0" dirty="0">
                          <a:ln>
                            <a:noFill/>
                          </a:ln>
                          <a:solidFill>
                            <a:schemeClr val="tx1"/>
                          </a:solidFill>
                          <a:effectLst/>
                          <a:latin typeface="+mn-lt"/>
                          <a:cs typeface="Times New Roman" pitchFamily="18" charset="0"/>
                        </a:rPr>
                        <a:t>Expenditures audited, Direct audit hours</a:t>
                      </a:r>
                    </a:p>
                  </a:txBody>
                  <a:tcPr marT="182849" marB="4571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20000"/>
                        <a:lumOff val="80000"/>
                      </a:schemeClr>
                    </a:solidFill>
                  </a:tcPr>
                </a:tc>
                <a:extLst>
                  <a:ext uri="{0D108BD9-81ED-4DB2-BD59-A6C34878D82A}">
                    <a16:rowId xmlns:a16="http://schemas.microsoft.com/office/drawing/2014/main" val="10001"/>
                  </a:ext>
                </a:extLst>
              </a:tr>
              <a:tr h="510052">
                <a:tc>
                  <a:txBody>
                    <a:bodyPr/>
                    <a:lstStyle>
                      <a:lvl1pPr eaLnBrk="0" hangingPunct="0">
                        <a:spcBef>
                          <a:spcPct val="20000"/>
                        </a:spcBef>
                        <a:buFont typeface="Arial" pitchFamily="34" charset="0"/>
                        <a:defRPr sz="1200">
                          <a:solidFill>
                            <a:schemeClr val="tx1"/>
                          </a:solidFill>
                          <a:latin typeface="Arial" pitchFamily="34" charset="0"/>
                        </a:defRPr>
                      </a:lvl1pPr>
                      <a:lvl2pPr marL="742950" indent="-285750" eaLnBrk="0" hangingPunct="0">
                        <a:spcBef>
                          <a:spcPct val="20000"/>
                        </a:spcBef>
                        <a:buFont typeface="Arial" pitchFamily="34" charset="0"/>
                        <a:defRPr sz="1000">
                          <a:solidFill>
                            <a:schemeClr val="tx1"/>
                          </a:solidFill>
                          <a:latin typeface="Arial" pitchFamily="34" charset="0"/>
                        </a:defRPr>
                      </a:lvl2pPr>
                      <a:lvl3pPr marL="1143000" indent="-228600" eaLnBrk="0" hangingPunct="0">
                        <a:spcBef>
                          <a:spcPct val="20000"/>
                        </a:spcBef>
                        <a:buFont typeface="Arial" pitchFamily="34" charset="0"/>
                        <a:defRPr sz="1000">
                          <a:solidFill>
                            <a:schemeClr val="tx1"/>
                          </a:solidFill>
                          <a:latin typeface="Arial" pitchFamily="34" charset="0"/>
                        </a:defRPr>
                      </a:lvl3pPr>
                      <a:lvl4pPr marL="1600200" indent="-228600" eaLnBrk="0" hangingPunct="0">
                        <a:spcBef>
                          <a:spcPct val="20000"/>
                        </a:spcBef>
                        <a:buFont typeface="Arial" pitchFamily="34" charset="0"/>
                        <a:defRPr sz="900">
                          <a:solidFill>
                            <a:schemeClr val="tx1"/>
                          </a:solidFill>
                          <a:latin typeface="Arial" pitchFamily="34" charset="0"/>
                        </a:defRPr>
                      </a:lvl4pPr>
                      <a:lvl5pPr marL="2057400" indent="-228600" eaLnBrk="0" hangingPunct="0">
                        <a:spcBef>
                          <a:spcPct val="20000"/>
                        </a:spcBef>
                        <a:buFont typeface="Arial" pitchFamily="34" charset="0"/>
                        <a:defRPr sz="900">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defRPr sz="900">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defRPr sz="900">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defRPr sz="900">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defRPr sz="900">
                          <a:solidFill>
                            <a:schemeClr val="tx1"/>
                          </a:solidFill>
                          <a:latin typeface="Arial" pitchFamily="34" charset="0"/>
                        </a:defRPr>
                      </a:lvl9pPr>
                    </a:lstStyle>
                    <a:p>
                      <a:pPr marL="0" marR="0" lvl="0" indent="0" algn="l" defTabSz="914400" rtl="0" eaLnBrk="0" fontAlgn="base" latinLnBrk="0" hangingPunct="0">
                        <a:lnSpc>
                          <a:spcPct val="100000"/>
                        </a:lnSpc>
                        <a:spcBef>
                          <a:spcPct val="50000"/>
                        </a:spcBef>
                        <a:spcAft>
                          <a:spcPct val="0"/>
                        </a:spcAft>
                        <a:buClrTx/>
                        <a:buSzPct val="120000"/>
                        <a:buFont typeface="Wingdings" pitchFamily="2" charset="2"/>
                        <a:buNone/>
                        <a:tabLst/>
                      </a:pPr>
                      <a:r>
                        <a:rPr kumimoji="0" lang="en-US" altLang="en-US" sz="2000" b="0" i="0" u="none" strike="noStrike" cap="none" normalizeH="0" baseline="0" dirty="0">
                          <a:ln>
                            <a:noFill/>
                          </a:ln>
                          <a:solidFill>
                            <a:schemeClr val="tx1"/>
                          </a:solidFill>
                          <a:effectLst/>
                          <a:latin typeface="+mn-lt"/>
                          <a:cs typeface="Times New Roman" pitchFamily="18" charset="0"/>
                        </a:rPr>
                        <a:t>Budgeting</a:t>
                      </a:r>
                    </a:p>
                  </a:txBody>
                  <a:tcPr marT="182849" marB="4571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itchFamily="34" charset="0"/>
                        <a:defRPr sz="1200">
                          <a:solidFill>
                            <a:schemeClr val="tx1"/>
                          </a:solidFill>
                          <a:latin typeface="Arial" pitchFamily="34" charset="0"/>
                        </a:defRPr>
                      </a:lvl1pPr>
                      <a:lvl2pPr marL="742950" indent="-285750" eaLnBrk="0" hangingPunct="0">
                        <a:spcBef>
                          <a:spcPct val="20000"/>
                        </a:spcBef>
                        <a:buFont typeface="Arial" pitchFamily="34" charset="0"/>
                        <a:defRPr sz="1000">
                          <a:solidFill>
                            <a:schemeClr val="tx1"/>
                          </a:solidFill>
                          <a:latin typeface="Arial" pitchFamily="34" charset="0"/>
                        </a:defRPr>
                      </a:lvl2pPr>
                      <a:lvl3pPr marL="1143000" indent="-228600" eaLnBrk="0" hangingPunct="0">
                        <a:spcBef>
                          <a:spcPct val="20000"/>
                        </a:spcBef>
                        <a:buFont typeface="Arial" pitchFamily="34" charset="0"/>
                        <a:defRPr sz="1000">
                          <a:solidFill>
                            <a:schemeClr val="tx1"/>
                          </a:solidFill>
                          <a:latin typeface="Arial" pitchFamily="34" charset="0"/>
                        </a:defRPr>
                      </a:lvl3pPr>
                      <a:lvl4pPr marL="1600200" indent="-228600" eaLnBrk="0" hangingPunct="0">
                        <a:spcBef>
                          <a:spcPct val="20000"/>
                        </a:spcBef>
                        <a:buFont typeface="Arial" pitchFamily="34" charset="0"/>
                        <a:defRPr sz="900">
                          <a:solidFill>
                            <a:schemeClr val="tx1"/>
                          </a:solidFill>
                          <a:latin typeface="Arial" pitchFamily="34" charset="0"/>
                        </a:defRPr>
                      </a:lvl4pPr>
                      <a:lvl5pPr marL="2057400" indent="-228600" eaLnBrk="0" hangingPunct="0">
                        <a:spcBef>
                          <a:spcPct val="20000"/>
                        </a:spcBef>
                        <a:buFont typeface="Arial" pitchFamily="34" charset="0"/>
                        <a:defRPr sz="900">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defRPr sz="900">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defRPr sz="900">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defRPr sz="900">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defRPr sz="900">
                          <a:solidFill>
                            <a:schemeClr val="tx1"/>
                          </a:solidFill>
                          <a:latin typeface="Arial" pitchFamily="34" charset="0"/>
                        </a:defRPr>
                      </a:lvl9pPr>
                    </a:lstStyle>
                    <a:p>
                      <a:pPr marL="0" marR="0" lvl="0" indent="0" algn="l" defTabSz="914400" rtl="0" eaLnBrk="0" fontAlgn="base" latinLnBrk="0" hangingPunct="0">
                        <a:lnSpc>
                          <a:spcPct val="100000"/>
                        </a:lnSpc>
                        <a:spcBef>
                          <a:spcPct val="50000"/>
                        </a:spcBef>
                        <a:spcAft>
                          <a:spcPct val="0"/>
                        </a:spcAft>
                        <a:buClrTx/>
                        <a:buSzPct val="120000"/>
                        <a:buFont typeface="Wingdings" pitchFamily="2" charset="2"/>
                        <a:buNone/>
                        <a:tabLst/>
                      </a:pPr>
                      <a:r>
                        <a:rPr kumimoji="0" lang="en-US" altLang="en-US" sz="2000" b="0" i="0" u="none" strike="noStrike" cap="none" normalizeH="0" baseline="0" dirty="0">
                          <a:ln>
                            <a:noFill/>
                          </a:ln>
                          <a:solidFill>
                            <a:schemeClr val="tx1"/>
                          </a:solidFill>
                          <a:effectLst/>
                          <a:latin typeface="+mn-lt"/>
                          <a:cs typeface="Times New Roman" pitchFamily="18" charset="0"/>
                        </a:rPr>
                        <a:t>Direct labor hours</a:t>
                      </a:r>
                    </a:p>
                  </a:txBody>
                  <a:tcPr marT="182849" marB="4571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r h="510052">
                <a:tc>
                  <a:txBody>
                    <a:bodyPr/>
                    <a:lstStyle>
                      <a:lvl1pPr eaLnBrk="0" hangingPunct="0">
                        <a:spcBef>
                          <a:spcPct val="20000"/>
                        </a:spcBef>
                        <a:buFont typeface="Arial" pitchFamily="34" charset="0"/>
                        <a:defRPr sz="1200">
                          <a:solidFill>
                            <a:schemeClr val="tx1"/>
                          </a:solidFill>
                          <a:latin typeface="Arial" pitchFamily="34" charset="0"/>
                        </a:defRPr>
                      </a:lvl1pPr>
                      <a:lvl2pPr marL="742950" indent="-285750" eaLnBrk="0" hangingPunct="0">
                        <a:spcBef>
                          <a:spcPct val="20000"/>
                        </a:spcBef>
                        <a:buFont typeface="Arial" pitchFamily="34" charset="0"/>
                        <a:defRPr sz="1000">
                          <a:solidFill>
                            <a:schemeClr val="tx1"/>
                          </a:solidFill>
                          <a:latin typeface="Arial" pitchFamily="34" charset="0"/>
                        </a:defRPr>
                      </a:lvl2pPr>
                      <a:lvl3pPr marL="1143000" indent="-228600" eaLnBrk="0" hangingPunct="0">
                        <a:spcBef>
                          <a:spcPct val="20000"/>
                        </a:spcBef>
                        <a:buFont typeface="Arial" pitchFamily="34" charset="0"/>
                        <a:defRPr sz="1000">
                          <a:solidFill>
                            <a:schemeClr val="tx1"/>
                          </a:solidFill>
                          <a:latin typeface="Arial" pitchFamily="34" charset="0"/>
                        </a:defRPr>
                      </a:lvl3pPr>
                      <a:lvl4pPr marL="1600200" indent="-228600" eaLnBrk="0" hangingPunct="0">
                        <a:spcBef>
                          <a:spcPct val="20000"/>
                        </a:spcBef>
                        <a:buFont typeface="Arial" pitchFamily="34" charset="0"/>
                        <a:defRPr sz="900">
                          <a:solidFill>
                            <a:schemeClr val="tx1"/>
                          </a:solidFill>
                          <a:latin typeface="Arial" pitchFamily="34" charset="0"/>
                        </a:defRPr>
                      </a:lvl4pPr>
                      <a:lvl5pPr marL="2057400" indent="-228600" eaLnBrk="0" hangingPunct="0">
                        <a:spcBef>
                          <a:spcPct val="20000"/>
                        </a:spcBef>
                        <a:buFont typeface="Arial" pitchFamily="34" charset="0"/>
                        <a:defRPr sz="900">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defRPr sz="900">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defRPr sz="900">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defRPr sz="900">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defRPr sz="900">
                          <a:solidFill>
                            <a:schemeClr val="tx1"/>
                          </a:solidFill>
                          <a:latin typeface="Arial" pitchFamily="34" charset="0"/>
                        </a:defRPr>
                      </a:lvl9pPr>
                    </a:lstStyle>
                    <a:p>
                      <a:pPr marL="0" marR="0" lvl="0" indent="0" algn="l" defTabSz="914400" rtl="0" eaLnBrk="0" fontAlgn="base" latinLnBrk="0" hangingPunct="0">
                        <a:lnSpc>
                          <a:spcPct val="100000"/>
                        </a:lnSpc>
                        <a:spcBef>
                          <a:spcPct val="50000"/>
                        </a:spcBef>
                        <a:spcAft>
                          <a:spcPct val="0"/>
                        </a:spcAft>
                        <a:buClrTx/>
                        <a:buSzPct val="120000"/>
                        <a:buFont typeface="Wingdings" pitchFamily="2" charset="2"/>
                        <a:buNone/>
                        <a:tabLst/>
                      </a:pPr>
                      <a:r>
                        <a:rPr kumimoji="0" lang="en-US" altLang="en-US" sz="2000" b="0" i="0" u="none" strike="noStrike" cap="none" normalizeH="0" baseline="0" dirty="0">
                          <a:ln>
                            <a:noFill/>
                          </a:ln>
                          <a:solidFill>
                            <a:schemeClr val="tx1"/>
                          </a:solidFill>
                          <a:effectLst/>
                          <a:latin typeface="+mn-lt"/>
                          <a:cs typeface="Times New Roman" pitchFamily="18" charset="0"/>
                        </a:rPr>
                        <a:t>Consumable Supplies</a:t>
                      </a:r>
                    </a:p>
                  </a:txBody>
                  <a:tcPr marT="182849" marB="4571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lvl1pPr eaLnBrk="0" hangingPunct="0">
                        <a:spcBef>
                          <a:spcPct val="20000"/>
                        </a:spcBef>
                        <a:buFont typeface="Arial" pitchFamily="34" charset="0"/>
                        <a:defRPr sz="1200">
                          <a:solidFill>
                            <a:schemeClr val="tx1"/>
                          </a:solidFill>
                          <a:latin typeface="Arial" pitchFamily="34" charset="0"/>
                        </a:defRPr>
                      </a:lvl1pPr>
                      <a:lvl2pPr marL="742950" indent="-285750" eaLnBrk="0" hangingPunct="0">
                        <a:spcBef>
                          <a:spcPct val="20000"/>
                        </a:spcBef>
                        <a:buFont typeface="Arial" pitchFamily="34" charset="0"/>
                        <a:defRPr sz="1000">
                          <a:solidFill>
                            <a:schemeClr val="tx1"/>
                          </a:solidFill>
                          <a:latin typeface="Arial" pitchFamily="34" charset="0"/>
                        </a:defRPr>
                      </a:lvl2pPr>
                      <a:lvl3pPr marL="1143000" indent="-228600" eaLnBrk="0" hangingPunct="0">
                        <a:spcBef>
                          <a:spcPct val="20000"/>
                        </a:spcBef>
                        <a:buFont typeface="Arial" pitchFamily="34" charset="0"/>
                        <a:defRPr sz="1000">
                          <a:solidFill>
                            <a:schemeClr val="tx1"/>
                          </a:solidFill>
                          <a:latin typeface="Arial" pitchFamily="34" charset="0"/>
                        </a:defRPr>
                      </a:lvl3pPr>
                      <a:lvl4pPr marL="1600200" indent="-228600" eaLnBrk="0" hangingPunct="0">
                        <a:spcBef>
                          <a:spcPct val="20000"/>
                        </a:spcBef>
                        <a:buFont typeface="Arial" pitchFamily="34" charset="0"/>
                        <a:defRPr sz="900">
                          <a:solidFill>
                            <a:schemeClr val="tx1"/>
                          </a:solidFill>
                          <a:latin typeface="Arial" pitchFamily="34" charset="0"/>
                        </a:defRPr>
                      </a:lvl4pPr>
                      <a:lvl5pPr marL="2057400" indent="-228600" eaLnBrk="0" hangingPunct="0">
                        <a:spcBef>
                          <a:spcPct val="20000"/>
                        </a:spcBef>
                        <a:buFont typeface="Arial" pitchFamily="34" charset="0"/>
                        <a:defRPr sz="900">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defRPr sz="900">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defRPr sz="900">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defRPr sz="900">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defRPr sz="900">
                          <a:solidFill>
                            <a:schemeClr val="tx1"/>
                          </a:solidFill>
                          <a:latin typeface="Arial" pitchFamily="34" charset="0"/>
                        </a:defRPr>
                      </a:lvl9pPr>
                    </a:lstStyle>
                    <a:p>
                      <a:pPr marL="0" marR="0" lvl="0" indent="0" algn="l" defTabSz="914400" rtl="0" eaLnBrk="0" fontAlgn="base" latinLnBrk="0" hangingPunct="0">
                        <a:lnSpc>
                          <a:spcPct val="100000"/>
                        </a:lnSpc>
                        <a:spcBef>
                          <a:spcPct val="50000"/>
                        </a:spcBef>
                        <a:spcAft>
                          <a:spcPct val="0"/>
                        </a:spcAft>
                        <a:buClrTx/>
                        <a:buSzPct val="120000"/>
                        <a:buFont typeface="Wingdings" pitchFamily="2" charset="2"/>
                        <a:buNone/>
                        <a:tabLst/>
                      </a:pPr>
                      <a:r>
                        <a:rPr kumimoji="0" lang="en-US" altLang="en-US" sz="2000" b="0" i="0" u="none" strike="noStrike" cap="none" normalizeH="0" baseline="0" dirty="0">
                          <a:ln>
                            <a:noFill/>
                          </a:ln>
                          <a:solidFill>
                            <a:schemeClr val="tx1"/>
                          </a:solidFill>
                          <a:effectLst/>
                          <a:latin typeface="+mn-lt"/>
                          <a:cs typeface="Times New Roman" pitchFamily="18" charset="0"/>
                        </a:rPr>
                        <a:t>Total direct costs, Direct labor hours</a:t>
                      </a:r>
                    </a:p>
                  </a:txBody>
                  <a:tcPr marT="182849" marB="4571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20000"/>
                        <a:lumOff val="80000"/>
                      </a:schemeClr>
                    </a:solidFill>
                  </a:tcPr>
                </a:tc>
                <a:extLst>
                  <a:ext uri="{0D108BD9-81ED-4DB2-BD59-A6C34878D82A}">
                    <a16:rowId xmlns:a16="http://schemas.microsoft.com/office/drawing/2014/main" val="10003"/>
                  </a:ext>
                </a:extLst>
              </a:tr>
              <a:tr h="837630">
                <a:tc>
                  <a:txBody>
                    <a:bodyPr/>
                    <a:lstStyle>
                      <a:lvl1pPr eaLnBrk="0" hangingPunct="0">
                        <a:spcBef>
                          <a:spcPct val="20000"/>
                        </a:spcBef>
                        <a:buFont typeface="Arial" pitchFamily="34" charset="0"/>
                        <a:defRPr sz="1200">
                          <a:solidFill>
                            <a:schemeClr val="tx1"/>
                          </a:solidFill>
                          <a:latin typeface="Arial" pitchFamily="34" charset="0"/>
                        </a:defRPr>
                      </a:lvl1pPr>
                      <a:lvl2pPr marL="742950" indent="-285750" eaLnBrk="0" hangingPunct="0">
                        <a:spcBef>
                          <a:spcPct val="20000"/>
                        </a:spcBef>
                        <a:buFont typeface="Arial" pitchFamily="34" charset="0"/>
                        <a:defRPr sz="1000">
                          <a:solidFill>
                            <a:schemeClr val="tx1"/>
                          </a:solidFill>
                          <a:latin typeface="Arial" pitchFamily="34" charset="0"/>
                        </a:defRPr>
                      </a:lvl2pPr>
                      <a:lvl3pPr marL="1143000" indent="-228600" eaLnBrk="0" hangingPunct="0">
                        <a:spcBef>
                          <a:spcPct val="20000"/>
                        </a:spcBef>
                        <a:buFont typeface="Arial" pitchFamily="34" charset="0"/>
                        <a:defRPr sz="1000">
                          <a:solidFill>
                            <a:schemeClr val="tx1"/>
                          </a:solidFill>
                          <a:latin typeface="Arial" pitchFamily="34" charset="0"/>
                        </a:defRPr>
                      </a:lvl3pPr>
                      <a:lvl4pPr marL="1600200" indent="-228600" eaLnBrk="0" hangingPunct="0">
                        <a:spcBef>
                          <a:spcPct val="20000"/>
                        </a:spcBef>
                        <a:buFont typeface="Arial" pitchFamily="34" charset="0"/>
                        <a:defRPr sz="900">
                          <a:solidFill>
                            <a:schemeClr val="tx1"/>
                          </a:solidFill>
                          <a:latin typeface="Arial" pitchFamily="34" charset="0"/>
                        </a:defRPr>
                      </a:lvl4pPr>
                      <a:lvl5pPr marL="2057400" indent="-228600" eaLnBrk="0" hangingPunct="0">
                        <a:spcBef>
                          <a:spcPct val="20000"/>
                        </a:spcBef>
                        <a:buFont typeface="Arial" pitchFamily="34" charset="0"/>
                        <a:defRPr sz="900">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defRPr sz="900">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defRPr sz="900">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defRPr sz="900">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defRPr sz="900">
                          <a:solidFill>
                            <a:schemeClr val="tx1"/>
                          </a:solidFill>
                          <a:latin typeface="Arial" pitchFamily="34" charset="0"/>
                        </a:defRPr>
                      </a:lvl9pPr>
                    </a:lstStyle>
                    <a:p>
                      <a:pPr marL="0" marR="0" lvl="0" indent="0" algn="l" defTabSz="914400" rtl="0" eaLnBrk="0" fontAlgn="base" latinLnBrk="0" hangingPunct="0">
                        <a:lnSpc>
                          <a:spcPct val="100000"/>
                        </a:lnSpc>
                        <a:spcBef>
                          <a:spcPct val="50000"/>
                        </a:spcBef>
                        <a:spcAft>
                          <a:spcPct val="0"/>
                        </a:spcAft>
                        <a:buClrTx/>
                        <a:buSzPct val="120000"/>
                        <a:buFont typeface="Wingdings" pitchFamily="2" charset="2"/>
                        <a:buNone/>
                        <a:tabLst/>
                      </a:pPr>
                      <a:r>
                        <a:rPr kumimoji="0" lang="en-US" altLang="en-US" sz="2000" b="0" i="0" u="none" strike="noStrike" cap="none" normalizeH="0" baseline="0" dirty="0">
                          <a:ln>
                            <a:noFill/>
                          </a:ln>
                          <a:solidFill>
                            <a:schemeClr val="tx1"/>
                          </a:solidFill>
                          <a:effectLst/>
                          <a:latin typeface="+mn-lt"/>
                          <a:cs typeface="Times New Roman" pitchFamily="18" charset="0"/>
                        </a:rPr>
                        <a:t>Case Manager</a:t>
                      </a:r>
                    </a:p>
                  </a:txBody>
                  <a:tcPr marT="182849" marB="4571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itchFamily="34" charset="0"/>
                        <a:defRPr sz="1200">
                          <a:solidFill>
                            <a:schemeClr val="tx1"/>
                          </a:solidFill>
                          <a:latin typeface="Arial" pitchFamily="34" charset="0"/>
                        </a:defRPr>
                      </a:lvl1pPr>
                      <a:lvl2pPr marL="742950" indent="-285750" eaLnBrk="0" hangingPunct="0">
                        <a:spcBef>
                          <a:spcPct val="20000"/>
                        </a:spcBef>
                        <a:buFont typeface="Arial" pitchFamily="34" charset="0"/>
                        <a:defRPr sz="1000">
                          <a:solidFill>
                            <a:schemeClr val="tx1"/>
                          </a:solidFill>
                          <a:latin typeface="Arial" pitchFamily="34" charset="0"/>
                        </a:defRPr>
                      </a:lvl2pPr>
                      <a:lvl3pPr marL="1143000" indent="-228600" eaLnBrk="0" hangingPunct="0">
                        <a:spcBef>
                          <a:spcPct val="20000"/>
                        </a:spcBef>
                        <a:buFont typeface="Arial" pitchFamily="34" charset="0"/>
                        <a:defRPr sz="1000">
                          <a:solidFill>
                            <a:schemeClr val="tx1"/>
                          </a:solidFill>
                          <a:latin typeface="Arial" pitchFamily="34" charset="0"/>
                        </a:defRPr>
                      </a:lvl3pPr>
                      <a:lvl4pPr marL="1600200" indent="-228600" eaLnBrk="0" hangingPunct="0">
                        <a:spcBef>
                          <a:spcPct val="20000"/>
                        </a:spcBef>
                        <a:buFont typeface="Arial" pitchFamily="34" charset="0"/>
                        <a:defRPr sz="900">
                          <a:solidFill>
                            <a:schemeClr val="tx1"/>
                          </a:solidFill>
                          <a:latin typeface="Arial" pitchFamily="34" charset="0"/>
                        </a:defRPr>
                      </a:lvl4pPr>
                      <a:lvl5pPr marL="2057400" indent="-228600" eaLnBrk="0" hangingPunct="0">
                        <a:spcBef>
                          <a:spcPct val="20000"/>
                        </a:spcBef>
                        <a:buFont typeface="Arial" pitchFamily="34" charset="0"/>
                        <a:defRPr sz="900">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defRPr sz="900">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defRPr sz="900">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defRPr sz="900">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defRPr sz="900">
                          <a:solidFill>
                            <a:schemeClr val="tx1"/>
                          </a:solidFill>
                          <a:latin typeface="Arial" pitchFamily="34" charset="0"/>
                        </a:defRPr>
                      </a:lvl9pPr>
                    </a:lstStyle>
                    <a:p>
                      <a:pPr marL="0" marR="0" lvl="0" indent="0" algn="l" defTabSz="914400" rtl="0" eaLnBrk="0" fontAlgn="base" latinLnBrk="0" hangingPunct="0">
                        <a:lnSpc>
                          <a:spcPct val="100000"/>
                        </a:lnSpc>
                        <a:spcBef>
                          <a:spcPct val="50000"/>
                        </a:spcBef>
                        <a:spcAft>
                          <a:spcPct val="0"/>
                        </a:spcAft>
                        <a:buClrTx/>
                        <a:buSzPct val="120000"/>
                        <a:buFont typeface="Wingdings" pitchFamily="2" charset="2"/>
                        <a:buNone/>
                        <a:tabLst/>
                      </a:pPr>
                      <a:r>
                        <a:rPr kumimoji="0" lang="en-US" altLang="en-US" sz="2000" b="0" i="0" u="none" strike="noStrike" cap="none" normalizeH="0" baseline="0" dirty="0">
                          <a:ln>
                            <a:noFill/>
                          </a:ln>
                          <a:solidFill>
                            <a:schemeClr val="tx1"/>
                          </a:solidFill>
                          <a:effectLst/>
                          <a:latin typeface="+mn-lt"/>
                          <a:cs typeface="Times New Roman" pitchFamily="18" charset="0"/>
                        </a:rPr>
                        <a:t>Number of current enrollees, Number of participants counseled, Direct labor hours</a:t>
                      </a:r>
                    </a:p>
                  </a:txBody>
                  <a:tcPr marT="182849" marB="4571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4"/>
                  </a:ext>
                </a:extLst>
              </a:tr>
              <a:tr h="664921">
                <a:tc>
                  <a:txBody>
                    <a:bodyPr/>
                    <a:lstStyle>
                      <a:lvl1pPr eaLnBrk="0" hangingPunct="0">
                        <a:spcBef>
                          <a:spcPct val="20000"/>
                        </a:spcBef>
                        <a:buFont typeface="Arial" pitchFamily="34" charset="0"/>
                        <a:defRPr sz="1200">
                          <a:solidFill>
                            <a:schemeClr val="tx1"/>
                          </a:solidFill>
                          <a:latin typeface="Arial" pitchFamily="34" charset="0"/>
                        </a:defRPr>
                      </a:lvl1pPr>
                      <a:lvl2pPr marL="742950" indent="-285750" eaLnBrk="0" hangingPunct="0">
                        <a:spcBef>
                          <a:spcPct val="20000"/>
                        </a:spcBef>
                        <a:buFont typeface="Arial" pitchFamily="34" charset="0"/>
                        <a:defRPr sz="1000">
                          <a:solidFill>
                            <a:schemeClr val="tx1"/>
                          </a:solidFill>
                          <a:latin typeface="Arial" pitchFamily="34" charset="0"/>
                        </a:defRPr>
                      </a:lvl2pPr>
                      <a:lvl3pPr marL="1143000" indent="-228600" eaLnBrk="0" hangingPunct="0">
                        <a:spcBef>
                          <a:spcPct val="20000"/>
                        </a:spcBef>
                        <a:buFont typeface="Arial" pitchFamily="34" charset="0"/>
                        <a:defRPr sz="1000">
                          <a:solidFill>
                            <a:schemeClr val="tx1"/>
                          </a:solidFill>
                          <a:latin typeface="Arial" pitchFamily="34" charset="0"/>
                        </a:defRPr>
                      </a:lvl3pPr>
                      <a:lvl4pPr marL="1600200" indent="-228600" eaLnBrk="0" hangingPunct="0">
                        <a:spcBef>
                          <a:spcPct val="20000"/>
                        </a:spcBef>
                        <a:buFont typeface="Arial" pitchFamily="34" charset="0"/>
                        <a:defRPr sz="900">
                          <a:solidFill>
                            <a:schemeClr val="tx1"/>
                          </a:solidFill>
                          <a:latin typeface="Arial" pitchFamily="34" charset="0"/>
                        </a:defRPr>
                      </a:lvl4pPr>
                      <a:lvl5pPr marL="2057400" indent="-228600" eaLnBrk="0" hangingPunct="0">
                        <a:spcBef>
                          <a:spcPct val="20000"/>
                        </a:spcBef>
                        <a:buFont typeface="Arial" pitchFamily="34" charset="0"/>
                        <a:defRPr sz="900">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defRPr sz="900">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defRPr sz="900">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defRPr sz="900">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defRPr sz="900">
                          <a:solidFill>
                            <a:schemeClr val="tx1"/>
                          </a:solidFill>
                          <a:latin typeface="Arial" pitchFamily="34" charset="0"/>
                        </a:defRPr>
                      </a:lvl9pPr>
                    </a:lstStyle>
                    <a:p>
                      <a:pPr marL="0" marR="0" lvl="0" indent="0" algn="l" defTabSz="914400" rtl="0" eaLnBrk="0" fontAlgn="base" latinLnBrk="0" hangingPunct="0">
                        <a:lnSpc>
                          <a:spcPct val="100000"/>
                        </a:lnSpc>
                        <a:spcBef>
                          <a:spcPct val="50000"/>
                        </a:spcBef>
                        <a:spcAft>
                          <a:spcPct val="0"/>
                        </a:spcAft>
                        <a:buClrTx/>
                        <a:buSzPct val="120000"/>
                        <a:buFont typeface="Wingdings" pitchFamily="2" charset="2"/>
                        <a:buNone/>
                        <a:tabLst/>
                      </a:pPr>
                      <a:r>
                        <a:rPr kumimoji="0" lang="en-US" altLang="en-US" sz="2000" b="0" i="0" u="none" strike="noStrike" cap="none" normalizeH="0" baseline="0" dirty="0">
                          <a:ln>
                            <a:noFill/>
                          </a:ln>
                          <a:solidFill>
                            <a:schemeClr val="tx1"/>
                          </a:solidFill>
                          <a:effectLst/>
                          <a:latin typeface="+mn-lt"/>
                          <a:cs typeface="Times New Roman" pitchFamily="18" charset="0"/>
                        </a:rPr>
                        <a:t>Data Processing</a:t>
                      </a:r>
                    </a:p>
                  </a:txBody>
                  <a:tcPr marT="182849" marB="4571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lvl1pPr eaLnBrk="0" hangingPunct="0">
                        <a:spcBef>
                          <a:spcPct val="20000"/>
                        </a:spcBef>
                        <a:buFont typeface="Arial" pitchFamily="34" charset="0"/>
                        <a:defRPr sz="1200">
                          <a:solidFill>
                            <a:schemeClr val="tx1"/>
                          </a:solidFill>
                          <a:latin typeface="Arial" pitchFamily="34" charset="0"/>
                        </a:defRPr>
                      </a:lvl1pPr>
                      <a:lvl2pPr marL="742950" indent="-285750" eaLnBrk="0" hangingPunct="0">
                        <a:spcBef>
                          <a:spcPct val="20000"/>
                        </a:spcBef>
                        <a:buFont typeface="Arial" pitchFamily="34" charset="0"/>
                        <a:defRPr sz="1000">
                          <a:solidFill>
                            <a:schemeClr val="tx1"/>
                          </a:solidFill>
                          <a:latin typeface="Arial" pitchFamily="34" charset="0"/>
                        </a:defRPr>
                      </a:lvl2pPr>
                      <a:lvl3pPr marL="1143000" indent="-228600" eaLnBrk="0" hangingPunct="0">
                        <a:spcBef>
                          <a:spcPct val="20000"/>
                        </a:spcBef>
                        <a:buFont typeface="Arial" pitchFamily="34" charset="0"/>
                        <a:defRPr sz="1000">
                          <a:solidFill>
                            <a:schemeClr val="tx1"/>
                          </a:solidFill>
                          <a:latin typeface="Arial" pitchFamily="34" charset="0"/>
                        </a:defRPr>
                      </a:lvl3pPr>
                      <a:lvl4pPr marL="1600200" indent="-228600" eaLnBrk="0" hangingPunct="0">
                        <a:spcBef>
                          <a:spcPct val="20000"/>
                        </a:spcBef>
                        <a:buFont typeface="Arial" pitchFamily="34" charset="0"/>
                        <a:defRPr sz="900">
                          <a:solidFill>
                            <a:schemeClr val="tx1"/>
                          </a:solidFill>
                          <a:latin typeface="Arial" pitchFamily="34" charset="0"/>
                        </a:defRPr>
                      </a:lvl4pPr>
                      <a:lvl5pPr marL="2057400" indent="-228600" eaLnBrk="0" hangingPunct="0">
                        <a:spcBef>
                          <a:spcPct val="20000"/>
                        </a:spcBef>
                        <a:buFont typeface="Arial" pitchFamily="34" charset="0"/>
                        <a:defRPr sz="900">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defRPr sz="900">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defRPr sz="900">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defRPr sz="900">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defRPr sz="900">
                          <a:solidFill>
                            <a:schemeClr val="tx1"/>
                          </a:solidFill>
                          <a:latin typeface="Arial" pitchFamily="34" charset="0"/>
                        </a:defRPr>
                      </a:lvl9pPr>
                    </a:lstStyle>
                    <a:p>
                      <a:pPr marL="0" marR="0" lvl="0" indent="0" algn="l" defTabSz="914400" rtl="0" eaLnBrk="0" fontAlgn="base" latinLnBrk="0" hangingPunct="0">
                        <a:lnSpc>
                          <a:spcPct val="100000"/>
                        </a:lnSpc>
                        <a:spcBef>
                          <a:spcPct val="50000"/>
                        </a:spcBef>
                        <a:spcAft>
                          <a:spcPct val="0"/>
                        </a:spcAft>
                        <a:buClrTx/>
                        <a:buSzPct val="120000"/>
                        <a:buFont typeface="Wingdings" pitchFamily="2" charset="2"/>
                        <a:buNone/>
                        <a:tabLst/>
                      </a:pPr>
                      <a:r>
                        <a:rPr kumimoji="0" lang="en-US" altLang="en-US" sz="2000" b="0" i="0" u="none" strike="noStrike" cap="none" normalizeH="0" baseline="0" dirty="0">
                          <a:ln>
                            <a:noFill/>
                          </a:ln>
                          <a:solidFill>
                            <a:schemeClr val="tx1"/>
                          </a:solidFill>
                          <a:effectLst/>
                          <a:latin typeface="+mn-lt"/>
                          <a:cs typeface="Times New Roman" pitchFamily="18" charset="0"/>
                        </a:rPr>
                        <a:t>System usage, Direct labor hours</a:t>
                      </a:r>
                    </a:p>
                  </a:txBody>
                  <a:tcPr marT="182849" marB="4571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20000"/>
                        <a:lumOff val="80000"/>
                      </a:schemeClr>
                    </a:solidFill>
                  </a:tcPr>
                </a:tc>
                <a:extLst>
                  <a:ext uri="{0D108BD9-81ED-4DB2-BD59-A6C34878D82A}">
                    <a16:rowId xmlns:a16="http://schemas.microsoft.com/office/drawing/2014/main" val="10005"/>
                  </a:ext>
                </a:extLst>
              </a:tr>
              <a:tr h="792099">
                <a:tc>
                  <a:txBody>
                    <a:bodyPr/>
                    <a:lstStyle>
                      <a:lvl1pPr eaLnBrk="0" hangingPunct="0">
                        <a:spcBef>
                          <a:spcPct val="20000"/>
                        </a:spcBef>
                        <a:buFont typeface="Arial" pitchFamily="34" charset="0"/>
                        <a:defRPr sz="1200">
                          <a:solidFill>
                            <a:schemeClr val="tx1"/>
                          </a:solidFill>
                          <a:latin typeface="Arial" pitchFamily="34" charset="0"/>
                        </a:defRPr>
                      </a:lvl1pPr>
                      <a:lvl2pPr marL="742950" indent="-285750" eaLnBrk="0" hangingPunct="0">
                        <a:spcBef>
                          <a:spcPct val="20000"/>
                        </a:spcBef>
                        <a:buFont typeface="Arial" pitchFamily="34" charset="0"/>
                        <a:defRPr sz="1000">
                          <a:solidFill>
                            <a:schemeClr val="tx1"/>
                          </a:solidFill>
                          <a:latin typeface="Arial" pitchFamily="34" charset="0"/>
                        </a:defRPr>
                      </a:lvl2pPr>
                      <a:lvl3pPr marL="1143000" indent="-228600" eaLnBrk="0" hangingPunct="0">
                        <a:spcBef>
                          <a:spcPct val="20000"/>
                        </a:spcBef>
                        <a:buFont typeface="Arial" pitchFamily="34" charset="0"/>
                        <a:defRPr sz="1000">
                          <a:solidFill>
                            <a:schemeClr val="tx1"/>
                          </a:solidFill>
                          <a:latin typeface="Arial" pitchFamily="34" charset="0"/>
                        </a:defRPr>
                      </a:lvl3pPr>
                      <a:lvl4pPr marL="1600200" indent="-228600" eaLnBrk="0" hangingPunct="0">
                        <a:spcBef>
                          <a:spcPct val="20000"/>
                        </a:spcBef>
                        <a:buFont typeface="Arial" pitchFamily="34" charset="0"/>
                        <a:defRPr sz="900">
                          <a:solidFill>
                            <a:schemeClr val="tx1"/>
                          </a:solidFill>
                          <a:latin typeface="Arial" pitchFamily="34" charset="0"/>
                        </a:defRPr>
                      </a:lvl4pPr>
                      <a:lvl5pPr marL="2057400" indent="-228600" eaLnBrk="0" hangingPunct="0">
                        <a:spcBef>
                          <a:spcPct val="20000"/>
                        </a:spcBef>
                        <a:buFont typeface="Arial" pitchFamily="34" charset="0"/>
                        <a:defRPr sz="900">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defRPr sz="900">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defRPr sz="900">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defRPr sz="900">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defRPr sz="900">
                          <a:solidFill>
                            <a:schemeClr val="tx1"/>
                          </a:solidFill>
                          <a:latin typeface="Arial" pitchFamily="34" charset="0"/>
                        </a:defRPr>
                      </a:lvl9pPr>
                    </a:lstStyle>
                    <a:p>
                      <a:pPr marL="0" marR="0" lvl="0" indent="0" algn="l" defTabSz="914400" rtl="0" eaLnBrk="0" fontAlgn="base" latinLnBrk="0" hangingPunct="0">
                        <a:lnSpc>
                          <a:spcPct val="100000"/>
                        </a:lnSpc>
                        <a:spcBef>
                          <a:spcPct val="50000"/>
                        </a:spcBef>
                        <a:spcAft>
                          <a:spcPct val="0"/>
                        </a:spcAft>
                        <a:buClrTx/>
                        <a:buSzPct val="120000"/>
                        <a:buFont typeface="Wingdings" pitchFamily="2" charset="2"/>
                        <a:buNone/>
                        <a:tabLst/>
                      </a:pPr>
                      <a:r>
                        <a:rPr kumimoji="0" lang="en-US" altLang="en-US" sz="2000" b="0" i="0" u="none" strike="noStrike" cap="none" normalizeH="0" baseline="0" dirty="0">
                          <a:ln>
                            <a:noFill/>
                          </a:ln>
                          <a:solidFill>
                            <a:schemeClr val="tx1"/>
                          </a:solidFill>
                          <a:effectLst/>
                          <a:latin typeface="+mn-lt"/>
                          <a:cs typeface="Times New Roman" pitchFamily="18" charset="0"/>
                        </a:rPr>
                        <a:t>Disbursing Service</a:t>
                      </a:r>
                    </a:p>
                  </a:txBody>
                  <a:tcPr marT="182849" marB="4571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itchFamily="34" charset="0"/>
                        <a:defRPr sz="1200">
                          <a:solidFill>
                            <a:schemeClr val="tx1"/>
                          </a:solidFill>
                          <a:latin typeface="Arial" pitchFamily="34" charset="0"/>
                        </a:defRPr>
                      </a:lvl1pPr>
                      <a:lvl2pPr marL="742950" indent="-285750" eaLnBrk="0" hangingPunct="0">
                        <a:spcBef>
                          <a:spcPct val="20000"/>
                        </a:spcBef>
                        <a:buFont typeface="Arial" pitchFamily="34" charset="0"/>
                        <a:defRPr sz="1000">
                          <a:solidFill>
                            <a:schemeClr val="tx1"/>
                          </a:solidFill>
                          <a:latin typeface="Arial" pitchFamily="34" charset="0"/>
                        </a:defRPr>
                      </a:lvl2pPr>
                      <a:lvl3pPr marL="1143000" indent="-228600" eaLnBrk="0" hangingPunct="0">
                        <a:spcBef>
                          <a:spcPct val="20000"/>
                        </a:spcBef>
                        <a:buFont typeface="Arial" pitchFamily="34" charset="0"/>
                        <a:defRPr sz="1000">
                          <a:solidFill>
                            <a:schemeClr val="tx1"/>
                          </a:solidFill>
                          <a:latin typeface="Arial" pitchFamily="34" charset="0"/>
                        </a:defRPr>
                      </a:lvl3pPr>
                      <a:lvl4pPr marL="1600200" indent="-228600" eaLnBrk="0" hangingPunct="0">
                        <a:spcBef>
                          <a:spcPct val="20000"/>
                        </a:spcBef>
                        <a:buFont typeface="Arial" pitchFamily="34" charset="0"/>
                        <a:defRPr sz="900">
                          <a:solidFill>
                            <a:schemeClr val="tx1"/>
                          </a:solidFill>
                          <a:latin typeface="Arial" pitchFamily="34" charset="0"/>
                        </a:defRPr>
                      </a:lvl4pPr>
                      <a:lvl5pPr marL="2057400" indent="-228600" eaLnBrk="0" hangingPunct="0">
                        <a:spcBef>
                          <a:spcPct val="20000"/>
                        </a:spcBef>
                        <a:buFont typeface="Arial" pitchFamily="34" charset="0"/>
                        <a:defRPr sz="900">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defRPr sz="900">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defRPr sz="900">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defRPr sz="900">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defRPr sz="900">
                          <a:solidFill>
                            <a:schemeClr val="tx1"/>
                          </a:solidFill>
                          <a:latin typeface="Arial" pitchFamily="34" charset="0"/>
                        </a:defRPr>
                      </a:lvl9pPr>
                    </a:lstStyle>
                    <a:p>
                      <a:pPr marL="0" marR="0" lvl="0" indent="0" algn="l" defTabSz="914400" rtl="0" eaLnBrk="0" fontAlgn="base" latinLnBrk="0" hangingPunct="0">
                        <a:lnSpc>
                          <a:spcPct val="100000"/>
                        </a:lnSpc>
                        <a:spcBef>
                          <a:spcPct val="50000"/>
                        </a:spcBef>
                        <a:spcAft>
                          <a:spcPct val="0"/>
                        </a:spcAft>
                        <a:buClrTx/>
                        <a:buSzPct val="120000"/>
                        <a:buFont typeface="Wingdings" pitchFamily="2" charset="2"/>
                        <a:buNone/>
                        <a:tabLst/>
                      </a:pPr>
                      <a:r>
                        <a:rPr kumimoji="0" lang="en-US" altLang="en-US" sz="2000" b="0" i="0" u="none" strike="noStrike" cap="none" normalizeH="0" baseline="0" dirty="0">
                          <a:ln>
                            <a:noFill/>
                          </a:ln>
                          <a:solidFill>
                            <a:schemeClr val="tx1"/>
                          </a:solidFill>
                          <a:effectLst/>
                          <a:latin typeface="+mn-lt"/>
                          <a:cs typeface="Times New Roman" pitchFamily="18" charset="0"/>
                        </a:rPr>
                        <a:t>Number of checks issued, Direct labor hours</a:t>
                      </a:r>
                    </a:p>
                  </a:txBody>
                  <a:tcPr marT="182849" marB="4571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6"/>
                  </a:ext>
                </a:extLst>
              </a:tr>
            </a:tbl>
          </a:graphicData>
        </a:graphic>
      </p:graphicFrame>
      <p:sp>
        <p:nvSpPr>
          <p:cNvPr id="4" name="Slide Number Placeholder 3">
            <a:extLst>
              <a:ext uri="{FF2B5EF4-FFF2-40B4-BE49-F238E27FC236}">
                <a16:creationId xmlns:a16="http://schemas.microsoft.com/office/drawing/2014/main" id="{F39B4356-E412-4CBE-A692-6307321FF9D0}"/>
              </a:ext>
            </a:extLst>
          </p:cNvPr>
          <p:cNvSpPr>
            <a:spLocks noGrp="1"/>
          </p:cNvSpPr>
          <p:nvPr>
            <p:ph type="sldNum" sz="quarter" idx="12"/>
          </p:nvPr>
        </p:nvSpPr>
        <p:spPr/>
        <p:txBody>
          <a:bodyPr/>
          <a:lstStyle/>
          <a:p>
            <a:fld id="{AEF1280C-1E94-430E-A516-D051ECA45720}" type="slidenum">
              <a:rPr lang="en-US" smtClean="0"/>
              <a:t>40</a:t>
            </a:fld>
            <a:endParaRPr lang="en-US" dirty="0"/>
          </a:p>
        </p:txBody>
      </p:sp>
    </p:spTree>
    <p:extLst>
      <p:ext uri="{BB962C8B-B14F-4D97-AF65-F5344CB8AC3E}">
        <p14:creationId xmlns:p14="http://schemas.microsoft.com/office/powerpoint/2010/main" val="18362805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32B2B-21F6-4C57-88B6-7D635B204DB3}"/>
              </a:ext>
            </a:extLst>
          </p:cNvPr>
          <p:cNvSpPr>
            <a:spLocks noGrp="1"/>
          </p:cNvSpPr>
          <p:nvPr>
            <p:ph type="title"/>
          </p:nvPr>
        </p:nvSpPr>
        <p:spPr/>
        <p:txBody>
          <a:bodyPr/>
          <a:lstStyle/>
          <a:p>
            <a:r>
              <a:rPr lang="en-US" altLang="en-US" dirty="0"/>
              <a:t>Examples – Intake </a:t>
            </a:r>
            <a:endParaRPr lang="en-US" dirty="0"/>
          </a:p>
        </p:txBody>
      </p:sp>
      <p:graphicFrame>
        <p:nvGraphicFramePr>
          <p:cNvPr id="7" name="Content Placeholder 3" descr="table showing Intake examples and Number of eligible participants, current period enrollments"/>
          <p:cNvGraphicFramePr>
            <a:graphicFrameLocks noGrp="1"/>
          </p:cNvGraphicFramePr>
          <p:nvPr>
            <p:ph idx="1"/>
          </p:nvPr>
        </p:nvGraphicFramePr>
        <p:xfrm>
          <a:off x="2152650" y="1343025"/>
          <a:ext cx="7886700" cy="4734814"/>
        </p:xfrm>
        <a:graphic>
          <a:graphicData uri="http://schemas.openxmlformats.org/drawingml/2006/table">
            <a:tbl>
              <a:tblPr firstRow="1" bandRow="1">
                <a:effectLst>
                  <a:outerShdw blurRad="63500" sx="102000" sy="102000" algn="ctr" rotWithShape="0">
                    <a:prstClr val="black">
                      <a:alpha val="40000"/>
                    </a:prstClr>
                  </a:outerShdw>
                </a:effectLst>
                <a:tableStyleId>{5C22544A-7EE6-4342-B048-85BDC9FD1C3A}</a:tableStyleId>
              </a:tblPr>
              <a:tblGrid>
                <a:gridCol w="3269582">
                  <a:extLst>
                    <a:ext uri="{9D8B030D-6E8A-4147-A177-3AD203B41FA5}">
                      <a16:colId xmlns:a16="http://schemas.microsoft.com/office/drawing/2014/main" val="20000"/>
                    </a:ext>
                  </a:extLst>
                </a:gridCol>
                <a:gridCol w="4617118">
                  <a:extLst>
                    <a:ext uri="{9D8B030D-6E8A-4147-A177-3AD203B41FA5}">
                      <a16:colId xmlns:a16="http://schemas.microsoft.com/office/drawing/2014/main" val="20001"/>
                    </a:ext>
                  </a:extLst>
                </a:gridCol>
              </a:tblGrid>
              <a:tr h="685698">
                <a:tc>
                  <a:txBody>
                    <a:bodyPr/>
                    <a:lstStyle/>
                    <a:p>
                      <a:pPr marL="0" marR="0" lvl="0" indent="0" algn="l" defTabSz="914400" rtl="0" eaLnBrk="0" fontAlgn="base" latinLnBrk="0" hangingPunct="0">
                        <a:lnSpc>
                          <a:spcPct val="80000"/>
                        </a:lnSpc>
                        <a:spcBef>
                          <a:spcPts val="0"/>
                        </a:spcBef>
                        <a:spcAft>
                          <a:spcPts val="0"/>
                        </a:spcAft>
                        <a:buClrTx/>
                        <a:buSzPct val="120000"/>
                        <a:buFont typeface="Wingdings" pitchFamily="2" charset="2"/>
                        <a:buNone/>
                        <a:tabLst/>
                      </a:pPr>
                      <a:r>
                        <a:rPr kumimoji="0" lang="en-US" altLang="en-US" sz="2000" u="none" strike="noStrike" kern="1200" cap="none" normalizeH="0" baseline="0" dirty="0">
                          <a:ln>
                            <a:noFill/>
                          </a:ln>
                          <a:solidFill>
                            <a:schemeClr val="bg1"/>
                          </a:solidFill>
                          <a:effectLst/>
                          <a:latin typeface="+mn-lt"/>
                        </a:rPr>
                        <a:t>Intake</a:t>
                      </a:r>
                      <a:endParaRPr kumimoji="0" lang="en-US" altLang="en-US" sz="2000" u="none" strike="noStrike" kern="1200" cap="none" normalizeH="0" baseline="0" dirty="0">
                        <a:ln>
                          <a:noFill/>
                        </a:ln>
                        <a:solidFill>
                          <a:schemeClr val="bg1"/>
                        </a:solidFill>
                        <a:effectLst/>
                        <a:latin typeface="+mn-lt"/>
                        <a:ea typeface="+mn-ea"/>
                        <a:cs typeface="+mn-cs"/>
                      </a:endParaRPr>
                    </a:p>
                  </a:txBody>
                  <a:tcPr marL="89283" marR="89283" marT="182827" marB="45707" anchor="ctr" horzOverflow="overflow"/>
                </a:tc>
                <a:tc>
                  <a:txBody>
                    <a:bodyPr/>
                    <a:lstStyle/>
                    <a:p>
                      <a:pPr marL="0" marR="0" lvl="0" indent="0" algn="l" defTabSz="914400" rtl="0" eaLnBrk="0" fontAlgn="base" latinLnBrk="0" hangingPunct="0">
                        <a:lnSpc>
                          <a:spcPct val="80000"/>
                        </a:lnSpc>
                        <a:spcBef>
                          <a:spcPts val="0"/>
                        </a:spcBef>
                        <a:spcAft>
                          <a:spcPts val="0"/>
                        </a:spcAft>
                        <a:buClrTx/>
                        <a:buSzPct val="120000"/>
                        <a:buFont typeface="Wingdings" pitchFamily="2" charset="2"/>
                        <a:buNone/>
                        <a:tabLst/>
                      </a:pPr>
                      <a:r>
                        <a:rPr kumimoji="0" lang="en-US" altLang="en-US" sz="2000" b="1" u="none" strike="noStrike" kern="1200" cap="none" normalizeH="0" baseline="0" dirty="0">
                          <a:ln>
                            <a:noFill/>
                          </a:ln>
                          <a:solidFill>
                            <a:schemeClr val="bg1"/>
                          </a:solidFill>
                          <a:effectLst/>
                          <a:latin typeface="+mn-lt"/>
                        </a:rPr>
                        <a:t>Number of eligible participants, current period enrollments</a:t>
                      </a:r>
                      <a:endParaRPr kumimoji="0" lang="en-US" altLang="en-US" sz="2000" b="1" i="0" u="none" strike="noStrike" kern="1200" cap="none" normalizeH="0" baseline="0" dirty="0">
                        <a:ln>
                          <a:noFill/>
                        </a:ln>
                        <a:solidFill>
                          <a:schemeClr val="bg1"/>
                        </a:solidFill>
                        <a:effectLst/>
                        <a:latin typeface="+mn-lt"/>
                        <a:ea typeface="+mn-ea"/>
                        <a:cs typeface="Times New Roman" pitchFamily="18" charset="0"/>
                      </a:endParaRPr>
                    </a:p>
                  </a:txBody>
                  <a:tcPr marL="89283" marR="89283" marT="182827" marB="45707" anchor="ctr" horzOverflow="overflow"/>
                </a:tc>
                <a:extLst>
                  <a:ext uri="{0D108BD9-81ED-4DB2-BD59-A6C34878D82A}">
                    <a16:rowId xmlns:a16="http://schemas.microsoft.com/office/drawing/2014/main" val="10000"/>
                  </a:ext>
                </a:extLst>
              </a:tr>
              <a:tr h="692859">
                <a:tc>
                  <a:txBody>
                    <a:bodyPr/>
                    <a:lstStyle/>
                    <a:p>
                      <a:pPr marL="0" marR="0" lvl="0" indent="0" algn="l" defTabSz="914400" rtl="0" eaLnBrk="0" fontAlgn="base" latinLnBrk="0" hangingPunct="0">
                        <a:lnSpc>
                          <a:spcPct val="80000"/>
                        </a:lnSpc>
                        <a:spcBef>
                          <a:spcPts val="0"/>
                        </a:spcBef>
                        <a:spcAft>
                          <a:spcPts val="0"/>
                        </a:spcAft>
                        <a:buClrTx/>
                        <a:buSzPct val="120000"/>
                        <a:buFont typeface="Wingdings" pitchFamily="2" charset="2"/>
                        <a:buNone/>
                        <a:tabLst/>
                      </a:pPr>
                      <a:r>
                        <a:rPr kumimoji="0" lang="en-US" sz="2000" b="0" u="none" strike="noStrike" kern="1200" cap="none" normalizeH="0" baseline="0" dirty="0">
                          <a:ln>
                            <a:noFill/>
                          </a:ln>
                          <a:effectLst/>
                          <a:latin typeface="+mn-lt"/>
                        </a:rPr>
                        <a:t>Equipment</a:t>
                      </a:r>
                      <a:endParaRPr kumimoji="0" lang="en-US" sz="2000" b="0" u="none" strike="noStrike" kern="1200" cap="none" normalizeH="0" baseline="0" dirty="0">
                        <a:ln>
                          <a:noFill/>
                        </a:ln>
                        <a:solidFill>
                          <a:schemeClr val="tx1"/>
                        </a:solidFill>
                        <a:effectLst/>
                        <a:latin typeface="+mn-lt"/>
                        <a:ea typeface="+mn-ea"/>
                        <a:cs typeface="+mn-cs"/>
                      </a:endParaRPr>
                    </a:p>
                  </a:txBody>
                  <a:tcPr marL="89283" marR="89283" marT="45707" marB="45707" anchor="ctr">
                    <a:solidFill>
                      <a:schemeClr val="accent6">
                        <a:lumMod val="20000"/>
                        <a:lumOff val="80000"/>
                      </a:schemeClr>
                    </a:solidFill>
                  </a:tcPr>
                </a:tc>
                <a:tc>
                  <a:txBody>
                    <a:bodyPr/>
                    <a:lstStyle/>
                    <a:p>
                      <a:pPr>
                        <a:lnSpc>
                          <a:spcPct val="80000"/>
                        </a:lnSpc>
                        <a:spcBef>
                          <a:spcPts val="0"/>
                        </a:spcBef>
                        <a:spcAft>
                          <a:spcPts val="0"/>
                        </a:spcAft>
                      </a:pPr>
                      <a:r>
                        <a:rPr kumimoji="0" lang="en-US" sz="2000" b="0" u="none" strike="noStrike" kern="1200" cap="none" normalizeH="0" baseline="0" dirty="0">
                          <a:ln>
                            <a:noFill/>
                          </a:ln>
                          <a:effectLst/>
                          <a:latin typeface="+mn-lt"/>
                        </a:rPr>
                        <a:t>Number of employees, Direct labor hours, Direct expenditures</a:t>
                      </a:r>
                      <a:endParaRPr kumimoji="0" lang="en-US" sz="2000" b="0" i="0" u="none" strike="noStrike" kern="1200" cap="none" normalizeH="0" baseline="0" dirty="0">
                        <a:ln>
                          <a:noFill/>
                        </a:ln>
                        <a:solidFill>
                          <a:schemeClr val="tx1"/>
                        </a:solidFill>
                        <a:effectLst/>
                        <a:latin typeface="+mn-lt"/>
                        <a:ea typeface="+mn-ea"/>
                        <a:cs typeface="Times New Roman" pitchFamily="18" charset="0"/>
                      </a:endParaRPr>
                    </a:p>
                  </a:txBody>
                  <a:tcPr marL="89283" marR="89283" marT="45707" marB="45707" anchor="ctr">
                    <a:solidFill>
                      <a:schemeClr val="accent6">
                        <a:lumMod val="20000"/>
                        <a:lumOff val="80000"/>
                      </a:schemeClr>
                    </a:solidFill>
                  </a:tcPr>
                </a:tc>
                <a:extLst>
                  <a:ext uri="{0D108BD9-81ED-4DB2-BD59-A6C34878D82A}">
                    <a16:rowId xmlns:a16="http://schemas.microsoft.com/office/drawing/2014/main" val="10001"/>
                  </a:ext>
                </a:extLst>
              </a:tr>
              <a:tr h="349223">
                <a:tc>
                  <a:txBody>
                    <a:bodyPr/>
                    <a:lstStyle>
                      <a:lvl1pPr>
                        <a:spcBef>
                          <a:spcPct val="50000"/>
                        </a:spcBef>
                        <a:buSzPct val="120000"/>
                        <a:buFont typeface="Wingdings" pitchFamily="2" charset="2"/>
                        <a:defRPr sz="2000" b="1">
                          <a:solidFill>
                            <a:schemeClr val="tx1"/>
                          </a:solidFill>
                          <a:latin typeface="Arial" charset="0"/>
                        </a:defRPr>
                      </a:lvl1pPr>
                      <a:lvl2pPr>
                        <a:spcBef>
                          <a:spcPct val="50000"/>
                        </a:spcBef>
                        <a:buSzPct val="120000"/>
                        <a:buFont typeface="Wingdings" pitchFamily="2" charset="2"/>
                        <a:defRPr>
                          <a:solidFill>
                            <a:schemeClr val="tx1"/>
                          </a:solidFill>
                          <a:latin typeface="Arial" charset="0"/>
                        </a:defRPr>
                      </a:lvl2pPr>
                      <a:lvl3pPr>
                        <a:spcBef>
                          <a:spcPct val="50000"/>
                        </a:spcBef>
                        <a:buSzPct val="120000"/>
                        <a:buFont typeface="Wingdings" pitchFamily="2" charset="2"/>
                        <a:defRPr sz="1600">
                          <a:solidFill>
                            <a:schemeClr val="tx1"/>
                          </a:solidFill>
                          <a:latin typeface="Arial" charset="0"/>
                        </a:defRPr>
                      </a:lvl3pPr>
                      <a:lvl4pPr>
                        <a:spcBef>
                          <a:spcPct val="50000"/>
                        </a:spcBef>
                        <a:buSzPct val="120000"/>
                        <a:buFont typeface="Wingdings" pitchFamily="2" charset="2"/>
                        <a:defRPr sz="1400">
                          <a:solidFill>
                            <a:schemeClr val="tx1"/>
                          </a:solidFill>
                          <a:latin typeface="Arial" charset="0"/>
                        </a:defRPr>
                      </a:lvl4pPr>
                      <a:lvl5pPr>
                        <a:spcBef>
                          <a:spcPct val="50000"/>
                        </a:spcBef>
                        <a:buSzPct val="120000"/>
                        <a:buFont typeface="Wingdings" pitchFamily="2" charset="2"/>
                        <a:defRPr sz="1400">
                          <a:solidFill>
                            <a:schemeClr val="tx1"/>
                          </a:solidFill>
                          <a:latin typeface="Arial" charset="0"/>
                        </a:defRPr>
                      </a:lvl5pPr>
                      <a:lvl6pPr eaLnBrk="0" fontAlgn="base" hangingPunct="0">
                        <a:spcBef>
                          <a:spcPct val="50000"/>
                        </a:spcBef>
                        <a:spcAft>
                          <a:spcPct val="0"/>
                        </a:spcAft>
                        <a:buSzPct val="120000"/>
                        <a:buFont typeface="Wingdings" pitchFamily="2" charset="2"/>
                        <a:defRPr sz="1400">
                          <a:solidFill>
                            <a:schemeClr val="tx1"/>
                          </a:solidFill>
                          <a:latin typeface="Arial" charset="0"/>
                        </a:defRPr>
                      </a:lvl6pPr>
                      <a:lvl7pPr eaLnBrk="0" fontAlgn="base" hangingPunct="0">
                        <a:spcBef>
                          <a:spcPct val="50000"/>
                        </a:spcBef>
                        <a:spcAft>
                          <a:spcPct val="0"/>
                        </a:spcAft>
                        <a:buSzPct val="120000"/>
                        <a:buFont typeface="Wingdings" pitchFamily="2" charset="2"/>
                        <a:defRPr sz="1400">
                          <a:solidFill>
                            <a:schemeClr val="tx1"/>
                          </a:solidFill>
                          <a:latin typeface="Arial" charset="0"/>
                        </a:defRPr>
                      </a:lvl7pPr>
                      <a:lvl8pPr eaLnBrk="0" fontAlgn="base" hangingPunct="0">
                        <a:spcBef>
                          <a:spcPct val="50000"/>
                        </a:spcBef>
                        <a:spcAft>
                          <a:spcPct val="0"/>
                        </a:spcAft>
                        <a:buSzPct val="120000"/>
                        <a:buFont typeface="Wingdings" pitchFamily="2" charset="2"/>
                        <a:defRPr sz="1400">
                          <a:solidFill>
                            <a:schemeClr val="tx1"/>
                          </a:solidFill>
                          <a:latin typeface="Arial" charset="0"/>
                        </a:defRPr>
                      </a:lvl8pPr>
                      <a:lvl9pPr eaLnBrk="0" fontAlgn="base" hangingPunct="0">
                        <a:spcBef>
                          <a:spcPct val="50000"/>
                        </a:spcBef>
                        <a:spcAft>
                          <a:spcPct val="0"/>
                        </a:spcAft>
                        <a:buSzPct val="120000"/>
                        <a:buFont typeface="Wingdings" pitchFamily="2" charset="2"/>
                        <a:defRPr sz="1400">
                          <a:solidFill>
                            <a:schemeClr val="tx1"/>
                          </a:solidFill>
                          <a:latin typeface="Arial" charset="0"/>
                        </a:defRPr>
                      </a:lvl9pPr>
                    </a:lstStyle>
                    <a:p>
                      <a:pPr marL="0" marR="0" lvl="0" indent="0" algn="l" defTabSz="914400" rtl="0" eaLnBrk="0" fontAlgn="base" latinLnBrk="0" hangingPunct="0">
                        <a:lnSpc>
                          <a:spcPct val="80000"/>
                        </a:lnSpc>
                        <a:spcBef>
                          <a:spcPts val="0"/>
                        </a:spcBef>
                        <a:spcAft>
                          <a:spcPts val="0"/>
                        </a:spcAft>
                        <a:buClrTx/>
                        <a:buSzPct val="120000"/>
                        <a:buFont typeface="Wingdings" pitchFamily="2" charset="2"/>
                        <a:buNone/>
                        <a:tabLst/>
                      </a:pPr>
                      <a:r>
                        <a:rPr kumimoji="0" lang="en-US" altLang="en-US" sz="2000" b="0" u="none" strike="noStrike" kern="1200" cap="none" normalizeH="0" baseline="0" dirty="0">
                          <a:ln>
                            <a:noFill/>
                          </a:ln>
                          <a:effectLst/>
                          <a:latin typeface="+mn-lt"/>
                        </a:rPr>
                        <a:t>Office Space</a:t>
                      </a:r>
                      <a:endParaRPr kumimoji="0" lang="en-US" altLang="en-US" sz="2000" b="0" u="none" strike="noStrike" kern="1200" cap="none" normalizeH="0" baseline="0" dirty="0">
                        <a:ln>
                          <a:noFill/>
                        </a:ln>
                        <a:solidFill>
                          <a:schemeClr val="tx1"/>
                        </a:solidFill>
                        <a:effectLst/>
                        <a:latin typeface="+mn-lt"/>
                        <a:ea typeface="+mn-ea"/>
                        <a:cs typeface="+mn-cs"/>
                      </a:endParaRPr>
                    </a:p>
                  </a:txBody>
                  <a:tcPr marL="89283" marR="89283" marT="182827" marB="45707" anchor="ctr" horzOverflow="overflow"/>
                </a:tc>
                <a:tc>
                  <a:txBody>
                    <a:bodyPr/>
                    <a:lstStyle>
                      <a:lvl1pPr>
                        <a:spcBef>
                          <a:spcPct val="50000"/>
                        </a:spcBef>
                        <a:buSzPct val="120000"/>
                        <a:buFont typeface="Wingdings" pitchFamily="2" charset="2"/>
                        <a:defRPr sz="2000" b="1">
                          <a:solidFill>
                            <a:schemeClr val="tx1"/>
                          </a:solidFill>
                          <a:latin typeface="Arial" charset="0"/>
                        </a:defRPr>
                      </a:lvl1pPr>
                      <a:lvl2pPr>
                        <a:spcBef>
                          <a:spcPct val="50000"/>
                        </a:spcBef>
                        <a:buSzPct val="120000"/>
                        <a:buFont typeface="Wingdings" pitchFamily="2" charset="2"/>
                        <a:defRPr>
                          <a:solidFill>
                            <a:schemeClr val="tx1"/>
                          </a:solidFill>
                          <a:latin typeface="Arial" charset="0"/>
                        </a:defRPr>
                      </a:lvl2pPr>
                      <a:lvl3pPr>
                        <a:spcBef>
                          <a:spcPct val="50000"/>
                        </a:spcBef>
                        <a:buSzPct val="120000"/>
                        <a:buFont typeface="Wingdings" pitchFamily="2" charset="2"/>
                        <a:defRPr sz="1600">
                          <a:solidFill>
                            <a:schemeClr val="tx1"/>
                          </a:solidFill>
                          <a:latin typeface="Arial" charset="0"/>
                        </a:defRPr>
                      </a:lvl3pPr>
                      <a:lvl4pPr>
                        <a:spcBef>
                          <a:spcPct val="50000"/>
                        </a:spcBef>
                        <a:buSzPct val="120000"/>
                        <a:buFont typeface="Wingdings" pitchFamily="2" charset="2"/>
                        <a:defRPr sz="1400">
                          <a:solidFill>
                            <a:schemeClr val="tx1"/>
                          </a:solidFill>
                          <a:latin typeface="Arial" charset="0"/>
                        </a:defRPr>
                      </a:lvl4pPr>
                      <a:lvl5pPr>
                        <a:spcBef>
                          <a:spcPct val="50000"/>
                        </a:spcBef>
                        <a:buSzPct val="120000"/>
                        <a:buFont typeface="Wingdings" pitchFamily="2" charset="2"/>
                        <a:defRPr sz="1400">
                          <a:solidFill>
                            <a:schemeClr val="tx1"/>
                          </a:solidFill>
                          <a:latin typeface="Arial" charset="0"/>
                        </a:defRPr>
                      </a:lvl5pPr>
                      <a:lvl6pPr eaLnBrk="0" fontAlgn="base" hangingPunct="0">
                        <a:spcBef>
                          <a:spcPct val="50000"/>
                        </a:spcBef>
                        <a:spcAft>
                          <a:spcPct val="0"/>
                        </a:spcAft>
                        <a:buSzPct val="120000"/>
                        <a:buFont typeface="Wingdings" pitchFamily="2" charset="2"/>
                        <a:defRPr sz="1400">
                          <a:solidFill>
                            <a:schemeClr val="tx1"/>
                          </a:solidFill>
                          <a:latin typeface="Arial" charset="0"/>
                        </a:defRPr>
                      </a:lvl6pPr>
                      <a:lvl7pPr eaLnBrk="0" fontAlgn="base" hangingPunct="0">
                        <a:spcBef>
                          <a:spcPct val="50000"/>
                        </a:spcBef>
                        <a:spcAft>
                          <a:spcPct val="0"/>
                        </a:spcAft>
                        <a:buSzPct val="120000"/>
                        <a:buFont typeface="Wingdings" pitchFamily="2" charset="2"/>
                        <a:defRPr sz="1400">
                          <a:solidFill>
                            <a:schemeClr val="tx1"/>
                          </a:solidFill>
                          <a:latin typeface="Arial" charset="0"/>
                        </a:defRPr>
                      </a:lvl7pPr>
                      <a:lvl8pPr eaLnBrk="0" fontAlgn="base" hangingPunct="0">
                        <a:spcBef>
                          <a:spcPct val="50000"/>
                        </a:spcBef>
                        <a:spcAft>
                          <a:spcPct val="0"/>
                        </a:spcAft>
                        <a:buSzPct val="120000"/>
                        <a:buFont typeface="Wingdings" pitchFamily="2" charset="2"/>
                        <a:defRPr sz="1400">
                          <a:solidFill>
                            <a:schemeClr val="tx1"/>
                          </a:solidFill>
                          <a:latin typeface="Arial" charset="0"/>
                        </a:defRPr>
                      </a:lvl8pPr>
                      <a:lvl9pPr eaLnBrk="0" fontAlgn="base" hangingPunct="0">
                        <a:spcBef>
                          <a:spcPct val="50000"/>
                        </a:spcBef>
                        <a:spcAft>
                          <a:spcPct val="0"/>
                        </a:spcAft>
                        <a:buSzPct val="120000"/>
                        <a:buFont typeface="Wingdings" pitchFamily="2" charset="2"/>
                        <a:defRPr sz="1400">
                          <a:solidFill>
                            <a:schemeClr val="tx1"/>
                          </a:solidFill>
                          <a:latin typeface="Arial" charset="0"/>
                        </a:defRPr>
                      </a:lvl9pPr>
                    </a:lstStyle>
                    <a:p>
                      <a:pPr marL="0" marR="0" lvl="0" indent="0" algn="l" defTabSz="914400" rtl="0" eaLnBrk="0" fontAlgn="base" latinLnBrk="0" hangingPunct="0">
                        <a:lnSpc>
                          <a:spcPct val="80000"/>
                        </a:lnSpc>
                        <a:spcBef>
                          <a:spcPts val="0"/>
                        </a:spcBef>
                        <a:spcAft>
                          <a:spcPts val="0"/>
                        </a:spcAft>
                        <a:buClrTx/>
                        <a:buSzPct val="120000"/>
                        <a:buFont typeface="Wingdings" pitchFamily="2" charset="2"/>
                        <a:buNone/>
                        <a:tabLst/>
                      </a:pPr>
                      <a:r>
                        <a:rPr kumimoji="0" lang="en-US" altLang="en-US" sz="2000" b="0" u="none" strike="noStrike" kern="1200" cap="none" normalizeH="0" baseline="0" dirty="0">
                          <a:ln>
                            <a:noFill/>
                          </a:ln>
                          <a:effectLst/>
                          <a:latin typeface="+mn-lt"/>
                        </a:rPr>
                        <a:t>Square feet of space occupied, Direct labor hours</a:t>
                      </a:r>
                      <a:endParaRPr kumimoji="0" lang="en-US" altLang="en-US" sz="2000" b="0" i="0" u="none" strike="noStrike" kern="1200" cap="none" normalizeH="0" baseline="0" dirty="0">
                        <a:ln>
                          <a:noFill/>
                        </a:ln>
                        <a:solidFill>
                          <a:schemeClr val="tx1"/>
                        </a:solidFill>
                        <a:effectLst/>
                        <a:latin typeface="+mn-lt"/>
                        <a:ea typeface="+mn-ea"/>
                        <a:cs typeface="Times New Roman" pitchFamily="18" charset="0"/>
                      </a:endParaRPr>
                    </a:p>
                  </a:txBody>
                  <a:tcPr marL="89283" marR="89283" marT="182827" marB="45707" anchor="ctr" horzOverflow="overflow"/>
                </a:tc>
                <a:extLst>
                  <a:ext uri="{0D108BD9-81ED-4DB2-BD59-A6C34878D82A}">
                    <a16:rowId xmlns:a16="http://schemas.microsoft.com/office/drawing/2014/main" val="10002"/>
                  </a:ext>
                </a:extLst>
              </a:tr>
              <a:tr h="544377">
                <a:tc>
                  <a:txBody>
                    <a:bodyPr/>
                    <a:lstStyle>
                      <a:lvl1pPr>
                        <a:spcBef>
                          <a:spcPct val="50000"/>
                        </a:spcBef>
                        <a:buSzPct val="120000"/>
                        <a:buFont typeface="Wingdings" pitchFamily="2" charset="2"/>
                        <a:defRPr sz="2000" b="1">
                          <a:solidFill>
                            <a:schemeClr val="tx1"/>
                          </a:solidFill>
                          <a:latin typeface="Arial" charset="0"/>
                        </a:defRPr>
                      </a:lvl1pPr>
                      <a:lvl2pPr>
                        <a:spcBef>
                          <a:spcPct val="50000"/>
                        </a:spcBef>
                        <a:buSzPct val="120000"/>
                        <a:buFont typeface="Wingdings" pitchFamily="2" charset="2"/>
                        <a:defRPr>
                          <a:solidFill>
                            <a:schemeClr val="tx1"/>
                          </a:solidFill>
                          <a:latin typeface="Arial" charset="0"/>
                        </a:defRPr>
                      </a:lvl2pPr>
                      <a:lvl3pPr>
                        <a:spcBef>
                          <a:spcPct val="50000"/>
                        </a:spcBef>
                        <a:buSzPct val="120000"/>
                        <a:buFont typeface="Wingdings" pitchFamily="2" charset="2"/>
                        <a:defRPr sz="1600">
                          <a:solidFill>
                            <a:schemeClr val="tx1"/>
                          </a:solidFill>
                          <a:latin typeface="Arial" charset="0"/>
                        </a:defRPr>
                      </a:lvl3pPr>
                      <a:lvl4pPr>
                        <a:spcBef>
                          <a:spcPct val="50000"/>
                        </a:spcBef>
                        <a:buSzPct val="120000"/>
                        <a:buFont typeface="Wingdings" pitchFamily="2" charset="2"/>
                        <a:defRPr sz="1400">
                          <a:solidFill>
                            <a:schemeClr val="tx1"/>
                          </a:solidFill>
                          <a:latin typeface="Arial" charset="0"/>
                        </a:defRPr>
                      </a:lvl4pPr>
                      <a:lvl5pPr>
                        <a:spcBef>
                          <a:spcPct val="50000"/>
                        </a:spcBef>
                        <a:buSzPct val="120000"/>
                        <a:buFont typeface="Wingdings" pitchFamily="2" charset="2"/>
                        <a:defRPr sz="1400">
                          <a:solidFill>
                            <a:schemeClr val="tx1"/>
                          </a:solidFill>
                          <a:latin typeface="Arial" charset="0"/>
                        </a:defRPr>
                      </a:lvl5pPr>
                      <a:lvl6pPr eaLnBrk="0" fontAlgn="base" hangingPunct="0">
                        <a:spcBef>
                          <a:spcPct val="50000"/>
                        </a:spcBef>
                        <a:spcAft>
                          <a:spcPct val="0"/>
                        </a:spcAft>
                        <a:buSzPct val="120000"/>
                        <a:buFont typeface="Wingdings" pitchFamily="2" charset="2"/>
                        <a:defRPr sz="1400">
                          <a:solidFill>
                            <a:schemeClr val="tx1"/>
                          </a:solidFill>
                          <a:latin typeface="Arial" charset="0"/>
                        </a:defRPr>
                      </a:lvl6pPr>
                      <a:lvl7pPr eaLnBrk="0" fontAlgn="base" hangingPunct="0">
                        <a:spcBef>
                          <a:spcPct val="50000"/>
                        </a:spcBef>
                        <a:spcAft>
                          <a:spcPct val="0"/>
                        </a:spcAft>
                        <a:buSzPct val="120000"/>
                        <a:buFont typeface="Wingdings" pitchFamily="2" charset="2"/>
                        <a:defRPr sz="1400">
                          <a:solidFill>
                            <a:schemeClr val="tx1"/>
                          </a:solidFill>
                          <a:latin typeface="Arial" charset="0"/>
                        </a:defRPr>
                      </a:lvl7pPr>
                      <a:lvl8pPr eaLnBrk="0" fontAlgn="base" hangingPunct="0">
                        <a:spcBef>
                          <a:spcPct val="50000"/>
                        </a:spcBef>
                        <a:spcAft>
                          <a:spcPct val="0"/>
                        </a:spcAft>
                        <a:buSzPct val="120000"/>
                        <a:buFont typeface="Wingdings" pitchFamily="2" charset="2"/>
                        <a:defRPr sz="1400">
                          <a:solidFill>
                            <a:schemeClr val="tx1"/>
                          </a:solidFill>
                          <a:latin typeface="Arial" charset="0"/>
                        </a:defRPr>
                      </a:lvl8pPr>
                      <a:lvl9pPr eaLnBrk="0" fontAlgn="base" hangingPunct="0">
                        <a:spcBef>
                          <a:spcPct val="50000"/>
                        </a:spcBef>
                        <a:spcAft>
                          <a:spcPct val="0"/>
                        </a:spcAft>
                        <a:buSzPct val="120000"/>
                        <a:buFont typeface="Wingdings" pitchFamily="2" charset="2"/>
                        <a:defRPr sz="1400">
                          <a:solidFill>
                            <a:schemeClr val="tx1"/>
                          </a:solidFill>
                          <a:latin typeface="Arial" charset="0"/>
                        </a:defRPr>
                      </a:lvl9pPr>
                    </a:lstStyle>
                    <a:p>
                      <a:pPr marL="0" marR="0" lvl="0" indent="0" algn="l" defTabSz="914400" rtl="0" eaLnBrk="0" fontAlgn="base" latinLnBrk="0" hangingPunct="0">
                        <a:lnSpc>
                          <a:spcPct val="80000"/>
                        </a:lnSpc>
                        <a:spcBef>
                          <a:spcPts val="0"/>
                        </a:spcBef>
                        <a:spcAft>
                          <a:spcPts val="0"/>
                        </a:spcAft>
                        <a:buClrTx/>
                        <a:buSzPct val="120000"/>
                        <a:buFont typeface="Wingdings" pitchFamily="2" charset="2"/>
                        <a:buNone/>
                        <a:tabLst/>
                      </a:pPr>
                      <a:r>
                        <a:rPr kumimoji="0" lang="en-US" altLang="en-US" sz="2000" b="0" u="none" strike="noStrike" kern="1200" cap="none" normalizeH="0" baseline="0" dirty="0">
                          <a:ln>
                            <a:noFill/>
                          </a:ln>
                          <a:effectLst/>
                          <a:latin typeface="+mn-lt"/>
                        </a:rPr>
                        <a:t>Payroll Services</a:t>
                      </a:r>
                      <a:endParaRPr kumimoji="0" lang="en-US" altLang="en-US" sz="2000" b="0" u="none" strike="noStrike" kern="1200" cap="none" normalizeH="0" baseline="0" dirty="0">
                        <a:ln>
                          <a:noFill/>
                        </a:ln>
                        <a:solidFill>
                          <a:schemeClr val="tx1"/>
                        </a:solidFill>
                        <a:effectLst/>
                        <a:latin typeface="+mn-lt"/>
                        <a:ea typeface="+mn-ea"/>
                        <a:cs typeface="+mn-cs"/>
                      </a:endParaRPr>
                    </a:p>
                  </a:txBody>
                  <a:tcPr marL="89283" marR="89283" marT="182827" marB="45707" anchor="ctr" horzOverflow="overflow">
                    <a:solidFill>
                      <a:schemeClr val="accent6">
                        <a:lumMod val="20000"/>
                        <a:lumOff val="80000"/>
                      </a:schemeClr>
                    </a:solidFill>
                  </a:tcPr>
                </a:tc>
                <a:tc>
                  <a:txBody>
                    <a:bodyPr/>
                    <a:lstStyle>
                      <a:lvl1pPr>
                        <a:spcBef>
                          <a:spcPct val="50000"/>
                        </a:spcBef>
                        <a:buSzPct val="120000"/>
                        <a:buFont typeface="Wingdings" pitchFamily="2" charset="2"/>
                        <a:defRPr sz="2000" b="1">
                          <a:solidFill>
                            <a:schemeClr val="tx1"/>
                          </a:solidFill>
                          <a:latin typeface="Arial" charset="0"/>
                        </a:defRPr>
                      </a:lvl1pPr>
                      <a:lvl2pPr>
                        <a:spcBef>
                          <a:spcPct val="50000"/>
                        </a:spcBef>
                        <a:buSzPct val="120000"/>
                        <a:buFont typeface="Wingdings" pitchFamily="2" charset="2"/>
                        <a:defRPr>
                          <a:solidFill>
                            <a:schemeClr val="tx1"/>
                          </a:solidFill>
                          <a:latin typeface="Arial" charset="0"/>
                        </a:defRPr>
                      </a:lvl2pPr>
                      <a:lvl3pPr>
                        <a:spcBef>
                          <a:spcPct val="50000"/>
                        </a:spcBef>
                        <a:buSzPct val="120000"/>
                        <a:buFont typeface="Wingdings" pitchFamily="2" charset="2"/>
                        <a:defRPr sz="1600">
                          <a:solidFill>
                            <a:schemeClr val="tx1"/>
                          </a:solidFill>
                          <a:latin typeface="Arial" charset="0"/>
                        </a:defRPr>
                      </a:lvl3pPr>
                      <a:lvl4pPr>
                        <a:spcBef>
                          <a:spcPct val="50000"/>
                        </a:spcBef>
                        <a:buSzPct val="120000"/>
                        <a:buFont typeface="Wingdings" pitchFamily="2" charset="2"/>
                        <a:defRPr sz="1400">
                          <a:solidFill>
                            <a:schemeClr val="tx1"/>
                          </a:solidFill>
                          <a:latin typeface="Arial" charset="0"/>
                        </a:defRPr>
                      </a:lvl4pPr>
                      <a:lvl5pPr>
                        <a:spcBef>
                          <a:spcPct val="50000"/>
                        </a:spcBef>
                        <a:buSzPct val="120000"/>
                        <a:buFont typeface="Wingdings" pitchFamily="2" charset="2"/>
                        <a:defRPr sz="1400">
                          <a:solidFill>
                            <a:schemeClr val="tx1"/>
                          </a:solidFill>
                          <a:latin typeface="Arial" charset="0"/>
                        </a:defRPr>
                      </a:lvl5pPr>
                      <a:lvl6pPr eaLnBrk="0" fontAlgn="base" hangingPunct="0">
                        <a:spcBef>
                          <a:spcPct val="50000"/>
                        </a:spcBef>
                        <a:spcAft>
                          <a:spcPct val="0"/>
                        </a:spcAft>
                        <a:buSzPct val="120000"/>
                        <a:buFont typeface="Wingdings" pitchFamily="2" charset="2"/>
                        <a:defRPr sz="1400">
                          <a:solidFill>
                            <a:schemeClr val="tx1"/>
                          </a:solidFill>
                          <a:latin typeface="Arial" charset="0"/>
                        </a:defRPr>
                      </a:lvl6pPr>
                      <a:lvl7pPr eaLnBrk="0" fontAlgn="base" hangingPunct="0">
                        <a:spcBef>
                          <a:spcPct val="50000"/>
                        </a:spcBef>
                        <a:spcAft>
                          <a:spcPct val="0"/>
                        </a:spcAft>
                        <a:buSzPct val="120000"/>
                        <a:buFont typeface="Wingdings" pitchFamily="2" charset="2"/>
                        <a:defRPr sz="1400">
                          <a:solidFill>
                            <a:schemeClr val="tx1"/>
                          </a:solidFill>
                          <a:latin typeface="Arial" charset="0"/>
                        </a:defRPr>
                      </a:lvl7pPr>
                      <a:lvl8pPr eaLnBrk="0" fontAlgn="base" hangingPunct="0">
                        <a:spcBef>
                          <a:spcPct val="50000"/>
                        </a:spcBef>
                        <a:spcAft>
                          <a:spcPct val="0"/>
                        </a:spcAft>
                        <a:buSzPct val="120000"/>
                        <a:buFont typeface="Wingdings" pitchFamily="2" charset="2"/>
                        <a:defRPr sz="1400">
                          <a:solidFill>
                            <a:schemeClr val="tx1"/>
                          </a:solidFill>
                          <a:latin typeface="Arial" charset="0"/>
                        </a:defRPr>
                      </a:lvl8pPr>
                      <a:lvl9pPr eaLnBrk="0" fontAlgn="base" hangingPunct="0">
                        <a:spcBef>
                          <a:spcPct val="50000"/>
                        </a:spcBef>
                        <a:spcAft>
                          <a:spcPct val="0"/>
                        </a:spcAft>
                        <a:buSzPct val="120000"/>
                        <a:buFont typeface="Wingdings" pitchFamily="2" charset="2"/>
                        <a:defRPr sz="1400">
                          <a:solidFill>
                            <a:schemeClr val="tx1"/>
                          </a:solidFill>
                          <a:latin typeface="Arial" charset="0"/>
                        </a:defRPr>
                      </a:lvl9pPr>
                    </a:lstStyle>
                    <a:p>
                      <a:pPr marL="0" marR="0" lvl="0" indent="0" algn="l" defTabSz="914400" rtl="0" eaLnBrk="0" fontAlgn="base" latinLnBrk="0" hangingPunct="0">
                        <a:lnSpc>
                          <a:spcPct val="80000"/>
                        </a:lnSpc>
                        <a:spcBef>
                          <a:spcPts val="0"/>
                        </a:spcBef>
                        <a:spcAft>
                          <a:spcPts val="0"/>
                        </a:spcAft>
                        <a:buClrTx/>
                        <a:buSzPct val="120000"/>
                        <a:buFont typeface="Wingdings" pitchFamily="2" charset="2"/>
                        <a:buNone/>
                        <a:tabLst/>
                      </a:pPr>
                      <a:r>
                        <a:rPr kumimoji="0" lang="en-US" altLang="en-US" sz="2000" b="0" u="none" strike="noStrike" kern="1200" cap="none" normalizeH="0" baseline="0" dirty="0">
                          <a:ln>
                            <a:noFill/>
                          </a:ln>
                          <a:effectLst/>
                          <a:latin typeface="+mn-lt"/>
                        </a:rPr>
                        <a:t>Number of employees</a:t>
                      </a:r>
                      <a:endParaRPr kumimoji="0" lang="en-US" altLang="en-US" sz="2000" b="0" i="0" u="none" strike="noStrike" kern="1200" cap="none" normalizeH="0" baseline="0" dirty="0">
                        <a:ln>
                          <a:noFill/>
                        </a:ln>
                        <a:solidFill>
                          <a:schemeClr val="tx1"/>
                        </a:solidFill>
                        <a:effectLst/>
                        <a:latin typeface="+mn-lt"/>
                        <a:ea typeface="+mn-ea"/>
                        <a:cs typeface="Times New Roman" pitchFamily="18" charset="0"/>
                      </a:endParaRPr>
                    </a:p>
                  </a:txBody>
                  <a:tcPr marL="89283" marR="89283" marT="182827" marB="45707" anchor="ctr" horzOverflow="overflow">
                    <a:solidFill>
                      <a:schemeClr val="accent6">
                        <a:lumMod val="20000"/>
                        <a:lumOff val="80000"/>
                      </a:schemeClr>
                    </a:solidFill>
                  </a:tcPr>
                </a:tc>
                <a:extLst>
                  <a:ext uri="{0D108BD9-81ED-4DB2-BD59-A6C34878D82A}">
                    <a16:rowId xmlns:a16="http://schemas.microsoft.com/office/drawing/2014/main" val="10003"/>
                  </a:ext>
                </a:extLst>
              </a:tr>
              <a:tr h="544377">
                <a:tc>
                  <a:txBody>
                    <a:bodyPr/>
                    <a:lstStyle>
                      <a:lvl1pPr>
                        <a:spcBef>
                          <a:spcPct val="50000"/>
                        </a:spcBef>
                        <a:buSzPct val="120000"/>
                        <a:buFont typeface="Wingdings" pitchFamily="2" charset="2"/>
                        <a:defRPr sz="2000" b="1">
                          <a:solidFill>
                            <a:schemeClr val="tx1"/>
                          </a:solidFill>
                          <a:latin typeface="Arial" charset="0"/>
                        </a:defRPr>
                      </a:lvl1pPr>
                      <a:lvl2pPr>
                        <a:spcBef>
                          <a:spcPct val="50000"/>
                        </a:spcBef>
                        <a:buSzPct val="120000"/>
                        <a:buFont typeface="Wingdings" pitchFamily="2" charset="2"/>
                        <a:defRPr>
                          <a:solidFill>
                            <a:schemeClr val="tx1"/>
                          </a:solidFill>
                          <a:latin typeface="Arial" charset="0"/>
                        </a:defRPr>
                      </a:lvl2pPr>
                      <a:lvl3pPr>
                        <a:spcBef>
                          <a:spcPct val="50000"/>
                        </a:spcBef>
                        <a:buSzPct val="120000"/>
                        <a:buFont typeface="Wingdings" pitchFamily="2" charset="2"/>
                        <a:defRPr sz="1600">
                          <a:solidFill>
                            <a:schemeClr val="tx1"/>
                          </a:solidFill>
                          <a:latin typeface="Arial" charset="0"/>
                        </a:defRPr>
                      </a:lvl3pPr>
                      <a:lvl4pPr>
                        <a:spcBef>
                          <a:spcPct val="50000"/>
                        </a:spcBef>
                        <a:buSzPct val="120000"/>
                        <a:buFont typeface="Wingdings" pitchFamily="2" charset="2"/>
                        <a:defRPr sz="1400">
                          <a:solidFill>
                            <a:schemeClr val="tx1"/>
                          </a:solidFill>
                          <a:latin typeface="Arial" charset="0"/>
                        </a:defRPr>
                      </a:lvl4pPr>
                      <a:lvl5pPr>
                        <a:spcBef>
                          <a:spcPct val="50000"/>
                        </a:spcBef>
                        <a:buSzPct val="120000"/>
                        <a:buFont typeface="Wingdings" pitchFamily="2" charset="2"/>
                        <a:defRPr sz="1400">
                          <a:solidFill>
                            <a:schemeClr val="tx1"/>
                          </a:solidFill>
                          <a:latin typeface="Arial" charset="0"/>
                        </a:defRPr>
                      </a:lvl5pPr>
                      <a:lvl6pPr eaLnBrk="0" fontAlgn="base" hangingPunct="0">
                        <a:spcBef>
                          <a:spcPct val="50000"/>
                        </a:spcBef>
                        <a:spcAft>
                          <a:spcPct val="0"/>
                        </a:spcAft>
                        <a:buSzPct val="120000"/>
                        <a:buFont typeface="Wingdings" pitchFamily="2" charset="2"/>
                        <a:defRPr sz="1400">
                          <a:solidFill>
                            <a:schemeClr val="tx1"/>
                          </a:solidFill>
                          <a:latin typeface="Arial" charset="0"/>
                        </a:defRPr>
                      </a:lvl6pPr>
                      <a:lvl7pPr eaLnBrk="0" fontAlgn="base" hangingPunct="0">
                        <a:spcBef>
                          <a:spcPct val="50000"/>
                        </a:spcBef>
                        <a:spcAft>
                          <a:spcPct val="0"/>
                        </a:spcAft>
                        <a:buSzPct val="120000"/>
                        <a:buFont typeface="Wingdings" pitchFamily="2" charset="2"/>
                        <a:defRPr sz="1400">
                          <a:solidFill>
                            <a:schemeClr val="tx1"/>
                          </a:solidFill>
                          <a:latin typeface="Arial" charset="0"/>
                        </a:defRPr>
                      </a:lvl7pPr>
                      <a:lvl8pPr eaLnBrk="0" fontAlgn="base" hangingPunct="0">
                        <a:spcBef>
                          <a:spcPct val="50000"/>
                        </a:spcBef>
                        <a:spcAft>
                          <a:spcPct val="0"/>
                        </a:spcAft>
                        <a:buSzPct val="120000"/>
                        <a:buFont typeface="Wingdings" pitchFamily="2" charset="2"/>
                        <a:defRPr sz="1400">
                          <a:solidFill>
                            <a:schemeClr val="tx1"/>
                          </a:solidFill>
                          <a:latin typeface="Arial" charset="0"/>
                        </a:defRPr>
                      </a:lvl8pPr>
                      <a:lvl9pPr eaLnBrk="0" fontAlgn="base" hangingPunct="0">
                        <a:spcBef>
                          <a:spcPct val="50000"/>
                        </a:spcBef>
                        <a:spcAft>
                          <a:spcPct val="0"/>
                        </a:spcAft>
                        <a:buSzPct val="120000"/>
                        <a:buFont typeface="Wingdings" pitchFamily="2" charset="2"/>
                        <a:defRPr sz="1400">
                          <a:solidFill>
                            <a:schemeClr val="tx1"/>
                          </a:solidFill>
                          <a:latin typeface="Arial" charset="0"/>
                        </a:defRPr>
                      </a:lvl9pPr>
                    </a:lstStyle>
                    <a:p>
                      <a:pPr marL="0" marR="0" lvl="0" indent="0" algn="l" defTabSz="914400" rtl="0" eaLnBrk="0" fontAlgn="base" latinLnBrk="0" hangingPunct="0">
                        <a:lnSpc>
                          <a:spcPct val="80000"/>
                        </a:lnSpc>
                        <a:spcBef>
                          <a:spcPts val="0"/>
                        </a:spcBef>
                        <a:spcAft>
                          <a:spcPts val="0"/>
                        </a:spcAft>
                        <a:buClrTx/>
                        <a:buSzPct val="120000"/>
                        <a:buFont typeface="Wingdings" pitchFamily="2" charset="2"/>
                        <a:buNone/>
                        <a:tabLst/>
                      </a:pPr>
                      <a:r>
                        <a:rPr kumimoji="0" lang="en-US" altLang="en-US" sz="2000" b="0" u="none" strike="noStrike" kern="1200" cap="none" normalizeH="0" baseline="0" dirty="0">
                          <a:ln>
                            <a:noFill/>
                          </a:ln>
                          <a:effectLst/>
                          <a:latin typeface="+mn-lt"/>
                        </a:rPr>
                        <a:t>Personnel Services</a:t>
                      </a:r>
                      <a:endParaRPr kumimoji="0" lang="en-US" altLang="en-US" sz="2000" b="0" u="none" strike="noStrike" kern="1200" cap="none" normalizeH="0" baseline="0" dirty="0">
                        <a:ln>
                          <a:noFill/>
                        </a:ln>
                        <a:solidFill>
                          <a:schemeClr val="tx1"/>
                        </a:solidFill>
                        <a:effectLst/>
                        <a:latin typeface="+mn-lt"/>
                        <a:ea typeface="+mn-ea"/>
                        <a:cs typeface="+mn-cs"/>
                      </a:endParaRPr>
                    </a:p>
                  </a:txBody>
                  <a:tcPr marL="89283" marR="89283" marT="182827" marB="45707" anchor="ctr" horzOverflow="overflow"/>
                </a:tc>
                <a:tc>
                  <a:txBody>
                    <a:bodyPr/>
                    <a:lstStyle>
                      <a:lvl1pPr>
                        <a:spcBef>
                          <a:spcPct val="50000"/>
                        </a:spcBef>
                        <a:buSzPct val="120000"/>
                        <a:buFont typeface="Wingdings" pitchFamily="2" charset="2"/>
                        <a:defRPr sz="2000" b="1">
                          <a:solidFill>
                            <a:schemeClr val="tx1"/>
                          </a:solidFill>
                          <a:latin typeface="Arial" charset="0"/>
                        </a:defRPr>
                      </a:lvl1pPr>
                      <a:lvl2pPr>
                        <a:spcBef>
                          <a:spcPct val="50000"/>
                        </a:spcBef>
                        <a:buSzPct val="120000"/>
                        <a:buFont typeface="Wingdings" pitchFamily="2" charset="2"/>
                        <a:defRPr>
                          <a:solidFill>
                            <a:schemeClr val="tx1"/>
                          </a:solidFill>
                          <a:latin typeface="Arial" charset="0"/>
                        </a:defRPr>
                      </a:lvl2pPr>
                      <a:lvl3pPr>
                        <a:spcBef>
                          <a:spcPct val="50000"/>
                        </a:spcBef>
                        <a:buSzPct val="120000"/>
                        <a:buFont typeface="Wingdings" pitchFamily="2" charset="2"/>
                        <a:defRPr sz="1600">
                          <a:solidFill>
                            <a:schemeClr val="tx1"/>
                          </a:solidFill>
                          <a:latin typeface="Arial" charset="0"/>
                        </a:defRPr>
                      </a:lvl3pPr>
                      <a:lvl4pPr>
                        <a:spcBef>
                          <a:spcPct val="50000"/>
                        </a:spcBef>
                        <a:buSzPct val="120000"/>
                        <a:buFont typeface="Wingdings" pitchFamily="2" charset="2"/>
                        <a:defRPr sz="1400">
                          <a:solidFill>
                            <a:schemeClr val="tx1"/>
                          </a:solidFill>
                          <a:latin typeface="Arial" charset="0"/>
                        </a:defRPr>
                      </a:lvl4pPr>
                      <a:lvl5pPr>
                        <a:spcBef>
                          <a:spcPct val="50000"/>
                        </a:spcBef>
                        <a:buSzPct val="120000"/>
                        <a:buFont typeface="Wingdings" pitchFamily="2" charset="2"/>
                        <a:defRPr sz="1400">
                          <a:solidFill>
                            <a:schemeClr val="tx1"/>
                          </a:solidFill>
                          <a:latin typeface="Arial" charset="0"/>
                        </a:defRPr>
                      </a:lvl5pPr>
                      <a:lvl6pPr eaLnBrk="0" fontAlgn="base" hangingPunct="0">
                        <a:spcBef>
                          <a:spcPct val="50000"/>
                        </a:spcBef>
                        <a:spcAft>
                          <a:spcPct val="0"/>
                        </a:spcAft>
                        <a:buSzPct val="120000"/>
                        <a:buFont typeface="Wingdings" pitchFamily="2" charset="2"/>
                        <a:defRPr sz="1400">
                          <a:solidFill>
                            <a:schemeClr val="tx1"/>
                          </a:solidFill>
                          <a:latin typeface="Arial" charset="0"/>
                        </a:defRPr>
                      </a:lvl6pPr>
                      <a:lvl7pPr eaLnBrk="0" fontAlgn="base" hangingPunct="0">
                        <a:spcBef>
                          <a:spcPct val="50000"/>
                        </a:spcBef>
                        <a:spcAft>
                          <a:spcPct val="0"/>
                        </a:spcAft>
                        <a:buSzPct val="120000"/>
                        <a:buFont typeface="Wingdings" pitchFamily="2" charset="2"/>
                        <a:defRPr sz="1400">
                          <a:solidFill>
                            <a:schemeClr val="tx1"/>
                          </a:solidFill>
                          <a:latin typeface="Arial" charset="0"/>
                        </a:defRPr>
                      </a:lvl7pPr>
                      <a:lvl8pPr eaLnBrk="0" fontAlgn="base" hangingPunct="0">
                        <a:spcBef>
                          <a:spcPct val="50000"/>
                        </a:spcBef>
                        <a:spcAft>
                          <a:spcPct val="0"/>
                        </a:spcAft>
                        <a:buSzPct val="120000"/>
                        <a:buFont typeface="Wingdings" pitchFamily="2" charset="2"/>
                        <a:defRPr sz="1400">
                          <a:solidFill>
                            <a:schemeClr val="tx1"/>
                          </a:solidFill>
                          <a:latin typeface="Arial" charset="0"/>
                        </a:defRPr>
                      </a:lvl8pPr>
                      <a:lvl9pPr eaLnBrk="0" fontAlgn="base" hangingPunct="0">
                        <a:spcBef>
                          <a:spcPct val="50000"/>
                        </a:spcBef>
                        <a:spcAft>
                          <a:spcPct val="0"/>
                        </a:spcAft>
                        <a:buSzPct val="120000"/>
                        <a:buFont typeface="Wingdings" pitchFamily="2" charset="2"/>
                        <a:defRPr sz="1400">
                          <a:solidFill>
                            <a:schemeClr val="tx1"/>
                          </a:solidFill>
                          <a:latin typeface="Arial" charset="0"/>
                        </a:defRPr>
                      </a:lvl9pPr>
                    </a:lstStyle>
                    <a:p>
                      <a:pPr marL="0" marR="0" lvl="0" indent="0" algn="l" defTabSz="914400" rtl="0" eaLnBrk="0" fontAlgn="base" latinLnBrk="0" hangingPunct="0">
                        <a:lnSpc>
                          <a:spcPct val="80000"/>
                        </a:lnSpc>
                        <a:spcBef>
                          <a:spcPts val="0"/>
                        </a:spcBef>
                        <a:spcAft>
                          <a:spcPts val="0"/>
                        </a:spcAft>
                        <a:buClrTx/>
                        <a:buSzPct val="120000"/>
                        <a:buFont typeface="Wingdings" pitchFamily="2" charset="2"/>
                        <a:buNone/>
                        <a:tabLst/>
                      </a:pPr>
                      <a:r>
                        <a:rPr kumimoji="0" lang="en-US" altLang="en-US" sz="2000" b="0" u="none" strike="noStrike" kern="1200" cap="none" normalizeH="0" baseline="0" dirty="0">
                          <a:ln>
                            <a:noFill/>
                          </a:ln>
                          <a:effectLst/>
                          <a:latin typeface="+mn-lt"/>
                        </a:rPr>
                        <a:t>Number of employees</a:t>
                      </a:r>
                      <a:endParaRPr kumimoji="0" lang="en-US" altLang="en-US" sz="2000" b="0" i="0" u="none" strike="noStrike" kern="1200" cap="none" normalizeH="0" baseline="0" dirty="0">
                        <a:ln>
                          <a:noFill/>
                        </a:ln>
                        <a:solidFill>
                          <a:schemeClr val="tx1"/>
                        </a:solidFill>
                        <a:effectLst/>
                        <a:latin typeface="+mn-lt"/>
                        <a:ea typeface="+mn-ea"/>
                        <a:cs typeface="Times New Roman" pitchFamily="18" charset="0"/>
                      </a:endParaRPr>
                    </a:p>
                  </a:txBody>
                  <a:tcPr marL="89283" marR="89283" marT="182827" marB="45707" anchor="ctr" horzOverflow="overflow"/>
                </a:tc>
                <a:extLst>
                  <a:ext uri="{0D108BD9-81ED-4DB2-BD59-A6C34878D82A}">
                    <a16:rowId xmlns:a16="http://schemas.microsoft.com/office/drawing/2014/main" val="10004"/>
                  </a:ext>
                </a:extLst>
              </a:tr>
              <a:tr h="821489">
                <a:tc>
                  <a:txBody>
                    <a:bodyPr/>
                    <a:lstStyle>
                      <a:lvl1pPr>
                        <a:spcBef>
                          <a:spcPct val="50000"/>
                        </a:spcBef>
                        <a:buSzPct val="120000"/>
                        <a:buFont typeface="Wingdings" pitchFamily="2" charset="2"/>
                        <a:defRPr sz="2000" b="1">
                          <a:solidFill>
                            <a:schemeClr val="tx1"/>
                          </a:solidFill>
                          <a:latin typeface="Arial" charset="0"/>
                        </a:defRPr>
                      </a:lvl1pPr>
                      <a:lvl2pPr>
                        <a:spcBef>
                          <a:spcPct val="50000"/>
                        </a:spcBef>
                        <a:buSzPct val="120000"/>
                        <a:buFont typeface="Wingdings" pitchFamily="2" charset="2"/>
                        <a:defRPr>
                          <a:solidFill>
                            <a:schemeClr val="tx1"/>
                          </a:solidFill>
                          <a:latin typeface="Arial" charset="0"/>
                        </a:defRPr>
                      </a:lvl2pPr>
                      <a:lvl3pPr>
                        <a:spcBef>
                          <a:spcPct val="50000"/>
                        </a:spcBef>
                        <a:buSzPct val="120000"/>
                        <a:buFont typeface="Wingdings" pitchFamily="2" charset="2"/>
                        <a:defRPr sz="1600">
                          <a:solidFill>
                            <a:schemeClr val="tx1"/>
                          </a:solidFill>
                          <a:latin typeface="Arial" charset="0"/>
                        </a:defRPr>
                      </a:lvl3pPr>
                      <a:lvl4pPr>
                        <a:spcBef>
                          <a:spcPct val="50000"/>
                        </a:spcBef>
                        <a:buSzPct val="120000"/>
                        <a:buFont typeface="Wingdings" pitchFamily="2" charset="2"/>
                        <a:defRPr sz="1400">
                          <a:solidFill>
                            <a:schemeClr val="tx1"/>
                          </a:solidFill>
                          <a:latin typeface="Arial" charset="0"/>
                        </a:defRPr>
                      </a:lvl4pPr>
                      <a:lvl5pPr>
                        <a:spcBef>
                          <a:spcPct val="50000"/>
                        </a:spcBef>
                        <a:buSzPct val="120000"/>
                        <a:buFont typeface="Wingdings" pitchFamily="2" charset="2"/>
                        <a:defRPr sz="1400">
                          <a:solidFill>
                            <a:schemeClr val="tx1"/>
                          </a:solidFill>
                          <a:latin typeface="Arial" charset="0"/>
                        </a:defRPr>
                      </a:lvl5pPr>
                      <a:lvl6pPr eaLnBrk="0" fontAlgn="base" hangingPunct="0">
                        <a:spcBef>
                          <a:spcPct val="50000"/>
                        </a:spcBef>
                        <a:spcAft>
                          <a:spcPct val="0"/>
                        </a:spcAft>
                        <a:buSzPct val="120000"/>
                        <a:buFont typeface="Wingdings" pitchFamily="2" charset="2"/>
                        <a:defRPr sz="1400">
                          <a:solidFill>
                            <a:schemeClr val="tx1"/>
                          </a:solidFill>
                          <a:latin typeface="Arial" charset="0"/>
                        </a:defRPr>
                      </a:lvl6pPr>
                      <a:lvl7pPr eaLnBrk="0" fontAlgn="base" hangingPunct="0">
                        <a:spcBef>
                          <a:spcPct val="50000"/>
                        </a:spcBef>
                        <a:spcAft>
                          <a:spcPct val="0"/>
                        </a:spcAft>
                        <a:buSzPct val="120000"/>
                        <a:buFont typeface="Wingdings" pitchFamily="2" charset="2"/>
                        <a:defRPr sz="1400">
                          <a:solidFill>
                            <a:schemeClr val="tx1"/>
                          </a:solidFill>
                          <a:latin typeface="Arial" charset="0"/>
                        </a:defRPr>
                      </a:lvl7pPr>
                      <a:lvl8pPr eaLnBrk="0" fontAlgn="base" hangingPunct="0">
                        <a:spcBef>
                          <a:spcPct val="50000"/>
                        </a:spcBef>
                        <a:spcAft>
                          <a:spcPct val="0"/>
                        </a:spcAft>
                        <a:buSzPct val="120000"/>
                        <a:buFont typeface="Wingdings" pitchFamily="2" charset="2"/>
                        <a:defRPr sz="1400">
                          <a:solidFill>
                            <a:schemeClr val="tx1"/>
                          </a:solidFill>
                          <a:latin typeface="Arial" charset="0"/>
                        </a:defRPr>
                      </a:lvl8pPr>
                      <a:lvl9pPr eaLnBrk="0" fontAlgn="base" hangingPunct="0">
                        <a:spcBef>
                          <a:spcPct val="50000"/>
                        </a:spcBef>
                        <a:spcAft>
                          <a:spcPct val="0"/>
                        </a:spcAft>
                        <a:buSzPct val="120000"/>
                        <a:buFont typeface="Wingdings" pitchFamily="2" charset="2"/>
                        <a:defRPr sz="1400">
                          <a:solidFill>
                            <a:schemeClr val="tx1"/>
                          </a:solidFill>
                          <a:latin typeface="Arial" charset="0"/>
                        </a:defRPr>
                      </a:lvl9pPr>
                    </a:lstStyle>
                    <a:p>
                      <a:pPr marL="0" marR="0" lvl="0" indent="0" algn="l" defTabSz="914400" rtl="0" eaLnBrk="0" fontAlgn="base" latinLnBrk="0" hangingPunct="0">
                        <a:lnSpc>
                          <a:spcPct val="80000"/>
                        </a:lnSpc>
                        <a:spcBef>
                          <a:spcPts val="0"/>
                        </a:spcBef>
                        <a:spcAft>
                          <a:spcPts val="0"/>
                        </a:spcAft>
                        <a:buClrTx/>
                        <a:buSzPct val="120000"/>
                        <a:buFont typeface="Wingdings" pitchFamily="2" charset="2"/>
                        <a:buNone/>
                        <a:tabLst/>
                      </a:pPr>
                      <a:r>
                        <a:rPr kumimoji="0" lang="en-US" altLang="en-US" sz="2000" b="0" u="none" strike="noStrike" kern="1200" cap="none" normalizeH="0" baseline="0" dirty="0">
                          <a:ln>
                            <a:noFill/>
                          </a:ln>
                          <a:effectLst/>
                          <a:latin typeface="+mn-lt"/>
                        </a:rPr>
                        <a:t>Postage</a:t>
                      </a:r>
                      <a:endParaRPr kumimoji="0" lang="en-US" altLang="en-US" sz="2000" b="0" u="none" strike="noStrike" kern="1200" cap="none" normalizeH="0" baseline="0" dirty="0">
                        <a:ln>
                          <a:noFill/>
                        </a:ln>
                        <a:solidFill>
                          <a:schemeClr val="tx1"/>
                        </a:solidFill>
                        <a:effectLst/>
                        <a:latin typeface="+mn-lt"/>
                        <a:ea typeface="+mn-ea"/>
                        <a:cs typeface="+mn-cs"/>
                      </a:endParaRPr>
                    </a:p>
                  </a:txBody>
                  <a:tcPr marL="89283" marR="89283" marT="182827" marB="45707" anchor="ctr" horzOverflow="overflow">
                    <a:solidFill>
                      <a:schemeClr val="accent6">
                        <a:lumMod val="20000"/>
                        <a:lumOff val="80000"/>
                      </a:schemeClr>
                    </a:solidFill>
                  </a:tcPr>
                </a:tc>
                <a:tc>
                  <a:txBody>
                    <a:bodyPr/>
                    <a:lstStyle>
                      <a:lvl1pPr>
                        <a:spcBef>
                          <a:spcPct val="50000"/>
                        </a:spcBef>
                        <a:buSzPct val="120000"/>
                        <a:buFont typeface="Wingdings" pitchFamily="2" charset="2"/>
                        <a:defRPr sz="2000" b="1">
                          <a:solidFill>
                            <a:schemeClr val="tx1"/>
                          </a:solidFill>
                          <a:latin typeface="Arial" charset="0"/>
                        </a:defRPr>
                      </a:lvl1pPr>
                      <a:lvl2pPr>
                        <a:spcBef>
                          <a:spcPct val="50000"/>
                        </a:spcBef>
                        <a:buSzPct val="120000"/>
                        <a:buFont typeface="Wingdings" pitchFamily="2" charset="2"/>
                        <a:defRPr>
                          <a:solidFill>
                            <a:schemeClr val="tx1"/>
                          </a:solidFill>
                          <a:latin typeface="Arial" charset="0"/>
                        </a:defRPr>
                      </a:lvl2pPr>
                      <a:lvl3pPr>
                        <a:spcBef>
                          <a:spcPct val="50000"/>
                        </a:spcBef>
                        <a:buSzPct val="120000"/>
                        <a:buFont typeface="Wingdings" pitchFamily="2" charset="2"/>
                        <a:defRPr sz="1600">
                          <a:solidFill>
                            <a:schemeClr val="tx1"/>
                          </a:solidFill>
                          <a:latin typeface="Arial" charset="0"/>
                        </a:defRPr>
                      </a:lvl3pPr>
                      <a:lvl4pPr>
                        <a:spcBef>
                          <a:spcPct val="50000"/>
                        </a:spcBef>
                        <a:buSzPct val="120000"/>
                        <a:buFont typeface="Wingdings" pitchFamily="2" charset="2"/>
                        <a:defRPr sz="1400">
                          <a:solidFill>
                            <a:schemeClr val="tx1"/>
                          </a:solidFill>
                          <a:latin typeface="Arial" charset="0"/>
                        </a:defRPr>
                      </a:lvl4pPr>
                      <a:lvl5pPr>
                        <a:spcBef>
                          <a:spcPct val="50000"/>
                        </a:spcBef>
                        <a:buSzPct val="120000"/>
                        <a:buFont typeface="Wingdings" pitchFamily="2" charset="2"/>
                        <a:defRPr sz="1400">
                          <a:solidFill>
                            <a:schemeClr val="tx1"/>
                          </a:solidFill>
                          <a:latin typeface="Arial" charset="0"/>
                        </a:defRPr>
                      </a:lvl5pPr>
                      <a:lvl6pPr eaLnBrk="0" fontAlgn="base" hangingPunct="0">
                        <a:spcBef>
                          <a:spcPct val="50000"/>
                        </a:spcBef>
                        <a:spcAft>
                          <a:spcPct val="0"/>
                        </a:spcAft>
                        <a:buSzPct val="120000"/>
                        <a:buFont typeface="Wingdings" pitchFamily="2" charset="2"/>
                        <a:defRPr sz="1400">
                          <a:solidFill>
                            <a:schemeClr val="tx1"/>
                          </a:solidFill>
                          <a:latin typeface="Arial" charset="0"/>
                        </a:defRPr>
                      </a:lvl6pPr>
                      <a:lvl7pPr eaLnBrk="0" fontAlgn="base" hangingPunct="0">
                        <a:spcBef>
                          <a:spcPct val="50000"/>
                        </a:spcBef>
                        <a:spcAft>
                          <a:spcPct val="0"/>
                        </a:spcAft>
                        <a:buSzPct val="120000"/>
                        <a:buFont typeface="Wingdings" pitchFamily="2" charset="2"/>
                        <a:defRPr sz="1400">
                          <a:solidFill>
                            <a:schemeClr val="tx1"/>
                          </a:solidFill>
                          <a:latin typeface="Arial" charset="0"/>
                        </a:defRPr>
                      </a:lvl7pPr>
                      <a:lvl8pPr eaLnBrk="0" fontAlgn="base" hangingPunct="0">
                        <a:spcBef>
                          <a:spcPct val="50000"/>
                        </a:spcBef>
                        <a:spcAft>
                          <a:spcPct val="0"/>
                        </a:spcAft>
                        <a:buSzPct val="120000"/>
                        <a:buFont typeface="Wingdings" pitchFamily="2" charset="2"/>
                        <a:defRPr sz="1400">
                          <a:solidFill>
                            <a:schemeClr val="tx1"/>
                          </a:solidFill>
                          <a:latin typeface="Arial" charset="0"/>
                        </a:defRPr>
                      </a:lvl8pPr>
                      <a:lvl9pPr eaLnBrk="0" fontAlgn="base" hangingPunct="0">
                        <a:spcBef>
                          <a:spcPct val="50000"/>
                        </a:spcBef>
                        <a:spcAft>
                          <a:spcPct val="0"/>
                        </a:spcAft>
                        <a:buSzPct val="120000"/>
                        <a:buFont typeface="Wingdings" pitchFamily="2" charset="2"/>
                        <a:defRPr sz="1400">
                          <a:solidFill>
                            <a:schemeClr val="tx1"/>
                          </a:solidFill>
                          <a:latin typeface="Arial" charset="0"/>
                        </a:defRPr>
                      </a:lvl9pPr>
                    </a:lstStyle>
                    <a:p>
                      <a:pPr marL="0" marR="0" lvl="0" indent="0" algn="l" defTabSz="914400" rtl="0" eaLnBrk="0" fontAlgn="base" latinLnBrk="0" hangingPunct="0">
                        <a:lnSpc>
                          <a:spcPct val="80000"/>
                        </a:lnSpc>
                        <a:spcBef>
                          <a:spcPts val="0"/>
                        </a:spcBef>
                        <a:spcAft>
                          <a:spcPts val="0"/>
                        </a:spcAft>
                        <a:buClrTx/>
                        <a:buSzPct val="120000"/>
                        <a:buFont typeface="Wingdings" pitchFamily="2" charset="2"/>
                        <a:buNone/>
                        <a:tabLst/>
                      </a:pPr>
                      <a:r>
                        <a:rPr kumimoji="0" lang="en-US" altLang="en-US" sz="2000" b="0" u="none" strike="noStrike" kern="1200" cap="none" normalizeH="0" baseline="0" dirty="0">
                          <a:ln>
                            <a:noFill/>
                          </a:ln>
                          <a:effectLst/>
                          <a:latin typeface="+mn-lt"/>
                        </a:rPr>
                        <a:t>Direct usage, Acceptable survey methods</a:t>
                      </a:r>
                      <a:endParaRPr kumimoji="0" lang="en-US" altLang="en-US" sz="2000" b="0" i="0" u="none" strike="noStrike" kern="1200" cap="none" normalizeH="0" baseline="0" dirty="0">
                        <a:ln>
                          <a:noFill/>
                        </a:ln>
                        <a:solidFill>
                          <a:schemeClr val="tx1"/>
                        </a:solidFill>
                        <a:effectLst/>
                        <a:latin typeface="+mn-lt"/>
                        <a:ea typeface="+mn-ea"/>
                        <a:cs typeface="Times New Roman" pitchFamily="18" charset="0"/>
                      </a:endParaRPr>
                    </a:p>
                  </a:txBody>
                  <a:tcPr marL="89283" marR="89283" marT="182827" marB="45707" anchor="ctr" horzOverflow="overflow">
                    <a:solidFill>
                      <a:schemeClr val="accent6">
                        <a:lumMod val="20000"/>
                        <a:lumOff val="80000"/>
                      </a:schemeClr>
                    </a:solidFill>
                  </a:tcPr>
                </a:tc>
                <a:extLst>
                  <a:ext uri="{0D108BD9-81ED-4DB2-BD59-A6C34878D82A}">
                    <a16:rowId xmlns:a16="http://schemas.microsoft.com/office/drawing/2014/main" val="10005"/>
                  </a:ext>
                </a:extLst>
              </a:tr>
              <a:tr h="687092">
                <a:tc>
                  <a:txBody>
                    <a:bodyPr/>
                    <a:lstStyle/>
                    <a:p>
                      <a:pPr marL="0" marR="0" lvl="0" indent="0" algn="l" defTabSz="914400" rtl="0" eaLnBrk="0" fontAlgn="base" latinLnBrk="0" hangingPunct="0">
                        <a:lnSpc>
                          <a:spcPct val="80000"/>
                        </a:lnSpc>
                        <a:spcBef>
                          <a:spcPts val="0"/>
                        </a:spcBef>
                        <a:spcAft>
                          <a:spcPts val="0"/>
                        </a:spcAft>
                        <a:buClrTx/>
                        <a:buSzPct val="120000"/>
                        <a:buFont typeface="Wingdings" pitchFamily="2" charset="2"/>
                        <a:buNone/>
                        <a:tabLst/>
                      </a:pPr>
                      <a:r>
                        <a:rPr kumimoji="0" lang="en-US" sz="2000" b="0" u="none" strike="noStrike" kern="1200" cap="none" normalizeH="0" baseline="0" dirty="0">
                          <a:ln>
                            <a:noFill/>
                          </a:ln>
                          <a:effectLst/>
                          <a:latin typeface="+mn-lt"/>
                        </a:rPr>
                        <a:t>Reception and intake services</a:t>
                      </a:r>
                      <a:endParaRPr kumimoji="0" lang="en-US" sz="2000" b="0" u="none" strike="noStrike" kern="1200" cap="none" normalizeH="0" baseline="0" dirty="0">
                        <a:ln>
                          <a:noFill/>
                        </a:ln>
                        <a:solidFill>
                          <a:schemeClr val="tx1"/>
                        </a:solidFill>
                        <a:effectLst/>
                        <a:latin typeface="+mn-lt"/>
                        <a:ea typeface="+mn-ea"/>
                        <a:cs typeface="+mn-cs"/>
                      </a:endParaRPr>
                    </a:p>
                  </a:txBody>
                  <a:tcPr marL="89283" marR="89283" marT="45707" marB="45707" anchor="ctr"/>
                </a:tc>
                <a:tc>
                  <a:txBody>
                    <a:bodyPr/>
                    <a:lstStyle/>
                    <a:p>
                      <a:pPr>
                        <a:lnSpc>
                          <a:spcPct val="80000"/>
                        </a:lnSpc>
                        <a:spcBef>
                          <a:spcPts val="0"/>
                        </a:spcBef>
                        <a:spcAft>
                          <a:spcPts val="0"/>
                        </a:spcAft>
                      </a:pPr>
                      <a:r>
                        <a:rPr kumimoji="0" lang="en-US" sz="2000" b="0" u="none" strike="noStrike" kern="1200" cap="none" normalizeH="0" baseline="0" dirty="0">
                          <a:ln>
                            <a:noFill/>
                          </a:ln>
                          <a:effectLst/>
                          <a:latin typeface="+mn-lt"/>
                        </a:rPr>
                        <a:t>Direct expenditures, Current enrollees</a:t>
                      </a:r>
                      <a:endParaRPr kumimoji="0" lang="en-US" sz="2000" b="0" i="0" u="none" strike="noStrike" kern="1200" cap="none" normalizeH="0" baseline="0" dirty="0">
                        <a:ln>
                          <a:noFill/>
                        </a:ln>
                        <a:solidFill>
                          <a:schemeClr val="tx1"/>
                        </a:solidFill>
                        <a:effectLst/>
                        <a:latin typeface="+mn-lt"/>
                        <a:ea typeface="+mn-ea"/>
                        <a:cs typeface="Times New Roman" pitchFamily="18" charset="0"/>
                      </a:endParaRPr>
                    </a:p>
                  </a:txBody>
                  <a:tcPr marL="89283" marR="89283" marT="45707" marB="45707" anchor="ctr"/>
                </a:tc>
                <a:extLst>
                  <a:ext uri="{0D108BD9-81ED-4DB2-BD59-A6C34878D82A}">
                    <a16:rowId xmlns:a16="http://schemas.microsoft.com/office/drawing/2014/main" val="10006"/>
                  </a:ext>
                </a:extLst>
              </a:tr>
            </a:tbl>
          </a:graphicData>
        </a:graphic>
      </p:graphicFrame>
      <p:sp>
        <p:nvSpPr>
          <p:cNvPr id="3" name="Slide Number Placeholder 2">
            <a:extLst>
              <a:ext uri="{FF2B5EF4-FFF2-40B4-BE49-F238E27FC236}">
                <a16:creationId xmlns:a16="http://schemas.microsoft.com/office/drawing/2014/main" id="{7146B208-F8B3-4445-BE02-507A9152A439}"/>
              </a:ext>
            </a:extLst>
          </p:cNvPr>
          <p:cNvSpPr>
            <a:spLocks noGrp="1"/>
          </p:cNvSpPr>
          <p:nvPr>
            <p:ph type="sldNum" sz="quarter" idx="12"/>
          </p:nvPr>
        </p:nvSpPr>
        <p:spPr/>
        <p:txBody>
          <a:bodyPr/>
          <a:lstStyle/>
          <a:p>
            <a:fld id="{AEF1280C-1E94-430E-A516-D051ECA45720}" type="slidenum">
              <a:rPr lang="en-US" smtClean="0"/>
              <a:t>41</a:t>
            </a:fld>
            <a:endParaRPr lang="en-US" dirty="0"/>
          </a:p>
        </p:txBody>
      </p:sp>
    </p:spTree>
    <p:extLst>
      <p:ext uri="{BB962C8B-B14F-4D97-AF65-F5344CB8AC3E}">
        <p14:creationId xmlns:p14="http://schemas.microsoft.com/office/powerpoint/2010/main" val="10855338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8F119-4370-413C-891B-6B7B597C44DF}"/>
              </a:ext>
            </a:extLst>
          </p:cNvPr>
          <p:cNvSpPr>
            <a:spLocks noGrp="1"/>
          </p:cNvSpPr>
          <p:nvPr>
            <p:ph type="title"/>
          </p:nvPr>
        </p:nvSpPr>
        <p:spPr/>
        <p:txBody>
          <a:bodyPr/>
          <a:lstStyle/>
          <a:p>
            <a:r>
              <a:rPr lang="en-US" dirty="0"/>
              <a:t>Knowledge Check 3 – Question </a:t>
            </a:r>
          </a:p>
        </p:txBody>
      </p:sp>
      <p:sp>
        <p:nvSpPr>
          <p:cNvPr id="3" name="Content Placeholder 2">
            <a:extLst>
              <a:ext uri="{FF2B5EF4-FFF2-40B4-BE49-F238E27FC236}">
                <a16:creationId xmlns:a16="http://schemas.microsoft.com/office/drawing/2014/main" id="{B90F156B-8F11-45A2-9C81-101DE10CF703}"/>
              </a:ext>
            </a:extLst>
          </p:cNvPr>
          <p:cNvSpPr>
            <a:spLocks noGrp="1"/>
          </p:cNvSpPr>
          <p:nvPr>
            <p:ph idx="1"/>
          </p:nvPr>
        </p:nvSpPr>
        <p:spPr/>
        <p:txBody>
          <a:bodyPr/>
          <a:lstStyle/>
          <a:p>
            <a:r>
              <a:rPr lang="en-US" dirty="0"/>
              <a:t>Which of the following are acceptable allocation bases? </a:t>
            </a:r>
          </a:p>
          <a:p>
            <a:pPr lvl="1"/>
            <a:r>
              <a:rPr lang="en-US" dirty="0"/>
              <a:t>A. Funds available </a:t>
            </a:r>
          </a:p>
          <a:p>
            <a:pPr lvl="1"/>
            <a:r>
              <a:rPr lang="en-US" dirty="0"/>
              <a:t>B. Actual effort or cost</a:t>
            </a:r>
          </a:p>
          <a:p>
            <a:pPr lvl="1"/>
            <a:r>
              <a:rPr lang="en-US" dirty="0"/>
              <a:t>C. Planned participant levels</a:t>
            </a:r>
          </a:p>
          <a:p>
            <a:pPr lvl="1"/>
            <a:r>
              <a:rPr lang="en-US" dirty="0"/>
              <a:t>D. Job descriptions </a:t>
            </a:r>
          </a:p>
        </p:txBody>
      </p:sp>
      <p:sp>
        <p:nvSpPr>
          <p:cNvPr id="4" name="Slide Number Placeholder 3">
            <a:extLst>
              <a:ext uri="{FF2B5EF4-FFF2-40B4-BE49-F238E27FC236}">
                <a16:creationId xmlns:a16="http://schemas.microsoft.com/office/drawing/2014/main" id="{3AFA1CD5-2ED5-49A9-BD33-9DF545419EB7}"/>
              </a:ext>
            </a:extLst>
          </p:cNvPr>
          <p:cNvSpPr>
            <a:spLocks noGrp="1"/>
          </p:cNvSpPr>
          <p:nvPr>
            <p:ph type="sldNum" sz="quarter" idx="12"/>
          </p:nvPr>
        </p:nvSpPr>
        <p:spPr/>
        <p:txBody>
          <a:bodyPr/>
          <a:lstStyle/>
          <a:p>
            <a:fld id="{AEF1280C-1E94-430E-A516-D051ECA45720}" type="slidenum">
              <a:rPr lang="en-US" smtClean="0"/>
              <a:t>42</a:t>
            </a:fld>
            <a:endParaRPr lang="en-US" dirty="0"/>
          </a:p>
        </p:txBody>
      </p:sp>
    </p:spTree>
    <p:extLst>
      <p:ext uri="{BB962C8B-B14F-4D97-AF65-F5344CB8AC3E}">
        <p14:creationId xmlns:p14="http://schemas.microsoft.com/office/powerpoint/2010/main" val="12119745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8F119-4370-413C-891B-6B7B597C44DF}"/>
              </a:ext>
            </a:extLst>
          </p:cNvPr>
          <p:cNvSpPr>
            <a:spLocks noGrp="1"/>
          </p:cNvSpPr>
          <p:nvPr>
            <p:ph type="title"/>
          </p:nvPr>
        </p:nvSpPr>
        <p:spPr/>
        <p:txBody>
          <a:bodyPr/>
          <a:lstStyle/>
          <a:p>
            <a:r>
              <a:rPr lang="en-US" dirty="0"/>
              <a:t>Knowledge Check 3 – Answer </a:t>
            </a:r>
          </a:p>
        </p:txBody>
      </p:sp>
      <p:sp>
        <p:nvSpPr>
          <p:cNvPr id="3" name="Content Placeholder 2">
            <a:extLst>
              <a:ext uri="{FF2B5EF4-FFF2-40B4-BE49-F238E27FC236}">
                <a16:creationId xmlns:a16="http://schemas.microsoft.com/office/drawing/2014/main" id="{B90F156B-8F11-45A2-9C81-101DE10CF703}"/>
              </a:ext>
            </a:extLst>
          </p:cNvPr>
          <p:cNvSpPr>
            <a:spLocks noGrp="1"/>
          </p:cNvSpPr>
          <p:nvPr>
            <p:ph idx="1"/>
          </p:nvPr>
        </p:nvSpPr>
        <p:spPr/>
        <p:txBody>
          <a:bodyPr/>
          <a:lstStyle/>
          <a:p>
            <a:r>
              <a:rPr lang="en-US" dirty="0"/>
              <a:t>Which of the following are acceptable allocation bases? </a:t>
            </a:r>
          </a:p>
          <a:p>
            <a:pPr lvl="1"/>
            <a:r>
              <a:rPr lang="en-US" dirty="0"/>
              <a:t>A. Funds available </a:t>
            </a:r>
          </a:p>
          <a:p>
            <a:pPr lvl="1"/>
            <a:r>
              <a:rPr lang="en-US" b="1" i="1" dirty="0">
                <a:solidFill>
                  <a:schemeClr val="accent2"/>
                </a:solidFill>
              </a:rPr>
              <a:t>B. Actual effort or cost</a:t>
            </a:r>
          </a:p>
          <a:p>
            <a:pPr lvl="1"/>
            <a:r>
              <a:rPr lang="en-US" dirty="0"/>
              <a:t>C.  Planned participant levels</a:t>
            </a:r>
          </a:p>
          <a:p>
            <a:pPr lvl="1"/>
            <a:r>
              <a:rPr lang="en-US" dirty="0"/>
              <a:t>D. Job descriptions </a:t>
            </a:r>
          </a:p>
        </p:txBody>
      </p:sp>
      <p:sp>
        <p:nvSpPr>
          <p:cNvPr id="4" name="Slide Number Placeholder 3">
            <a:extLst>
              <a:ext uri="{FF2B5EF4-FFF2-40B4-BE49-F238E27FC236}">
                <a16:creationId xmlns:a16="http://schemas.microsoft.com/office/drawing/2014/main" id="{3AFA1CD5-2ED5-49A9-BD33-9DF545419EB7}"/>
              </a:ext>
            </a:extLst>
          </p:cNvPr>
          <p:cNvSpPr>
            <a:spLocks noGrp="1"/>
          </p:cNvSpPr>
          <p:nvPr>
            <p:ph type="sldNum" sz="quarter" idx="12"/>
          </p:nvPr>
        </p:nvSpPr>
        <p:spPr/>
        <p:txBody>
          <a:bodyPr/>
          <a:lstStyle/>
          <a:p>
            <a:fld id="{AEF1280C-1E94-430E-A516-D051ECA45720}" type="slidenum">
              <a:rPr lang="en-US" smtClean="0"/>
              <a:t>43</a:t>
            </a:fld>
            <a:endParaRPr lang="en-US" dirty="0"/>
          </a:p>
        </p:txBody>
      </p:sp>
    </p:spTree>
    <p:extLst>
      <p:ext uri="{BB962C8B-B14F-4D97-AF65-F5344CB8AC3E}">
        <p14:creationId xmlns:p14="http://schemas.microsoft.com/office/powerpoint/2010/main" val="12212901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C53D1-91A2-4E46-B698-D5C2E08F41D8}"/>
              </a:ext>
            </a:extLst>
          </p:cNvPr>
          <p:cNvSpPr>
            <a:spLocks noGrp="1"/>
          </p:cNvSpPr>
          <p:nvPr>
            <p:ph type="title"/>
          </p:nvPr>
        </p:nvSpPr>
        <p:spPr/>
        <p:txBody>
          <a:bodyPr/>
          <a:lstStyle/>
          <a:p>
            <a:r>
              <a:rPr lang="en-US" dirty="0"/>
              <a:t>Indirect Cost Rates</a:t>
            </a:r>
          </a:p>
        </p:txBody>
      </p:sp>
      <p:sp>
        <p:nvSpPr>
          <p:cNvPr id="4" name="Slide Number Placeholder 3">
            <a:extLst>
              <a:ext uri="{FF2B5EF4-FFF2-40B4-BE49-F238E27FC236}">
                <a16:creationId xmlns:a16="http://schemas.microsoft.com/office/drawing/2014/main" id="{FB3B40DC-ACF8-411E-AD52-6078DC462DDC}"/>
              </a:ext>
            </a:extLst>
          </p:cNvPr>
          <p:cNvSpPr>
            <a:spLocks noGrp="1"/>
          </p:cNvSpPr>
          <p:nvPr>
            <p:ph type="sldNum" sz="quarter" idx="12"/>
          </p:nvPr>
        </p:nvSpPr>
        <p:spPr/>
        <p:txBody>
          <a:bodyPr/>
          <a:lstStyle/>
          <a:p>
            <a:fld id="{AEF1280C-1E94-430E-A516-D051ECA45720}" type="slidenum">
              <a:rPr lang="en-US" smtClean="0"/>
              <a:pPr/>
              <a:t>44</a:t>
            </a:fld>
            <a:endParaRPr lang="en-US" dirty="0"/>
          </a:p>
        </p:txBody>
      </p:sp>
    </p:spTree>
    <p:extLst>
      <p:ext uri="{BB962C8B-B14F-4D97-AF65-F5344CB8AC3E}">
        <p14:creationId xmlns:p14="http://schemas.microsoft.com/office/powerpoint/2010/main" val="23837037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9849C84-53E2-4448-9542-E2D4AD8891B8}"/>
              </a:ext>
            </a:extLst>
          </p:cNvPr>
          <p:cNvSpPr>
            <a:spLocks noGrp="1"/>
          </p:cNvSpPr>
          <p:nvPr>
            <p:ph type="title"/>
          </p:nvPr>
        </p:nvSpPr>
        <p:spPr/>
        <p:txBody>
          <a:bodyPr/>
          <a:lstStyle/>
          <a:p>
            <a:r>
              <a:rPr lang="en-US" dirty="0">
                <a:cs typeface="Arial" charset="0"/>
              </a:rPr>
              <a:t>Indirect Cost Rates</a:t>
            </a:r>
            <a:endParaRPr lang="en-US" dirty="0"/>
          </a:p>
        </p:txBody>
      </p:sp>
      <p:sp>
        <p:nvSpPr>
          <p:cNvPr id="5" name="Content Placeholder 4">
            <a:extLst>
              <a:ext uri="{FF2B5EF4-FFF2-40B4-BE49-F238E27FC236}">
                <a16:creationId xmlns:a16="http://schemas.microsoft.com/office/drawing/2014/main" id="{D05C68E8-302F-4F49-98AF-8005EEE2FA97}"/>
              </a:ext>
            </a:extLst>
          </p:cNvPr>
          <p:cNvSpPr>
            <a:spLocks noGrp="1"/>
          </p:cNvSpPr>
          <p:nvPr>
            <p:ph idx="1"/>
          </p:nvPr>
        </p:nvSpPr>
        <p:spPr/>
        <p:txBody>
          <a:bodyPr/>
          <a:lstStyle/>
          <a:p>
            <a:pPr lvl="0"/>
            <a:r>
              <a:rPr lang="en-US" dirty="0"/>
              <a:t>Why I would need a rate:</a:t>
            </a:r>
          </a:p>
          <a:p>
            <a:pPr lvl="1"/>
            <a:r>
              <a:rPr lang="en-US" dirty="0"/>
              <a:t>Ensure equitable cost-sharing among all funding streams, Federal and non-Federal </a:t>
            </a:r>
          </a:p>
          <a:p>
            <a:pPr lvl="1"/>
            <a:r>
              <a:rPr lang="en-US" dirty="0"/>
              <a:t>Means of charging administrative costs</a:t>
            </a:r>
          </a:p>
          <a:p>
            <a:pPr lvl="1"/>
            <a:r>
              <a:rPr lang="en-US" dirty="0"/>
              <a:t>No rate needed if no indirect costs in budget</a:t>
            </a:r>
          </a:p>
          <a:p>
            <a:pPr lvl="1"/>
            <a:r>
              <a:rPr lang="en-US" dirty="0"/>
              <a:t>A rate is required if recipient has a direct Federal cost reimbursable grant, has more than one funding stream or award, and will request reimbursement for indirect costs</a:t>
            </a:r>
          </a:p>
        </p:txBody>
      </p:sp>
      <p:sp>
        <p:nvSpPr>
          <p:cNvPr id="4" name="Slide Number Placeholder 3">
            <a:extLst>
              <a:ext uri="{FF2B5EF4-FFF2-40B4-BE49-F238E27FC236}">
                <a16:creationId xmlns:a16="http://schemas.microsoft.com/office/drawing/2014/main" id="{5D9050E5-9042-4D6A-A1AE-8FB74067D0FD}"/>
              </a:ext>
            </a:extLst>
          </p:cNvPr>
          <p:cNvSpPr>
            <a:spLocks noGrp="1"/>
          </p:cNvSpPr>
          <p:nvPr>
            <p:ph type="sldNum" sz="quarter" idx="12"/>
          </p:nvPr>
        </p:nvSpPr>
        <p:spPr/>
        <p:txBody>
          <a:bodyPr/>
          <a:lstStyle/>
          <a:p>
            <a:fld id="{AEF1280C-1E94-430E-A516-D051ECA45720}" type="slidenum">
              <a:rPr lang="en-US" smtClean="0"/>
              <a:t>45</a:t>
            </a:fld>
            <a:endParaRPr lang="en-US" dirty="0"/>
          </a:p>
        </p:txBody>
      </p:sp>
    </p:spTree>
    <p:custDataLst>
      <p:tags r:id="rId1"/>
    </p:custDataLst>
    <p:extLst>
      <p:ext uri="{BB962C8B-B14F-4D97-AF65-F5344CB8AC3E}">
        <p14:creationId xmlns:p14="http://schemas.microsoft.com/office/powerpoint/2010/main" val="18820772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2D5E220-0FDF-4F2D-BB09-C5BD682B18B2}"/>
              </a:ext>
            </a:extLst>
          </p:cNvPr>
          <p:cNvSpPr>
            <a:spLocks noGrp="1"/>
          </p:cNvSpPr>
          <p:nvPr>
            <p:ph type="title"/>
          </p:nvPr>
        </p:nvSpPr>
        <p:spPr/>
        <p:txBody>
          <a:bodyPr/>
          <a:lstStyle/>
          <a:p>
            <a:r>
              <a:rPr lang="en-US" dirty="0">
                <a:cs typeface="Arial" charset="0"/>
              </a:rPr>
              <a:t>Types of Bases Used to Determine ICR</a:t>
            </a:r>
            <a:endParaRPr lang="en-US" dirty="0"/>
          </a:p>
        </p:txBody>
      </p:sp>
      <p:graphicFrame>
        <p:nvGraphicFramePr>
          <p:cNvPr id="2" name="Diagram 1" descr="SmartArt showing Direct salaries, Direct salaries and fringe benefits, Total direct costs, and Modified Total Direct Costs (MTDC)">
            <a:extLst>
              <a:ext uri="{FF2B5EF4-FFF2-40B4-BE49-F238E27FC236}">
                <a16:creationId xmlns:a16="http://schemas.microsoft.com/office/drawing/2014/main" id="{B64B6D84-5492-4162-9429-80910963E5CF}"/>
              </a:ext>
            </a:extLst>
          </p:cNvPr>
          <p:cNvGraphicFramePr/>
          <p:nvPr/>
        </p:nvGraphicFramePr>
        <p:xfrm>
          <a:off x="2049380" y="1517316"/>
          <a:ext cx="8173453" cy="433003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Slide Number Placeholder 3">
            <a:extLst>
              <a:ext uri="{FF2B5EF4-FFF2-40B4-BE49-F238E27FC236}">
                <a16:creationId xmlns:a16="http://schemas.microsoft.com/office/drawing/2014/main" id="{169535F7-FF8B-4F35-94BA-BA1716BA96C9}"/>
              </a:ext>
            </a:extLst>
          </p:cNvPr>
          <p:cNvSpPr>
            <a:spLocks noGrp="1"/>
          </p:cNvSpPr>
          <p:nvPr>
            <p:ph type="sldNum" sz="quarter" idx="12"/>
          </p:nvPr>
        </p:nvSpPr>
        <p:spPr/>
        <p:txBody>
          <a:bodyPr/>
          <a:lstStyle/>
          <a:p>
            <a:fld id="{AEF1280C-1E94-430E-A516-D051ECA45720}" type="slidenum">
              <a:rPr lang="en-US" smtClean="0"/>
              <a:t>46</a:t>
            </a:fld>
            <a:endParaRPr lang="en-US" dirty="0"/>
          </a:p>
        </p:txBody>
      </p:sp>
    </p:spTree>
    <p:custDataLst>
      <p:tags r:id="rId1"/>
    </p:custDataLst>
    <p:extLst>
      <p:ext uri="{BB962C8B-B14F-4D97-AF65-F5344CB8AC3E}">
        <p14:creationId xmlns:p14="http://schemas.microsoft.com/office/powerpoint/2010/main" val="25931744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B43E2-D640-46FB-A2FD-2F75C6A8FC20}"/>
              </a:ext>
            </a:extLst>
          </p:cNvPr>
          <p:cNvSpPr>
            <a:spLocks noGrp="1"/>
          </p:cNvSpPr>
          <p:nvPr>
            <p:ph type="title"/>
          </p:nvPr>
        </p:nvSpPr>
        <p:spPr/>
        <p:txBody>
          <a:bodyPr/>
          <a:lstStyle/>
          <a:p>
            <a:r>
              <a:rPr lang="en-US" dirty="0"/>
              <a:t>Applying an Indirect Rate – Example  </a:t>
            </a:r>
          </a:p>
        </p:txBody>
      </p:sp>
      <p:sp>
        <p:nvSpPr>
          <p:cNvPr id="4" name="Slide Number Placeholder 3">
            <a:extLst>
              <a:ext uri="{FF2B5EF4-FFF2-40B4-BE49-F238E27FC236}">
                <a16:creationId xmlns:a16="http://schemas.microsoft.com/office/drawing/2014/main" id="{8B9D1358-7E03-4494-BE0A-36E7BB9FBF6C}"/>
              </a:ext>
            </a:extLst>
          </p:cNvPr>
          <p:cNvSpPr>
            <a:spLocks noGrp="1"/>
          </p:cNvSpPr>
          <p:nvPr>
            <p:ph type="sldNum" sz="quarter" idx="12"/>
          </p:nvPr>
        </p:nvSpPr>
        <p:spPr/>
        <p:txBody>
          <a:bodyPr/>
          <a:lstStyle/>
          <a:p>
            <a:fld id="{AEF1280C-1E94-430E-A516-D051ECA45720}" type="slidenum">
              <a:rPr lang="en-US" smtClean="0"/>
              <a:t>47</a:t>
            </a:fld>
            <a:endParaRPr lang="en-US" dirty="0"/>
          </a:p>
        </p:txBody>
      </p:sp>
      <p:graphicFrame>
        <p:nvGraphicFramePr>
          <p:cNvPr id="3" name="Table 2" descr="Example calculation of indirect cost rate">
            <a:extLst>
              <a:ext uri="{FF2B5EF4-FFF2-40B4-BE49-F238E27FC236}">
                <a16:creationId xmlns:a16="http://schemas.microsoft.com/office/drawing/2014/main" id="{418D1685-E09C-4311-A209-6A5D8395425A}"/>
              </a:ext>
            </a:extLst>
          </p:cNvPr>
          <p:cNvGraphicFramePr>
            <a:graphicFrameLocks noGrp="1"/>
          </p:cNvGraphicFramePr>
          <p:nvPr/>
        </p:nvGraphicFramePr>
        <p:xfrm>
          <a:off x="1292964" y="1945640"/>
          <a:ext cx="9604679" cy="3275017"/>
        </p:xfrm>
        <a:graphic>
          <a:graphicData uri="http://schemas.openxmlformats.org/drawingml/2006/table">
            <a:tbl>
              <a:tblPr firstRow="1" bandRow="1">
                <a:effectLst>
                  <a:outerShdw blurRad="63500" sx="102000" sy="102000" algn="ctr" rotWithShape="0">
                    <a:prstClr val="black">
                      <a:alpha val="40000"/>
                    </a:prstClr>
                  </a:outerShdw>
                </a:effectLst>
                <a:tableStyleId>{5C22544A-7EE6-4342-B048-85BDC9FD1C3A}</a:tableStyleId>
              </a:tblPr>
              <a:tblGrid>
                <a:gridCol w="6560855">
                  <a:extLst>
                    <a:ext uri="{9D8B030D-6E8A-4147-A177-3AD203B41FA5}">
                      <a16:colId xmlns:a16="http://schemas.microsoft.com/office/drawing/2014/main" val="2210089059"/>
                    </a:ext>
                  </a:extLst>
                </a:gridCol>
                <a:gridCol w="3043824">
                  <a:extLst>
                    <a:ext uri="{9D8B030D-6E8A-4147-A177-3AD203B41FA5}">
                      <a16:colId xmlns:a16="http://schemas.microsoft.com/office/drawing/2014/main" val="2033916855"/>
                    </a:ext>
                  </a:extLst>
                </a:gridCol>
              </a:tblGrid>
              <a:tr h="521987">
                <a:tc>
                  <a:txBody>
                    <a:bodyPr/>
                    <a:lstStyle/>
                    <a:p>
                      <a:r>
                        <a:rPr lang="en-US" sz="2800" dirty="0"/>
                        <a:t>Program 1</a:t>
                      </a:r>
                    </a:p>
                  </a:txBody>
                  <a:tcPr anchor="ctr"/>
                </a:tc>
                <a:tc>
                  <a:txBody>
                    <a:bodyPr/>
                    <a:lstStyle/>
                    <a:p>
                      <a:endParaRPr lang="en-US" sz="2800" dirty="0"/>
                    </a:p>
                  </a:txBody>
                  <a:tcPr anchor="ctr"/>
                </a:tc>
                <a:extLst>
                  <a:ext uri="{0D108BD9-81ED-4DB2-BD59-A6C34878D82A}">
                    <a16:rowId xmlns:a16="http://schemas.microsoft.com/office/drawing/2014/main" val="87020509"/>
                  </a:ext>
                </a:extLst>
              </a:tr>
              <a:tr h="863270">
                <a:tc>
                  <a:txBody>
                    <a:bodyPr/>
                    <a:lstStyle/>
                    <a:p>
                      <a:r>
                        <a:rPr lang="en-US" sz="2800" dirty="0"/>
                        <a:t>Approved NICRA</a:t>
                      </a:r>
                    </a:p>
                  </a:txBody>
                  <a:tcPr anchor="ctr"/>
                </a:tc>
                <a:tc>
                  <a:txBody>
                    <a:bodyPr/>
                    <a:lstStyle/>
                    <a:p>
                      <a:pPr algn="r"/>
                      <a:r>
                        <a:rPr lang="en-US" sz="2800" dirty="0"/>
                        <a:t>33%</a:t>
                      </a:r>
                    </a:p>
                  </a:txBody>
                  <a:tcPr anchor="ctr"/>
                </a:tc>
                <a:extLst>
                  <a:ext uri="{0D108BD9-81ED-4DB2-BD59-A6C34878D82A}">
                    <a16:rowId xmlns:a16="http://schemas.microsoft.com/office/drawing/2014/main" val="1570854860"/>
                  </a:ext>
                </a:extLst>
              </a:tr>
              <a:tr h="863270">
                <a:tc>
                  <a:txBody>
                    <a:bodyPr/>
                    <a:lstStyle/>
                    <a:p>
                      <a:r>
                        <a:rPr lang="en-US" sz="2800" dirty="0"/>
                        <a:t>Base Rate (Direct</a:t>
                      </a:r>
                      <a:r>
                        <a:rPr lang="en-US" sz="2800" baseline="0" dirty="0"/>
                        <a:t> </a:t>
                      </a:r>
                      <a:r>
                        <a:rPr lang="en-US" sz="2800" dirty="0"/>
                        <a:t>Salaries + Fringe Benefits Cost Pool)</a:t>
                      </a:r>
                    </a:p>
                  </a:txBody>
                  <a:tcPr anchor="ctr"/>
                </a:tc>
                <a:tc>
                  <a:txBody>
                    <a:bodyPr/>
                    <a:lstStyle/>
                    <a:p>
                      <a:pPr algn="r"/>
                      <a:r>
                        <a:rPr lang="en-US" sz="2800" u="sng"/>
                        <a:t>x </a:t>
                      </a:r>
                      <a:r>
                        <a:rPr lang="en-US" sz="2800" u="sng" dirty="0"/>
                        <a:t>$500,000</a:t>
                      </a:r>
                    </a:p>
                  </a:txBody>
                  <a:tcPr anchor="ctr"/>
                </a:tc>
                <a:extLst>
                  <a:ext uri="{0D108BD9-81ED-4DB2-BD59-A6C34878D82A}">
                    <a16:rowId xmlns:a16="http://schemas.microsoft.com/office/drawing/2014/main" val="1986300133"/>
                  </a:ext>
                </a:extLst>
              </a:tr>
              <a:tr h="863270">
                <a:tc>
                  <a:txBody>
                    <a:bodyPr/>
                    <a:lstStyle/>
                    <a:p>
                      <a:r>
                        <a:rPr lang="en-US" sz="2800" dirty="0"/>
                        <a:t>Calculated Indirect that could be recovered from Program 1</a:t>
                      </a:r>
                    </a:p>
                  </a:txBody>
                  <a:tcPr anchor="ctr"/>
                </a:tc>
                <a:tc>
                  <a:txBody>
                    <a:bodyPr/>
                    <a:lstStyle/>
                    <a:p>
                      <a:pPr algn="r"/>
                      <a:r>
                        <a:rPr lang="en-US" sz="2800" dirty="0"/>
                        <a:t>$165,000</a:t>
                      </a:r>
                    </a:p>
                  </a:txBody>
                  <a:tcPr anchor="ctr"/>
                </a:tc>
                <a:extLst>
                  <a:ext uri="{0D108BD9-81ED-4DB2-BD59-A6C34878D82A}">
                    <a16:rowId xmlns:a16="http://schemas.microsoft.com/office/drawing/2014/main" val="2736667671"/>
                  </a:ext>
                </a:extLst>
              </a:tr>
            </a:tbl>
          </a:graphicData>
        </a:graphic>
      </p:graphicFrame>
    </p:spTree>
    <p:extLst>
      <p:ext uri="{BB962C8B-B14F-4D97-AF65-F5344CB8AC3E}">
        <p14:creationId xmlns:p14="http://schemas.microsoft.com/office/powerpoint/2010/main" val="14888386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75806-6401-47D7-B217-93BD6D07AD4D}"/>
              </a:ext>
            </a:extLst>
          </p:cNvPr>
          <p:cNvSpPr>
            <a:spLocks noGrp="1"/>
          </p:cNvSpPr>
          <p:nvPr>
            <p:ph type="title"/>
          </p:nvPr>
        </p:nvSpPr>
        <p:spPr/>
        <p:txBody>
          <a:bodyPr/>
          <a:lstStyle/>
          <a:p>
            <a:r>
              <a:rPr lang="en-US" dirty="0">
                <a:cs typeface="Arial" charset="0"/>
              </a:rPr>
              <a:t>Approved Rate Applies to All Grants</a:t>
            </a:r>
            <a:endParaRPr lang="en-US" dirty="0"/>
          </a:p>
        </p:txBody>
      </p:sp>
      <p:sp>
        <p:nvSpPr>
          <p:cNvPr id="152579" name="Text Placeholder 2"/>
          <p:cNvSpPr>
            <a:spLocks noGrp="1"/>
          </p:cNvSpPr>
          <p:nvPr>
            <p:ph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lvl="0"/>
            <a:r>
              <a:rPr lang="en-US" dirty="0"/>
              <a:t>All Federal agencies accept the rate as Federally approved for their grants as well</a:t>
            </a:r>
          </a:p>
          <a:p>
            <a:pPr lvl="0"/>
            <a:r>
              <a:rPr lang="en-US" dirty="0"/>
              <a:t>Includes situations when the organization is a subrecipient of another grant</a:t>
            </a:r>
          </a:p>
          <a:p>
            <a:pPr lvl="0"/>
            <a:r>
              <a:rPr lang="en-US" dirty="0"/>
              <a:t>Actual allowable charges may be limited</a:t>
            </a:r>
          </a:p>
          <a:p>
            <a:pPr lvl="1" fontAlgn="base">
              <a:lnSpc>
                <a:spcPct val="100000"/>
              </a:lnSpc>
              <a:spcBef>
                <a:spcPts val="600"/>
              </a:spcBef>
              <a:defRPr/>
            </a:pPr>
            <a:r>
              <a:rPr lang="en-US" sz="2000" dirty="0"/>
              <a:t>Grant budget</a:t>
            </a:r>
          </a:p>
          <a:p>
            <a:pPr lvl="1" fontAlgn="base">
              <a:lnSpc>
                <a:spcPct val="100000"/>
              </a:lnSpc>
              <a:spcBef>
                <a:spcPts val="600"/>
              </a:spcBef>
              <a:defRPr/>
            </a:pPr>
            <a:r>
              <a:rPr lang="en-US" sz="2000" dirty="0"/>
              <a:t>Cost limitations</a:t>
            </a:r>
          </a:p>
          <a:p>
            <a:pPr lvl="1" fontAlgn="base">
              <a:lnSpc>
                <a:spcPct val="100000"/>
              </a:lnSpc>
              <a:spcBef>
                <a:spcPts val="600"/>
              </a:spcBef>
              <a:defRPr/>
            </a:pPr>
            <a:r>
              <a:rPr lang="en-US" sz="2000" dirty="0"/>
              <a:t>Federal regulations</a:t>
            </a:r>
          </a:p>
          <a:p>
            <a:pPr lvl="1" fontAlgn="base">
              <a:lnSpc>
                <a:spcPct val="100000"/>
              </a:lnSpc>
              <a:spcBef>
                <a:spcPts val="600"/>
              </a:spcBef>
              <a:defRPr/>
            </a:pPr>
            <a:r>
              <a:rPr lang="en-US" sz="2000" dirty="0"/>
              <a:t>Available funds</a:t>
            </a:r>
            <a:endParaRPr lang="en-US" sz="1900" dirty="0"/>
          </a:p>
        </p:txBody>
      </p:sp>
      <p:sp>
        <p:nvSpPr>
          <p:cNvPr id="3" name="Slide Number Placeholder 2">
            <a:extLst>
              <a:ext uri="{FF2B5EF4-FFF2-40B4-BE49-F238E27FC236}">
                <a16:creationId xmlns:a16="http://schemas.microsoft.com/office/drawing/2014/main" id="{923FB946-F706-465B-B92B-FCC5E7C0F947}"/>
              </a:ext>
            </a:extLst>
          </p:cNvPr>
          <p:cNvSpPr>
            <a:spLocks noGrp="1"/>
          </p:cNvSpPr>
          <p:nvPr>
            <p:ph type="sldNum" sz="quarter" idx="12"/>
          </p:nvPr>
        </p:nvSpPr>
        <p:spPr/>
        <p:txBody>
          <a:bodyPr/>
          <a:lstStyle/>
          <a:p>
            <a:fld id="{AEF1280C-1E94-430E-A516-D051ECA45720}" type="slidenum">
              <a:rPr lang="en-US" smtClean="0"/>
              <a:t>48</a:t>
            </a:fld>
            <a:endParaRPr lang="en-US" dirty="0"/>
          </a:p>
        </p:txBody>
      </p:sp>
    </p:spTree>
    <p:custDataLst>
      <p:tags r:id="rId1"/>
    </p:custDataLst>
    <p:extLst>
      <p:ext uri="{BB962C8B-B14F-4D97-AF65-F5344CB8AC3E}">
        <p14:creationId xmlns:p14="http://schemas.microsoft.com/office/powerpoint/2010/main" val="109694524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6E698-A0D5-4FF9-BC40-0F5CD5272D30}"/>
              </a:ext>
            </a:extLst>
          </p:cNvPr>
          <p:cNvSpPr>
            <a:spLocks noGrp="1"/>
          </p:cNvSpPr>
          <p:nvPr>
            <p:ph type="title"/>
          </p:nvPr>
        </p:nvSpPr>
        <p:spPr/>
        <p:txBody>
          <a:bodyPr>
            <a:normAutofit/>
          </a:bodyPr>
          <a:lstStyle/>
          <a:p>
            <a:r>
              <a:rPr lang="en-US" dirty="0">
                <a:cs typeface="Arial" charset="0"/>
              </a:rPr>
              <a:t>Cognizant Federal Agency (Direct Recipient)</a:t>
            </a:r>
            <a:endParaRPr lang="en-US" dirty="0"/>
          </a:p>
        </p:txBody>
      </p:sp>
      <p:sp>
        <p:nvSpPr>
          <p:cNvPr id="69634" name="Content Placeholder 4"/>
          <p:cNvSpPr>
            <a:spLocks noGrp="1"/>
          </p:cNvSpPr>
          <p:nvPr>
            <p:ph idx="1"/>
          </p:nvPr>
        </p:nvSpPr>
        <p:spPr bwMode="auto">
          <a:xfrm>
            <a:off x="518160" y="1298218"/>
            <a:ext cx="11155680" cy="4983885"/>
          </a:xfr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marL="0" indent="0">
              <a:lnSpc>
                <a:spcPct val="105000"/>
              </a:lnSpc>
              <a:buNone/>
              <a:defRPr/>
            </a:pPr>
            <a:r>
              <a:rPr lang="en-US" altLang="en-US" sz="2400" dirty="0">
                <a:hlinkClick r:id="rId4"/>
              </a:rPr>
              <a:t>2 CFR 200.19</a:t>
            </a:r>
            <a:r>
              <a:rPr lang="en-US" altLang="en-US" sz="2400" dirty="0"/>
              <a:t> Cognizant agency for indirect costs</a:t>
            </a:r>
          </a:p>
          <a:p>
            <a:pPr eaLnBrk="1" hangingPunct="1">
              <a:defRPr/>
            </a:pPr>
            <a:r>
              <a:rPr lang="en-US" altLang="en-US" sz="2400" dirty="0"/>
              <a:t>The Federal agency responsible for reviewing, negotiating, and approving cost allocation plans or indirect cost proposals on behalf of all Federal agencies</a:t>
            </a:r>
          </a:p>
          <a:p>
            <a:pPr eaLnBrk="1" hangingPunct="1">
              <a:defRPr/>
            </a:pPr>
            <a:r>
              <a:rPr lang="en-US" altLang="en-US" sz="2400" dirty="0"/>
              <a:t>ICR proposal submitted to the cognizant Federal agency.</a:t>
            </a:r>
          </a:p>
          <a:p>
            <a:pPr eaLnBrk="1" hangingPunct="1">
              <a:defRPr/>
            </a:pPr>
            <a:r>
              <a:rPr lang="en-US" altLang="en-US" sz="2400" dirty="0"/>
              <a:t>Largest dollar volume of </a:t>
            </a:r>
            <a:r>
              <a:rPr lang="en-US" altLang="en-US" sz="2400" b="1" u="sng" dirty="0"/>
              <a:t>direct</a:t>
            </a:r>
            <a:r>
              <a:rPr lang="en-US" altLang="en-US" sz="2400" dirty="0"/>
              <a:t> Federal funding (normally) determines the cognizant agency. Concept flows down to state, local, or other levels of funding.</a:t>
            </a:r>
          </a:p>
          <a:p>
            <a:pPr eaLnBrk="1" hangingPunct="1">
              <a:defRPr/>
            </a:pPr>
            <a:r>
              <a:rPr lang="en-US" altLang="en-US" sz="2400" dirty="0"/>
              <a:t>HHS is cognizant for all States’ Statewide Indirect Cost Allocation Plans (SWICAP) and for most educational institutions; for info: </a:t>
            </a:r>
            <a:r>
              <a:rPr lang="en-US" altLang="en-US" sz="2400" dirty="0">
                <a:hlinkClick r:id="rId5"/>
              </a:rPr>
              <a:t>http://rates.psc.gov/</a:t>
            </a:r>
            <a:endParaRPr lang="en-US" altLang="en-US" sz="2400" dirty="0"/>
          </a:p>
          <a:p>
            <a:pPr eaLnBrk="1" hangingPunct="1">
              <a:defRPr/>
            </a:pPr>
            <a:r>
              <a:rPr lang="en-US" altLang="en-US" sz="2400" dirty="0"/>
              <a:t>If DOL recipient, visit Division of Cost Determination (DCD) link for info: </a:t>
            </a:r>
            <a:r>
              <a:rPr lang="en-US" altLang="en-US" sz="2400" dirty="0">
                <a:hlinkClick r:id="rId6"/>
              </a:rPr>
              <a:t>http://www.dol.gov/oasam/boc/dcd/</a:t>
            </a:r>
            <a:endParaRPr lang="en-US" altLang="en-US" sz="2400" dirty="0"/>
          </a:p>
        </p:txBody>
      </p:sp>
      <p:sp>
        <p:nvSpPr>
          <p:cNvPr id="3" name="Slide Number Placeholder 2">
            <a:extLst>
              <a:ext uri="{FF2B5EF4-FFF2-40B4-BE49-F238E27FC236}">
                <a16:creationId xmlns:a16="http://schemas.microsoft.com/office/drawing/2014/main" id="{4274EC30-E428-48B0-A7A3-B50543C6F632}"/>
              </a:ext>
            </a:extLst>
          </p:cNvPr>
          <p:cNvSpPr>
            <a:spLocks noGrp="1"/>
          </p:cNvSpPr>
          <p:nvPr>
            <p:ph type="sldNum" sz="quarter" idx="12"/>
          </p:nvPr>
        </p:nvSpPr>
        <p:spPr/>
        <p:txBody>
          <a:bodyPr/>
          <a:lstStyle/>
          <a:p>
            <a:fld id="{AEF1280C-1E94-430E-A516-D051ECA45720}" type="slidenum">
              <a:rPr lang="en-US" smtClean="0"/>
              <a:t>49</a:t>
            </a:fld>
            <a:endParaRPr lang="en-US" dirty="0"/>
          </a:p>
        </p:txBody>
      </p:sp>
    </p:spTree>
    <p:custDataLst>
      <p:tags r:id="rId1"/>
    </p:custDataLst>
    <p:extLst>
      <p:ext uri="{BB962C8B-B14F-4D97-AF65-F5344CB8AC3E}">
        <p14:creationId xmlns:p14="http://schemas.microsoft.com/office/powerpoint/2010/main" val="38037032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Module Overview</a:t>
            </a:r>
          </a:p>
        </p:txBody>
      </p:sp>
      <p:sp>
        <p:nvSpPr>
          <p:cNvPr id="3" name="Content Placeholder 2"/>
          <p:cNvSpPr>
            <a:spLocks noGrp="1"/>
          </p:cNvSpPr>
          <p:nvPr>
            <p:ph idx="1"/>
          </p:nvPr>
        </p:nvSpPr>
        <p:spPr/>
        <p:txBody>
          <a:bodyPr/>
          <a:lstStyle/>
          <a:p>
            <a:r>
              <a:rPr lang="en-US" dirty="0"/>
              <a:t>Uniform Guidance requirements and definitions</a:t>
            </a:r>
          </a:p>
          <a:p>
            <a:r>
              <a:rPr lang="en-US" dirty="0"/>
              <a:t>Cost Allocation</a:t>
            </a:r>
          </a:p>
          <a:p>
            <a:r>
              <a:rPr lang="en-US" dirty="0"/>
              <a:t>Indirect Costs</a:t>
            </a:r>
          </a:p>
          <a:p>
            <a:r>
              <a:rPr lang="en-US" dirty="0"/>
              <a:t>Cost Allocation Plans</a:t>
            </a:r>
          </a:p>
          <a:p>
            <a:r>
              <a:rPr lang="en-US" dirty="0"/>
              <a:t>De Minimis Rate</a:t>
            </a:r>
          </a:p>
        </p:txBody>
      </p:sp>
      <p:sp>
        <p:nvSpPr>
          <p:cNvPr id="4" name="Slide Number Placeholder 3">
            <a:extLst>
              <a:ext uri="{FF2B5EF4-FFF2-40B4-BE49-F238E27FC236}">
                <a16:creationId xmlns:a16="http://schemas.microsoft.com/office/drawing/2014/main" id="{A4A4DBE5-B055-40A0-9CC3-FB8392866EE6}"/>
              </a:ext>
            </a:extLst>
          </p:cNvPr>
          <p:cNvSpPr>
            <a:spLocks noGrp="1"/>
          </p:cNvSpPr>
          <p:nvPr>
            <p:ph type="sldNum" sz="quarter" idx="12"/>
          </p:nvPr>
        </p:nvSpPr>
        <p:spPr/>
        <p:txBody>
          <a:bodyPr/>
          <a:lstStyle/>
          <a:p>
            <a:fld id="{AEF1280C-1E94-430E-A516-D051ECA45720}" type="slidenum">
              <a:rPr lang="en-US" smtClean="0"/>
              <a:t>5</a:t>
            </a:fld>
            <a:endParaRPr lang="en-US" dirty="0"/>
          </a:p>
        </p:txBody>
      </p:sp>
    </p:spTree>
    <p:extLst>
      <p:ext uri="{BB962C8B-B14F-4D97-AF65-F5344CB8AC3E}">
        <p14:creationId xmlns:p14="http://schemas.microsoft.com/office/powerpoint/2010/main" val="224251093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CCA85-4388-4BE0-A443-C718319A1840}"/>
              </a:ext>
            </a:extLst>
          </p:cNvPr>
          <p:cNvSpPr>
            <a:spLocks noGrp="1"/>
          </p:cNvSpPr>
          <p:nvPr>
            <p:ph type="title"/>
          </p:nvPr>
        </p:nvSpPr>
        <p:spPr/>
        <p:txBody>
          <a:bodyPr/>
          <a:lstStyle/>
          <a:p>
            <a:r>
              <a:rPr lang="en-US" dirty="0"/>
              <a:t>De Minimis Rate</a:t>
            </a:r>
          </a:p>
        </p:txBody>
      </p:sp>
      <p:sp>
        <p:nvSpPr>
          <p:cNvPr id="4" name="Slide Number Placeholder 3">
            <a:extLst>
              <a:ext uri="{FF2B5EF4-FFF2-40B4-BE49-F238E27FC236}">
                <a16:creationId xmlns:a16="http://schemas.microsoft.com/office/drawing/2014/main" id="{D0029412-B0D2-4394-B372-D7B79B45C349}"/>
              </a:ext>
            </a:extLst>
          </p:cNvPr>
          <p:cNvSpPr>
            <a:spLocks noGrp="1"/>
          </p:cNvSpPr>
          <p:nvPr>
            <p:ph type="sldNum" sz="quarter" idx="12"/>
          </p:nvPr>
        </p:nvSpPr>
        <p:spPr/>
        <p:txBody>
          <a:bodyPr/>
          <a:lstStyle/>
          <a:p>
            <a:fld id="{AEF1280C-1E94-430E-A516-D051ECA45720}" type="slidenum">
              <a:rPr lang="en-US" smtClean="0"/>
              <a:pPr/>
              <a:t>50</a:t>
            </a:fld>
            <a:endParaRPr lang="en-US" dirty="0"/>
          </a:p>
        </p:txBody>
      </p:sp>
    </p:spTree>
    <p:extLst>
      <p:ext uri="{BB962C8B-B14F-4D97-AF65-F5344CB8AC3E}">
        <p14:creationId xmlns:p14="http://schemas.microsoft.com/office/powerpoint/2010/main" val="395295169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D0BB255-DE54-4C42-8B6B-B8ECFC10BB56}"/>
              </a:ext>
            </a:extLst>
          </p:cNvPr>
          <p:cNvSpPr>
            <a:spLocks noGrp="1"/>
          </p:cNvSpPr>
          <p:nvPr>
            <p:ph type="title"/>
          </p:nvPr>
        </p:nvSpPr>
        <p:spPr/>
        <p:txBody>
          <a:bodyPr/>
          <a:lstStyle/>
          <a:p>
            <a:r>
              <a:rPr lang="en-US" dirty="0">
                <a:cs typeface="Arial" charset="0"/>
              </a:rPr>
              <a:t>De Minimis Rate</a:t>
            </a:r>
            <a:endParaRPr lang="en-US" dirty="0"/>
          </a:p>
        </p:txBody>
      </p:sp>
      <p:sp>
        <p:nvSpPr>
          <p:cNvPr id="9" name="Content Placeholder 8">
            <a:extLst>
              <a:ext uri="{FF2B5EF4-FFF2-40B4-BE49-F238E27FC236}">
                <a16:creationId xmlns:a16="http://schemas.microsoft.com/office/drawing/2014/main" id="{2C3FB99A-DECC-432E-A097-EAF96E61B6F0}"/>
              </a:ext>
            </a:extLst>
          </p:cNvPr>
          <p:cNvSpPr>
            <a:spLocks noGrp="1"/>
          </p:cNvSpPr>
          <p:nvPr>
            <p:ph idx="1"/>
          </p:nvPr>
        </p:nvSpPr>
        <p:spPr/>
        <p:txBody>
          <a:bodyPr>
            <a:normAutofit/>
          </a:bodyPr>
          <a:lstStyle/>
          <a:p>
            <a:pPr>
              <a:lnSpc>
                <a:spcPct val="100000"/>
              </a:lnSpc>
              <a:spcBef>
                <a:spcPts val="0"/>
              </a:spcBef>
              <a:spcAft>
                <a:spcPts val="1200"/>
              </a:spcAft>
              <a:defRPr/>
            </a:pPr>
            <a:r>
              <a:rPr lang="en-US" altLang="en-US" dirty="0">
                <a:hlinkClick r:id="rId4"/>
              </a:rPr>
              <a:t>2 CFR 200.414(f)</a:t>
            </a:r>
            <a:r>
              <a:rPr lang="en-US" altLang="en-US" dirty="0"/>
              <a:t> </a:t>
            </a:r>
            <a:r>
              <a:rPr lang="en-US" dirty="0"/>
              <a:t>An eligible entity</a:t>
            </a:r>
          </a:p>
          <a:p>
            <a:pPr lvl="1" fontAlgn="base">
              <a:lnSpc>
                <a:spcPct val="100000"/>
              </a:lnSpc>
              <a:spcBef>
                <a:spcPts val="0"/>
              </a:spcBef>
              <a:spcAft>
                <a:spcPts val="1200"/>
              </a:spcAft>
              <a:defRPr/>
            </a:pPr>
            <a:r>
              <a:rPr lang="en-US" sz="2800" dirty="0"/>
              <a:t>Has indirect costs; never received a negotiated indirect cost rate</a:t>
            </a:r>
          </a:p>
          <a:p>
            <a:pPr lvl="1" fontAlgn="base">
              <a:lnSpc>
                <a:spcPct val="100000"/>
              </a:lnSpc>
              <a:spcBef>
                <a:spcPts val="0"/>
              </a:spcBef>
              <a:spcAft>
                <a:spcPts val="1200"/>
              </a:spcAft>
              <a:defRPr/>
            </a:pPr>
            <a:r>
              <a:rPr lang="en-US" sz="2800" dirty="0"/>
              <a:t>May charge 10% of modified total direct costs (MTDC) for an indefinite period</a:t>
            </a:r>
          </a:p>
          <a:p>
            <a:pPr>
              <a:lnSpc>
                <a:spcPct val="100000"/>
              </a:lnSpc>
              <a:spcBef>
                <a:spcPts val="0"/>
              </a:spcBef>
              <a:spcAft>
                <a:spcPts val="1200"/>
              </a:spcAft>
              <a:defRPr/>
            </a:pPr>
            <a:r>
              <a:rPr lang="en-US" dirty="0"/>
              <a:t>Non-eligible entity</a:t>
            </a:r>
          </a:p>
          <a:p>
            <a:pPr lvl="1" fontAlgn="base">
              <a:lnSpc>
                <a:spcPct val="100000"/>
              </a:lnSpc>
              <a:spcBef>
                <a:spcPts val="0"/>
              </a:spcBef>
              <a:spcAft>
                <a:spcPts val="1200"/>
              </a:spcAft>
              <a:defRPr/>
            </a:pPr>
            <a:r>
              <a:rPr lang="en-US" sz="2800" dirty="0"/>
              <a:t>Had a previously negotiated indirect cost rate or approved cost allocation plan</a:t>
            </a:r>
          </a:p>
          <a:p>
            <a:pPr lvl="1" fontAlgn="base">
              <a:lnSpc>
                <a:spcPct val="100000"/>
              </a:lnSpc>
              <a:spcBef>
                <a:spcPts val="0"/>
              </a:spcBef>
              <a:spcAft>
                <a:spcPts val="1200"/>
              </a:spcAft>
              <a:defRPr/>
            </a:pPr>
            <a:r>
              <a:rPr lang="en-US" sz="2800" dirty="0"/>
              <a:t>Governmental units with more than $35 million in direct Federal funding</a:t>
            </a:r>
          </a:p>
        </p:txBody>
      </p:sp>
      <p:sp>
        <p:nvSpPr>
          <p:cNvPr id="6" name="Slide Number Placeholder 5">
            <a:extLst>
              <a:ext uri="{FF2B5EF4-FFF2-40B4-BE49-F238E27FC236}">
                <a16:creationId xmlns:a16="http://schemas.microsoft.com/office/drawing/2014/main" id="{1A907ECC-A164-4B81-A95B-27D93DBFDC14}"/>
              </a:ext>
            </a:extLst>
          </p:cNvPr>
          <p:cNvSpPr>
            <a:spLocks noGrp="1"/>
          </p:cNvSpPr>
          <p:nvPr>
            <p:ph type="sldNum" sz="quarter" idx="12"/>
          </p:nvPr>
        </p:nvSpPr>
        <p:spPr/>
        <p:txBody>
          <a:bodyPr/>
          <a:lstStyle/>
          <a:p>
            <a:fld id="{AEF1280C-1E94-430E-A516-D051ECA45720}" type="slidenum">
              <a:rPr lang="en-US" smtClean="0"/>
              <a:t>51</a:t>
            </a:fld>
            <a:endParaRPr lang="en-US" dirty="0"/>
          </a:p>
        </p:txBody>
      </p:sp>
    </p:spTree>
    <p:custDataLst>
      <p:tags r:id="rId1"/>
    </p:custDataLst>
    <p:extLst>
      <p:ext uri="{BB962C8B-B14F-4D97-AF65-F5344CB8AC3E}">
        <p14:creationId xmlns:p14="http://schemas.microsoft.com/office/powerpoint/2010/main" val="123770664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BA24C14-AFAC-44E6-A378-376D089385E3}"/>
              </a:ext>
            </a:extLst>
          </p:cNvPr>
          <p:cNvSpPr>
            <a:spLocks noGrp="1"/>
          </p:cNvSpPr>
          <p:nvPr>
            <p:ph type="title"/>
          </p:nvPr>
        </p:nvSpPr>
        <p:spPr/>
        <p:txBody>
          <a:bodyPr/>
          <a:lstStyle/>
          <a:p>
            <a:r>
              <a:rPr lang="en-US" dirty="0">
                <a:cs typeface="Arial" charset="0"/>
              </a:rPr>
              <a:t>Modified Total Direct Costs</a:t>
            </a:r>
            <a:endParaRPr lang="en-US" dirty="0"/>
          </a:p>
        </p:txBody>
      </p:sp>
      <p:sp>
        <p:nvSpPr>
          <p:cNvPr id="117763" name="Text Placeholder 1"/>
          <p:cNvSpPr>
            <a:spLocks noGrp="1"/>
          </p:cNvSpPr>
          <p:nvPr>
            <p:ph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marL="0" indent="0">
              <a:buNone/>
              <a:defRPr/>
            </a:pPr>
            <a:r>
              <a:rPr lang="en-US" sz="2600" dirty="0"/>
              <a:t>Modified Total Direct Costs (MTDC)</a:t>
            </a:r>
            <a:endParaRPr lang="en-US" altLang="en-US" sz="2600" dirty="0"/>
          </a:p>
          <a:p>
            <a:pPr>
              <a:defRPr/>
            </a:pPr>
            <a:r>
              <a:rPr lang="en-US" sz="2600" dirty="0"/>
              <a:t>Actual salaries, wages, fringe benefits, materials and supplies, services, travel; subawards up to the first $25,000 of each subaward</a:t>
            </a:r>
          </a:p>
          <a:p>
            <a:pPr marL="0" indent="0">
              <a:lnSpc>
                <a:spcPct val="105000"/>
              </a:lnSpc>
              <a:buNone/>
              <a:defRPr/>
            </a:pPr>
            <a:r>
              <a:rPr lang="en-US" sz="2600" dirty="0"/>
              <a:t>MTDC Exclusions</a:t>
            </a:r>
            <a:endParaRPr lang="en-US" altLang="en-US" sz="2600" dirty="0"/>
          </a:p>
          <a:p>
            <a:pPr>
              <a:defRPr/>
            </a:pPr>
            <a:r>
              <a:rPr lang="en-US" sz="2600" dirty="0"/>
              <a:t>Equipment, capital expenditures, patient care, rental costs, tuition and participant support costs</a:t>
            </a:r>
          </a:p>
          <a:p>
            <a:pPr>
              <a:defRPr/>
            </a:pPr>
            <a:r>
              <a:rPr lang="en-US" sz="2600" dirty="0"/>
              <a:t>Portion of each subaward in excess of $25,000</a:t>
            </a:r>
          </a:p>
          <a:p>
            <a:pPr>
              <a:defRPr/>
            </a:pPr>
            <a:r>
              <a:rPr lang="en-US" sz="2600" dirty="0"/>
              <a:t>Other items may be excluded by Federal cognizant agency</a:t>
            </a:r>
            <a:endParaRPr lang="en-US" dirty="0">
              <a:cs typeface="Arial" charset="0"/>
            </a:endParaRPr>
          </a:p>
        </p:txBody>
      </p:sp>
      <p:sp>
        <p:nvSpPr>
          <p:cNvPr id="9" name="Slide Number Placeholder 8">
            <a:extLst>
              <a:ext uri="{FF2B5EF4-FFF2-40B4-BE49-F238E27FC236}">
                <a16:creationId xmlns:a16="http://schemas.microsoft.com/office/drawing/2014/main" id="{9F97C07F-5713-486C-9AFB-C7D3894346BA}"/>
              </a:ext>
            </a:extLst>
          </p:cNvPr>
          <p:cNvSpPr>
            <a:spLocks noGrp="1"/>
          </p:cNvSpPr>
          <p:nvPr>
            <p:ph type="sldNum" sz="quarter" idx="12"/>
          </p:nvPr>
        </p:nvSpPr>
        <p:spPr/>
        <p:txBody>
          <a:bodyPr/>
          <a:lstStyle/>
          <a:p>
            <a:fld id="{AEF1280C-1E94-430E-A516-D051ECA45720}" type="slidenum">
              <a:rPr lang="en-US" smtClean="0"/>
              <a:t>52</a:t>
            </a:fld>
            <a:endParaRPr lang="en-US" dirty="0"/>
          </a:p>
        </p:txBody>
      </p:sp>
    </p:spTree>
    <p:custDataLst>
      <p:tags r:id="rId1"/>
    </p:custDataLst>
    <p:extLst>
      <p:ext uri="{BB962C8B-B14F-4D97-AF65-F5344CB8AC3E}">
        <p14:creationId xmlns:p14="http://schemas.microsoft.com/office/powerpoint/2010/main" val="319856392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2C19C-26A2-4404-9CE6-198EF7A3D2F8}"/>
              </a:ext>
            </a:extLst>
          </p:cNvPr>
          <p:cNvSpPr>
            <a:spLocks noGrp="1"/>
          </p:cNvSpPr>
          <p:nvPr>
            <p:ph type="title"/>
          </p:nvPr>
        </p:nvSpPr>
        <p:spPr/>
        <p:txBody>
          <a:bodyPr/>
          <a:lstStyle/>
          <a:p>
            <a:r>
              <a:rPr lang="en-US" dirty="0">
                <a:cs typeface="Arial" charset="0"/>
              </a:rPr>
              <a:t>De Minimis Rate Applied</a:t>
            </a:r>
            <a:endParaRPr lang="en-US" dirty="0"/>
          </a:p>
        </p:txBody>
      </p:sp>
      <p:pic>
        <p:nvPicPr>
          <p:cNvPr id="3" name="Content Placeholder 2" descr="sample table showing De Minimis rate applied"/>
          <p:cNvPicPr>
            <a:picLocks noGrp="1" noChangeAspect="1"/>
          </p:cNvPicPr>
          <p:nvPr>
            <p:ph idx="1"/>
          </p:nvPr>
        </p:nvPicPr>
        <p:blipFill>
          <a:blip r:embed="rId4"/>
          <a:stretch>
            <a:fillRect/>
          </a:stretch>
        </p:blipFill>
        <p:spPr>
          <a:xfrm>
            <a:off x="2538804" y="1311443"/>
            <a:ext cx="7449913" cy="4765650"/>
          </a:xfrm>
          <a:prstGeom prst="rect">
            <a:avLst/>
          </a:prstGeom>
        </p:spPr>
      </p:pic>
      <p:sp>
        <p:nvSpPr>
          <p:cNvPr id="4" name="Slide Number Placeholder 3">
            <a:extLst>
              <a:ext uri="{FF2B5EF4-FFF2-40B4-BE49-F238E27FC236}">
                <a16:creationId xmlns:a16="http://schemas.microsoft.com/office/drawing/2014/main" id="{645B6536-9521-4388-A9E7-1AD56C15CA58}"/>
              </a:ext>
            </a:extLst>
          </p:cNvPr>
          <p:cNvSpPr>
            <a:spLocks noGrp="1"/>
          </p:cNvSpPr>
          <p:nvPr>
            <p:ph type="sldNum" sz="quarter" idx="12"/>
          </p:nvPr>
        </p:nvSpPr>
        <p:spPr/>
        <p:txBody>
          <a:bodyPr/>
          <a:lstStyle/>
          <a:p>
            <a:fld id="{AEF1280C-1E94-430E-A516-D051ECA45720}" type="slidenum">
              <a:rPr lang="en-US" smtClean="0"/>
              <a:t>53</a:t>
            </a:fld>
            <a:endParaRPr lang="en-US" dirty="0"/>
          </a:p>
        </p:txBody>
      </p:sp>
    </p:spTree>
    <p:custDataLst>
      <p:tags r:id="rId1"/>
    </p:custDataLst>
    <p:extLst>
      <p:ext uri="{BB962C8B-B14F-4D97-AF65-F5344CB8AC3E}">
        <p14:creationId xmlns:p14="http://schemas.microsoft.com/office/powerpoint/2010/main" val="394153914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7DA9BC7-FE71-4566-9ECA-544DC30DF05D}"/>
              </a:ext>
            </a:extLst>
          </p:cNvPr>
          <p:cNvSpPr>
            <a:spLocks noGrp="1"/>
          </p:cNvSpPr>
          <p:nvPr>
            <p:ph type="title"/>
          </p:nvPr>
        </p:nvSpPr>
        <p:spPr/>
        <p:txBody>
          <a:bodyPr/>
          <a:lstStyle/>
          <a:p>
            <a:r>
              <a:rPr lang="en-US" dirty="0"/>
              <a:t>Common Mistakes</a:t>
            </a:r>
          </a:p>
        </p:txBody>
      </p:sp>
      <p:sp>
        <p:nvSpPr>
          <p:cNvPr id="2" name="Content Placeholder 1"/>
          <p:cNvSpPr>
            <a:spLocks noGrp="1"/>
          </p:cNvSpPr>
          <p:nvPr>
            <p:ph idx="1"/>
          </p:nvPr>
        </p:nvSpPr>
        <p:spPr/>
        <p:txBody>
          <a:bodyPr>
            <a:normAutofit/>
          </a:bodyPr>
          <a:lstStyle/>
          <a:p>
            <a:pPr lvl="0">
              <a:lnSpc>
                <a:spcPct val="100000"/>
              </a:lnSpc>
            </a:pPr>
            <a:r>
              <a:rPr lang="en-US" dirty="0"/>
              <a:t>Unacceptable bases used to distribute costs</a:t>
            </a:r>
          </a:p>
          <a:p>
            <a:pPr lvl="0">
              <a:lnSpc>
                <a:spcPct val="100000"/>
              </a:lnSpc>
            </a:pPr>
            <a:r>
              <a:rPr lang="en-US" dirty="0"/>
              <a:t>Bases used do not best allocate cost based on benefits received</a:t>
            </a:r>
          </a:p>
          <a:p>
            <a:pPr lvl="0">
              <a:lnSpc>
                <a:spcPct val="100000"/>
              </a:lnSpc>
            </a:pPr>
            <a:r>
              <a:rPr lang="en-US" dirty="0"/>
              <a:t>Not having a cost allocation plan (CAP) or indirect cost rate (ICR)</a:t>
            </a:r>
          </a:p>
          <a:p>
            <a:pPr lvl="0">
              <a:lnSpc>
                <a:spcPct val="100000"/>
              </a:lnSpc>
            </a:pPr>
            <a:r>
              <a:rPr lang="en-US" dirty="0"/>
              <a:t>Not allocating costs in accordance with the CAP or ICR</a:t>
            </a:r>
          </a:p>
          <a:p>
            <a:pPr>
              <a:lnSpc>
                <a:spcPct val="100000"/>
              </a:lnSpc>
              <a:spcAft>
                <a:spcPts val="300"/>
              </a:spcAft>
            </a:pPr>
            <a:r>
              <a:rPr lang="en-US" dirty="0"/>
              <a:t>Non-grant activities not receiving their fair share of costs</a:t>
            </a:r>
          </a:p>
        </p:txBody>
      </p:sp>
      <p:sp>
        <p:nvSpPr>
          <p:cNvPr id="5" name="Slide Number Placeholder 4">
            <a:extLst>
              <a:ext uri="{FF2B5EF4-FFF2-40B4-BE49-F238E27FC236}">
                <a16:creationId xmlns:a16="http://schemas.microsoft.com/office/drawing/2014/main" id="{8AA6025C-4C63-4637-98C2-2A634546AE0F}"/>
              </a:ext>
            </a:extLst>
          </p:cNvPr>
          <p:cNvSpPr>
            <a:spLocks noGrp="1"/>
          </p:cNvSpPr>
          <p:nvPr>
            <p:ph type="sldNum" sz="quarter" idx="12"/>
          </p:nvPr>
        </p:nvSpPr>
        <p:spPr/>
        <p:txBody>
          <a:bodyPr/>
          <a:lstStyle/>
          <a:p>
            <a:fld id="{AEF1280C-1E94-430E-A516-D051ECA45720}" type="slidenum">
              <a:rPr lang="en-US" smtClean="0"/>
              <a:t>54</a:t>
            </a:fld>
            <a:endParaRPr lang="en-US" dirty="0"/>
          </a:p>
        </p:txBody>
      </p:sp>
    </p:spTree>
    <p:extLst>
      <p:ext uri="{BB962C8B-B14F-4D97-AF65-F5344CB8AC3E}">
        <p14:creationId xmlns:p14="http://schemas.microsoft.com/office/powerpoint/2010/main" val="269805066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7F662-2098-4018-BADD-43914C8D4C9A}"/>
              </a:ext>
            </a:extLst>
          </p:cNvPr>
          <p:cNvSpPr>
            <a:spLocks noGrp="1"/>
          </p:cNvSpPr>
          <p:nvPr>
            <p:ph type="title"/>
          </p:nvPr>
        </p:nvSpPr>
        <p:spPr/>
        <p:txBody>
          <a:bodyPr/>
          <a:lstStyle/>
          <a:p>
            <a:r>
              <a:rPr lang="en-US" dirty="0"/>
              <a:t>Module Review</a:t>
            </a:r>
          </a:p>
        </p:txBody>
      </p:sp>
      <p:sp>
        <p:nvSpPr>
          <p:cNvPr id="5" name="Content Placeholder 2">
            <a:extLst>
              <a:ext uri="{FF2B5EF4-FFF2-40B4-BE49-F238E27FC236}">
                <a16:creationId xmlns:a16="http://schemas.microsoft.com/office/drawing/2014/main" id="{A3F025FB-FD8A-4D65-846C-775753D3076B}"/>
              </a:ext>
            </a:extLst>
          </p:cNvPr>
          <p:cNvSpPr>
            <a:spLocks noGrp="1"/>
          </p:cNvSpPr>
          <p:nvPr>
            <p:ph idx="1"/>
          </p:nvPr>
        </p:nvSpPr>
        <p:spPr>
          <a:xfrm>
            <a:off x="518160" y="1708483"/>
            <a:ext cx="11155680" cy="4468479"/>
          </a:xfrm>
          <a:prstGeom prst="rect">
            <a:avLst/>
          </a:prstGeom>
        </p:spPr>
        <p:txBody>
          <a:bodyPr>
            <a:noAutofit/>
          </a:bodyPr>
          <a:lstStyle/>
          <a:p>
            <a:r>
              <a:rPr lang="en-US" sz="3200" dirty="0"/>
              <a:t>Cost Allocation</a:t>
            </a:r>
          </a:p>
          <a:p>
            <a:r>
              <a:rPr lang="en-US" sz="3200" dirty="0"/>
              <a:t>Indirect Costs</a:t>
            </a:r>
          </a:p>
          <a:p>
            <a:r>
              <a:rPr lang="en-US" sz="3200" dirty="0"/>
              <a:t>Cost Allocation Plans</a:t>
            </a:r>
          </a:p>
          <a:p>
            <a:r>
              <a:rPr lang="en-US" sz="3200" dirty="0"/>
              <a:t>De Minimis Rate</a:t>
            </a:r>
          </a:p>
        </p:txBody>
      </p:sp>
      <p:pic>
        <p:nvPicPr>
          <p:cNvPr id="5122" name="Picture 2" descr="blocks spelling Recap">
            <a:extLst>
              <a:ext uri="{FF2B5EF4-FFF2-40B4-BE49-F238E27FC236}">
                <a16:creationId xmlns:a16="http://schemas.microsoft.com/office/drawing/2014/main" id="{CA290B0B-FAD0-4033-B1C6-36F01A6F7D7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547387" y="1800581"/>
            <a:ext cx="4882817" cy="32568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225ECC6E-EFB3-43A1-A855-4CC0AF5E83AA}"/>
              </a:ext>
            </a:extLst>
          </p:cNvPr>
          <p:cNvSpPr>
            <a:spLocks noGrp="1"/>
          </p:cNvSpPr>
          <p:nvPr>
            <p:ph type="sldNum" sz="quarter" idx="12"/>
          </p:nvPr>
        </p:nvSpPr>
        <p:spPr/>
        <p:txBody>
          <a:bodyPr/>
          <a:lstStyle/>
          <a:p>
            <a:fld id="{AEF1280C-1E94-430E-A516-D051ECA45720}" type="slidenum">
              <a:rPr lang="en-US" smtClean="0"/>
              <a:t>55</a:t>
            </a:fld>
            <a:endParaRPr lang="en-US" dirty="0"/>
          </a:p>
        </p:txBody>
      </p:sp>
    </p:spTree>
    <p:extLst>
      <p:ext uri="{BB962C8B-B14F-4D97-AF65-F5344CB8AC3E}">
        <p14:creationId xmlns:p14="http://schemas.microsoft.com/office/powerpoint/2010/main" val="11432222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D0F41-C295-4FF2-81FD-CF54120C2C42}"/>
              </a:ext>
            </a:extLst>
          </p:cNvPr>
          <p:cNvSpPr>
            <a:spLocks noGrp="1"/>
          </p:cNvSpPr>
          <p:nvPr>
            <p:ph type="title"/>
          </p:nvPr>
        </p:nvSpPr>
        <p:spPr/>
        <p:txBody>
          <a:bodyPr/>
          <a:lstStyle/>
          <a:p>
            <a:r>
              <a:rPr lang="en-US" dirty="0"/>
              <a:t>Questions?</a:t>
            </a:r>
          </a:p>
        </p:txBody>
      </p:sp>
      <p:sp>
        <p:nvSpPr>
          <p:cNvPr id="3" name="Slide Number Placeholder 2">
            <a:extLst>
              <a:ext uri="{FF2B5EF4-FFF2-40B4-BE49-F238E27FC236}">
                <a16:creationId xmlns:a16="http://schemas.microsoft.com/office/drawing/2014/main" id="{EC55B11B-BAE8-492B-BD9A-24173AF8E7E9}"/>
              </a:ext>
            </a:extLst>
          </p:cNvPr>
          <p:cNvSpPr>
            <a:spLocks noGrp="1"/>
          </p:cNvSpPr>
          <p:nvPr>
            <p:ph type="sldNum" sz="quarter" idx="12"/>
          </p:nvPr>
        </p:nvSpPr>
        <p:spPr/>
        <p:txBody>
          <a:bodyPr/>
          <a:lstStyle/>
          <a:p>
            <a:fld id="{AEF1280C-1E94-430E-A516-D051ECA45720}" type="slidenum">
              <a:rPr lang="en-US" smtClean="0"/>
              <a:t>56</a:t>
            </a:fld>
            <a:endParaRPr lang="en-US" dirty="0"/>
          </a:p>
        </p:txBody>
      </p:sp>
    </p:spTree>
    <p:extLst>
      <p:ext uri="{BB962C8B-B14F-4D97-AF65-F5344CB8AC3E}">
        <p14:creationId xmlns:p14="http://schemas.microsoft.com/office/powerpoint/2010/main" val="158854024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9883A-08A0-4365-A6E1-64699A042A62}"/>
              </a:ext>
            </a:extLst>
          </p:cNvPr>
          <p:cNvSpPr>
            <a:spLocks noGrp="1"/>
          </p:cNvSpPr>
          <p:nvPr>
            <p:ph type="title"/>
          </p:nvPr>
        </p:nvSpPr>
        <p:spPr>
          <a:xfrm>
            <a:off x="757991" y="67579"/>
            <a:ext cx="11482137" cy="1108078"/>
          </a:xfrm>
        </p:spPr>
        <p:txBody>
          <a:bodyPr>
            <a:normAutofit/>
          </a:bodyPr>
          <a:lstStyle/>
          <a:p>
            <a:r>
              <a:rPr lang="en-US" sz="3100" dirty="0"/>
              <a:t>Core Monitoring Guide – Objective 3.g Cost Allocation/Indirect Costs</a:t>
            </a:r>
          </a:p>
        </p:txBody>
      </p:sp>
      <p:sp>
        <p:nvSpPr>
          <p:cNvPr id="3" name="Content Placeholder 2">
            <a:extLst>
              <a:ext uri="{FF2B5EF4-FFF2-40B4-BE49-F238E27FC236}">
                <a16:creationId xmlns:a16="http://schemas.microsoft.com/office/drawing/2014/main" id="{F94C6A7B-D755-47A4-B034-AE1303303399}"/>
              </a:ext>
            </a:extLst>
          </p:cNvPr>
          <p:cNvSpPr>
            <a:spLocks noGrp="1"/>
          </p:cNvSpPr>
          <p:nvPr>
            <p:ph idx="1"/>
          </p:nvPr>
        </p:nvSpPr>
        <p:spPr/>
        <p:txBody>
          <a:bodyPr>
            <a:normAutofit fontScale="92500"/>
          </a:bodyPr>
          <a:lstStyle/>
          <a:p>
            <a:r>
              <a:rPr lang="en-US" dirty="0"/>
              <a:t>Indicator 3.g.1: Cost Allocation Principles</a:t>
            </a:r>
          </a:p>
          <a:p>
            <a:pPr lvl="1"/>
            <a:r>
              <a:rPr lang="en-US" dirty="0"/>
              <a:t>Does the grant recipient have written policies and procedures for distributing program costs, staff time, and general administrative costs among funding streams, programs, etc.?</a:t>
            </a:r>
          </a:p>
          <a:p>
            <a:r>
              <a:rPr lang="en-US" dirty="0"/>
              <a:t>Indicator 3.g.2: Cost Allocation Plan</a:t>
            </a:r>
          </a:p>
          <a:p>
            <a:pPr lvl="1"/>
            <a:r>
              <a:rPr lang="en-US" dirty="0"/>
              <a:t>Does the grant recipient have an approved CAP? Is it the authorized party to that CAP?</a:t>
            </a:r>
          </a:p>
          <a:p>
            <a:r>
              <a:rPr lang="en-US" dirty="0"/>
              <a:t>Indicator 3.g.3: NICRA</a:t>
            </a:r>
          </a:p>
          <a:p>
            <a:pPr lvl="1"/>
            <a:r>
              <a:rPr lang="en-US" dirty="0"/>
              <a:t>Does the grant recipient have an approved rate specific to its organization?</a:t>
            </a:r>
          </a:p>
          <a:p>
            <a:r>
              <a:rPr lang="en-US" dirty="0"/>
              <a:t>Indicator 3.g.4: De Minimis</a:t>
            </a:r>
          </a:p>
          <a:p>
            <a:pPr lvl="1"/>
            <a:r>
              <a:rPr lang="en-US" dirty="0"/>
              <a:t>Did the grant recipient correctly calculate the MTDC? Did the grant recipient correctly apply ten percent to the MTC base?</a:t>
            </a:r>
          </a:p>
          <a:p>
            <a:endParaRPr lang="en-US" sz="2200" dirty="0"/>
          </a:p>
        </p:txBody>
      </p:sp>
      <p:sp>
        <p:nvSpPr>
          <p:cNvPr id="4" name="Slide Number Placeholder 3">
            <a:extLst>
              <a:ext uri="{FF2B5EF4-FFF2-40B4-BE49-F238E27FC236}">
                <a16:creationId xmlns:a16="http://schemas.microsoft.com/office/drawing/2014/main" id="{2D822B02-0AD4-420B-AC67-4952A8D7AF35}"/>
              </a:ext>
            </a:extLst>
          </p:cNvPr>
          <p:cNvSpPr>
            <a:spLocks noGrp="1"/>
          </p:cNvSpPr>
          <p:nvPr>
            <p:ph type="sldNum" sz="quarter" idx="12"/>
          </p:nvPr>
        </p:nvSpPr>
        <p:spPr/>
        <p:txBody>
          <a:bodyPr/>
          <a:lstStyle/>
          <a:p>
            <a:fld id="{AEF1280C-1E94-430E-A516-D051ECA45720}" type="slidenum">
              <a:rPr lang="en-US" smtClean="0"/>
              <a:t>57</a:t>
            </a:fld>
            <a:endParaRPr lang="en-US" dirty="0"/>
          </a:p>
        </p:txBody>
      </p:sp>
    </p:spTree>
    <p:extLst>
      <p:ext uri="{BB962C8B-B14F-4D97-AF65-F5344CB8AC3E}">
        <p14:creationId xmlns:p14="http://schemas.microsoft.com/office/powerpoint/2010/main" val="200910329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7E96D-08E7-4374-889D-7E9614DE3944}"/>
              </a:ext>
            </a:extLst>
          </p:cNvPr>
          <p:cNvSpPr>
            <a:spLocks noGrp="1"/>
          </p:cNvSpPr>
          <p:nvPr>
            <p:ph type="title"/>
          </p:nvPr>
        </p:nvSpPr>
        <p:spPr/>
        <p:txBody>
          <a:bodyPr/>
          <a:lstStyle/>
          <a:p>
            <a:r>
              <a:rPr lang="en-US" dirty="0"/>
              <a:t>SMART Checklist</a:t>
            </a:r>
            <a:endParaRPr lang="en-US" i="1" dirty="0"/>
          </a:p>
        </p:txBody>
      </p:sp>
      <p:sp>
        <p:nvSpPr>
          <p:cNvPr id="3" name="Content Placeholder 2">
            <a:extLst>
              <a:ext uri="{FF2B5EF4-FFF2-40B4-BE49-F238E27FC236}">
                <a16:creationId xmlns:a16="http://schemas.microsoft.com/office/drawing/2014/main" id="{2833021B-1F8A-4124-BF7B-572729D9F2C8}"/>
              </a:ext>
            </a:extLst>
          </p:cNvPr>
          <p:cNvSpPr>
            <a:spLocks noGrp="1"/>
          </p:cNvSpPr>
          <p:nvPr>
            <p:ph idx="1"/>
          </p:nvPr>
        </p:nvSpPr>
        <p:spPr/>
        <p:txBody>
          <a:bodyPr>
            <a:normAutofit/>
          </a:bodyPr>
          <a:lstStyle/>
          <a:p>
            <a:r>
              <a:rPr lang="en-US" sz="3200" dirty="0"/>
              <a:t>Cost Allocation Plans and Indirect Costs</a:t>
            </a:r>
          </a:p>
          <a:p>
            <a:pPr lvl="1">
              <a:buClr>
                <a:schemeClr val="accent2"/>
              </a:buClr>
              <a:buFont typeface="Wingdings" panose="05000000000000000000" pitchFamily="2" charset="2"/>
              <a:buChar char="q"/>
            </a:pPr>
            <a:r>
              <a:rPr lang="en-US" dirty="0"/>
              <a:t>Update policies to require written evidence of costs being allocated to the grant are allowable, being treated consistently over time and within the accounting system, are necessary, reasonable, and allocated to the grant based on benefit received. [</a:t>
            </a:r>
            <a:r>
              <a:rPr lang="en-US" dirty="0">
                <a:hlinkClick r:id="rId3"/>
              </a:rPr>
              <a:t>2 CFR 200.403</a:t>
            </a:r>
            <a:r>
              <a:rPr lang="en-US" dirty="0"/>
              <a:t>]</a:t>
            </a:r>
          </a:p>
          <a:p>
            <a:pPr lvl="1">
              <a:buClr>
                <a:schemeClr val="accent2"/>
              </a:buClr>
              <a:buFont typeface="Wingdings" panose="05000000000000000000" pitchFamily="2" charset="2"/>
              <a:buChar char="q"/>
            </a:pPr>
            <a:r>
              <a:rPr lang="en-US" dirty="0"/>
              <a:t>Create or update policies on the allocation of indirect costs and shared direct costs where necessary and applicable.</a:t>
            </a:r>
          </a:p>
          <a:p>
            <a:pPr lvl="1">
              <a:buClr>
                <a:schemeClr val="accent2"/>
              </a:buClr>
              <a:buFont typeface="Wingdings" panose="05000000000000000000" pitchFamily="2" charset="2"/>
              <a:buChar char="q"/>
            </a:pPr>
            <a:r>
              <a:rPr lang="en-US" dirty="0"/>
              <a:t>Develop or update policies to ensure that a indirect cost proposal or CAP used for  distributing indirect costs contains the elements required in the Uniform Guidance. </a:t>
            </a:r>
          </a:p>
        </p:txBody>
      </p:sp>
      <p:sp>
        <p:nvSpPr>
          <p:cNvPr id="4" name="Slide Number Placeholder 3">
            <a:extLst>
              <a:ext uri="{FF2B5EF4-FFF2-40B4-BE49-F238E27FC236}">
                <a16:creationId xmlns:a16="http://schemas.microsoft.com/office/drawing/2014/main" id="{41F36DC7-6204-4C97-972F-064830A1A110}"/>
              </a:ext>
            </a:extLst>
          </p:cNvPr>
          <p:cNvSpPr>
            <a:spLocks noGrp="1"/>
          </p:cNvSpPr>
          <p:nvPr>
            <p:ph type="sldNum" sz="quarter" idx="12"/>
          </p:nvPr>
        </p:nvSpPr>
        <p:spPr/>
        <p:txBody>
          <a:bodyPr/>
          <a:lstStyle/>
          <a:p>
            <a:fld id="{AEF1280C-1E94-430E-A516-D051ECA45720}" type="slidenum">
              <a:rPr lang="en-US" smtClean="0"/>
              <a:t>58</a:t>
            </a:fld>
            <a:endParaRPr lang="en-US" dirty="0"/>
          </a:p>
        </p:txBody>
      </p:sp>
    </p:spTree>
    <p:extLst>
      <p:ext uri="{BB962C8B-B14F-4D97-AF65-F5344CB8AC3E}">
        <p14:creationId xmlns:p14="http://schemas.microsoft.com/office/powerpoint/2010/main" val="193258611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E1575-2271-4A7B-968F-1B48A5E49ADA}"/>
              </a:ext>
            </a:extLst>
          </p:cNvPr>
          <p:cNvSpPr>
            <a:spLocks noGrp="1"/>
          </p:cNvSpPr>
          <p:nvPr>
            <p:ph type="title"/>
          </p:nvPr>
        </p:nvSpPr>
        <p:spPr/>
        <p:txBody>
          <a:bodyPr/>
          <a:lstStyle/>
          <a:p>
            <a:r>
              <a:rPr lang="en-US" dirty="0"/>
              <a:t>SMART Checklist (cont.)</a:t>
            </a:r>
          </a:p>
        </p:txBody>
      </p:sp>
      <p:sp>
        <p:nvSpPr>
          <p:cNvPr id="3" name="Content Placeholder 2">
            <a:extLst>
              <a:ext uri="{FF2B5EF4-FFF2-40B4-BE49-F238E27FC236}">
                <a16:creationId xmlns:a16="http://schemas.microsoft.com/office/drawing/2014/main" id="{5C98D13A-DFEA-4355-BCD3-754BF127ABEF}"/>
              </a:ext>
            </a:extLst>
          </p:cNvPr>
          <p:cNvSpPr>
            <a:spLocks noGrp="1"/>
          </p:cNvSpPr>
          <p:nvPr>
            <p:ph idx="1"/>
          </p:nvPr>
        </p:nvSpPr>
        <p:spPr>
          <a:xfrm>
            <a:off x="481560" y="1450963"/>
            <a:ext cx="10699282" cy="4756184"/>
          </a:xfrm>
        </p:spPr>
        <p:txBody>
          <a:bodyPr>
            <a:normAutofit/>
          </a:bodyPr>
          <a:lstStyle/>
          <a:p>
            <a:pPr lvl="1">
              <a:buClr>
                <a:schemeClr val="accent2"/>
              </a:buClr>
              <a:buFont typeface="Wingdings" panose="05000000000000000000" pitchFamily="2" charset="2"/>
              <a:buChar char="q"/>
            </a:pPr>
            <a:r>
              <a:rPr lang="en-US" dirty="0"/>
              <a:t>Install a process to evaluate and update the distribution bases and cost allocation methodologies to ensure that shared costs are allocated to programs or activities on an equitable or proportionate share.</a:t>
            </a:r>
          </a:p>
          <a:p>
            <a:pPr lvl="1">
              <a:buClr>
                <a:schemeClr val="accent2"/>
              </a:buClr>
              <a:buFont typeface="Wingdings" panose="05000000000000000000" pitchFamily="2" charset="2"/>
              <a:buChar char="q"/>
            </a:pPr>
            <a:r>
              <a:rPr lang="en-US" dirty="0"/>
              <a:t>Update or create a policy to obtain the approval by the Federal cognizant agency or the PTE for the allocation of indirect costs or accept a subrecipients Federally approved indirect cost rate, or negotiated and approve a rate for subrecipients without a Federally approved rate.</a:t>
            </a:r>
          </a:p>
          <a:p>
            <a:pPr lvl="1">
              <a:buClr>
                <a:schemeClr val="accent2"/>
              </a:buClr>
              <a:buFont typeface="Wingdings" panose="05000000000000000000" pitchFamily="2" charset="2"/>
              <a:buChar char="q"/>
            </a:pPr>
            <a:r>
              <a:rPr lang="en-US" dirty="0"/>
              <a:t>Develop or update formalized policies to request and submit a de minimis ICR, if applicable, or determine a subrecipient’s eligibility for the de minimis, if applicable.</a:t>
            </a:r>
          </a:p>
        </p:txBody>
      </p:sp>
      <p:sp>
        <p:nvSpPr>
          <p:cNvPr id="4" name="Slide Number Placeholder 3">
            <a:extLst>
              <a:ext uri="{FF2B5EF4-FFF2-40B4-BE49-F238E27FC236}">
                <a16:creationId xmlns:a16="http://schemas.microsoft.com/office/drawing/2014/main" id="{AD7A960E-089A-46F5-88E6-4AAECF1E83F7}"/>
              </a:ext>
            </a:extLst>
          </p:cNvPr>
          <p:cNvSpPr>
            <a:spLocks noGrp="1"/>
          </p:cNvSpPr>
          <p:nvPr>
            <p:ph type="sldNum" sz="quarter" idx="12"/>
          </p:nvPr>
        </p:nvSpPr>
        <p:spPr/>
        <p:txBody>
          <a:bodyPr/>
          <a:lstStyle/>
          <a:p>
            <a:fld id="{AEF1280C-1E94-430E-A516-D051ECA45720}" type="slidenum">
              <a:rPr lang="en-US" smtClean="0"/>
              <a:t>59</a:t>
            </a:fld>
            <a:endParaRPr lang="en-US" dirty="0"/>
          </a:p>
        </p:txBody>
      </p:sp>
    </p:spTree>
    <p:extLst>
      <p:ext uri="{BB962C8B-B14F-4D97-AF65-F5344CB8AC3E}">
        <p14:creationId xmlns:p14="http://schemas.microsoft.com/office/powerpoint/2010/main" val="14333345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C53D1-91A2-4E46-B698-D5C2E08F41D8}"/>
              </a:ext>
            </a:extLst>
          </p:cNvPr>
          <p:cNvSpPr>
            <a:spLocks noGrp="1"/>
          </p:cNvSpPr>
          <p:nvPr>
            <p:ph type="title"/>
          </p:nvPr>
        </p:nvSpPr>
        <p:spPr/>
        <p:txBody>
          <a:bodyPr/>
          <a:lstStyle/>
          <a:p>
            <a:r>
              <a:rPr lang="en-US" dirty="0"/>
              <a:t>Uniform Guidance Requirements &amp; Definitions</a:t>
            </a:r>
          </a:p>
        </p:txBody>
      </p:sp>
      <p:sp>
        <p:nvSpPr>
          <p:cNvPr id="4" name="Slide Number Placeholder 3">
            <a:extLst>
              <a:ext uri="{FF2B5EF4-FFF2-40B4-BE49-F238E27FC236}">
                <a16:creationId xmlns:a16="http://schemas.microsoft.com/office/drawing/2014/main" id="{FB3B40DC-ACF8-411E-AD52-6078DC462DDC}"/>
              </a:ext>
            </a:extLst>
          </p:cNvPr>
          <p:cNvSpPr>
            <a:spLocks noGrp="1"/>
          </p:cNvSpPr>
          <p:nvPr>
            <p:ph type="sldNum" sz="quarter" idx="12"/>
          </p:nvPr>
        </p:nvSpPr>
        <p:spPr/>
        <p:txBody>
          <a:bodyPr/>
          <a:lstStyle/>
          <a:p>
            <a:fld id="{AEF1280C-1E94-430E-A516-D051ECA45720}" type="slidenum">
              <a:rPr lang="en-US" smtClean="0"/>
              <a:pPr/>
              <a:t>6</a:t>
            </a:fld>
            <a:endParaRPr lang="en-US" dirty="0"/>
          </a:p>
        </p:txBody>
      </p:sp>
    </p:spTree>
    <p:extLst>
      <p:ext uri="{BB962C8B-B14F-4D97-AF65-F5344CB8AC3E}">
        <p14:creationId xmlns:p14="http://schemas.microsoft.com/office/powerpoint/2010/main" val="424251353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4A7CC-C136-4C18-8202-EE8B70A24F46}"/>
              </a:ext>
            </a:extLst>
          </p:cNvPr>
          <p:cNvSpPr>
            <a:spLocks noGrp="1"/>
          </p:cNvSpPr>
          <p:nvPr>
            <p:ph type="title"/>
          </p:nvPr>
        </p:nvSpPr>
        <p:spPr/>
        <p:txBody>
          <a:bodyPr/>
          <a:lstStyle/>
          <a:p>
            <a:r>
              <a:rPr lang="en-US" dirty="0"/>
              <a:t>ETA and Uniform Guidance Resources</a:t>
            </a:r>
          </a:p>
        </p:txBody>
      </p:sp>
      <p:sp>
        <p:nvSpPr>
          <p:cNvPr id="3" name="Content Placeholder 2">
            <a:extLst>
              <a:ext uri="{FF2B5EF4-FFF2-40B4-BE49-F238E27FC236}">
                <a16:creationId xmlns:a16="http://schemas.microsoft.com/office/drawing/2014/main" id="{8EADFD82-A110-4E3C-872B-8AC37F3256A1}"/>
              </a:ext>
            </a:extLst>
          </p:cNvPr>
          <p:cNvSpPr>
            <a:spLocks noGrp="1"/>
          </p:cNvSpPr>
          <p:nvPr>
            <p:ph sz="half" idx="1"/>
          </p:nvPr>
        </p:nvSpPr>
        <p:spPr/>
        <p:txBody>
          <a:bodyPr/>
          <a:lstStyle/>
          <a:p>
            <a:r>
              <a:rPr lang="en-US" sz="2400" dirty="0">
                <a:hlinkClick r:id="rId3"/>
              </a:rPr>
              <a:t>Core Monitoring Guide</a:t>
            </a:r>
            <a:endParaRPr lang="en-US" sz="2400" dirty="0"/>
          </a:p>
          <a:p>
            <a:pPr marL="747713" lvl="1" indent="-290513">
              <a:lnSpc>
                <a:spcPct val="95000"/>
              </a:lnSpc>
              <a:spcBef>
                <a:spcPts val="500"/>
              </a:spcBef>
              <a:buFont typeface="Arial" panose="020B0604020202020204" pitchFamily="34" charset="0"/>
              <a:buChar char="►"/>
            </a:pPr>
            <a:r>
              <a:rPr lang="en-US" sz="2000" i="0" dirty="0">
                <a:solidFill>
                  <a:schemeClr val="accent1">
                    <a:lumMod val="75000"/>
                  </a:schemeClr>
                </a:solidFill>
              </a:rPr>
              <a:t>Objective 3.g Cost Allocation Plans and Indirect Costs</a:t>
            </a:r>
          </a:p>
          <a:p>
            <a:r>
              <a:rPr lang="en-US" sz="2400" dirty="0">
                <a:hlinkClick r:id="rId4"/>
              </a:rPr>
              <a:t>Grant &amp; Financial Management Technical Assistance Guide </a:t>
            </a:r>
            <a:endParaRPr lang="en-US" sz="2400" dirty="0"/>
          </a:p>
          <a:p>
            <a:pPr marL="747713" lvl="1" indent="-290513">
              <a:lnSpc>
                <a:spcPct val="95000"/>
              </a:lnSpc>
              <a:spcBef>
                <a:spcPts val="500"/>
              </a:spcBef>
              <a:buFont typeface="Arial" panose="020B0604020202020204" pitchFamily="34" charset="0"/>
              <a:buChar char="►"/>
            </a:pPr>
            <a:r>
              <a:rPr lang="en-US" sz="2000" i="0" dirty="0">
                <a:solidFill>
                  <a:schemeClr val="accent1">
                    <a:lumMod val="75000"/>
                  </a:schemeClr>
                </a:solidFill>
              </a:rPr>
              <a:t>Chapter 10: Cost Allocation Plans</a:t>
            </a:r>
          </a:p>
          <a:p>
            <a:pPr marL="509588" lvl="1" indent="-144463">
              <a:buFont typeface="Arial" panose="020B0604020202020204" pitchFamily="34" charset="0"/>
              <a:buChar char="•"/>
            </a:pPr>
            <a:endParaRPr lang="en-US" sz="2000" dirty="0"/>
          </a:p>
          <a:p>
            <a:r>
              <a:rPr lang="en-US" sz="2400" dirty="0">
                <a:hlinkClick r:id="rId4"/>
              </a:rPr>
              <a:t>Funding for the One-Stop System Technical Assistance Guide</a:t>
            </a:r>
            <a:endParaRPr lang="en-US" sz="2400" dirty="0"/>
          </a:p>
          <a:p>
            <a:pPr marL="747713" lvl="1" indent="-290513">
              <a:lnSpc>
                <a:spcPct val="95000"/>
              </a:lnSpc>
              <a:spcBef>
                <a:spcPts val="500"/>
              </a:spcBef>
              <a:buFont typeface="Arial" panose="020B0604020202020204" pitchFamily="34" charset="0"/>
              <a:buChar char="►"/>
            </a:pPr>
            <a:r>
              <a:rPr lang="en-US" sz="2000" i="0" dirty="0">
                <a:solidFill>
                  <a:schemeClr val="accent1">
                    <a:lumMod val="75000"/>
                  </a:schemeClr>
                </a:solidFill>
              </a:rPr>
              <a:t>Chapter 5 Cost Allocation</a:t>
            </a:r>
          </a:p>
        </p:txBody>
      </p:sp>
      <p:sp>
        <p:nvSpPr>
          <p:cNvPr id="4" name="Content Placeholder 3">
            <a:extLst>
              <a:ext uri="{FF2B5EF4-FFF2-40B4-BE49-F238E27FC236}">
                <a16:creationId xmlns:a16="http://schemas.microsoft.com/office/drawing/2014/main" id="{442C815C-DA92-436C-B2C4-E14C88AAD515}"/>
              </a:ext>
            </a:extLst>
          </p:cNvPr>
          <p:cNvSpPr>
            <a:spLocks noGrp="1"/>
          </p:cNvSpPr>
          <p:nvPr>
            <p:ph sz="half" idx="2"/>
          </p:nvPr>
        </p:nvSpPr>
        <p:spPr/>
        <p:txBody>
          <a:bodyPr/>
          <a:lstStyle/>
          <a:p>
            <a:r>
              <a:rPr lang="en-US" sz="2400" dirty="0"/>
              <a:t>Uniform Administrative Requirements, Cost Principles, and Audit Requirements for Federal Awards </a:t>
            </a:r>
            <a:r>
              <a:rPr lang="en-US" sz="2400" dirty="0">
                <a:hlinkClick r:id="rId5"/>
              </a:rPr>
              <a:t>2 CFR Part 200</a:t>
            </a:r>
            <a:endParaRPr lang="en-US" sz="2400" dirty="0"/>
          </a:p>
          <a:p>
            <a:pPr marL="747713" lvl="1" indent="-290513">
              <a:lnSpc>
                <a:spcPct val="95000"/>
              </a:lnSpc>
              <a:spcBef>
                <a:spcPts val="500"/>
              </a:spcBef>
              <a:buFont typeface="Arial" panose="020B0604020202020204" pitchFamily="34" charset="0"/>
              <a:buChar char="►"/>
            </a:pPr>
            <a:r>
              <a:rPr lang="en-US" sz="2000" i="0" dirty="0">
                <a:solidFill>
                  <a:schemeClr val="accent1">
                    <a:lumMod val="75000"/>
                  </a:schemeClr>
                </a:solidFill>
              </a:rPr>
              <a:t>2 CFR 200.4</a:t>
            </a:r>
          </a:p>
          <a:p>
            <a:pPr marL="747713" lvl="1" indent="-290513">
              <a:lnSpc>
                <a:spcPct val="95000"/>
              </a:lnSpc>
              <a:spcBef>
                <a:spcPts val="500"/>
              </a:spcBef>
              <a:buFont typeface="Arial" panose="020B0604020202020204" pitchFamily="34" charset="0"/>
              <a:buChar char="►"/>
            </a:pPr>
            <a:r>
              <a:rPr lang="en-US" sz="2000" i="0" dirty="0">
                <a:solidFill>
                  <a:schemeClr val="accent1">
                    <a:lumMod val="75000"/>
                  </a:schemeClr>
                </a:solidFill>
              </a:rPr>
              <a:t>2 CFR 200.19 </a:t>
            </a:r>
          </a:p>
          <a:p>
            <a:pPr marL="747713" lvl="1" indent="-290513">
              <a:lnSpc>
                <a:spcPct val="95000"/>
              </a:lnSpc>
              <a:spcBef>
                <a:spcPts val="500"/>
              </a:spcBef>
              <a:buFont typeface="Arial" panose="020B0604020202020204" pitchFamily="34" charset="0"/>
              <a:buChar char="►"/>
            </a:pPr>
            <a:r>
              <a:rPr lang="en-US" sz="2000" i="0" dirty="0">
                <a:solidFill>
                  <a:schemeClr val="accent1">
                    <a:lumMod val="75000"/>
                  </a:schemeClr>
                </a:solidFill>
              </a:rPr>
              <a:t>2 CFR 200.28 </a:t>
            </a:r>
          </a:p>
          <a:p>
            <a:pPr marL="747713" lvl="1" indent="-290513">
              <a:lnSpc>
                <a:spcPct val="95000"/>
              </a:lnSpc>
              <a:spcBef>
                <a:spcPts val="500"/>
              </a:spcBef>
              <a:buFont typeface="Arial" panose="020B0604020202020204" pitchFamily="34" charset="0"/>
              <a:buChar char="►"/>
            </a:pPr>
            <a:r>
              <a:rPr lang="en-US" sz="2000" i="0" dirty="0">
                <a:solidFill>
                  <a:schemeClr val="accent1">
                    <a:lumMod val="75000"/>
                  </a:schemeClr>
                </a:solidFill>
              </a:rPr>
              <a:t>2 CFR 200.44 </a:t>
            </a:r>
          </a:p>
          <a:p>
            <a:pPr marL="747713" lvl="1" indent="-290513">
              <a:lnSpc>
                <a:spcPct val="95000"/>
              </a:lnSpc>
              <a:spcBef>
                <a:spcPts val="500"/>
              </a:spcBef>
              <a:buFont typeface="Arial" panose="020B0604020202020204" pitchFamily="34" charset="0"/>
              <a:buChar char="►"/>
            </a:pPr>
            <a:r>
              <a:rPr lang="en-US" sz="2000" i="0" dirty="0">
                <a:solidFill>
                  <a:schemeClr val="accent1">
                    <a:lumMod val="75000"/>
                  </a:schemeClr>
                </a:solidFill>
              </a:rPr>
              <a:t>2 CFR 200.56 </a:t>
            </a:r>
          </a:p>
          <a:p>
            <a:pPr marL="747713" lvl="1" indent="-290513">
              <a:lnSpc>
                <a:spcPct val="95000"/>
              </a:lnSpc>
              <a:spcBef>
                <a:spcPts val="500"/>
              </a:spcBef>
              <a:buFont typeface="Arial" panose="020B0604020202020204" pitchFamily="34" charset="0"/>
              <a:buChar char="►"/>
            </a:pPr>
            <a:r>
              <a:rPr lang="en-US" sz="2000" i="0" dirty="0">
                <a:solidFill>
                  <a:schemeClr val="accent1">
                    <a:lumMod val="75000"/>
                  </a:schemeClr>
                </a:solidFill>
              </a:rPr>
              <a:t>2 CFR 200.60 </a:t>
            </a:r>
          </a:p>
          <a:p>
            <a:pPr marL="747713" lvl="1" indent="-290513">
              <a:lnSpc>
                <a:spcPct val="95000"/>
              </a:lnSpc>
              <a:spcBef>
                <a:spcPts val="500"/>
              </a:spcBef>
              <a:buFont typeface="Arial" panose="020B0604020202020204" pitchFamily="34" charset="0"/>
              <a:buChar char="►"/>
            </a:pPr>
            <a:r>
              <a:rPr lang="en-US" sz="2000" i="0" dirty="0">
                <a:solidFill>
                  <a:schemeClr val="accent1">
                    <a:lumMod val="75000"/>
                  </a:schemeClr>
                </a:solidFill>
              </a:rPr>
              <a:t>2 CFR 200.306 </a:t>
            </a:r>
          </a:p>
          <a:p>
            <a:pPr marL="747713" lvl="1" indent="-290513">
              <a:lnSpc>
                <a:spcPct val="95000"/>
              </a:lnSpc>
              <a:spcBef>
                <a:spcPts val="500"/>
              </a:spcBef>
              <a:buFont typeface="Arial" panose="020B0604020202020204" pitchFamily="34" charset="0"/>
              <a:buChar char="►"/>
            </a:pPr>
            <a:r>
              <a:rPr lang="en-US" sz="2000" i="0" dirty="0">
                <a:solidFill>
                  <a:schemeClr val="accent1">
                    <a:lumMod val="75000"/>
                  </a:schemeClr>
                </a:solidFill>
              </a:rPr>
              <a:t>2 CFR 200.403</a:t>
            </a:r>
          </a:p>
          <a:p>
            <a:pPr marL="747713" lvl="1" indent="-290513">
              <a:lnSpc>
                <a:spcPct val="95000"/>
              </a:lnSpc>
              <a:spcBef>
                <a:spcPts val="500"/>
              </a:spcBef>
              <a:buFont typeface="Arial" panose="020B0604020202020204" pitchFamily="34" charset="0"/>
              <a:buChar char="►"/>
            </a:pPr>
            <a:r>
              <a:rPr lang="en-US" sz="2000" i="0" dirty="0">
                <a:solidFill>
                  <a:schemeClr val="accent1">
                    <a:lumMod val="75000"/>
                  </a:schemeClr>
                </a:solidFill>
              </a:rPr>
              <a:t>2 CFR 200.405 </a:t>
            </a:r>
          </a:p>
          <a:p>
            <a:pPr marL="747713" lvl="1" indent="-290513">
              <a:lnSpc>
                <a:spcPct val="95000"/>
              </a:lnSpc>
              <a:spcBef>
                <a:spcPts val="500"/>
              </a:spcBef>
              <a:buFont typeface="Arial" panose="020B0604020202020204" pitchFamily="34" charset="0"/>
              <a:buChar char="►"/>
            </a:pPr>
            <a:r>
              <a:rPr lang="en-US" sz="2000" i="0" dirty="0">
                <a:solidFill>
                  <a:schemeClr val="accent1">
                    <a:lumMod val="75000"/>
                  </a:schemeClr>
                </a:solidFill>
              </a:rPr>
              <a:t>2 CFR 200.413 </a:t>
            </a:r>
          </a:p>
        </p:txBody>
      </p:sp>
      <p:sp>
        <p:nvSpPr>
          <p:cNvPr id="5" name="Slide Number Placeholder 4">
            <a:extLst>
              <a:ext uri="{FF2B5EF4-FFF2-40B4-BE49-F238E27FC236}">
                <a16:creationId xmlns:a16="http://schemas.microsoft.com/office/drawing/2014/main" id="{151F0EAB-677E-4973-905C-0B9A79D2B4AE}"/>
              </a:ext>
            </a:extLst>
          </p:cNvPr>
          <p:cNvSpPr>
            <a:spLocks noGrp="1"/>
          </p:cNvSpPr>
          <p:nvPr>
            <p:ph type="sldNum" sz="quarter" idx="12"/>
          </p:nvPr>
        </p:nvSpPr>
        <p:spPr/>
        <p:txBody>
          <a:bodyPr/>
          <a:lstStyle/>
          <a:p>
            <a:fld id="{AEF1280C-1E94-430E-A516-D051ECA45720}" type="slidenum">
              <a:rPr lang="en-US" smtClean="0"/>
              <a:t>60</a:t>
            </a:fld>
            <a:endParaRPr lang="en-US" dirty="0"/>
          </a:p>
        </p:txBody>
      </p:sp>
    </p:spTree>
    <p:extLst>
      <p:ext uri="{BB962C8B-B14F-4D97-AF65-F5344CB8AC3E}">
        <p14:creationId xmlns:p14="http://schemas.microsoft.com/office/powerpoint/2010/main" val="25142632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67B77-03CB-42D5-9BCC-FB40172F6AC8}"/>
              </a:ext>
            </a:extLst>
          </p:cNvPr>
          <p:cNvSpPr>
            <a:spLocks noGrp="1"/>
          </p:cNvSpPr>
          <p:nvPr>
            <p:ph type="title"/>
          </p:nvPr>
        </p:nvSpPr>
        <p:spPr/>
        <p:txBody>
          <a:bodyPr/>
          <a:lstStyle/>
          <a:p>
            <a:r>
              <a:rPr lang="en-US" dirty="0"/>
              <a:t>Web Resources</a:t>
            </a:r>
          </a:p>
        </p:txBody>
      </p:sp>
      <p:sp>
        <p:nvSpPr>
          <p:cNvPr id="3" name="Content Placeholder 2">
            <a:extLst>
              <a:ext uri="{FF2B5EF4-FFF2-40B4-BE49-F238E27FC236}">
                <a16:creationId xmlns:a16="http://schemas.microsoft.com/office/drawing/2014/main" id="{FE13FB05-0003-4BBB-AF1A-602CD8183340}"/>
              </a:ext>
            </a:extLst>
          </p:cNvPr>
          <p:cNvSpPr>
            <a:spLocks noGrp="1"/>
          </p:cNvSpPr>
          <p:nvPr>
            <p:ph sz="half" idx="1"/>
          </p:nvPr>
        </p:nvSpPr>
        <p:spPr>
          <a:xfrm>
            <a:off x="380998" y="1407886"/>
            <a:ext cx="5666881" cy="4672878"/>
          </a:xfrm>
        </p:spPr>
        <p:txBody>
          <a:bodyPr/>
          <a:lstStyle/>
          <a:p>
            <a:r>
              <a:rPr lang="en-US" sz="2400" dirty="0"/>
              <a:t>What is the best way to find your local American Job Center (AJC)?</a:t>
            </a:r>
          </a:p>
          <a:p>
            <a:pPr marL="746125" lvl="1" indent="-285750">
              <a:buFont typeface="Arial" panose="020B0604020202020204" pitchFamily="34" charset="0"/>
              <a:buChar char="►"/>
            </a:pPr>
            <a:r>
              <a:rPr lang="en-US" sz="2000" i="0" dirty="0">
                <a:solidFill>
                  <a:schemeClr val="accent1">
                    <a:lumMod val="75000"/>
                  </a:schemeClr>
                </a:solidFill>
              </a:rPr>
              <a:t>See DOL’s </a:t>
            </a:r>
            <a:r>
              <a:rPr lang="en-US" sz="2000" i="0" dirty="0">
                <a:solidFill>
                  <a:schemeClr val="accent5"/>
                </a:solidFill>
                <a:hlinkClick r:id="rId3">
                  <a:extLst>
                    <a:ext uri="{A12FA001-AC4F-418D-AE19-62706E023703}">
                      <ahyp:hlinkClr xmlns:ahyp="http://schemas.microsoft.com/office/drawing/2018/hyperlinkcolor" val="tx"/>
                    </a:ext>
                  </a:extLst>
                </a:hlinkClick>
              </a:rPr>
              <a:t>Service Locator</a:t>
            </a:r>
            <a:endParaRPr lang="en-US" sz="2000" i="0" dirty="0">
              <a:solidFill>
                <a:schemeClr val="accent5"/>
              </a:solidFill>
            </a:endParaRPr>
          </a:p>
          <a:p>
            <a:r>
              <a:rPr lang="en-US" sz="2400" dirty="0"/>
              <a:t>Want More Information?</a:t>
            </a:r>
          </a:p>
          <a:p>
            <a:pPr marL="747713" lvl="1" indent="-290513">
              <a:lnSpc>
                <a:spcPct val="95000"/>
              </a:lnSpc>
              <a:spcBef>
                <a:spcPts val="500"/>
              </a:spcBef>
              <a:buFont typeface="Arial" panose="020B0604020202020204" pitchFamily="34" charset="0"/>
              <a:buChar char="►"/>
            </a:pPr>
            <a:r>
              <a:rPr lang="en-US" sz="2000" i="0" dirty="0">
                <a:solidFill>
                  <a:schemeClr val="accent5"/>
                </a:solidFill>
                <a:hlinkClick r:id="rId4">
                  <a:extLst>
                    <a:ext uri="{A12FA001-AC4F-418D-AE19-62706E023703}">
                      <ahyp:hlinkClr xmlns:ahyp="http://schemas.microsoft.com/office/drawing/2018/hyperlinkcolor" val="tx"/>
                    </a:ext>
                  </a:extLst>
                </a:hlinkClick>
              </a:rPr>
              <a:t>DOLETA.gov/Grants</a:t>
            </a:r>
            <a:endParaRPr lang="en-US" sz="2000" i="0" dirty="0">
              <a:solidFill>
                <a:schemeClr val="accent5"/>
              </a:solidFill>
            </a:endParaRPr>
          </a:p>
          <a:p>
            <a:pPr marL="914400" lvl="2" indent="-174625">
              <a:buFont typeface="Arial" panose="020B0604020202020204" pitchFamily="34" charset="0"/>
              <a:buChar char="•"/>
            </a:pPr>
            <a:r>
              <a:rPr lang="en-US" sz="2000" i="1" u="none" dirty="0">
                <a:solidFill>
                  <a:schemeClr val="tx1">
                    <a:lumMod val="75000"/>
                    <a:lumOff val="25000"/>
                  </a:schemeClr>
                </a:solidFill>
              </a:rPr>
              <a:t>Funding Opportunities</a:t>
            </a:r>
          </a:p>
          <a:p>
            <a:pPr marL="914400" lvl="2" indent="-174625">
              <a:buFont typeface="Arial" panose="020B0604020202020204" pitchFamily="34" charset="0"/>
              <a:buChar char="•"/>
            </a:pPr>
            <a:r>
              <a:rPr lang="en-US" sz="2000" i="1" u="none" dirty="0">
                <a:solidFill>
                  <a:schemeClr val="tx1">
                    <a:lumMod val="75000"/>
                    <a:lumOff val="25000"/>
                  </a:schemeClr>
                </a:solidFill>
              </a:rPr>
              <a:t>How to Apply</a:t>
            </a:r>
          </a:p>
          <a:p>
            <a:pPr marL="914400" lvl="2" indent="-174625">
              <a:buFont typeface="Arial" panose="020B0604020202020204" pitchFamily="34" charset="0"/>
              <a:buChar char="•"/>
            </a:pPr>
            <a:r>
              <a:rPr lang="en-US" sz="2000" i="1" u="none" dirty="0">
                <a:solidFill>
                  <a:schemeClr val="tx1">
                    <a:lumMod val="75000"/>
                    <a:lumOff val="25000"/>
                  </a:schemeClr>
                </a:solidFill>
              </a:rPr>
              <a:t>Manage Your Awarded Grant</a:t>
            </a:r>
          </a:p>
          <a:p>
            <a:pPr marL="914400" lvl="2" indent="-174625">
              <a:buFont typeface="Arial" panose="020B0604020202020204" pitchFamily="34" charset="0"/>
              <a:buChar char="•"/>
            </a:pPr>
            <a:r>
              <a:rPr lang="en-US" sz="2000" i="1" u="none" dirty="0">
                <a:solidFill>
                  <a:schemeClr val="tx1">
                    <a:lumMod val="75000"/>
                    <a:lumOff val="25000"/>
                  </a:schemeClr>
                </a:solidFill>
              </a:rPr>
              <a:t>Resources and Information</a:t>
            </a:r>
          </a:p>
          <a:p>
            <a:pPr marL="1149350" lvl="3" indent="-233363">
              <a:spcBef>
                <a:spcPts val="0"/>
              </a:spcBef>
              <a:buFont typeface="Wingdings" panose="05000000000000000000" pitchFamily="2" charset="2"/>
              <a:buChar char="§"/>
            </a:pPr>
            <a:r>
              <a:rPr lang="en-US" sz="2000" i="1" dirty="0">
                <a:solidFill>
                  <a:schemeClr val="tx1">
                    <a:lumMod val="75000"/>
                    <a:lumOff val="25000"/>
                  </a:schemeClr>
                </a:solidFill>
              </a:rPr>
              <a:t>ETA Grantee Handbook</a:t>
            </a:r>
          </a:p>
          <a:p>
            <a:pPr marL="1149350" lvl="3" indent="-233363">
              <a:spcBef>
                <a:spcPts val="0"/>
              </a:spcBef>
              <a:buFont typeface="Wingdings" panose="05000000000000000000" pitchFamily="2" charset="2"/>
              <a:buChar char="§"/>
            </a:pPr>
            <a:r>
              <a:rPr lang="en-US" sz="2000" i="1" dirty="0">
                <a:solidFill>
                  <a:schemeClr val="tx1">
                    <a:lumMod val="75000"/>
                    <a:lumOff val="25000"/>
                  </a:schemeClr>
                </a:solidFill>
              </a:rPr>
              <a:t>Annual Grant Terms Template</a:t>
            </a:r>
          </a:p>
          <a:p>
            <a:pPr marL="1149350" lvl="3" indent="-233363">
              <a:spcBef>
                <a:spcPts val="0"/>
              </a:spcBef>
              <a:buFont typeface="Wingdings" panose="05000000000000000000" pitchFamily="2" charset="2"/>
              <a:buChar char="§"/>
            </a:pPr>
            <a:r>
              <a:rPr lang="en-US" sz="2000" i="1" dirty="0">
                <a:solidFill>
                  <a:schemeClr val="tx1">
                    <a:lumMod val="75000"/>
                    <a:lumOff val="25000"/>
                  </a:schemeClr>
                </a:solidFill>
              </a:rPr>
              <a:t>Core Monitoring Guide</a:t>
            </a:r>
          </a:p>
          <a:p>
            <a:pPr marL="1149350" lvl="3" indent="-233363">
              <a:spcBef>
                <a:spcPts val="0"/>
              </a:spcBef>
              <a:buFont typeface="Wingdings" panose="05000000000000000000" pitchFamily="2" charset="2"/>
              <a:buChar char="§"/>
            </a:pPr>
            <a:r>
              <a:rPr lang="en-US" sz="2000" i="1" dirty="0">
                <a:solidFill>
                  <a:schemeClr val="tx1">
                    <a:lumMod val="75000"/>
                    <a:lumOff val="25000"/>
                  </a:schemeClr>
                </a:solidFill>
              </a:rPr>
              <a:t>Technical Assistance Guides</a:t>
            </a:r>
          </a:p>
          <a:p>
            <a:pPr marL="1149350" lvl="3" indent="-233363">
              <a:spcBef>
                <a:spcPts val="0"/>
              </a:spcBef>
              <a:buFont typeface="Wingdings" panose="05000000000000000000" pitchFamily="2" charset="2"/>
              <a:buChar char="§"/>
            </a:pPr>
            <a:r>
              <a:rPr lang="en-US" sz="2000" i="1" dirty="0">
                <a:solidFill>
                  <a:schemeClr val="tx1">
                    <a:lumMod val="75000"/>
                    <a:lumOff val="25000"/>
                  </a:schemeClr>
                </a:solidFill>
              </a:rPr>
              <a:t>Uniform Guidance Quick Reference Sheet</a:t>
            </a:r>
          </a:p>
          <a:p>
            <a:pPr marL="1201738" lvl="3" indent="-285750">
              <a:buFont typeface="Wingdings" panose="05000000000000000000" pitchFamily="2" charset="2"/>
              <a:buChar char="§"/>
            </a:pPr>
            <a:endParaRPr lang="en-US" sz="2000" i="1" u="none" dirty="0">
              <a:solidFill>
                <a:schemeClr val="tx1">
                  <a:lumMod val="75000"/>
                  <a:lumOff val="25000"/>
                </a:schemeClr>
              </a:solidFill>
            </a:endParaRPr>
          </a:p>
          <a:p>
            <a:pPr marL="796925" lvl="2" indent="-227013">
              <a:buFont typeface="Arial" panose="020B0604020202020204" pitchFamily="34" charset="0"/>
              <a:buChar char="•"/>
            </a:pPr>
            <a:endParaRPr lang="en-US" sz="2000" i="1" u="none" dirty="0">
              <a:solidFill>
                <a:schemeClr val="tx1">
                  <a:lumMod val="75000"/>
                  <a:lumOff val="25000"/>
                </a:schemeClr>
              </a:solidFill>
            </a:endParaRPr>
          </a:p>
          <a:p>
            <a:pPr marL="715328" lvl="2" indent="-144463"/>
            <a:endParaRPr lang="en-US" sz="2000" dirty="0"/>
          </a:p>
        </p:txBody>
      </p:sp>
      <p:sp>
        <p:nvSpPr>
          <p:cNvPr id="4" name="Content Placeholder 3">
            <a:extLst>
              <a:ext uri="{FF2B5EF4-FFF2-40B4-BE49-F238E27FC236}">
                <a16:creationId xmlns:a16="http://schemas.microsoft.com/office/drawing/2014/main" id="{381682E9-0C9A-4DD6-81FF-93F918A0A212}"/>
              </a:ext>
            </a:extLst>
          </p:cNvPr>
          <p:cNvSpPr>
            <a:spLocks noGrp="1"/>
          </p:cNvSpPr>
          <p:nvPr>
            <p:ph sz="half" idx="2"/>
          </p:nvPr>
        </p:nvSpPr>
        <p:spPr>
          <a:xfrm>
            <a:off x="6144121" y="1407886"/>
            <a:ext cx="4460685" cy="4672878"/>
          </a:xfrm>
        </p:spPr>
        <p:txBody>
          <a:bodyPr/>
          <a:lstStyle/>
          <a:p>
            <a:r>
              <a:rPr lang="en-US" sz="2400" dirty="0"/>
              <a:t>Want More Training?</a:t>
            </a:r>
          </a:p>
          <a:p>
            <a:pPr marL="747713" lvl="1" indent="-290513">
              <a:lnSpc>
                <a:spcPct val="95000"/>
              </a:lnSpc>
              <a:spcBef>
                <a:spcPts val="500"/>
              </a:spcBef>
              <a:buFont typeface="Arial" panose="020B0604020202020204" pitchFamily="34" charset="0"/>
              <a:buChar char="►"/>
            </a:pPr>
            <a:r>
              <a:rPr lang="en-US" sz="2000" i="0" dirty="0">
                <a:solidFill>
                  <a:schemeClr val="accent1">
                    <a:lumMod val="75000"/>
                  </a:schemeClr>
                </a:solidFill>
              </a:rPr>
              <a:t>Workforce GPS’s </a:t>
            </a:r>
            <a:r>
              <a:rPr lang="en-US" sz="2000" i="0" dirty="0">
                <a:solidFill>
                  <a:schemeClr val="accent5"/>
                </a:solidFill>
                <a:hlinkClick r:id="rId5">
                  <a:extLst>
                    <a:ext uri="{A12FA001-AC4F-418D-AE19-62706E023703}">
                      <ahyp:hlinkClr xmlns:ahyp="http://schemas.microsoft.com/office/drawing/2018/hyperlinkcolor" val="tx"/>
                    </a:ext>
                  </a:extLst>
                </a:hlinkClick>
              </a:rPr>
              <a:t>Grants Application and Management Community of Practice</a:t>
            </a:r>
            <a:r>
              <a:rPr lang="en-US" sz="2000" i="0" dirty="0">
                <a:solidFill>
                  <a:schemeClr val="accent5"/>
                </a:solidFill>
              </a:rPr>
              <a:t> </a:t>
            </a:r>
          </a:p>
          <a:p>
            <a:pPr marL="914400" lvl="2" indent="-174625">
              <a:buFont typeface="Arial" panose="020B0604020202020204" pitchFamily="34" charset="0"/>
              <a:buChar char="•"/>
            </a:pPr>
            <a:r>
              <a:rPr lang="en-US" sz="2000" i="1" u="none" dirty="0">
                <a:solidFill>
                  <a:schemeClr val="tx1">
                    <a:lumMod val="75000"/>
                    <a:lumOff val="25000"/>
                  </a:schemeClr>
                </a:solidFill>
              </a:rPr>
              <a:t>Financial Reporting</a:t>
            </a:r>
          </a:p>
          <a:p>
            <a:pPr marL="914400" lvl="2" indent="-174625">
              <a:buFont typeface="Arial" panose="020B0604020202020204" pitchFamily="34" charset="0"/>
              <a:buChar char="•"/>
            </a:pPr>
            <a:r>
              <a:rPr lang="en-US" sz="2000" i="1" u="none" dirty="0">
                <a:solidFill>
                  <a:schemeClr val="tx1">
                    <a:lumMod val="75000"/>
                    <a:lumOff val="25000"/>
                  </a:schemeClr>
                </a:solidFill>
              </a:rPr>
              <a:t>Subrecipient Management and Oversight</a:t>
            </a:r>
          </a:p>
          <a:p>
            <a:pPr marL="914400" lvl="2" indent="-174625">
              <a:buFont typeface="Arial" panose="020B0604020202020204" pitchFamily="34" charset="0"/>
              <a:buChar char="•"/>
            </a:pPr>
            <a:r>
              <a:rPr lang="en-US" sz="2000" i="1" u="none" dirty="0">
                <a:solidFill>
                  <a:schemeClr val="tx1">
                    <a:lumMod val="75000"/>
                    <a:lumOff val="25000"/>
                  </a:schemeClr>
                </a:solidFill>
              </a:rPr>
              <a:t>Indirect Cost Rates</a:t>
            </a:r>
          </a:p>
          <a:p>
            <a:pPr marL="914400" lvl="2" indent="-174625">
              <a:buFont typeface="Arial" panose="020B0604020202020204" pitchFamily="34" charset="0"/>
              <a:buChar char="•"/>
            </a:pPr>
            <a:r>
              <a:rPr lang="en-US" sz="2000" i="1" u="none" dirty="0">
                <a:solidFill>
                  <a:schemeClr val="tx1">
                    <a:lumMod val="75000"/>
                    <a:lumOff val="25000"/>
                  </a:schemeClr>
                </a:solidFill>
              </a:rPr>
              <a:t>Policies and Procedures</a:t>
            </a:r>
          </a:p>
          <a:p>
            <a:pPr marL="914400" lvl="2" indent="-174625">
              <a:buFont typeface="Arial" panose="020B0604020202020204" pitchFamily="34" charset="0"/>
              <a:buChar char="•"/>
            </a:pPr>
            <a:r>
              <a:rPr lang="en-US" sz="2000" i="1" u="none" dirty="0">
                <a:solidFill>
                  <a:schemeClr val="tx1">
                    <a:lumMod val="75000"/>
                    <a:lumOff val="25000"/>
                  </a:schemeClr>
                </a:solidFill>
              </a:rPr>
              <a:t>Procurement and Performance-Based Contracts</a:t>
            </a:r>
          </a:p>
          <a:p>
            <a:pPr marL="914400" lvl="2" indent="-174625">
              <a:buFont typeface="Arial" panose="020B0604020202020204" pitchFamily="34" charset="0"/>
              <a:buChar char="•"/>
            </a:pPr>
            <a:r>
              <a:rPr lang="en-US" sz="2000" i="1" u="none" dirty="0">
                <a:solidFill>
                  <a:schemeClr val="tx1">
                    <a:lumMod val="75000"/>
                    <a:lumOff val="25000"/>
                  </a:schemeClr>
                </a:solidFill>
              </a:rPr>
              <a:t>Capital Assets and More</a:t>
            </a:r>
          </a:p>
          <a:p>
            <a:pPr marL="747713" lvl="1" indent="-290513">
              <a:lnSpc>
                <a:spcPct val="95000"/>
              </a:lnSpc>
              <a:spcBef>
                <a:spcPts val="500"/>
              </a:spcBef>
              <a:buFont typeface="Arial" panose="020B0604020202020204" pitchFamily="34" charset="0"/>
              <a:buChar char="►"/>
            </a:pPr>
            <a:r>
              <a:rPr lang="en-US" sz="2000" i="0" dirty="0">
                <a:solidFill>
                  <a:schemeClr val="accent5"/>
                </a:solidFill>
                <a:hlinkClick r:id="rId6">
                  <a:extLst>
                    <a:ext uri="{A12FA001-AC4F-418D-AE19-62706E023703}">
                      <ahyp:hlinkClr xmlns:ahyp="http://schemas.microsoft.com/office/drawing/2018/hyperlinkcolor" val="tx"/>
                    </a:ext>
                  </a:extLst>
                </a:hlinkClick>
              </a:rPr>
              <a:t>WorkforceGPS</a:t>
            </a:r>
            <a:endParaRPr lang="en-US" sz="2000" i="0" dirty="0">
              <a:solidFill>
                <a:schemeClr val="accent5"/>
              </a:solidFill>
            </a:endParaRPr>
          </a:p>
          <a:p>
            <a:endParaRPr lang="en-US" sz="2400" dirty="0"/>
          </a:p>
        </p:txBody>
      </p:sp>
      <p:sp>
        <p:nvSpPr>
          <p:cNvPr id="5" name="Slide Number Placeholder 4">
            <a:extLst>
              <a:ext uri="{FF2B5EF4-FFF2-40B4-BE49-F238E27FC236}">
                <a16:creationId xmlns:a16="http://schemas.microsoft.com/office/drawing/2014/main" id="{A28F40F4-D86A-4D7B-99F2-EF055827913F}"/>
              </a:ext>
            </a:extLst>
          </p:cNvPr>
          <p:cNvSpPr>
            <a:spLocks noGrp="1"/>
          </p:cNvSpPr>
          <p:nvPr>
            <p:ph type="sldNum" sz="quarter" idx="12"/>
          </p:nvPr>
        </p:nvSpPr>
        <p:spPr/>
        <p:txBody>
          <a:bodyPr/>
          <a:lstStyle/>
          <a:p>
            <a:fld id="{AEF1280C-1E94-430E-A516-D051ECA45720}" type="slidenum">
              <a:rPr lang="en-US" smtClean="0"/>
              <a:t>61</a:t>
            </a:fld>
            <a:endParaRPr lang="en-US" dirty="0"/>
          </a:p>
        </p:txBody>
      </p:sp>
    </p:spTree>
    <p:extLst>
      <p:ext uri="{BB962C8B-B14F-4D97-AF65-F5344CB8AC3E}">
        <p14:creationId xmlns:p14="http://schemas.microsoft.com/office/powerpoint/2010/main" val="371107724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D041C-D2E9-41B8-AF9B-6462BDA98C7B}"/>
              </a:ext>
            </a:extLst>
          </p:cNvPr>
          <p:cNvSpPr>
            <a:spLocks noGrp="1"/>
          </p:cNvSpPr>
          <p:nvPr>
            <p:ph type="title"/>
          </p:nvPr>
        </p:nvSpPr>
        <p:spPr/>
        <p:txBody>
          <a:bodyPr/>
          <a:lstStyle/>
          <a:p>
            <a:r>
              <a:rPr lang="en-US" dirty="0"/>
              <a:t>Remember the Grant Management Toolbox!</a:t>
            </a:r>
          </a:p>
        </p:txBody>
      </p:sp>
      <p:pic>
        <p:nvPicPr>
          <p:cNvPr id="31" name="Picture 30" descr="Grant Management Toolbox contents">
            <a:extLst>
              <a:ext uri="{FF2B5EF4-FFF2-40B4-BE49-F238E27FC236}">
                <a16:creationId xmlns:a16="http://schemas.microsoft.com/office/drawing/2014/main" id="{1145F288-A02F-4AD5-A2E2-0DB21585AEFF}"/>
              </a:ext>
            </a:extLst>
          </p:cNvPr>
          <p:cNvPicPr>
            <a:picLocks noChangeAspect="1"/>
          </p:cNvPicPr>
          <p:nvPr/>
        </p:nvPicPr>
        <p:blipFill>
          <a:blip r:embed="rId3"/>
          <a:stretch>
            <a:fillRect/>
          </a:stretch>
        </p:blipFill>
        <p:spPr>
          <a:xfrm>
            <a:off x="3633003" y="1209110"/>
            <a:ext cx="4925995" cy="4919898"/>
          </a:xfrm>
          <a:prstGeom prst="rect">
            <a:avLst/>
          </a:prstGeom>
          <a:effectLst>
            <a:outerShdw blurRad="63500" sx="102000" sy="102000" algn="ctr" rotWithShape="0">
              <a:prstClr val="black">
                <a:alpha val="40000"/>
              </a:prstClr>
            </a:outerShdw>
          </a:effectLst>
        </p:spPr>
      </p:pic>
      <p:sp>
        <p:nvSpPr>
          <p:cNvPr id="5" name="Slide Number Placeholder 4">
            <a:extLst>
              <a:ext uri="{FF2B5EF4-FFF2-40B4-BE49-F238E27FC236}">
                <a16:creationId xmlns:a16="http://schemas.microsoft.com/office/drawing/2014/main" id="{763BA088-776D-4A4D-BD1D-CC3A9D691D5C}"/>
              </a:ext>
            </a:extLst>
          </p:cNvPr>
          <p:cNvSpPr>
            <a:spLocks noGrp="1"/>
          </p:cNvSpPr>
          <p:nvPr>
            <p:ph type="sldNum" sz="quarter" idx="12"/>
          </p:nvPr>
        </p:nvSpPr>
        <p:spPr/>
        <p:txBody>
          <a:bodyPr/>
          <a:lstStyle/>
          <a:p>
            <a:fld id="{AEF1280C-1E94-430E-A516-D051ECA45720}" type="slidenum">
              <a:rPr lang="en-US" smtClean="0"/>
              <a:t>62</a:t>
            </a:fld>
            <a:endParaRPr lang="en-US" dirty="0"/>
          </a:p>
        </p:txBody>
      </p:sp>
    </p:spTree>
    <p:extLst>
      <p:ext uri="{BB962C8B-B14F-4D97-AF65-F5344CB8AC3E}">
        <p14:creationId xmlns:p14="http://schemas.microsoft.com/office/powerpoint/2010/main" val="364491214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BF64E-F548-4702-897E-F1F957CAE546}"/>
              </a:ext>
            </a:extLst>
          </p:cNvPr>
          <p:cNvSpPr>
            <a:spLocks noGrp="1"/>
          </p:cNvSpPr>
          <p:nvPr>
            <p:ph type="title"/>
          </p:nvPr>
        </p:nvSpPr>
        <p:spPr/>
        <p:txBody>
          <a:bodyPr/>
          <a:lstStyle/>
          <a:p>
            <a:r>
              <a:rPr lang="en-US" dirty="0"/>
              <a:t>Thank you.</a:t>
            </a:r>
          </a:p>
        </p:txBody>
      </p:sp>
      <p:sp>
        <p:nvSpPr>
          <p:cNvPr id="3" name="Slide Number Placeholder 2">
            <a:extLst>
              <a:ext uri="{FF2B5EF4-FFF2-40B4-BE49-F238E27FC236}">
                <a16:creationId xmlns:a16="http://schemas.microsoft.com/office/drawing/2014/main" id="{BE55BF8D-B397-4C87-9A5E-40DA35E11FBB}"/>
              </a:ext>
            </a:extLst>
          </p:cNvPr>
          <p:cNvSpPr>
            <a:spLocks noGrp="1"/>
          </p:cNvSpPr>
          <p:nvPr>
            <p:ph type="sldNum" sz="quarter" idx="12"/>
          </p:nvPr>
        </p:nvSpPr>
        <p:spPr/>
        <p:txBody>
          <a:bodyPr/>
          <a:lstStyle/>
          <a:p>
            <a:fld id="{AEF1280C-1E94-430E-A516-D051ECA45720}" type="slidenum">
              <a:rPr lang="en-US" smtClean="0"/>
              <a:t>63</a:t>
            </a:fld>
            <a:endParaRPr lang="en-US" dirty="0"/>
          </a:p>
        </p:txBody>
      </p:sp>
      <p:sp>
        <p:nvSpPr>
          <p:cNvPr id="4" name="TextBox 3">
            <a:extLst>
              <a:ext uri="{FF2B5EF4-FFF2-40B4-BE49-F238E27FC236}">
                <a16:creationId xmlns:a16="http://schemas.microsoft.com/office/drawing/2014/main" id="{69EF8D03-A855-4E8D-A0D2-B79C4FB1BC0E}"/>
              </a:ext>
            </a:extLst>
          </p:cNvPr>
          <p:cNvSpPr txBox="1"/>
          <p:nvPr/>
        </p:nvSpPr>
        <p:spPr>
          <a:xfrm>
            <a:off x="209549" y="4943475"/>
            <a:ext cx="3200401" cy="1077218"/>
          </a:xfrm>
          <a:prstGeom prst="rect">
            <a:avLst/>
          </a:prstGeom>
          <a:noFill/>
        </p:spPr>
        <p:txBody>
          <a:bodyPr wrap="square" rtlCol="0">
            <a:spAutoFit/>
          </a:bodyPr>
          <a:lstStyle/>
          <a:p>
            <a:r>
              <a:rPr lang="en-US" sz="1600" i="1" dirty="0">
                <a:solidFill>
                  <a:schemeClr val="accent1"/>
                </a:solidFill>
              </a:rPr>
              <a:t>This presentation was developed using Federal funds for training purposes and cannot be used by third parties to earn money or fees.</a:t>
            </a:r>
          </a:p>
        </p:txBody>
      </p:sp>
    </p:spTree>
    <p:extLst>
      <p:ext uri="{BB962C8B-B14F-4D97-AF65-F5344CB8AC3E}">
        <p14:creationId xmlns:p14="http://schemas.microsoft.com/office/powerpoint/2010/main" val="12965095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72E4F-8E52-4582-A499-F51C5594C229}"/>
              </a:ext>
            </a:extLst>
          </p:cNvPr>
          <p:cNvSpPr>
            <a:spLocks noGrp="1"/>
          </p:cNvSpPr>
          <p:nvPr>
            <p:ph type="title"/>
          </p:nvPr>
        </p:nvSpPr>
        <p:spPr/>
        <p:txBody>
          <a:bodyPr/>
          <a:lstStyle/>
          <a:p>
            <a:r>
              <a:rPr lang="en-US" altLang="en-US" dirty="0"/>
              <a:t>Types of Costs</a:t>
            </a:r>
            <a:endParaRPr lang="en-US" dirty="0"/>
          </a:p>
        </p:txBody>
      </p:sp>
      <p:sp>
        <p:nvSpPr>
          <p:cNvPr id="47107" name="Text Placeholder 2"/>
          <p:cNvSpPr>
            <a:spLocks noGrp="1"/>
          </p:cNvSpPr>
          <p:nvPr>
            <p:ph idx="1"/>
          </p:nvPr>
        </p:nvSpPr>
        <p:spPr bwMode="auto">
          <a:xfrm>
            <a:off x="518160" y="1612231"/>
            <a:ext cx="11155680" cy="4564731"/>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r>
              <a:rPr lang="en-US" sz="3200" dirty="0"/>
              <a:t>Direct Costs</a:t>
            </a:r>
          </a:p>
          <a:p>
            <a:pPr lvl="1"/>
            <a:r>
              <a:rPr lang="en-US" altLang="en-US" sz="2800" dirty="0"/>
              <a:t>Program</a:t>
            </a:r>
            <a:endParaRPr lang="en-US" sz="2800" dirty="0"/>
          </a:p>
          <a:p>
            <a:pPr lvl="1"/>
            <a:r>
              <a:rPr lang="en-US" sz="2800" dirty="0"/>
              <a:t>Administrative</a:t>
            </a:r>
          </a:p>
          <a:p>
            <a:pPr lvl="0"/>
            <a:r>
              <a:rPr lang="en-US" sz="3200" dirty="0"/>
              <a:t>Indirect Costs</a:t>
            </a:r>
          </a:p>
          <a:p>
            <a:pPr lvl="1"/>
            <a:r>
              <a:rPr lang="en-US" altLang="en-US" sz="2800" dirty="0"/>
              <a:t>Program</a:t>
            </a:r>
            <a:endParaRPr lang="en-US" sz="2800" dirty="0"/>
          </a:p>
          <a:p>
            <a:pPr lvl="1"/>
            <a:r>
              <a:rPr lang="en-US" sz="2800" dirty="0"/>
              <a:t>Administrative</a:t>
            </a:r>
          </a:p>
        </p:txBody>
      </p:sp>
      <p:pic>
        <p:nvPicPr>
          <p:cNvPr id="4098" name="Picture 2" descr="notebook with words &quot;direct vs. indirect costs&quot;">
            <a:extLst>
              <a:ext uri="{FF2B5EF4-FFF2-40B4-BE49-F238E27FC236}">
                <a16:creationId xmlns:a16="http://schemas.microsoft.com/office/drawing/2014/main" id="{6B87A140-AC4A-49A4-A369-82A9ECB6E41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842932" y="1739239"/>
            <a:ext cx="5758544" cy="384094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E81496A6-98AC-4F4E-9A74-7AF18DEB14F2}"/>
              </a:ext>
            </a:extLst>
          </p:cNvPr>
          <p:cNvSpPr>
            <a:spLocks noGrp="1"/>
          </p:cNvSpPr>
          <p:nvPr>
            <p:ph type="sldNum" sz="quarter" idx="12"/>
          </p:nvPr>
        </p:nvSpPr>
        <p:spPr/>
        <p:txBody>
          <a:bodyPr/>
          <a:lstStyle/>
          <a:p>
            <a:fld id="{AEF1280C-1E94-430E-A516-D051ECA45720}" type="slidenum">
              <a:rPr lang="en-US" smtClean="0"/>
              <a:t>7</a:t>
            </a:fld>
            <a:endParaRPr lang="en-US" dirty="0"/>
          </a:p>
        </p:txBody>
      </p:sp>
    </p:spTree>
    <p:extLst>
      <p:ext uri="{BB962C8B-B14F-4D97-AF65-F5344CB8AC3E}">
        <p14:creationId xmlns:p14="http://schemas.microsoft.com/office/powerpoint/2010/main" val="18056401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Direct Costs?</a:t>
            </a:r>
          </a:p>
        </p:txBody>
      </p:sp>
      <p:sp>
        <p:nvSpPr>
          <p:cNvPr id="3" name="Content Placeholder 2"/>
          <p:cNvSpPr>
            <a:spLocks noGrp="1"/>
          </p:cNvSpPr>
          <p:nvPr>
            <p:ph idx="1"/>
          </p:nvPr>
        </p:nvSpPr>
        <p:spPr/>
        <p:txBody>
          <a:bodyPr>
            <a:normAutofit/>
          </a:bodyPr>
          <a:lstStyle/>
          <a:p>
            <a:pPr marL="0" indent="0">
              <a:buNone/>
            </a:pPr>
            <a:r>
              <a:rPr lang="en-US" dirty="0"/>
              <a:t>Those costs that can be easily identified with a particular cost objective (</a:t>
            </a:r>
            <a:r>
              <a:rPr lang="en-US" dirty="0">
                <a:hlinkClick r:id="rId3"/>
              </a:rPr>
              <a:t>2 CFR 200.413</a:t>
            </a:r>
            <a:r>
              <a:rPr lang="en-US" dirty="0"/>
              <a:t>).  Examples are costs that are specific to a single program:</a:t>
            </a:r>
          </a:p>
          <a:p>
            <a:r>
              <a:rPr lang="en-US" dirty="0"/>
              <a:t>Salaries for a case manager who only works with your grant or participants</a:t>
            </a:r>
          </a:p>
          <a:p>
            <a:r>
              <a:rPr lang="en-US" dirty="0"/>
              <a:t>Square footage of space occupied by program staff </a:t>
            </a:r>
          </a:p>
          <a:p>
            <a:r>
              <a:rPr lang="en-US" dirty="0"/>
              <a:t>Supplies used by the case manager and program staff</a:t>
            </a:r>
          </a:p>
        </p:txBody>
      </p:sp>
      <p:sp>
        <p:nvSpPr>
          <p:cNvPr id="4" name="Slide Number Placeholder 3">
            <a:extLst>
              <a:ext uri="{FF2B5EF4-FFF2-40B4-BE49-F238E27FC236}">
                <a16:creationId xmlns:a16="http://schemas.microsoft.com/office/drawing/2014/main" id="{7FA54BD9-9769-4CCC-A03D-3A9A23E59166}"/>
              </a:ext>
            </a:extLst>
          </p:cNvPr>
          <p:cNvSpPr>
            <a:spLocks noGrp="1"/>
          </p:cNvSpPr>
          <p:nvPr>
            <p:ph type="sldNum" sz="quarter" idx="12"/>
          </p:nvPr>
        </p:nvSpPr>
        <p:spPr/>
        <p:txBody>
          <a:bodyPr/>
          <a:lstStyle/>
          <a:p>
            <a:fld id="{AEF1280C-1E94-430E-A516-D051ECA45720}" type="slidenum">
              <a:rPr lang="en-US" smtClean="0"/>
              <a:t>8</a:t>
            </a:fld>
            <a:endParaRPr lang="en-US" dirty="0"/>
          </a:p>
        </p:txBody>
      </p:sp>
    </p:spTree>
    <p:extLst>
      <p:ext uri="{BB962C8B-B14F-4D97-AF65-F5344CB8AC3E}">
        <p14:creationId xmlns:p14="http://schemas.microsoft.com/office/powerpoint/2010/main" val="13417663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indirect costs?</a:t>
            </a:r>
          </a:p>
        </p:txBody>
      </p:sp>
      <p:sp>
        <p:nvSpPr>
          <p:cNvPr id="3" name="Content Placeholder 2"/>
          <p:cNvSpPr>
            <a:spLocks noGrp="1"/>
          </p:cNvSpPr>
          <p:nvPr>
            <p:ph idx="1"/>
          </p:nvPr>
        </p:nvSpPr>
        <p:spPr/>
        <p:txBody>
          <a:bodyPr/>
          <a:lstStyle/>
          <a:p>
            <a:pPr marL="0" indent="0">
              <a:buNone/>
            </a:pPr>
            <a:r>
              <a:rPr lang="en-US" dirty="0"/>
              <a:t>Costs incurred for common or joint purposes, benefiting more than one cost objective, and are not readily identifiable to a specific cost objective.</a:t>
            </a:r>
          </a:p>
          <a:p>
            <a:r>
              <a:rPr lang="en-US" dirty="0"/>
              <a:t>Administrative Salaries</a:t>
            </a:r>
          </a:p>
          <a:p>
            <a:r>
              <a:rPr lang="en-US" dirty="0"/>
              <a:t>Executive Director Salary*</a:t>
            </a:r>
          </a:p>
          <a:p>
            <a:r>
              <a:rPr lang="en-US" dirty="0"/>
              <a:t>Administrative space and operational expenses</a:t>
            </a:r>
          </a:p>
          <a:p>
            <a:r>
              <a:rPr lang="en-US" dirty="0"/>
              <a:t>Staff working on multiple programs and unable to direct charge</a:t>
            </a:r>
          </a:p>
        </p:txBody>
      </p:sp>
      <p:sp>
        <p:nvSpPr>
          <p:cNvPr id="4" name="Slide Number Placeholder 3">
            <a:extLst>
              <a:ext uri="{FF2B5EF4-FFF2-40B4-BE49-F238E27FC236}">
                <a16:creationId xmlns:a16="http://schemas.microsoft.com/office/drawing/2014/main" id="{C7A42DCE-6420-4D30-B317-7221C5498ED1}"/>
              </a:ext>
            </a:extLst>
          </p:cNvPr>
          <p:cNvSpPr>
            <a:spLocks noGrp="1"/>
          </p:cNvSpPr>
          <p:nvPr>
            <p:ph type="sldNum" sz="quarter" idx="12"/>
          </p:nvPr>
        </p:nvSpPr>
        <p:spPr/>
        <p:txBody>
          <a:bodyPr/>
          <a:lstStyle/>
          <a:p>
            <a:fld id="{AEF1280C-1E94-430E-A516-D051ECA45720}" type="slidenum">
              <a:rPr lang="en-US" smtClean="0"/>
              <a:t>9</a:t>
            </a:fld>
            <a:endParaRPr lang="en-US" dirty="0"/>
          </a:p>
        </p:txBody>
      </p:sp>
    </p:spTree>
    <p:extLst>
      <p:ext uri="{BB962C8B-B14F-4D97-AF65-F5344CB8AC3E}">
        <p14:creationId xmlns:p14="http://schemas.microsoft.com/office/powerpoint/2010/main" val="154224794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26"/>
  <p:tag name="ARTICULATE_PROJECT_OPEN" val="0"/>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Cost Allocation and Indirect Costs&amp;quot;&quot;/&gt;&lt;property id=&quot;20307&quot; value=&quot;256&quot;/&gt;&lt;/object&gt;&lt;object type=&quot;3&quot; unique_id=&quot;10004&quot;&gt;&lt;property id=&quot;20148&quot; value=&quot;5&quot;/&gt;&lt;property id=&quot;20300&quot; value=&quot;Slide 2 - &amp;quot;Today’s Speakers&amp;quot;&quot;/&gt;&lt;property id=&quot;20307&quot; value=&quot;356&quot;/&gt;&lt;/object&gt;&lt;object type=&quot;3&quot; unique_id=&quot;10005&quot;&gt;&lt;property id=&quot;20148&quot; value=&quot;5&quot;/&gt;&lt;property id=&quot;20300&quot; value=&quot;Slide 3 - &amp;quot;SMART 3.0 Training Strategies&amp;quot;&quot;/&gt;&lt;property id=&quot;20307&quot; value=&quot;415&quot;/&gt;&lt;/object&gt;&lt;object type=&quot;3&quot; unique_id=&quot;10006&quot;&gt;&lt;property id=&quot;20148&quot; value=&quot;5&quot;/&gt;&lt;property id=&quot;20300&quot; value=&quot;Slide 4 - &amp;quot;Grant Management Toolbox&amp;quot;&quot;/&gt;&lt;property id=&quot;20307&quot; value=&quot;357&quot;/&gt;&lt;/object&gt;&lt;object type=&quot;3&quot; unique_id=&quot;10007&quot;&gt;&lt;property id=&quot;20148&quot; value=&quot;5&quot;/&gt;&lt;property id=&quot;20300&quot; value=&quot;Slide 5 - &amp;quot;Module Overview&amp;quot;&quot;/&gt;&lt;property id=&quot;20307&quot; value=&quot;608&quot;/&gt;&lt;/object&gt;&lt;object type=&quot;3&quot; unique_id=&quot;10008&quot;&gt;&lt;property id=&quot;20148&quot; value=&quot;5&quot;/&gt;&lt;property id=&quot;20300&quot; value=&quot;Slide 6 - &amp;quot;Uniform Guidance Requirements &amp;amp; Definitions&amp;quot;&quot;/&gt;&lt;property id=&quot;20307&quot; value=&quot;654&quot;/&gt;&lt;/object&gt;&lt;object type=&quot;3&quot; unique_id=&quot;10009&quot;&gt;&lt;property id=&quot;20148&quot; value=&quot;5&quot;/&gt;&lt;property id=&quot;20300&quot; value=&quot;Slide 7 - &amp;quot;Types of Costs&amp;quot;&quot;/&gt;&lt;property id=&quot;20307&quot; value=&quot;664&quot;/&gt;&lt;/object&gt;&lt;object type=&quot;3&quot; unique_id=&quot;10010&quot;&gt;&lt;property id=&quot;20148&quot; value=&quot;5&quot;/&gt;&lt;property id=&quot;20300&quot; value=&quot;Slide 8 - &amp;quot;What are Direct Costs?&amp;quot;&quot;/&gt;&lt;property id=&quot;20307&quot; value=&quot;607&quot;/&gt;&lt;/object&gt;&lt;object type=&quot;3&quot; unique_id=&quot;10011&quot;&gt;&lt;property id=&quot;20148&quot; value=&quot;5&quot;/&gt;&lt;property id=&quot;20300&quot; value=&quot;Slide 9 - &amp;quot;What are indirect costs?&amp;quot;&quot;/&gt;&lt;property id=&quot;20307&quot; value=&quot;609&quot;/&gt;&lt;/object&gt;&lt;object type=&quot;3&quot; unique_id=&quot;10012&quot;&gt;&lt;property id=&quot;20148&quot; value=&quot;5&quot;/&gt;&lt;property id=&quot;20300&quot; value=&quot;Slide 10 - &amp;quot;Calculation - Indirect Cost Rate&amp;quot;&quot;/&gt;&lt;property id=&quot;20307&quot; value=&quot;610&quot;/&gt;&lt;/object&gt;&lt;object type=&quot;3&quot; unique_id=&quot;10013&quot;&gt;&lt;property id=&quot;20148&quot; value=&quot;5&quot;/&gt;&lt;property id=&quot;20300&quot; value=&quot;Slide 11 - &amp;quot;Simple Example - Rent and Utilities for 3 Grants&amp;quot;&quot;/&gt;&lt;property id=&quot;20307&quot; value=&quot;612&quot;/&gt;&lt;/object&gt;&lt;object type=&quot;3&quot; unique_id=&quot;10014&quot;&gt;&lt;property id=&quot;20148&quot; value=&quot;5&quot;/&gt;&lt;property id=&quot;20300&quot; value=&quot;Slide 12 - &amp;quot;Simple Example – Office or One Stop Center Reception Costs for 3 Grants&amp;quot;&quot;/&gt;&lt;property id=&quot;20307&quot; value=&quot;618&quot;/&gt;&lt;/object&gt;&lt;object type=&quot;3&quot; unique_id=&quot;10015&quot;&gt;&lt;property id=&quot;20148&quot; value=&quot;5&quot;/&gt;&lt;property id=&quot;20300&quot; value=&quot;Slide 13 - &amp;quot;Knowledge Check – Questions &amp;quot;&quot;/&gt;&lt;property id=&quot;20307&quot; value=&quot;648&quot;/&gt;&lt;/object&gt;&lt;object type=&quot;3&quot; unique_id=&quot;10016&quot;&gt;&lt;property id=&quot;20148&quot; value=&quot;5&quot;/&gt;&lt;property id=&quot;20300&quot; value=&quot;Slide 14 - &amp;quot;Knowledge Check – Answers&amp;quot;&quot;/&gt;&lt;property id=&quot;20307&quot; value=&quot;661&quot;/&gt;&lt;/object&gt;&lt;object type=&quot;3&quot; unique_id=&quot;10017&quot;&gt;&lt;property id=&quot;20148&quot; value=&quot;5&quot;/&gt;&lt;property id=&quot;20300&quot; value=&quot;Slide 15 - &amp;quot;Cost Allocation&amp;quot;&quot;/&gt;&lt;property id=&quot;20307&quot; value=&quot;653&quot;/&gt;&lt;/object&gt;&lt;object type=&quot;3&quot; unique_id=&quot;10018&quot;&gt;&lt;property id=&quot;20148&quot; value=&quot;5&quot;/&gt;&lt;property id=&quot;20300&quot; value=&quot;Slide 16 - &amp;quot;Cost Allocation – Definition &amp;quot;&quot;/&gt;&lt;property id=&quot;20307&quot; value=&quot;642&quot;/&gt;&lt;/object&gt;&lt;object type=&quot;3&quot; unique_id=&quot;10019&quot;&gt;&lt;property id=&quot;20148&quot; value=&quot;5&quot;/&gt;&lt;property id=&quot;20300&quot; value=&quot;Slide 17 - &amp;quot;Allocable Costs&amp;quot;&quot;/&gt;&lt;property id=&quot;20307&quot; value=&quot;615&quot;/&gt;&lt;/object&gt;&lt;object type=&quot;3&quot; unique_id=&quot;10020&quot;&gt;&lt;property id=&quot;20148&quot; value=&quot;5&quot;/&gt;&lt;property id=&quot;20300&quot; value=&quot;Slide 18 - &amp;quot;Cost Objectives – Citations &amp;quot;&quot;/&gt;&lt;property id=&quot;20307&quot; value=&quot;616&quot;/&gt;&lt;/object&gt;&lt;object type=&quot;3&quot; unique_id=&quot;10021&quot;&gt;&lt;property id=&quot;20148&quot; value=&quot;5&quot;/&gt;&lt;property id=&quot;20300&quot; value=&quot;Slide 19 - &amp;quot;Cost Objectives&amp;quot;&quot;/&gt;&lt;property id=&quot;20307&quot; value=&quot;644&quot;/&gt;&lt;/object&gt;&lt;object type=&quot;3&quot; unique_id=&quot;10022&quot;&gt;&lt;property id=&quot;20148&quot; value=&quot;5&quot;/&gt;&lt;property id=&quot;20300&quot; value=&quot;Slide 20 - &amp;quot;Cost Pooling&amp;quot;&quot;/&gt;&lt;property id=&quot;20307&quot; value=&quot;617&quot;/&gt;&lt;/object&gt;&lt;object type=&quot;3&quot; unique_id=&quot;10023&quot;&gt;&lt;property id=&quot;20148&quot; value=&quot;5&quot;/&gt;&lt;property id=&quot;20300&quot; value=&quot;Slide 21 - &amp;quot;Measuring Benefit&amp;quot;&quot;/&gt;&lt;property id=&quot;20307&quot; value=&quot;627&quot;/&gt;&lt;/object&gt;&lt;object type=&quot;3&quot; unique_id=&quot;10024&quot;&gt;&lt;property id=&quot;20148&quot; value=&quot;5&quot;/&gt;&lt;property id=&quot;20300&quot; value=&quot;Slide 22 - &amp;quot;Treatment of Costs&amp;quot;&quot;/&gt;&lt;property id=&quot;20307&quot; value=&quot;643&quot;/&gt;&lt;/object&gt;&lt;object type=&quot;3&quot; unique_id=&quot;10025&quot;&gt;&lt;property id=&quot;20148&quot; value=&quot;5&quot;/&gt;&lt;property id=&quot;20300&quot; value=&quot;Slide 23 - &amp;quot;Cost Allocation Methods&amp;quot;&quot;/&gt;&lt;property id=&quot;20307&quot; value=&quot;528&quot;/&gt;&lt;/object&gt;&lt;object type=&quot;3&quot; unique_id=&quot;10026&quot;&gt;&lt;property id=&quot;20148&quot; value=&quot;5&quot;/&gt;&lt;property id=&quot;20300&quot; value=&quot;Slide 24 - &amp;quot;Shifting of Costs&amp;quot;&quot;/&gt;&lt;property id=&quot;20307&quot; value=&quot;658&quot;/&gt;&lt;/object&gt;&lt;object type=&quot;3&quot; unique_id=&quot;10027&quot;&gt;&lt;property id=&quot;20148&quot; value=&quot;5&quot;/&gt;&lt;property id=&quot;20300&quot; value=&quot;Slide 25 - &amp;quot;Indirect (F&amp;amp;A) Costs Defined&amp;quot;&quot;/&gt;&lt;property id=&quot;20307&quot; value=&quot;624&quot;/&gt;&lt;/object&gt;&lt;object type=&quot;3&quot; unique_id=&quot;10028&quot;&gt;&lt;property id=&quot;20148&quot; value=&quot;5&quot;/&gt;&lt;property id=&quot;20300&quot; value=&quot;Slide 26 - &amp;quot;Indirect (F&amp;amp;A) Costs &amp;quot;&quot;/&gt;&lt;property id=&quot;20307&quot; value=&quot;625&quot;/&gt;&lt;/object&gt;&lt;object type=&quot;3&quot; unique_id=&quot;10029&quot;&gt;&lt;property id=&quot;20148&quot; value=&quot;5&quot;/&gt;&lt;property id=&quot;20300&quot; value=&quot;Slide 27 - &amp;quot;Indirect Costs at end of POP and Grant Closeout&amp;quot;&quot;/&gt;&lt;property id=&quot;20307&quot; value=&quot;649&quot;/&gt;&lt;/object&gt;&lt;object type=&quot;3&quot; unique_id=&quot;10030&quot;&gt;&lt;property id=&quot;20148&quot; value=&quot;5&quot;/&gt;&lt;property id=&quot;20300&quot; value=&quot;Slide 28 - &amp;quot;Administrative Costs as defined in WIOA 20 CFR 683.215&amp;quot;&quot;/&gt;&lt;property id=&quot;20307&quot; value=&quot;628&quot;/&gt;&lt;/object&gt;&lt;object type=&quot;3&quot; unique_id=&quot;10031&quot;&gt;&lt;property id=&quot;20148&quot; value=&quot;5&quot;/&gt;&lt;property id=&quot;20300&quot; value=&quot;Slide 29 - &amp;quot;Administrative Costs -  2 Desk-aids &amp;quot;&quot;/&gt;&lt;property id=&quot;20307&quot; value=&quot;665&quot;/&gt;&lt;/object&gt;&lt;object type=&quot;3&quot; unique_id=&quot;10032&quot;&gt;&lt;property id=&quot;20148&quot; value=&quot;5&quot;/&gt;&lt;property id=&quot;20300&quot; value=&quot;Slide 30 - &amp;quot;Knowledge Check 2 – Questions  &amp;quot;&quot;/&gt;&lt;property id=&quot;20307&quot; value=&quot;650&quot;/&gt;&lt;/object&gt;&lt;object type=&quot;3&quot; unique_id=&quot;10033&quot;&gt;&lt;property id=&quot;20148&quot; value=&quot;5&quot;/&gt;&lt;property id=&quot;20300&quot; value=&quot;Slide 31 - &amp;quot;Knowledge Check 2 – Answers&amp;quot;&quot;/&gt;&lt;property id=&quot;20307&quot; value=&quot;662&quot;/&gt;&lt;/object&gt;&lt;object type=&quot;3&quot; unique_id=&quot;10034&quot;&gt;&lt;property id=&quot;20148&quot; value=&quot;5&quot;/&gt;&lt;property id=&quot;20300&quot; value=&quot;Slide 32 - &amp;quot;Cost Allocation Plans&amp;quot;&quot;/&gt;&lt;property id=&quot;20307&quot; value=&quot;656&quot;/&gt;&lt;/object&gt;&lt;object type=&quot;3&quot; unique_id=&quot;10035&quot;&gt;&lt;property id=&quot;20148&quot; value=&quot;5&quot;/&gt;&lt;property id=&quot;20300&quot; value=&quot;Slide 33 - &amp;quot;Cost Allocation Plan (CAP) – Definition &amp;quot;&quot;/&gt;&lt;property id=&quot;20307&quot; value=&quot;497&quot;/&gt;&lt;/object&gt;&lt;object type=&quot;3&quot; unique_id=&quot;10036&quot;&gt;&lt;property id=&quot;20148&quot; value=&quot;5&quot;/&gt;&lt;property id=&quot;20300&quot; value=&quot;Slide 34 - &amp;quot;Cost Allocation Plans&amp;quot;&quot;/&gt;&lt;property id=&quot;20307&quot; value=&quot;586&quot;/&gt;&lt;/object&gt;&lt;object type=&quot;3&quot; unique_id=&quot;10037&quot;&gt;&lt;property id=&quot;20148&quot; value=&quot;5&quot;/&gt;&lt;property id=&quot;20300&quot; value=&quot;Slide 35 - &amp;quot;CAP Elements&amp;quot;&quot;/&gt;&lt;property id=&quot;20307&quot; value=&quot;501&quot;/&gt;&lt;/object&gt;&lt;object type=&quot;3&quot; unique_id=&quot;10038&quot;&gt;&lt;property id=&quot;20148&quot; value=&quot;5&quot;/&gt;&lt;property id=&quot;20300&quot; value=&quot;Slide 36 - &amp;quot;Standards for Acceptable Bases &amp;quot;&quot;/&gt;&lt;property id=&quot;20307&quot; value=&quot;632&quot;/&gt;&lt;/object&gt;&lt;object type=&quot;3&quot; unique_id=&quot;10039&quot;&gt;&lt;property id=&quot;20148&quot; value=&quot;5&quot;/&gt;&lt;property id=&quot;20300&quot; value=&quot;Slide 37 - &amp;quot;Unacceptable Allocation Bases&amp;quot;&quot;/&gt;&lt;property id=&quot;20307&quot; value=&quot;634&quot;/&gt;&lt;/object&gt;&lt;object type=&quot;3&quot; unique_id=&quot;10040&quot;&gt;&lt;property id=&quot;20148&quot; value=&quot;5&quot;/&gt;&lt;property id=&quot;20300&quot; value=&quot;Slide 38 - &amp;quot;Using Inputs as the Base&amp;quot;&quot;/&gt;&lt;property id=&quot;20307&quot; value=&quot;635&quot;/&gt;&lt;/object&gt;&lt;object type=&quot;3&quot; unique_id=&quot;10041&quot;&gt;&lt;property id=&quot;20148&quot; value=&quot;5&quot;/&gt;&lt;property id=&quot;20300&quot; value=&quot;Slide 39 - &amp;quot;Using Outputs as the Base&amp;quot;&quot;/&gt;&lt;property id=&quot;20307&quot; value=&quot;636&quot;/&gt;&lt;/object&gt;&lt;object type=&quot;3&quot; unique_id=&quot;10042&quot;&gt;&lt;property id=&quot;20148&quot; value=&quot;5&quot;/&gt;&lt;property id=&quot;20300&quot; value=&quot;Slide 40 - &amp;quot;Examples – Accounting &amp;quot;&quot;/&gt;&lt;property id=&quot;20307&quot; value=&quot;638&quot;/&gt;&lt;/object&gt;&lt;object type=&quot;3&quot; unique_id=&quot;10043&quot;&gt;&lt;property id=&quot;20148&quot; value=&quot;5&quot;/&gt;&lt;property id=&quot;20300&quot; value=&quot;Slide 41 - &amp;quot;Examples – Intake &amp;quot;&quot;/&gt;&lt;property id=&quot;20307&quot; value=&quot;639&quot;/&gt;&lt;/object&gt;&lt;object type=&quot;3&quot; unique_id=&quot;10044&quot;&gt;&lt;property id=&quot;20148&quot; value=&quot;5&quot;/&gt;&lt;property id=&quot;20300&quot; value=&quot;Slide 42 - &amp;quot;Knowledge Check 3 – Question &amp;quot;&quot;/&gt;&lt;property id=&quot;20307&quot; value=&quot;651&quot;/&gt;&lt;/object&gt;&lt;object type=&quot;3&quot; unique_id=&quot;10045&quot;&gt;&lt;property id=&quot;20148&quot; value=&quot;5&quot;/&gt;&lt;property id=&quot;20300&quot; value=&quot;Slide 43 - &amp;quot;Knowledge Check 3 – Answer &amp;quot;&quot;/&gt;&lt;property id=&quot;20307&quot; value=&quot;663&quot;/&gt;&lt;/object&gt;&lt;object type=&quot;3&quot; unique_id=&quot;10046&quot;&gt;&lt;property id=&quot;20148&quot; value=&quot;5&quot;/&gt;&lt;property id=&quot;20300&quot; value=&quot;Slide 44 - &amp;quot;Indirect Cost Rates&amp;quot;&quot;/&gt;&lt;property id=&quot;20307&quot; value=&quot;655&quot;/&gt;&lt;/object&gt;&lt;object type=&quot;3&quot; unique_id=&quot;10047&quot;&gt;&lt;property id=&quot;20148&quot; value=&quot;5&quot;/&gt;&lt;property id=&quot;20300&quot; value=&quot;Slide 45 - &amp;quot;Indirect Cost Rates&amp;quot;&quot;/&gt;&lt;property id=&quot;20307&quot; value=&quot;553&quot;/&gt;&lt;/object&gt;&lt;object type=&quot;3&quot; unique_id=&quot;10048&quot;&gt;&lt;property id=&quot;20148&quot; value=&quot;5&quot;/&gt;&lt;property id=&quot;20300&quot; value=&quot;Slide 46 - &amp;quot;Types of Bases Used to Determine ICR&amp;quot;&quot;/&gt;&lt;property id=&quot;20307&quot; value=&quot;543&quot;/&gt;&lt;/object&gt;&lt;object type=&quot;3&quot; unique_id=&quot;10049&quot;&gt;&lt;property id=&quot;20148&quot; value=&quot;5&quot;/&gt;&lt;property id=&quot;20300&quot; value=&quot;Slide 47 - &amp;quot;Applying an Indirect Rate – Example  &amp;quot;&quot;/&gt;&lt;property id=&quot;20307&quot; value=&quot;602&quot;/&gt;&lt;/object&gt;&lt;object type=&quot;3&quot; unique_id=&quot;10050&quot;&gt;&lt;property id=&quot;20148&quot; value=&quot;5&quot;/&gt;&lt;property id=&quot;20300&quot; value=&quot;Slide 48 - &amp;quot;Approved Rate Applies to All Grants&amp;quot;&quot;/&gt;&lt;property id=&quot;20307&quot; value=&quot;466&quot;/&gt;&lt;/object&gt;&lt;object type=&quot;3&quot; unique_id=&quot;10051&quot;&gt;&lt;property id=&quot;20148&quot; value=&quot;5&quot;/&gt;&lt;property id=&quot;20300&quot; value=&quot;Slide 49 - &amp;quot;Cognizant Federal Agency (Direct Recipient)&amp;quot;&quot;/&gt;&lt;property id=&quot;20307&quot; value=&quot;571&quot;/&gt;&lt;/object&gt;&lt;object type=&quot;3&quot; unique_id=&quot;10052&quot;&gt;&lt;property id=&quot;20148&quot; value=&quot;5&quot;/&gt;&lt;property id=&quot;20300&quot; value=&quot;Slide 50 - &amp;quot;De Minimis Rate&amp;quot;&quot;/&gt;&lt;property id=&quot;20307&quot; value=&quot;657&quot;/&gt;&lt;/object&gt;&lt;object type=&quot;3&quot; unique_id=&quot;10053&quot;&gt;&lt;property id=&quot;20148&quot; value=&quot;5&quot;/&gt;&lt;property id=&quot;20300&quot; value=&quot;Slide 51 - &amp;quot;De Minimis Rate&amp;quot;&quot;/&gt;&lt;property id=&quot;20307&quot; value=&quot;575&quot;/&gt;&lt;/object&gt;&lt;object type=&quot;3&quot; unique_id=&quot;10054&quot;&gt;&lt;property id=&quot;20148&quot; value=&quot;5&quot;/&gt;&lt;property id=&quot;20300&quot; value=&quot;Slide 52 - &amp;quot;Modified Total Direct Costs&amp;quot;&quot;/&gt;&lt;property id=&quot;20307&quot; value=&quot;666&quot;/&gt;&lt;/object&gt;&lt;object type=&quot;3&quot; unique_id=&quot;10055&quot;&gt;&lt;property id=&quot;20148&quot; value=&quot;5&quot;/&gt;&lt;property id=&quot;20300&quot; value=&quot;Slide 53 - &amp;quot;De Minimis Rate Applied&amp;quot;&quot;/&gt;&lt;property id=&quot;20307&quot; value=&quot;591&quot;/&gt;&lt;/object&gt;&lt;object type=&quot;3&quot; unique_id=&quot;10056&quot;&gt;&lt;property id=&quot;20148&quot; value=&quot;5&quot;/&gt;&lt;property id=&quot;20300&quot; value=&quot;Slide 54 - &amp;quot;Common Mistakes&amp;quot;&quot;/&gt;&lt;property id=&quot;20307&quot; value=&quot;647&quot;/&gt;&lt;/object&gt;&lt;object type=&quot;3&quot; unique_id=&quot;10057&quot;&gt;&lt;property id=&quot;20148&quot; value=&quot;5&quot;/&gt;&lt;property id=&quot;20300&quot; value=&quot;Slide 55 - &amp;quot;Module Review&amp;quot;&quot;/&gt;&lt;property id=&quot;20307&quot; value=&quot;369&quot;/&gt;&lt;/object&gt;&lt;object type=&quot;3&quot; unique_id=&quot;10058&quot;&gt;&lt;property id=&quot;20148&quot; value=&quot;5&quot;/&gt;&lt;property id=&quot;20300&quot; value=&quot;Slide 56 - &amp;quot;Questions?&amp;quot;&quot;/&gt;&lt;property id=&quot;20307&quot; value=&quot;660&quot;/&gt;&lt;/object&gt;&lt;object type=&quot;3&quot; unique_id=&quot;10059&quot;&gt;&lt;property id=&quot;20148&quot; value=&quot;5&quot;/&gt;&lt;property id=&quot;20300&quot; value=&quot;Slide 57 - &amp;quot;Core Monitoring Guide – Objective 3.g Cost Allocation/Indirect Costs&amp;quot;&quot;/&gt;&lt;property id=&quot;20307&quot; value=&quot;367&quot;/&gt;&lt;/object&gt;&lt;object type=&quot;3&quot; unique_id=&quot;10060&quot;&gt;&lt;property id=&quot;20148&quot; value=&quot;5&quot;/&gt;&lt;property id=&quot;20300&quot; value=&quot;Slide 58 - &amp;quot;SMART Checklist&amp;quot;&quot;/&gt;&lt;property id=&quot;20307&quot; value=&quot;350&quot;/&gt;&lt;/object&gt;&lt;object type=&quot;3&quot; unique_id=&quot;10061&quot;&gt;&lt;property id=&quot;20148&quot; value=&quot;5&quot;/&gt;&lt;property id=&quot;20300&quot; value=&quot;Slide 59 - &amp;quot;SMART Checklist (cont.)&amp;quot;&quot;/&gt;&lt;property id=&quot;20307&quot; value=&quot;370&quot;/&gt;&lt;/object&gt;&lt;object type=&quot;3&quot; unique_id=&quot;10062&quot;&gt;&lt;property id=&quot;20148&quot; value=&quot;5&quot;/&gt;&lt;property id=&quot;20300&quot; value=&quot;Slide 60 - &amp;quot;ETA and Uniform Guidance Resources&amp;quot;&quot;/&gt;&lt;property id=&quot;20307&quot; value=&quot;518&quot;/&gt;&lt;/object&gt;&lt;object type=&quot;3&quot; unique_id=&quot;10063&quot;&gt;&lt;property id=&quot;20148&quot; value=&quot;5&quot;/&gt;&lt;property id=&quot;20300&quot; value=&quot;Slide 61 - &amp;quot;Web Resources&amp;quot;&quot;/&gt;&lt;property id=&quot;20307&quot; value=&quot;361&quot;/&gt;&lt;/object&gt;&lt;object type=&quot;3&quot; unique_id=&quot;10064&quot;&gt;&lt;property id=&quot;20148&quot; value=&quot;5&quot;/&gt;&lt;property id=&quot;20300&quot; value=&quot;Slide 62 - &amp;quot;Remember the Grant Management Toolbox!&amp;quot;&quot;/&gt;&lt;property id=&quot;20307&quot; value=&quot;659&quot;/&gt;&lt;/object&gt;&lt;object type=&quot;3&quot; unique_id=&quot;10065&quot;&gt;&lt;property id=&quot;20148&quot; value=&quot;5&quot;/&gt;&lt;property id=&quot;20300&quot; value=&quot;Slide 63 - &amp;quot;Thank you.&amp;quot;&quot;/&gt;&lt;property id=&quot;20307&quot; value=&quot;588&quot;/&gt;&lt;/object&gt;&lt;/object&gt;&lt;object type=&quot;8&quot; unique_id=&quot;10130&quot;&gt;&lt;/object&gt;&lt;/object&gt;&lt;/database&gt;"/>
  <p:tag name="MMPROD_NEXTUNIQUEID" val="10009"/>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Base Layout for Compliance">
  <a:themeElements>
    <a:clrScheme name="DOL - 508 adjusted">
      <a:dk1>
        <a:srgbClr val="323332"/>
      </a:dk1>
      <a:lt1>
        <a:sysClr val="window" lastClr="FFFFFF"/>
      </a:lt1>
      <a:dk2>
        <a:srgbClr val="44546A"/>
      </a:dk2>
      <a:lt2>
        <a:srgbClr val="E7E6E6"/>
      </a:lt2>
      <a:accent1>
        <a:srgbClr val="2A5681"/>
      </a:accent1>
      <a:accent2>
        <a:srgbClr val="F35B2D"/>
      </a:accent2>
      <a:accent3>
        <a:srgbClr val="A5A5A5"/>
      </a:accent3>
      <a:accent4>
        <a:srgbClr val="F5AE6C"/>
      </a:accent4>
      <a:accent5>
        <a:srgbClr val="0058A7"/>
      </a:accent5>
      <a:accent6>
        <a:srgbClr val="44546A"/>
      </a:accent6>
      <a:hlink>
        <a:srgbClr val="0058A7"/>
      </a:hlink>
      <a:folHlink>
        <a:srgbClr val="2A5681"/>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508_OGM-Template-WIDE_20190410_CR.pptx" id="{C6F3A7CB-5994-4BEF-82AE-12FA07389D73}" vid="{804929A0-A73D-4154-B0EF-0EF8B31C4BAC}"/>
    </a:ext>
  </a:extLst>
</a:theme>
</file>

<file path=ppt/theme/theme2.xml><?xml version="1.0" encoding="utf-8"?>
<a:theme xmlns:a="http://schemas.openxmlformats.org/drawingml/2006/main" name="Template Instructions">
  <a:themeElements>
    <a:clrScheme name="Maher Color Scheme">
      <a:dk1>
        <a:srgbClr val="414143"/>
      </a:dk1>
      <a:lt1>
        <a:sysClr val="window" lastClr="FFFFFF"/>
      </a:lt1>
      <a:dk2>
        <a:srgbClr val="414143"/>
      </a:dk2>
      <a:lt2>
        <a:srgbClr val="E7E6E6"/>
      </a:lt2>
      <a:accent1>
        <a:srgbClr val="3687B9"/>
      </a:accent1>
      <a:accent2>
        <a:srgbClr val="F47B20"/>
      </a:accent2>
      <a:accent3>
        <a:srgbClr val="A5A5A5"/>
      </a:accent3>
      <a:accent4>
        <a:srgbClr val="CC1543"/>
      </a:accent4>
      <a:accent5>
        <a:srgbClr val="E7E6E6"/>
      </a:accent5>
      <a:accent6>
        <a:srgbClr val="67BD49"/>
      </a:accent6>
      <a:hlink>
        <a:srgbClr val="0563C1"/>
      </a:hlink>
      <a:folHlink>
        <a:srgbClr val="62274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508_OGM-Template-WIDE_20190410_CR.pptx" id="{C6F3A7CB-5994-4BEF-82AE-12FA07389D73}" vid="{68B30301-64D3-4BA4-8E66-E62887BA728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AW xmlns="http://www.net-centric.com/PAWPP">
  <Shape xmlns="" ID="Ju0V79/5jdDq7/OT8R4RF7Ze9xY=" pdftag="H1" isBookmarkSet="no" bookmark="yes" Order="_x0031_"/>
  <Shape xmlns="" ID="hX8EZLnBdhTMy06xoO75IBan1QQ=" pdftag="H2" isBookmarkSet="no" bookmark="yes" Order="_x0032_"/>
  <Shape xmlns="" ID="v62pcboeoqB89tZ7ernQoNL+930=" pdftag="H2" isBookmarkSet="no" bookmark="yes" Order="_x0031_"/>
  <Shape xmlns="" ID="Q+Jfa7yhaFs5k2UPslXahYfIohY=" formula="no" inline="no" pdftag="Figure" isBookmarkSet="no" bookmark="no" artifact="_x0030_" validate="yes" Order="_x0032_" Lang=""/>
  <HyperLink xmlns="" ID="5mNY/+nib9ggK8uanWzsNDA1NrU=737177384429.0634_147.0158" plainAltText="SMART_x0020_Training_x0020_"/>
  <HyperLink xmlns="" ID="5mNY/+nib9ggK8uanWzsNDA1NrU=363306643358.0234_211.0158" plainAltText="Core_x0020_Monitoring_x0020_Guide"/>
  <HyperLink xmlns="" ID="5mNY/+nib9ggK8uanWzsNDA1NrU=-410019780312.8734_275.0158" plainAltText="Technical_x0020_Assistance_x0020_Guide"/>
  <HyperLink xmlns="" ID="5mNY/+nib9ggK8uanWzsNDA1NrU=413956042356.0734_339.0158" plainAltText="ETA_x0020_Grantee_x0020_Handbook"/>
  <HyperLink xmlns="" ID="5mNY/+nib9ggK8uanWzsNDA1NrU=-175829293336.9834_403.0158" plainAltText="WorkforceGPS_x0020_Resources"/>
  <HyperLink xmlns="" ID="F2orVOCLkWoVPjsxQOhs+OfMuTc=-184860294448_115.4724" plainAltText="_x0032__x0020_CFR_x0020_200.430_x0028_i_x0029_" Lang=""/>
  <HyperLink xmlns="" ID="OrP6HZVk2ljw31GMv32PP6fjuZM=-182293855748_115.4724" plainAltText="_x0032__x0020_CFR_x0020_200.430_x0028_i_x0029__x0028_5_x0029_" Lang=""/>
  <HyperLink xmlns="" ID="KBBrnEedFY0rD252vGPlBpXAWd8=213920693348_115.4724" plainAltText="_x0032__x0020_CFR_x0020_200.430" Lang=""/>
  <HyperLink xmlns="" ID="1zjJ0BJHrmcYT+ie0qWtzAtNZKQ=-1681710520122_376.0323" plainAltText="_x0032__x0020_CFR_x0020_200.430_x0028_h_x0029__x0028_4_x0029_" Lang=""/>
  <HyperLink xmlns="" ID="1zjJ0BJHrmcYT+ie0qWtzAtNZKQ=-1579430566403.25_376.0323" plainAltText="_x0032__x0020_CFR_x0020_200.430_x0028_i_x0029__x0028_1_x0029__x0028_iii_x0029_" Lang=""/>
  <HyperLink xmlns="" ID="SlW/FEFzEu9pK7y9TVdUpjM0T1Y=1029978382380.06_262.7124" plainAltText="www.fsrs.gov" Lang=""/>
  <HyperLink xmlns="" ID="MngamrNkPnhM0G5NIvU5jbpN1/0=213920693248_115.4724" plainAltText="_x0032__x0020_CFR_x0020_200.431" Lang=""/>
  <HyperLink xmlns="" ID="dDy30Rj0jIjVrx8dGy65LwRcv94=2137109780122_276.3924" plainAltText="_x0032__x0020_CFR_x0020_200.431_x0020_"/>
  <HyperLink xmlns="" ID="llzgS3h7GtoQIEg1JOvBcKOkWgM=1883269349181.255_147.3924" plainAltText="_x0032__x0020_CFR_x0020_Part_x0020_200" Lang=""/>
  <HyperLink xmlns="" ID="+HzF+hiqV2iPLJnpWEOgggse/sE=1029978382734.42_342.9924" plainAltText="www.fsrs.gov" Lang=""/>
  <HyperLink xmlns="" ID="b8pMBsDjAWfBrg6e6bfVbe5B3y4=1447027587279.5_271.8324" plainAltText="WIOA_x0020_Section_x0020_194_x0028_15_x0029_" Lang=""/>
  <HyperLink xmlns="" ID="b8pMBsDjAWfBrg6e6bfVbe5B3y4=1416446632366.86_321.7523" plainAltText="TEGL_x0020_5-06_x0020_" Lang=""/>
  <HyperLink xmlns="" ID="CoI42LojMCTbct7lIxmI+UVdE68=-644990829253.9775_423.3924" plainAltText="http:_x002F__x002F_www.opm.gov_x002F_policy-data-oversight_x002F_pay-leave_x002F_salaries-wages_x002F_" Lang=""/>
  <HyperLink xmlns="" ID="AykrEzKOHHI6g2SNNO56Xdgozwg=36330664364.19992_114.4572" plainAltText="Core_x0020_Monitoring_x0020_Guide" Lang=""/>
  <HyperLink xmlns="" ID="AykrEzKOHHI6g2SNNO56Xdgozwg=27714819164.19992_181.9772" plainAltText="Grant_x0020__x0026__x0020_Financial_x0020_Management_x0020_Technical_x0020_" Lang=""/>
  <HyperLink xmlns="" ID="AykrEzKOHHI6g2SNNO56Xdgozwg=135620575864.19992_223.7372" plainAltText="Assistance_x0020_Guide_x0020_"/>
  <HyperLink xmlns="" ID="AykrEzKOHHI6g2SNNO56Xdgozwg=118186149264.19992_291.2572" plainAltText="TEGL_x0020_5-06:_x0020_Implementing_x0020_the_x0020_Salary_x0020_and_x0020_" Lang=""/>
  <HyperLink xmlns="" ID="AykrEzKOHHI6g2SNNO56Xdgozwg=25533266664.19992_333.0172" plainAltText="Bonus_x0020_Limitations_x0020_in_x0020_Public_x0020_Law_x0020_109-234"/>
  <HyperLink xmlns="" ID="RJijPUnU65nt3bP5hidds/KfbUU=1883269349603.4051_185.7372" plainAltText="_x0032__x0020_CFR_x0020_Part_x0020_200" Lang=""/>
  <HyperLink xmlns="" ID="RJijPUnU65nt3bP5hidds/KfbUU=-1902131210532.2001_258.2572" plainAltText="OPM_x0020_Salary_x0020_Website" Lang=""/>
  <HyperLink xmlns="" ID="x1wY3I1Alz7km+DV/1m4HhkM7+Q=-383150670173.305_161.9772" plainAltText="Service_x0020_Locator" Lang=""/>
  <HyperLink xmlns="" ID="x1wY3I1Alz7km+DV/1m4HhkM7+Q=-11371072696.09992_228.1172" plainAltText="DOLETA.gov_x002F_Grants" Lang=""/>
  <HyperLink xmlns="" ID="ZbXtRo6do+twOllfo7VncijCZZw=-1242461217693.6401_138.2172" plainAltText="Grants_x0020_Application_x0020_and_x0020_" Lang=""/>
  <HyperLink xmlns="" ID="ZbXtRo6do+twOllfo7VncijCZZw=1465423831564.1001_162.5972" plainAltText="Management_x0020_Community_x0020_of_x0020_Practice" language=""/>
  <HyperLink xmlns="" ID="ZbXtRo6do+twOllfo7VncijCZZw=-538624618564.1001_318.0572" plainAltText="WorkforceGPS" language="" Lang=""/>
  <Shape xmlns="" ID="RU9ojsXnLHuZHuVgDHYL4ozIfxA=" Order="_x0033_" pdftag="_x005B_Artifact_x005D_" isBookmarkSet="no" bookmark="no"/>
  <Shape xmlns="" ID="IvmGoyQcpETC/kxsHPwhmmYUNv0=" pdftag="H2" isBookmarkSet="no" bookmark="yes" Order="_x0031_"/>
  <Shape xmlns="" ID="5mNY/+nib9ggK8uanWzsNDA1NrU=" pdftag="" Order="_x0033_"/>
  <Shape xmlns="" ID="GiRyYD7Ykqi5rqT06Qf33ZsXfGQ=" pdftag="Figure" Order="_x0032_" formula="no" artifact="_x0030_" inline="no" validate="yes"/>
  <Shape xmlns="" ID="/Uh/qt+jJcVHqfBbEImfWRdmtts=" Order="_x0034_" pdftag="_x005B_Artifact_x005D_" isBookmarkSet="no" bookmark="no"/>
  <Shape xmlns="" ID="FlaLxzPjUAD3ks4l9qIWMPiHOtg=" pdftag="H2" isBookmarkSet="no" bookmark="yes" Order="_x0031_"/>
  <Shape xmlns="" ID="10CcHoGP2nfYMLJQY5BVARdWQL4=" pdftag="P" isBookmarkSet="no" bookmark="no" Order="_x0032_"/>
  <Shape xmlns="" ID="hqNwemuWX1S9Nf/aN9DcQBOVZHA=" Order="_x0033_" pdftag="_x005B_Artifact_x005D_" isBookmarkSet="no" bookmark="no"/>
  <Shape xmlns="" ID="nf+CIK6yO3UhbttIqc7lBQ9Sv/4=" pdftag="H2" isBookmarkSet="no" bookmark="yes" Order="_x0031_"/>
  <Shape xmlns="" ID="Jpt1LD2FHPOPbLxlzmlpcNDWnkA=" pdftag="P" isBookmarkSet="no" bookmark="no" Order="_x0032_"/>
  <Shape xmlns="" ID="Y+g6lzdzq3L+/XnVR78P2GNdMCk=" Order="_x0033_" pdftag="_x005B_Artifact_x005D_" isBookmarkSet="no" bookmark="no"/>
  <Shape xmlns="" ID="kVbFHVcdqY9m8r5oqgwMFUYIrZg=" pdftag="H2" isBookmarkSet="no" bookmark="yes" Order="_x0031_"/>
  <Shape xmlns="" ID="F2orVOCLkWoVPjsxQOhs+OfMuTc=" pdftag="P" isBookmarkSet="no" bookmark="no" Order="_x0032_"/>
  <Shape xmlns="" ID="2km7DPF5zkRuZJd9agdFJMLqDPk=" Order="_x0033_" pdftag="_x005B_Artifact_x005D_" isBookmarkSet="no" bookmark="no"/>
  <Shape xmlns="" ID="cC/EvqlIRkBtKFfFaEzpa7jdh2w=" pdftag="H2" isBookmarkSet="no" bookmark="yes" Order="_x0031_"/>
  <Shape xmlns="" ID="2wLN0TOg+MdgX4NpklUsshuQMKg=" pdftag="P" isBookmarkSet="no" bookmark="no" Order="_x0032_"/>
  <Shape xmlns="" ID="3je2eTRp1ozbTpNyAxjBKpY7NKE=" Order="_x0033_" pdftag="_x005B_Artifact_x005D_" isBookmarkSet="no" bookmark="no"/>
  <Shape xmlns="" ID="pKgmw7fp3tAbBWwXiXZ6C9OBRYM=" pdftag="H2" isBookmarkSet="no" bookmark="yes" Order="_x0031_"/>
  <Shape xmlns="" ID="hqk6Lc2wawEAVo6St1yN4g3vjgA=" formula="no" artifact="_x0030_" inline="no" pdftag="Figure" isBookmarkSet="no" bookmark="no" validate="yes" Order="_x0032_" Lang=""/>
  <Shape xmlns="" ID="NZmjB0cRqyXkZim6+T/edZlyXP8=" Order="_x0033_" pdftag="_x005B_Artifact_x005D_" isBookmarkSet="no" bookmark="no"/>
  <Shape xmlns="" ID="vxwPc6KvF0FmIt3xwUvwBO0aN5c=" pdftag="H2" isBookmarkSet="no" bookmark="yes" Order="_x0031_"/>
  <Shape xmlns="" ID="0uIdF0tdPztIAEOw5UCWjamw2W0=" pdftag="P" isBookmarkSet="no" bookmark="no" Order="_x0032_"/>
  <Shape xmlns="" ID="a/CGbGk2fb9hFvpXYmXWjZzpyIc=" formula="no" artifact="_x0030_" inline="no" pdftag="Figure" isBookmarkSet="no" bookmark="no" validate="yes" Order="_x0033_" Lang=""/>
  <Shape xmlns="" ID="4qys/cTpb1FO3rF6vsxImA//4Vo=" Order="_x0034_" pdftag="_x005B_Artifact_x005D_" isBookmarkSet="no" bookmark="no"/>
  <Shape xmlns="" ID="Pkjngv4Fxwh7yV3aP2JmNRGInTc=" pdftag="H2" isBookmarkSet="no" bookmark="yes" Order="_x0031_"/>
  <Shape xmlns="" ID="OrP6HZVk2ljw31GMv32PP6fjuZM=" pdftag="P" isBookmarkSet="no" bookmark="no" Order="_x0032_"/>
  <Shape xmlns="" ID="yIk9KVzxx5HoyvaZtS+/C2CqPAo=" Order="_x0033_" pdftag="_x005B_Artifact_x005D_" isBookmarkSet="no" bookmark="no"/>
  <Shape xmlns="" ID="B9KeFNYrsXzHZzHe0ROwbhuvnxk=" pdftag="H2" isBookmarkSet="no" bookmark="yes" Order="_x0031_"/>
  <Shape xmlns="" ID="t/NaoOxI0/vROjFhaOLkNu4cKhU=" pdftag="P" isBookmarkSet="no" bookmark="no" Order="_x0032_"/>
  <Shape xmlns="" ID="RBcxmqCAqRwmLDbkE8S0tj+5PUA=" Order="_x0033_" pdftag="_x005B_Artifact_x005D_" isBookmarkSet="no" bookmark="no"/>
  <Shape xmlns="" ID="ZxBhgxN9PF6iV4cOcGTDJY5f7XA=" pdftag="H2" isBookmarkSet="no" bookmark="yes" Order="_x0031_"/>
  <Shape xmlns="" ID="xIInU//ZPAq60IA9FdCsUD6yXMs=" pdftag="P" isBookmarkSet="no" bookmark="no" Order="_x0032_"/>
  <Shape xmlns="" ID="DskAhs12hWRmS4gPeEFyDd5zd9A=" Order="_x0033_" pdftag="_x005B_Artifact_x005D_" isBookmarkSet="no" bookmark="no"/>
  <Shape xmlns="" ID="Ds+9JEp41wBy7W5d7KIweboSKAM=" pdftag="H2" isBookmarkSet="no" bookmark="yes" Order="_x0031_"/>
  <Shape xmlns="" ID="B0uL2R9gITbs5S0tZJ18d+vgis8=" pdftag="P" isBookmarkSet="no" bookmark="no" Order="_x0032_"/>
  <Shape xmlns="" ID="SUhLKaXDLuSDMhdwQm462MxRPZs=" Order="_x0033_" pdftag="_x005B_Artifact_x005D_" isBookmarkSet="no" bookmark="no"/>
  <Shape xmlns="" ID="vPZWE10zKxNLJeTn/6EV1GztWvc=" pdftag="H2" isBookmarkSet="no" bookmark="yes" Order="_x0031_"/>
  <Shape xmlns="" ID="mV6sMcy91JnVg/MfM/ybDiaY7js=" pdftag="P" isBookmarkSet="no" bookmark="no" Order="_x0032_"/>
  <Shape xmlns="" ID="nUXgn55aqN6ksa9jZpIDStfT9p8=" Order="_x0033_" pdftag="_x005B_Artifact_x005D_" isBookmarkSet="no" bookmark="no"/>
  <Shape xmlns="" ID="fn79TT0DsIWG+ndfz2wc/CZ9LaA=" pdftag="H2" isBookmarkSet="no" bookmark="yes" Order="_x0031_"/>
  <Shape xmlns="" ID="KBBrnEedFY0rD252vGPlBpXAWd8=" pdftag="P" isBookmarkSet="no" bookmark="no" Order="_x0032_"/>
  <Shape xmlns="" ID="0nOnt1Dw5TQzxfJUP9MJqDpBboE=" Order="_x0033_" pdftag="_x005B_Artifact_x005D_" isBookmarkSet="no" bookmark="no"/>
  <Shape xmlns="" ID="H39deeNkDD5GUQSBzYzE6ugsNJA=" pdftag="H2" isBookmarkSet="no" bookmark="yes" Order="_x0031_"/>
  <Shape xmlns="" ID="ZvEfLPSd5QCQxzMBn5xck3sflG4=" formula="no" artifact="_x0030_" inline="no" pdftag="Figure" isBookmarkSet="no" bookmark="no" validate="yes" Order="_x0032_" Lang=""/>
  <Shape xmlns="" ID="E/i5aAaD1g2KCGDholI3ssM/iZY=" Order="_x0033_" pdftag="_x005B_Artifact_x005D_" isBookmarkSet="no" bookmark="no"/>
  <Shape xmlns="" ID="T8ipuk0Xsl1P73JnwhO+uXz1m4E=" pdftag="H2" isBookmarkSet="no" bookmark="yes" Order="_x0031_"/>
  <Shape xmlns="" ID="1zjJ0BJHrmcYT+ie0qWtzAtNZKQ=" pdftag="P" isBookmarkSet="no" bookmark="no" Order="_x0032_"/>
  <Shape xmlns="" ID="DQzBLgclfRb8R6VslD6uHzOQNq4=" Order="_x0033_" pdftag="_x005B_Artifact_x005D_" isBookmarkSet="no" bookmark="no"/>
  <Shape xmlns="" ID="PebFTK5XARgDtwJ3tfTkBPJs6Gs=" pdftag="H2" isBookmarkSet="no" bookmark="yes" Order="_x0031_"/>
  <Shape xmlns="" ID="GfX3sOHTxe6yC/5KfGa1c7QTtyM=" pdftag="P" isBookmarkSet="no" Order="_x0032_" bookmark="no"/>
  <Shape xmlns="" ID="JCL9GEC+F8bIpIeenOE8x9B0kaE=" Order="_x0033_" pdftag="_x005B_Artifact_x005D_" isBookmarkSet="no" bookmark="no"/>
  <Shape xmlns="" ID="Tf17GstV63F6uHVkNQt7ImhpTZo=" pdftag="H2" isBookmarkSet="no" bookmark="yes" Order="_x0031_"/>
  <Shape xmlns="" ID="SlW/FEFzEu9pK7y9TVdUpjM0T1Y=" pdftag="P" isBookmarkSet="no" Order="_x0032_" bookmark="no"/>
  <Shape xmlns="" ID="qZEUBhOZr3QCI6VFrq56CKLz0+Q=" formula="no" artifact="_x0030_" inline="no" pdftag="Figure" isBookmarkSet="no" validate="yes" Order="_x0033_" Lang="" bookmark="no"/>
  <Shape xmlns="" ID="HMUYHenbzh6JLrFiZJIU76URb8s=" Order="_x0034_" pdftag="_x005B_Artifact_x005D_" isBookmarkSet="no" bookmark="no"/>
  <Shape xmlns="" ID="O2TOUEdo9wh6ENc8Kv+tdt8EebQ=" pdftag="H2" isBookmarkSet="no" bookmark="yes" Order="_x0031_"/>
  <Shape xmlns="" ID="R32Rb8A7Yh6qHLY7oLbXkiGh+7E=" pdftag="P" isBookmarkSet="no" Order="_x0032_" bookmark="no"/>
  <Shape xmlns="" ID="lgJW2MstJgDU+lKfgFQhHM5mvM4=" Order="_x0033_" pdftag="_x005B_Artifact_x005D_" isBookmarkSet="no" bookmark="no"/>
  <Shape xmlns="" ID="t3IZlyyIHortUTKhtc2Ey8JO1tQ=" pdftag="H2" isBookmarkSet="no" bookmark="yes" Order="_x0031_"/>
  <Shape xmlns="" ID="k4cl4O7/cVD2ODdyN25oz/yB55M=" pdftag="P" isBookmarkSet="no" Order="_x0032_" bookmark="no"/>
  <Shape xmlns="" ID="A8gpKNBsmDdSQoMtCtLaQ1BPiCk=" Order="_x0033_" pdftag="_x005B_Artifact_x005D_" isBookmarkSet="no" bookmark="no"/>
  <Shape xmlns="" ID="FgbPoTrhwNBNkQCJRWJ1CWyZKNY=" pdftag="H2" isBookmarkSet="no" bookmark="yes" Order="_x0031_"/>
  <Shape xmlns="" ID="MngamrNkPnhM0G5NIvU5jbpN1/0=" pdftag="P" isBookmarkSet="no" Order="_x0032_" bookmark="no"/>
  <Shape xmlns="" ID="wX9orlk0gzdkI+X8R/w5US17mFc=" Order="_x0033_" pdftag="_x005B_Artifact_x005D_" isBookmarkSet="no" bookmark="no"/>
  <Shape xmlns="" ID="I3/RMbYHzz5tJ1W8V7G4p2W/zsc=" pdftag="H2" isBookmarkSet="no" bookmark="yes" Order="_x0031_"/>
  <Shape xmlns="" ID="jExWUKTYhXLL7RgGclnNUOksjDg=" pdftag="P" isBookmarkSet="no" Order="_x0032_" bookmark="no"/>
  <Shape xmlns="" ID="0xDQljD+0dvnC0iiiau7wKGpR9E=" Order="_x0033_" pdftag="_x005B_Artifact_x005D_" isBookmarkSet="no" bookmark="no"/>
  <Shape xmlns="" ID="JW9o+LTb2Mlc4yPPSXdCY7MnBBA=" pdftag="H2" isBookmarkSet="no" bookmark="yes" Order="_x0031_"/>
  <Shape xmlns="" ID="jWa0T9A+DjQhnV1jKdiHy9pMeB8=" pdftag="P" isBookmarkSet="no" Order="_x0032_" bookmark="no"/>
  <Shape xmlns="" ID="swtP+FoM8goXUr/fO2vxOHwR31A=" formula="no" artifact="_x0030_" inline="no" pdftag="Figure" isBookmarkSet="no" validate="yes" Order="_x0033_" Lang="" bookmark="no"/>
  <Shape xmlns="" ID="zx/2IHBFbmokyKwJl8i0FnsAaAk=" Order="_x0034_" pdftag="_x005B_Artifact_x005D_" isBookmarkSet="no" bookmark="no"/>
  <Shape xmlns="" ID="f4WPmDwurNN723XcubNNk2BMKeA=" pdftag="H2" isBookmarkSet="no" bookmark="yes" Order="_x0031_"/>
  <Shape xmlns="" ID="xMemmt4+wWhoYfIEIdcJHbJ0Gqk=" pdftag="P" isBookmarkSet="no" Order="_x0032_" bookmark="no"/>
  <Shape xmlns="" ID="+bnNbAP/V4L9cNyUGnVmeRbYdW0=" Order="_x0033_" pdftag="_x005B_Artifact_x005D_" isBookmarkSet="no" bookmark="no"/>
  <Shape xmlns="" ID="Mo15Y1j8a5Mw+pmrLJtyPalT258=" pdftag="H2" isBookmarkSet="no" bookmark="yes" Order="_x0031_"/>
  <Shape xmlns="" ID="xvZkK5tLss4PSyi4a3aXdY5eo7c=" formula="no" artifact="_x0030_" inline="no" pdftag="Figure" isBookmarkSet="no" validate="yes" Order="_x0032_" Lang="" bookmark="no"/>
  <Shape xmlns="" ID="iGZg8VVGkZpw8B0KESnHcwW7rkg=" Order="_x0033_" pdftag="_x005B_Artifact_x005D_" isBookmarkSet="no" bookmark="no"/>
  <Shape xmlns="" ID="TpPR6A+LWWALf3I8FKp6KK/nmCk=" pdftag="H2" isBookmarkSet="no" bookmark="yes" Order="_x0031_"/>
  <Shape xmlns="" ID="Zw4Caf6HuBtHfjuUWVvOSj2657w=" pdftag="P" isBookmarkSet="no" Order="_x0032_" bookmark="no"/>
  <Shape xmlns="" ID="vX9yXwVrKWNCOVkPCL7fFaxwZJg=" formula="no" artifact="_x0030_" inline="no" pdftag="Figure" isBookmarkSet="no" validate="yes" Order="_x0033_" Lang="" bookmark="no"/>
  <Shape xmlns="" ID="D8UbEHIU3p4O9Dbpf0wNf5jaqoQ=" Order="_x0034_" pdftag="_x005B_Artifact_x005D_" isBookmarkSet="no" bookmark="no"/>
  <Shape xmlns="" ID="Ao2Zi68CMfaaGHc6WYPnc2YdIk4=" pdftag="H2" isBookmarkSet="no" bookmark="yes" Order="_x0031_"/>
  <Shape xmlns="" ID="rTJPba7u4rXKVrxmt/f6abotdjA=" pdftag="P" isBookmarkSet="no" Order="_x0032_" bookmark="no"/>
  <Shape xmlns="" ID="A1au77wjV/OygIIVO6mHre6koUM=" Order="_x0033_" pdftag="_x005B_Artifact_x005D_" isBookmarkSet="no" bookmark="no"/>
  <Shape xmlns="" ID="KA1AFfsBYr8BQFEI9lqMfNlT7Co=" pdftag="H2" isBookmarkSet="no" bookmark="yes" Order="_x0031_"/>
  <Shape xmlns="" ID="sQbVl0DFj6VCYILzD/W6lbzq+Lw=" formula="no" artifact="_x0030_" inline="no" pdftag="Figure" isBookmarkSet="no" validate="yes" Order="_x0032_" Lang="" bookmark="no"/>
  <Shape xmlns="" ID="EZLBm6LCFtPK1rCByf+3fvDmtYw=" Order="_x0033_" pdftag="_x005B_Artifact_x005D_" isBookmarkSet="no" bookmark="no"/>
  <Shape xmlns="" ID="7w0JjeFllg94Ku7HxbxQ3exaRa4=" pdftag="H2" isBookmarkSet="no" bookmark="yes" Order="_x0031_"/>
  <Shape xmlns="" ID="zHmMgR1gI5cTVcyieHpjYGfxTkI=" pdftag="P" isBookmarkSet="no" Order="_x0032_" bookmark="no"/>
  <Shape xmlns="" ID="iFwps3g66YnbTLfriAjhqK2lvPA=" Order="_x0033_" pdftag="_x005B_Artifact_x005D_" isBookmarkSet="no" bookmark="no"/>
  <Shape xmlns="" ID="UYTZ9mCR/3vL8KLnhO8Fh7sXspU=" pdftag="H2" isBookmarkSet="no" bookmark="yes" Order="_x0031_"/>
  <Shape xmlns="" ID="wEWvwb4H9aCry7psRVGPwlcRfU8=" formula="no" artifact="_x0030_" inline="no" pdftag="Figure" isBookmarkSet="no" validate="yes" Order="_x0032_" Lang="" bookmark="no"/>
  <Shape xmlns="" ID="IvJE8Hiba+NeEdqZybBhp77V13M=" Order="_x0033_" pdftag="_x005B_Artifact_x005D_" isBookmarkSet="no" bookmark="no"/>
  <Shape xmlns="" ID="GVlYV4Y+O75xmW9PjQstn89Ivn4=" pdftag="H2" isBookmarkSet="no" bookmark="yes" Order="_x0031_"/>
  <Shape xmlns="" ID="cgvX7ovnSElcjUnCAFaI+q/GSCA=" pdftag="P" isBookmarkSet="no" Order="_x0032_" bookmark="no"/>
  <Shape xmlns="" ID="YpuhE2bDlyNcc2/TExuSNidGiHM=" formula="no" artifact="_x0030_" inline="no" pdftag="Figure" isBookmarkSet="no" validate="yes" Order="_x0033_" Lang="" bookmark="no"/>
  <Shape xmlns="" ID="Kesst++br0nXi7Lynqr0hXuBuDw=" Order="_x0034_" pdftag="_x005B_Artifact_x005D_" isBookmarkSet="no" bookmark="no"/>
  <Shape xmlns="" ID="Umw2EWm+mJXKGjkP44TUQVzCUoQ=" pdftag="H2" isBookmarkSet="no" bookmark="yes" Order="_x0031_"/>
  <Shape xmlns="" ID="dDy30Rj0jIjVrx8dGy65LwRcv94=" pdftag="P" isBookmarkSet="no" Order="_x0032_" bookmark="no"/>
  <Shape xmlns="" ID="ZfNsKd5vPeM2PjZwui6j4RhPx50=" formula="no" artifact="_x0030_" inline="no" pdftag="Figure" isBookmarkSet="no" validate="yes" Order="_x0033_" Lang="" bookmark="no"/>
  <Shape xmlns="" ID="n9H+1oE9yd0jEamG3X8KEdfihe0=" Order="_x0034_" pdftag="_x005B_Artifact_x005D_" isBookmarkSet="no" bookmark="no"/>
  <Shape xmlns="" ID="ExoApXdzcR3iEtDsJx2dBXjX9oU=" pdftag="H2" isBookmarkSet="no" bookmark="yes" Order="_x0031_"/>
  <Shape xmlns="" ID="llzgS3h7GtoQIEg1JOvBcKOkWgM=" pdftag="P" isBookmarkSet="no" Order="_x0032_" bookmark="no"/>
  <Shape xmlns="" ID="tV+4FhJnlKpP2BT1FHvHUj5zQ4U=" formula="no" artifact="_x0030_" inline="no" pdftag="Figure" isBookmarkSet="no" validate="yes" Order="_x0033_" Lang="" bookmark="no"/>
  <Shape xmlns="" ID="MNsJeJzGY/8np3B6SjUiZ0bNyzE=" Order="_x0034_" pdftag="_x005B_Artifact_x005D_" isBookmarkSet="no" bookmark="no"/>
  <Shape xmlns="" ID="CL0fWcVev5rKohZBify06Tk+EpY=" pdftag="H2" isBookmarkSet="no" bookmark="yes" Order="_x0031_"/>
  <Shape xmlns="" ID="+HzF+hiqV2iPLJnpWEOgggse/sE=" pdftag="P" isBookmarkSet="no" Order="_x0032_" bookmark="no"/>
  <Shape xmlns="" ID="Ny0AdsB4QwoR9h+0nHEiDBHMdvg=" formula="no" artifact="_x0030_" inline="no" pdftag="Figure" isBookmarkSet="no" validate="yes" Order="_x0033_" Lang="" bookmark="no"/>
  <Shape xmlns="" ID="Fis1j4sAy104Nz3zbrocny2cjK8=" Order="_x0034_" pdftag="_x005B_Artifact_x005D_" isBookmarkSet="no" bookmark="no"/>
  <Shape xmlns="" ID="WTRxd89zX5QvpKlrsid9ADj/d7s=" pdftag="H2" isBookmarkSet="no" bookmark="yes" Order="_x0031_"/>
  <Shape xmlns="" ID="EXaYXHZsd/aepoJfPUauJULTASI=" formula="no" artifact="_x0030_" inline="no" pdftag="Figure" isBookmarkSet="no" validate="yes" Order="_x0032_" Lang="" bookmark="no"/>
  <Shape xmlns="" ID="84///KLZ7DTfcyXbZT41CjHgSnw=" Order="_x0033_" pdftag="_x005B_Artifact_x005D_" isBookmarkSet="no" bookmark="no"/>
  <Shape xmlns="" ID="FbEkVIK+UrySeBGwNR6pNUs5uI0=" pdftag="H2" isBookmarkSet="no" bookmark="yes" Order="_x0031_"/>
  <Shape xmlns="" ID="67hfhY7ptWHFG9+eyALWmss89DQ=" pdftag="P" isBookmarkSet="no" Order="_x0032_" bookmark="no"/>
  <Shape xmlns="" ID="Kagrt/tAKj2yp4qchejtAqJQP+o=" Order="_x0033_" pdftag="_x005B_Artifact_x005D_" isBookmarkSet="no" bookmark="no"/>
  <Shape xmlns="" ID="9cqmMN5z8pK4AfylFOyrqEfZWNs=" pdftag="H2" isBookmarkSet="no" bookmark="yes" Order="_x0031_"/>
  <Shape xmlns="" ID="dte4bqdC7BXxFgLBhHZ24wy6m4A=" pdftag="P" isBookmarkSet="no" Order="_x0032_" bookmark="no"/>
  <Shape xmlns="" ID="NLeAEh3Gyo53kbikxI7rh0hfAB0=" Order="_x0033_" pdftag="_x005B_Artifact_x005D_" isBookmarkSet="no" bookmark="no"/>
  <Shape xmlns="" ID="6yIthcZfKF88MCvxrxYVa9A8u9w=" pdftag="H2" isBookmarkSet="no" bookmark="yes" Order="_x0031_"/>
  <Shape xmlns="" ID="1sUOT59jOa529g1XYwIJLghoPZc=" pdftag="P" isBookmarkSet="no" Order="_x0032_" bookmark="no"/>
  <Shape xmlns="" ID="fX6972lTc0I3cjriABiHqHq4msY=" Order="_x0033_" pdftag="_x005B_Artifact_x005D_" isBookmarkSet="no" bookmark="no"/>
  <Shape xmlns="" ID="HZPnYJ98QojHvKrxKGxeOayBD+s=" pdftag="H2" isBookmarkSet="no" bookmark="yes" Order="_x0031_"/>
  <Shape xmlns="" ID="b8pMBsDjAWfBrg6e6bfVbe5B3y4=" pdftag="P" isBookmarkSet="no" Order="_x0032_" bookmark="no"/>
  <Shape xmlns="" ID="ucqMbeA70T88SerrYjIdI+pQuzU=" Order="_x0033_" pdftag="_x005B_Artifact_x005D_" isBookmarkSet="no" bookmark="no"/>
  <Shape xmlns="" ID="gFURiaLGgFQK7K0pSFa0wrwVwPc=" pdftag="H2" isBookmarkSet="no" bookmark="yes" Order="_x0031_"/>
  <Shape xmlns="" ID="OKFMDzWJ/DrSq1mJI41G8X+MHqU=" pdftag="P" isBookmarkSet="no" Order="_x0032_" bookmark="no"/>
  <Shape xmlns="" ID="VuLKAb3zn63zxGTQM+v5DorviUk=" formula="no" artifact="_x0030_" inline="no" pdftag="Figure" isBookmarkSet="no" validate="yes" Order="_x0033_" Lang="" bookmark="no"/>
  <Shape xmlns="" ID="pum0APsrUlP6aaIf/gwcbwaet9w=" Order="_x0034_" pdftag="_x005B_Artifact_x005D_" isBookmarkSet="no" bookmark="no"/>
  <Shape xmlns="" ID="sVPwj3lNQFyJvymxfmcJpFD6GH8=" pdftag="H2" isBookmarkSet="no" bookmark="yes" Order="_x0031_"/>
  <Shape xmlns="" ID="pVWzmVorjOWayP+09fVM1TW8PME=" pdftag="P" isBookmarkSet="no" Order="_x0032_" bookmark="no"/>
  <Shape xmlns="" ID="8ecgFYwRiUsZEoeku063B9HlWuM=" Order="_x0033_" pdftag="_x005B_Artifact_x005D_" isBookmarkSet="no" bookmark="no"/>
  <Shape xmlns="" ID="pQ2LkRAj+NlGhZAU2uu61n1S0ms=" pdftag="H2" isBookmarkSet="no" bookmark="yes" Order="_x0031_"/>
  <Shape xmlns="" ID="UQDNCiVa74mRACBI1QY5n7lauo0=" formula="no" artifact="_x0030_" inline="no" pdftag="Figure" isBookmarkSet="no" validate="yes" Order="_x0032_" Lang="" bookmark="no"/>
  <Shape xmlns="" ID="IxY4p/kQdHBMlD+4yjrL5HUIR08=" Order="_x0033_" pdftag="_x005B_Artifact_x005D_" isBookmarkSet="no" bookmark="no"/>
  <Shape xmlns="" ID="D0Jgjfm2WMbfHUDKVoE/WaWtAM0=" pdftag="H2" isBookmarkSet="no" bookmark="yes" Order="_x0031_"/>
  <Shape xmlns="" ID="1KYlOcFVCbgYY/jVoHO1438gIYE=" formula="no" artifact="_x0030_" inline="no" pdftag="Figure" isBookmarkSet="no" validate="yes" Order="_x0032_" Lang="" bookmark="no"/>
  <Shape xmlns="" ID="8SGtnySsJeco7ltiB9kRyhLUBFE=" Order="_x0033_" pdftag="_x005B_Artifact_x005D_" isBookmarkSet="no" bookmark="no"/>
  <Shape xmlns="" ID="88X1Ga/NaZkshrRf/6LhsFjHdq4=" pdftag="H2" isBookmarkSet="no" bookmark="yes" Order="_x0031_"/>
  <Shape xmlns="" ID="BJLtVhR9Nt9PvRAKWiVB3QbaUQg=" formula="no" artifact="_x0030_" inline="no" pdftag="Figure" isBookmarkSet="no" validate="yes" Order="_x0032_" Lang="" bookmark="no"/>
  <Shape xmlns="" ID="CoI42LojMCTbct7lIxmI+UVdE68=" pdftag="P" isBookmarkSet="no" Order="_x0033_" bookmark="no"/>
  <Shape xmlns="" ID="/A+6t84T643FADYHVAJFH5XWVYU=" Order="_x0034_" pdftag="_x005B_Artifact_x005D_" isBookmarkSet="no" bookmark="no"/>
  <Shape xmlns="" ID="q3Xm7eblNQsF1OzzXy2do9Gwp6Y=" pdftag="H2" isBookmarkSet="no" bookmark="yes" Order="_x0031_"/>
  <Shape xmlns="" ID="SbVNO7nPeNk2/74vlRzr8lEJ/XU=" formula="no" artifact="_x0030_" inline="no" pdftag="Figure" isBookmarkSet="no" validate="yes" Order="_x0032_" Lang="" bookmark="no"/>
  <Shape xmlns="" ID="Ec/sn3Z5YoD0r5onZi2DDTtdMbk=" Order="_x0033_" pdftag="_x005B_Artifact_x005D_" isBookmarkSet="no" bookmark="no"/>
  <Shape xmlns="" ID="UflaSA9VzOsS2svehx6NDPQoGl4=" pdftag="H2" isBookmarkSet="no" bookmark="yes" Order="_x0031_"/>
  <Shape xmlns="" ID="41A5nCIZghcggK6EbCenWyqi6/4=" pdftag="P" isBookmarkSet="no" Order="_x0032_" bookmark="no"/>
  <Shape xmlns="" ID="/iWPXuk129KsX2ritSI5c8/3hhk=" pdftag="P" isBookmarkSet="no" Order="_x0033_" bookmark="no"/>
  <Shape xmlns="" ID="vKJkmZVXsrOeT6TBctBiwEvrP4o=" Order="_x0034_" pdftag="_x005B_Artifact_x005D_" isBookmarkSet="no" bookmark="no"/>
  <Shape xmlns="" ID="Kg7tHW1vWjIRYBTdFNmo7WXqIVg=" pdftag="H2" isBookmarkSet="no" bookmark="yes" Order="_x0031_"/>
  <Shape xmlns="" ID="Gy2Zy/8UJPeh+4dTrmrxzUKUo8E=" pdftag="P" isBookmarkSet="no" Order="_x0032_" bookmark="no"/>
  <Shape xmlns="" ID="0CPqqhlMiITp3yHxT5VKgmZ51Co=" pdftag="P" isBookmarkSet="no" Order="_x0033_" bookmark="no"/>
  <Shape xmlns="" ID="kPW2gpdkXGqTmPCWt3EKxfJRN4M=" Order="_x0034_" pdftag="_x005B_Artifact_x005D_" isBookmarkSet="no" bookmark="no"/>
  <Shape xmlns="" ID="i3jmf47ZRCJPnI5h5sY/Ecruigg=" pdftag="H2" isBookmarkSet="no" bookmark="yes" Order="_x0031_"/>
  <Shape xmlns="" ID="yEd7iPzuGTgZSRKXVq/27NpgXJs=" pdftag="P" isBookmarkSet="no" Order="_x0032_" bookmark="no"/>
  <Shape xmlns="" ID="wapADswdcGAbE731ujXTy2gFLYM=" pdftag="P" isBookmarkSet="no" Order="_x0033_" bookmark="no"/>
  <Shape xmlns="" ID="DqTXFfb1e+XHQJ41iFX+fh/95wU=" Order="_x0034_" pdftag="_x005B_Artifact_x005D_" isBookmarkSet="no" bookmark="no"/>
  <Shape xmlns="" ID="iFVBtmrPAbqUE9lZq/nN4H2bKFw=" pdftag="H2" isBookmarkSet="no" bookmark="yes" Order="_x0031_"/>
  <Shape xmlns="" ID="Arz5JJQ5ho6oy/41YNU4XC+V0p8=" pdftag="P" isBookmarkSet="no" Order="_x0032_" bookmark="no"/>
  <Shape xmlns="" ID="Gq00yvEJKX6NpE5qpMnmIeNvqJA=" Order="_x0033_" pdftag="_x005B_Artifact_x005D_" isBookmarkSet="no" bookmark="no"/>
  <Shape xmlns="" ID="khp1goIpJN/D5KQ0pb5cX69Jbqo=" pdftag="H2" isBookmarkSet="no" bookmark="yes" Order="_x0031_"/>
  <Shape xmlns="" ID="zthJv1bjIf9bmYOGky23EMY0LWI=" pdftag="P" isBookmarkSet="no" Order="_x0032_" bookmark="no"/>
  <Shape xmlns="" ID="xZKVasUfQoqEviuWJlR0YHtJmMY=" Order="_x0033_" pdftag="_x005B_Artifact_x005D_" isBookmarkSet="no" bookmark="no"/>
  <Shape xmlns="" ID="Vcr1D9euQHK0kto4TmUMP5KNXnQ=" pdftag="H2" isBookmarkSet="no" bookmark="yes" Order="_x0031_"/>
  <Shape xmlns="" ID="TW+CMQbjClw7YAlALE2SCsNw86g=" pdftag="P" isBookmarkSet="no" Order="_x0032_" bookmark="no"/>
  <Shape xmlns="" ID="kvtrGCXzBcmci33k0xCZPD0M+Ew=" Order="_x0033_" pdftag="_x005B_Artifact_x005D_" isBookmarkSet="no" bookmark="no"/>
  <Shape xmlns="" ID="PkQ55MVOx2eiuaocWaieQxUPXeU=" pdftag="H2" isBookmarkSet="no" bookmark="yes" Order="_x0031_"/>
  <Shape xmlns="" ID="eJvYxBFuxd9gXwFR03A/Zmdl5oU=" pdftag="P" isBookmarkSet="no" Order="_x0032_" bookmark="no"/>
  <Shape xmlns="" ID="dtxtNsYQ9mfMYGFr5L9S5IwkNXc=" pdftag="Figure" formula="no" artifact="_x0030_" inline="no" isBookmarkSet="no" validate="yes" Order="_x0033_" Lang=""/>
  <Shape xmlns="" ID="zIV+RLX1TjHumIM8U/+JZpLBIts=" Order="_x0034_" pdftag="_x005B_Artifact_x005D_" isBookmarkSet="no" bookmark="no"/>
  <Shape xmlns="" ID="KaW/Vzm9oXPeZ5H3kiCL5CVbOG8=" pdftag="H2" isBookmarkSet="no" bookmark="yes" Order="_x0031_"/>
  <Shape xmlns="" ID="lbCyC4bykAduMPYGYUZ8mL93bQA=" pdftag="P" isBookmarkSet="no" Order="_x0032_" bookmark="no"/>
  <Shape xmlns="" ID="WqmzprQdaOT8B4//5vS5H2sxFdg=" pdftag="Figure" formula="no" artifact="_x0030_" inline="no" isBookmarkSet="no" validate="yes" Order="_x0033_" Lang=""/>
  <Shape xmlns="" ID="Bt6NUsFtYkQ+VP/56bxrfCBPFXA=" Order="_x0034_" pdftag="_x005B_Artifact_x005D_" isBookmarkSet="no" bookmark="no"/>
  <Shape xmlns="" ID="lm+7mFECzDnE70DOvgTjgaUnSso=" pdftag="H2" isBookmarkSet="no" bookmark="yes" Order="_x0031_"/>
  <Shape xmlns="" ID="AykrEzKOHHI6g2SNNO56Xdgozwg=" pdftag="P" isBookmarkSet="no" Order="_x0032_" bookmark="no"/>
  <Shape xmlns="" ID="RJijPUnU65nt3bP5hidds/KfbUU=" pdftag="P" isBookmarkSet="no" Order="_x0033_" bookmark="no"/>
  <Shape xmlns="" ID="IutL+A33o+xPxNbAJpmdiNlaL50=" pdftag="Figure" formula="no" artifact="_x0030_" inline="no" isBookmarkSet="no" validate="yes" Order="_x0034_" Lang=""/>
  <Shape xmlns="" ID="5RmkHhTf42/ItKGuMUwJsRrErTI=" Order="_x0035_" pdftag="_x005B_Artifact_x005D_" isBookmarkSet="no" bookmark="no"/>
  <Shape xmlns="" ID="E9+5GlNCQAV29QxqSrwKWGvSPbA=" pdftag="H2" isBookmarkSet="no" bookmark="yes" Order="_x0031_"/>
  <Shape xmlns="" ID="x1wY3I1Alz7km+DV/1m4HhkM7+Q=" pdftag="P" isBookmarkSet="no" Order="_x0032_" bookmark="no"/>
  <Shape xmlns="" ID="ZbXtRo6do+twOllfo7VncijCZZw=" pdftag="P" isBookmarkSet="no" Order="_x0033_" bookmark="no"/>
  <Shape xmlns="" ID="58n0HuRNrNEgYFKPLKbcS8YLHaw=" pdftag="Figure" artifact="_x0030_" formula="no" inline="no" isBookmarkSet="no" validate="yes" Order="_x0034_" Lang=""/>
  <Shape xmlns="" ID="Issqx7elPQh8oQu/jGk1VxP3AOc=" Order="_x0035_" pdftag="_x005B_Artifact_x005D_" isBookmarkSet="no" bookmark="no"/>
  <Shape xmlns="" ID="CZvICRkTpsY48zJLDsEIlofFqf4=" pdftag="H2" isBookmarkSet="no" bookmark="yes" Order="_x0031_"/>
  <Shape xmlns="" ID="GIuRrwoUHShUUHgawnuy1iEsIFM=" formula="no" artifact="_x0030_" inline="no" pdftag="Figure" isBookmarkSet="no" validate="yes" Order="_x0032_" Lang="" bookmark="no"/>
  <Shape xmlns="" ID="JZ0MMfHntddZxdc6QlD6UGKu9Vw=" Order="_x0033_" pdftag="_x005B_Artifact_x005D_" isBookmarkSet="no" bookmark="no"/>
  <Shape xmlns="" ID="F+oeskoi3cymdiGk+Q/4sPNfCAA=" pdftag="H2" isBookmarkSet="no" bookmark="yes" Order="_x0031_"/>
  <Shape xmlns="" ID="A50SL/w4NCfzyDQqrEc9zsCtq+g=" Order="_x0032_" pdftag="_x005B_Artifact_x005D_" isBookmarkSet="no" bookmark="no"/>
  <Shape xmlns="" ID="gC/D/1a0aqYxze5QAdo+8xTNgwU=" pdftag="H2" isBookmarkSet="no" bookmark="yes" Order="_x0031_"/>
  <Shape xmlns="" ID="0A3hgBqcFMIfv26k5032CAjPj1w=" Order="_x0032_" pdftag="_x005B_Artifact_x005D_" isBookmarkSet="no" bookmark="no"/>
  <SubText xmlns="" ID="Q+Jfa7yhaFs5k2UPslXahYfIohY=" ActualText=""/>
  <SubText xmlns="" ID="GiRyYD7Ykqi5rqT06Qf33ZsXfGQ=" ActualText=""/>
  <SubText xmlns="" ID="hqk6Lc2wawEAVo6St1yN4g3vjgA=" ActualText=""/>
  <SubText xmlns="" ID="a/CGbGk2fb9hFvpXYmXWjZzpyIc=" ActualText=""/>
  <SubText xmlns="" ID="ZvEfLPSd5QCQxzMBn5xck3sflG4=" ActualText=""/>
  <SubText xmlns="" ID="qZEUBhOZr3QCI6VFrq56CKLz0+Q=" ActualText=""/>
  <SubText xmlns="" ID="swtP+FoM8goXUr/fO2vxOHwR31A=" ActualText=""/>
  <SubText xmlns="" ID="xvZkK5tLss4PSyi4a3aXdY5eo7c=" ActualText=""/>
  <SubText xmlns="" ID="vX9yXwVrKWNCOVkPCL7fFaxwZJg=" ActualText=""/>
  <SubText xmlns="" ID="sQbVl0DFj6VCYILzD/W6lbzq+Lw=" ActualText=""/>
  <SubText xmlns="" ID="wEWvwb4H9aCry7psRVGPwlcRfU8=" ActualText=""/>
  <SubText xmlns="" ID="YpuhE2bDlyNcc2/TExuSNidGiHM=" ActualText=""/>
  <SubText xmlns="" ID="ZfNsKd5vPeM2PjZwui6j4RhPx50=" ActualText=""/>
  <SubText xmlns="" ID="tV+4FhJnlKpP2BT1FHvHUj5zQ4U=" ActualText=""/>
  <SubText xmlns="" ID="Ny0AdsB4QwoR9h+0nHEiDBHMdvg=" ActualText=""/>
  <SubText xmlns="" ID="EXaYXHZsd/aepoJfPUauJULTASI=" ActualText=""/>
  <SubText xmlns="" ID="VuLKAb3zn63zxGTQM+v5DorviUk=" ActualText=""/>
  <SubText xmlns="" ID="UQDNCiVa74mRACBI1QY5n7lauo0=" ActualText=""/>
  <SubText xmlns="" ID="1KYlOcFVCbgYY/jVoHO1438gIYE=" ActualText=""/>
  <SubText xmlns="" ID="BJLtVhR9Nt9PvRAKWiVB3QbaUQg=" ActualText=""/>
  <SubText xmlns="" ID="SbVNO7nPeNk2/74vlRzr8lEJ/XU=" ActualText=""/>
  <SubText xmlns="" ID="dtxtNsYQ9mfMYGFr5L9S5IwkNXc=" ActualText=""/>
  <SubText xmlns="" ID="WqmzprQdaOT8B4//5vS5H2sxFdg=" ActualText=""/>
  <SubText xmlns="" ID="IutL+A33o+xPxNbAJpmdiNlaL50=" ActualText=""/>
  <SubText xmlns="" ID="58n0HuRNrNEgYFKPLKbcS8YLHaw=" ActualText=""/>
  <SubText xmlns="" ID="GIuRrwoUHShUUHgawnuy1iEsIFM=" ActualText=""/>
  <Shape xmlns="" ID="lcb4CxZERiSGC0/vcWU1lWvnyBw=" pdftag="Figure"/>
  <HyperLink xmlns="" ID="S7VoLeQCgXZ18PKCpR1sa5v1Bi0=737177384435.8842_142.8461" plainAltText="SMART_x0020_Training_x0020_" validate="" language="" Lang=""/>
  <HyperLink xmlns="" ID="S7VoLeQCgXZ18PKCpR1sa5v1Bi0=363306643364.8442_206.8461" plainAltText="Core_x0020_Monitoring_x0020_Guide" language="" Lang=""/>
  <HyperLink xmlns="" ID="S7VoLeQCgXZ18PKCpR1sa5v1Bi0=-410019780319.6942_270.8461" plainAltText="Technical_x0020_Assistance_x0020_Guide" Lang=""/>
  <HyperLink xmlns="" ID="S7VoLeQCgXZ18PKCpR1sa5v1Bi0=413956042362.8943_334.8461" plainAltText="ETA_x0020_Grantee_x0020_Handbook" Lang=""/>
  <HyperLink xmlns="" ID="S7VoLeQCgXZ18PKCpR1sa5v1Bi0=-175829293343.8043_398.8461" plainAltText="WorkforceGPS_x0020_Resources" Lang=""/>
  <Shape xmlns="" ID="OnoXTbU/KxfifY8kBuACX56t6zg=" pdftag="Figure" artifact="_x0030_" isBookmarkSet="no" bookmark="no" validate="yes" Order="_x0032_" Lang=""/>
  <Shape xmlns="" ID="S7VoLeQCgXZ18PKCpR1sa5v1Bi0=" pdftag="P" isBookmarkSet="no" bookmark="no" Order="_x0033_"/>
  <SubText xmlns="" ID="OnoXTbU/KxfifY8kBuACX56t6zg=" ActualText=""/>
  <table xmlns="" ID="/iWPXuk129KsX2ritSI5c8/3hhk=" type="_x0031_" HRows="_x0031_" HCols="_x0030_" Summary="" TableLinerizing="H" Header="yes" Scope="Column" Caption="no" Exclude="no" SpeakText="no" LinkedHeaders=""/>
  <table xmlns="" ID="AAW9T73pxnqt8R0jy5i4QvU5QoU=" Header="yes" Scope="Column" Caption="no" Exclude="no" LinkedHeaders=""/>
  <table xmlns="" ID="ikplQK0jdzdPzdMzn3odyfAGCDU=" Header="yes" Scope="Column" Caption="no" Exclude="no" LinkedHeaders=""/>
  <table xmlns="" ID="O41aJhrFhlXBsNCjzBHAdm/ZNNY=" Header="yes" Scope="Column" Caption="no" Exclude="no" LinkedHeaders=""/>
  <table xmlns="" ID="6nnJtnDlhdL2/DTUH2aZGj0h+pw=" Header="yes" Scope="Column" Caption="no" Exclude="no" LinkedHeaders=""/>
  <table xmlns="" ID="3hpFcfQz7IeoMsKTO4j6uHQ6sXg=" Header="no" Caption="no" Exclude="no" Scope="" LinkedHeaders="_x0031__1__x002F_iWPXuk129KsX2ritSI5c8_x002F_3hhk_x003D_"/>
  <table xmlns="" ID="lHd6nrSWeQtqbAhkb7BglIGdDRA=" Header="no" Caption="no" Exclude="no" Scope="" LinkedHeaders="_x0031__2__x002F_iWPXuk129KsX2ritSI5c8_x002F_3hhk_x003D_"/>
  <table xmlns="" ID="fH4Y9XnmM5AIIUBsuTk2vklTCns=" Header="no" Caption="no" Exclude="no" Scope="" LinkedHeaders="_x0031__3__x002F_iWPXuk129KsX2ritSI5c8_x002F_3hhk_x003D_"/>
  <table xmlns="" ID="ZHKrNE+ISoR5mXX7HcvCnLFxJVI=" Header="no" Caption="no" Exclude="no" Scope="" LinkedHeaders="_x0031__4__x002F_iWPXuk129KsX2ritSI5c8_x002F_3hhk_x003D_"/>
  <table xmlns="" ID="KvirmmXn+T5IwEp2yfIj86hkl4M=" Header="no" Caption="no" Exclude="no" Scope="" LinkedHeaders="_x0031__5__x002F_iWPXuk129KsX2ritSI5c8_x002F_3hhk_x003D_"/>
  <table xmlns="" ID="tLCWYFwfR4pyflrIWIYlW75b/gc=" Header="no" Caption="no" Exclude="no" Scope="" LinkedHeaders="_x0031__1__x002F_iWPXuk129KsX2ritSI5c8_x002F_3hhk_x003D_"/>
  <table xmlns="" ID="Qic1K5pZQcOgkIFXJkpU3WEqT+0=" Header="no" Caption="no" Exclude="no" Scope="" LinkedHeaders="_x0031__2__x002F_iWPXuk129KsX2ritSI5c8_x002F_3hhk_x003D_"/>
  <table xmlns="" ID="8FN9ZE7gRXy89PZEHQ51wAc6who=" Header="no" Caption="no" Exclude="no" Scope="" LinkedHeaders="_x0031__3__x002F_iWPXuk129KsX2ritSI5c8_x002F_3hhk_x003D_"/>
  <table xmlns="" ID="7hcrVDMRLVnuQlCZzozuezQSMBw=" Header="no" Caption="no" Exclude="no" Scope="" LinkedHeaders="_x0031__4__x002F_iWPXuk129KsX2ritSI5c8_x002F_3hhk_x003D_"/>
  <table xmlns="" ID="NtBaFpr1AhlZ0NM6JFWl8p0pnaA=" Header="no" Caption="no" Exclude="no" Scope="" LinkedHeaders="_x0031__5__x002F_iWPXuk129KsX2ritSI5c8_x002F_3hhk_x003D_"/>
  <table xmlns="" ID="8RKgtyizcvQUDDMWNbXtWGJm0N4=" Header="no" Caption="no" Exclude="no" Scope="" LinkedHeaders="_x0031__1__x002F_iWPXuk129KsX2ritSI5c8_x002F_3hhk_x003D_"/>
  <table xmlns="" ID="N0d4PP16tGkNzNj1WQNzYeugZZ4=" Header="no" Caption="no" Exclude="no" Scope="" LinkedHeaders="_x0031__2__x002F_iWPXuk129KsX2ritSI5c8_x002F_3hhk_x003D_"/>
  <table xmlns="" ID="9oCmRxPQHqeXL99tLTw4T5Z4gak=" Header="no" Caption="no" Exclude="no" Scope="" LinkedHeaders="_x0031__3__x002F_iWPXuk129KsX2ritSI5c8_x002F_3hhk_x003D_"/>
  <table xmlns="" ID="coXlw8ZvaE3cAxv/9iis9F31kiw=" Header="no" Caption="no" Exclude="no" Scope="" LinkedHeaders="_x0031__4__x002F_iWPXuk129KsX2ritSI5c8_x002F_3hhk_x003D_"/>
  <table xmlns="" ID="ARGi86yh0jrtZzCZAQzDOjXup9c=" Header="no" Caption="no" Exclude="no" Scope="" LinkedHeaders="_x0031__5__x002F_iWPXuk129KsX2ritSI5c8_x002F_3hhk_x003D_"/>
  <table xmlns="" ID="0CPqqhlMiITp3yHxT5VKgmZ51Co=" type="_x0031_" HRows="_x0031_" HCols="_x0030_" Summary="" TableLinerizing="H" Header="yes" Scope="Column" Caption="no" Exclude="no" SpeakText="no" LinkedHeaders=""/>
  <table xmlns="" ID="XhAIb1hiehcADpUDLA/PTB3ErL0=" Header="yes" Scope="Column" Caption="no" Exclude="no" LinkedHeaders=""/>
  <table xmlns="" ID="6Vd4WJBVWmENgp0m+EAsPkI7ofo=" Header="yes" Scope="Column" Caption="no" Exclude="no" LinkedHeaders=""/>
  <table xmlns="" ID="FnNAQGAu1qDqqRuALGGVLNGP6j4=" Header="yes" Scope="Column" Caption="no" Exclude="no" LinkedHeaders=""/>
  <table xmlns="" ID="kkkxaRDV6RRXgm2Cf39/LjjWDiE=" Header="yes" Scope="Column" Caption="no" Exclude="no" LinkedHeaders=""/>
  <table xmlns="" ID="e6ezZGt4R4FEvOUlcr00Z/okXMk=" Header="yes" Scope="Column" Caption="no" Exclude="no" LinkedHeaders=""/>
  <table xmlns="" ID="plyJHDpJGX3VTySs6fhdejQHCXg=" Header="no" Caption="no" Exclude="no" Scope="" LinkedHeaders="_x0031__1_0CPqqhlMiITp3yHxT5VKgmZ51Co_x003D_"/>
  <table xmlns="" ID="SQpOJSu6kq1Sccjk++prg7zF9tk=" Header="no" Caption="no" Exclude="no" Scope="" LinkedHeaders="_x0031__2_0CPqqhlMiITp3yHxT5VKgmZ51Co_x003D_"/>
  <table xmlns="" ID="+47kjof07TuFrrjOKMai7UhexRk=" Header="no" Caption="no" Exclude="no" Scope="" LinkedHeaders="_x0031__3_0CPqqhlMiITp3yHxT5VKgmZ51Co_x003D_"/>
  <table xmlns="" ID="6STiWmlulWDVYMXzQgj+tUtOFx0=" Header="no" Caption="no" Exclude="no" Scope="" LinkedHeaders="_x0031__4_0CPqqhlMiITp3yHxT5VKgmZ51Co_x003D_"/>
  <table xmlns="" ID="tRwUbLAkRt86+jONWnkjdshxgl0=" Header="no" Caption="no" Exclude="no" Scope="" LinkedHeaders="_x0031__5_0CPqqhlMiITp3yHxT5VKgmZ51Co_x003D_"/>
  <table xmlns="" ID="WS2Dsc+AVMo2YLTEbIh1Jg/QMP4=" Header="no" Caption="no" Exclude="no" Scope="" LinkedHeaders="_x0031__6_0CPqqhlMiITp3yHxT5VKgmZ51Co_x003D_"/>
  <table xmlns="" ID="y8SH4Sf4yxDYL6OeCfGlvgUlyjA=" Header="no" Caption="no" Exclude="no" Scope="" LinkedHeaders="_x0031__1_0CPqqhlMiITp3yHxT5VKgmZ51Co_x003D_"/>
  <table xmlns="" ID="kSrpoX+JbouCeHP1o5IEnCnjlnI=" Header="no" Caption="no" Exclude="no" Scope="" LinkedHeaders="_x0031__2_0CPqqhlMiITp3yHxT5VKgmZ51Co_x003D_"/>
  <table xmlns="" ID="ODi63ltPTpH8M9+deHzJf9WVYYo=" Header="no" Caption="no" Exclude="no" Scope="" LinkedHeaders="_x0031__3_0CPqqhlMiITp3yHxT5VKgmZ51Co_x003D_"/>
  <table xmlns="" ID="8V9PF3oIeCMlYzKV3BUEVp1sN/s=" Header="no" Caption="no" Exclude="no" Scope="" LinkedHeaders="_x0031__4_0CPqqhlMiITp3yHxT5VKgmZ51Co_x003D_"/>
  <table xmlns="" ID="KynCDdtLrbdNgJWn1lWvVvbbhVg=" Header="no" Caption="no" Exclude="no" Scope="" LinkedHeaders="_x0031__5_0CPqqhlMiITp3yHxT5VKgmZ51Co_x003D_"/>
  <table xmlns="" ID="idzuz7n205QviaSGBDzNgqzqi/U=" Header="no" Caption="no" Exclude="no" Scope="" LinkedHeaders="_x0031__6_0CPqqhlMiITp3yHxT5VKgmZ51Co_x003D_"/>
  <table xmlns="" ID="rTjKf2RmQ8xBzYerFe1kzzgCwxA=" Header="no" Caption="no" Exclude="no" Scope="" LinkedHeaders="_x0031__1_0CPqqhlMiITp3yHxT5VKgmZ51Co_x003D_"/>
  <table xmlns="" ID="xTRgkxJQ+0j3ob137d/GvKMqlYc=" Header="no" Caption="no" Exclude="no" Scope="" LinkedHeaders="_x0031__2_0CPqqhlMiITp3yHxT5VKgmZ51Co_x003D_"/>
  <table xmlns="" ID="sHI3B8Wnx+XeFu6GsBE6oACDnNA=" Header="no" Caption="no" Exclude="no" Scope="" LinkedHeaders="_x0031__3_0CPqqhlMiITp3yHxT5VKgmZ51Co_x003D_"/>
  <table xmlns="" ID="1Od+JRLJt9Nns1HVoME1tRjYPHo=" Header="no" Caption="no" Exclude="no" Scope="" LinkedHeaders="_x0031__4_0CPqqhlMiITp3yHxT5VKgmZ51Co_x003D_"/>
  <table xmlns="" ID="KphGvSfVL2/umyl7/+B/1txieRI=" Header="no" Caption="no" Exclude="no" Scope="" LinkedHeaders="_x0031__5_0CPqqhlMiITp3yHxT5VKgmZ51Co_x003D_"/>
  <table xmlns="" ID="n/zV/qnAU55ElhibBgE6DnnEUhw=" Header="no" Caption="no" Exclude="no" Scope="" LinkedHeaders="_x0031__6_0CPqqhlMiITp3yHxT5VKgmZ51Co_x003D_"/>
  <table xmlns="" ID="flQ3Uw8igCGHbnH8MGliIawV6R8=" Header="no" Caption="no" Exclude="no" Scope="" LinkedHeaders="_x0031__1_0CPqqhlMiITp3yHxT5VKgmZ51Co_x003D_"/>
  <table xmlns="" ID="jKTaN5Rf9J6qiyf5tGfyRQV9ep0=" Header="no" Caption="no" Exclude="no" Scope="" LinkedHeaders="_x0031__2_0CPqqhlMiITp3yHxT5VKgmZ51Co_x003D_"/>
  <table xmlns="" ID="Rvg0hhVGQvzLET0gS+2RTJyrZsc=" Header="no" Caption="no" Exclude="no" Scope="" LinkedHeaders="_x0031__3_0CPqqhlMiITp3yHxT5VKgmZ51Co_x003D_"/>
  <table xmlns="" ID="JdAuOvTWASXzgOSp57nV2zZWv54=" Header="no" Caption="no" Exclude="no" Scope="" LinkedHeaders="_x0031__4_0CPqqhlMiITp3yHxT5VKgmZ51Co_x003D_"/>
  <table xmlns="" ID="PdSVSS58JafZJPMEnCzv4+5hJno=" Header="no" Caption="no" Exclude="no" Scope="" LinkedHeaders="_x0031__5_0CPqqhlMiITp3yHxT5VKgmZ51Co_x003D_"/>
  <table xmlns="" ID="5RsUr40AkyswXCJcOKvYPpPO6uo=" Header="no" Caption="no" Exclude="no" Scope="" LinkedHeaders="_x0031__6_0CPqqhlMiITp3yHxT5VKgmZ51Co_x003D_"/>
  <table xmlns="" ID="wapADswdcGAbE731ujXTy2gFLYM=" type="_x0031_" HRows="_x0031_" HCols="_x0030_" Summary="" TableLinerizing="H" Header="yes" Scope="Column" Caption="no" Exclude="no" SpeakText="no" LinkedHeaders=""/>
  <table xmlns="" ID="3IyqTSDTTechYKLaI9AjuxHbMFs=" Header="yes" Scope="Column" Caption="no" Exclude="no" LinkedHeaders=""/>
  <table xmlns="" ID="A8fpDlW59RBJb08sQKEMUa0Eehw=" Header="yes" Scope="Column" Caption="no" Exclude="no" LinkedHeaders=""/>
  <table xmlns="" ID="ursLtCyWLdDdlRF22YCL4rjZqH4=" Header="yes" Scope="Column" Caption="no" Exclude="no" LinkedHeaders=""/>
  <table xmlns="" ID="uSO81+Zf33/39csvefsbxDym/hU=" Header="yes" Scope="Column" Caption="no" Exclude="no" LinkedHeaders=""/>
  <table xmlns="" ID="/QkeZbZbC/9MTcZCsMofR9+HBZE=" Header="yes" Scope="Column" Caption="no" Exclude="no" LinkedHeaders=""/>
  <table xmlns="" ID="YVvFo+YWsu6+WHooJ0hmV6Pkf5c=" Header="no" Caption="no" Exclude="no" Scope="" LinkedHeaders="_x0031__1_wapADswdcGAbE731ujXTy2gFLYM_x003D_"/>
  <table xmlns="" ID="HydGJuHRB5B6j6BaCRO0DoR3Mlk=" Header="no" Caption="no" Exclude="no" Scope="" LinkedHeaders="_x0031__2_wapADswdcGAbE731ujXTy2gFLYM_x003D_"/>
  <table xmlns="" ID="M4ytO3BfEUa8HW8bP2818gbDGoQ=" Header="no" Caption="no" Exclude="no" Scope="" LinkedHeaders="_x0031__3_wapADswdcGAbE731ujXTy2gFLYM_x003D_"/>
  <table xmlns="" ID="SoYdgLerO9aoY1z0btXYlJGabTI=" Header="no" Caption="no" Exclude="no" Scope="" LinkedHeaders="_x0031__4_wapADswdcGAbE731ujXTy2gFLYM_x003D_"/>
  <table xmlns="" ID="eDuhxEHQpMbrQ/8e9+VxTFyw0TE=" Header="no" Caption="no" Exclude="no" Scope="" LinkedHeaders="_x0031__5_wapADswdcGAbE731ujXTy2gFLYM_x003D_"/>
  <table xmlns="" ID="6mDxHxso5y+V2WMdmABxVspUGjU=" Header="no" Caption="no" Exclude="no" Scope="" LinkedHeaders="_x0031__6_wapADswdcGAbE731ujXTy2gFLYM_x003D_"/>
  <table xmlns="" ID="7lBSh5LqXQWEWVrm4GKFi7YFSQ8=" Header="no" Caption="no" Exclude="no" Scope="" LinkedHeaders="_x0031__1_wapADswdcGAbE731ujXTy2gFLYM_x003D_"/>
  <table xmlns="" ID="25kTSsU4JGblMyWBXzR/oh1ucKU=" Header="no" Caption="no" Exclude="no" Scope="" LinkedHeaders="_x0031__2_wapADswdcGAbE731ujXTy2gFLYM_x003D_"/>
  <table xmlns="" ID="pyOAN51KBVwKJdtpa7LyuAoC1HE=" Header="no" Caption="no" Exclude="no" Scope="" LinkedHeaders="_x0031__3_wapADswdcGAbE731ujXTy2gFLYM_x003D_"/>
  <table xmlns="" ID="N0hZlJaJDX8fdkxD/aiT3rJHVuU=" Header="no" Caption="no" Exclude="no" Scope="" LinkedHeaders="_x0031__4_wapADswdcGAbE731ujXTy2gFLYM_x003D_"/>
  <table xmlns="" ID="S9VHaqbsWM7m/7DGLUXn4iW0gdI=" Header="no" Caption="no" Exclude="no" Scope="" LinkedHeaders="_x0031__5_wapADswdcGAbE731ujXTy2gFLYM_x003D_"/>
  <table xmlns="" ID="XLfLX4+SKHK16Qk9XNEk9UlZM5k=" Header="no" Caption="no" Exclude="no" Scope="" LinkedHeaders="_x0031__6_wapADswdcGAbE731ujXTy2gFLYM_x003D_"/>
  <HyperLink xmlns="" ID="dDy30Rj0jIjVrx8dGy65LwRcv94=2137109780122_244.0324" plainAltText="_x0032__x0020_CFR_x0020_200.431_x0020_" Lang=""/>
</PAW>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E2655ACDA5C0A1439E34951241C24B25" ma:contentTypeVersion="" ma:contentTypeDescription="Create a new document." ma:contentTypeScope="" ma:versionID="7d54c56605564abf0b8b6536caaa0edf">
  <xsd:schema xmlns:xsd="http://www.w3.org/2001/XMLSchema" xmlns:xs="http://www.w3.org/2001/XMLSchema" xmlns:p="http://schemas.microsoft.com/office/2006/metadata/properties" xmlns:ns2="e9383cf3-6c95-48c0-84cb-ffd9d14604cc" xmlns:ns3="bdfd28cc-f485-46e8-bcf6-b555ff9859c5" xmlns:ns4="57105560-6850-41e4-bf8f-92819038b991" targetNamespace="http://schemas.microsoft.com/office/2006/metadata/properties" ma:root="true" ma:fieldsID="1ce005e12ce170f49581a08716fc74f4" ns2:_="" ns3:_="" ns4:_="">
    <xsd:import namespace="e9383cf3-6c95-48c0-84cb-ffd9d14604cc"/>
    <xsd:import namespace="bdfd28cc-f485-46e8-bcf6-b555ff9859c5"/>
    <xsd:import namespace="57105560-6850-41e4-bf8f-92819038b991"/>
    <xsd:element name="properties">
      <xsd:complexType>
        <xsd:sequence>
          <xsd:element name="documentManagement">
            <xsd:complexType>
              <xsd:all>
                <xsd:element ref="ns2:SharedWithUsers" minOccurs="0"/>
                <xsd:element ref="ns3:SharedWithDetails" minOccurs="0"/>
                <xsd:element ref="ns4:MediaServiceMetadata" minOccurs="0"/>
                <xsd:element ref="ns4:MediaServiceFastMetadata" minOccurs="0"/>
                <xsd:element ref="ns4:MediaServiceEventHashCode" minOccurs="0"/>
                <xsd:element ref="ns4: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9383cf3-6c95-48c0-84cb-ffd9d14604c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dfd28cc-f485-46e8-bcf6-b555ff9859c5" elementFormDefault="qualified">
    <xsd:import namespace="http://schemas.microsoft.com/office/2006/documentManagement/types"/>
    <xsd:import namespace="http://schemas.microsoft.com/office/infopath/2007/PartnerControls"/>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7105560-6850-41e4-bf8f-92819038b991"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8EAA1CA-0C9C-439C-81FD-CEAB50F7EC7C}">
  <ds:schemaRefs>
    <ds:schemaRef ds:uri="http://www.net-centric.com/PAWPP"/>
    <ds:schemaRef ds:uri=""/>
  </ds:schemaRefs>
</ds:datastoreItem>
</file>

<file path=customXml/itemProps2.xml><?xml version="1.0" encoding="utf-8"?>
<ds:datastoreItem xmlns:ds="http://schemas.openxmlformats.org/officeDocument/2006/customXml" ds:itemID="{5E72E8B3-8F60-4208-8C6F-7A3B2121D888}">
  <ds:schemaRefs>
    <ds:schemaRef ds:uri="http://schemas.microsoft.com/office/infopath/2007/PartnerControls"/>
    <ds:schemaRef ds:uri="http://schemas.microsoft.com/office/2006/documentManagement/types"/>
    <ds:schemaRef ds:uri="http://schemas.microsoft.com/office/2006/metadata/properties"/>
    <ds:schemaRef ds:uri="http://purl.org/dc/elements/1.1/"/>
    <ds:schemaRef ds:uri="e9383cf3-6c95-48c0-84cb-ffd9d14604cc"/>
    <ds:schemaRef ds:uri="http://schemas.openxmlformats.org/package/2006/metadata/core-properties"/>
    <ds:schemaRef ds:uri="bdfd28cc-f485-46e8-bcf6-b555ff9859c5"/>
    <ds:schemaRef ds:uri="http://purl.org/dc/dcmitype/"/>
    <ds:schemaRef ds:uri="57105560-6850-41e4-bf8f-92819038b991"/>
    <ds:schemaRef ds:uri="http://www.w3.org/XML/1998/namespace"/>
    <ds:schemaRef ds:uri="http://purl.org/dc/terms/"/>
  </ds:schemaRefs>
</ds:datastoreItem>
</file>

<file path=customXml/itemProps3.xml><?xml version="1.0" encoding="utf-8"?>
<ds:datastoreItem xmlns:ds="http://schemas.openxmlformats.org/officeDocument/2006/customXml" ds:itemID="{4CF6FB05-4FA7-4977-AC0C-B747ADD84F02}">
  <ds:schemaRefs>
    <ds:schemaRef ds:uri="http://schemas.microsoft.com/sharepoint/v3/contenttype/forms"/>
  </ds:schemaRefs>
</ds:datastoreItem>
</file>

<file path=customXml/itemProps4.xml><?xml version="1.0" encoding="utf-8"?>
<ds:datastoreItem xmlns:ds="http://schemas.openxmlformats.org/officeDocument/2006/customXml" ds:itemID="{61C587D9-2289-4234-B232-DBEDFFD5069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9383cf3-6c95-48c0-84cb-ffd9d14604cc"/>
    <ds:schemaRef ds:uri="bdfd28cc-f485-46e8-bcf6-b555ff9859c5"/>
    <ds:schemaRef ds:uri="57105560-6850-41e4-bf8f-92819038b9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4438</TotalTime>
  <Words>3438</Words>
  <Application>Microsoft Office PowerPoint</Application>
  <PresentationFormat>Widescreen</PresentationFormat>
  <Paragraphs>518</Paragraphs>
  <Slides>63</Slides>
  <Notes>63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63</vt:i4>
      </vt:variant>
    </vt:vector>
  </HeadingPairs>
  <TitlesOfParts>
    <vt:vector size="69" baseType="lpstr">
      <vt:lpstr>Arial</vt:lpstr>
      <vt:lpstr>Calibri</vt:lpstr>
      <vt:lpstr>Courier New</vt:lpstr>
      <vt:lpstr>Wingdings</vt:lpstr>
      <vt:lpstr>Base Layout for Compliance</vt:lpstr>
      <vt:lpstr>Template Instructions</vt:lpstr>
      <vt:lpstr>Cost Allocation and Indirect Costs</vt:lpstr>
      <vt:lpstr>Today’s Speakers</vt:lpstr>
      <vt:lpstr>SMART 3.0 Training Strategies</vt:lpstr>
      <vt:lpstr>Grant Management Toolbox</vt:lpstr>
      <vt:lpstr>Module Overview</vt:lpstr>
      <vt:lpstr>Uniform Guidance Requirements &amp; Definitions</vt:lpstr>
      <vt:lpstr>Types of Costs</vt:lpstr>
      <vt:lpstr>What are Direct Costs?</vt:lpstr>
      <vt:lpstr>What are indirect costs?</vt:lpstr>
      <vt:lpstr>Calculation - Indirect Cost Rate</vt:lpstr>
      <vt:lpstr>Simple Example - Rent and Utilities for 3 Grants</vt:lpstr>
      <vt:lpstr>Simple Example – Office or One Stop Center Reception Costs for 3 Grants</vt:lpstr>
      <vt:lpstr>Knowledge Check – Questions </vt:lpstr>
      <vt:lpstr>Knowledge Check – Answers</vt:lpstr>
      <vt:lpstr>Cost Allocation</vt:lpstr>
      <vt:lpstr>Cost Allocation – Definition </vt:lpstr>
      <vt:lpstr>Allocable Costs</vt:lpstr>
      <vt:lpstr>Cost Objectives – Citations </vt:lpstr>
      <vt:lpstr>Cost Objectives</vt:lpstr>
      <vt:lpstr>Cost Pooling</vt:lpstr>
      <vt:lpstr>Measuring Benefit</vt:lpstr>
      <vt:lpstr>Treatment of Costs</vt:lpstr>
      <vt:lpstr>Cost Allocation Methods</vt:lpstr>
      <vt:lpstr>Shifting of Costs</vt:lpstr>
      <vt:lpstr>Indirect (F&amp;A) Costs Defined</vt:lpstr>
      <vt:lpstr>Indirect (F&amp;A) Costs </vt:lpstr>
      <vt:lpstr>Indirect Costs at end of POP and Grant Closeout</vt:lpstr>
      <vt:lpstr>Administrative Costs as defined in WIOA 20 CFR 683.215</vt:lpstr>
      <vt:lpstr>Administrative Costs -  2 Desk-aids </vt:lpstr>
      <vt:lpstr>Knowledge Check 2 – Questions  </vt:lpstr>
      <vt:lpstr>Knowledge Check 2 – Answers</vt:lpstr>
      <vt:lpstr>Cost Allocation Plans</vt:lpstr>
      <vt:lpstr>Cost Allocation Plan (CAP) – Definition </vt:lpstr>
      <vt:lpstr>Cost Allocation Plans</vt:lpstr>
      <vt:lpstr>CAP Elements</vt:lpstr>
      <vt:lpstr>Standards for Acceptable Bases </vt:lpstr>
      <vt:lpstr>Unacceptable Allocation Bases</vt:lpstr>
      <vt:lpstr>Using Inputs as the Base</vt:lpstr>
      <vt:lpstr>Using Outputs as the Base</vt:lpstr>
      <vt:lpstr>Examples – Accounting </vt:lpstr>
      <vt:lpstr>Examples – Intake </vt:lpstr>
      <vt:lpstr>Knowledge Check 3 – Question </vt:lpstr>
      <vt:lpstr>Knowledge Check 3 – Answer </vt:lpstr>
      <vt:lpstr>Indirect Cost Rates</vt:lpstr>
      <vt:lpstr>Indirect Cost Rates</vt:lpstr>
      <vt:lpstr>Types of Bases Used to Determine ICR</vt:lpstr>
      <vt:lpstr>Applying an Indirect Rate – Example  </vt:lpstr>
      <vt:lpstr>Approved Rate Applies to All Grants</vt:lpstr>
      <vt:lpstr>Cognizant Federal Agency (Direct Recipient)</vt:lpstr>
      <vt:lpstr>De Minimis Rate</vt:lpstr>
      <vt:lpstr>De Minimis Rate</vt:lpstr>
      <vt:lpstr>Modified Total Direct Costs</vt:lpstr>
      <vt:lpstr>De Minimis Rate Applied</vt:lpstr>
      <vt:lpstr>Common Mistakes</vt:lpstr>
      <vt:lpstr>Module Review</vt:lpstr>
      <vt:lpstr>Questions?</vt:lpstr>
      <vt:lpstr>Core Monitoring Guide – Objective 3.g Cost Allocation/Indirect Costs</vt:lpstr>
      <vt:lpstr>SMART Checklist</vt:lpstr>
      <vt:lpstr>SMART Checklist (cont.)</vt:lpstr>
      <vt:lpstr>ETA and Uniform Guidance Resources</vt:lpstr>
      <vt:lpstr>Web Resources</vt:lpstr>
      <vt:lpstr>Remember the Grant Management Toolbox!</vt:lpstr>
      <vt:lpstr>Thank you.</vt:lpstr>
    </vt:vector>
  </TitlesOfParts>
  <Company>Maher &amp; Maher, an IMPAQ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Personnel Compensation, Systems, and Policies</dc:title>
  <dc:subject>2019 SMART Training - Module 17 - Personnel Compensation, Systems, and Policies</dc:subject>
  <dc:creator>Maher &amp; Maher</dc:creator>
  <cp:keywords>personnel, compensation, systems, policies</cp:keywords>
  <cp:lastModifiedBy>Grace McCall</cp:lastModifiedBy>
  <cp:revision>114</cp:revision>
  <dcterms:created xsi:type="dcterms:W3CDTF">2018-12-05T14:10:42Z</dcterms:created>
  <dcterms:modified xsi:type="dcterms:W3CDTF">2019-11-14T15:10:22Z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36C37928-C3A9-48F9-8637-DAF550F6B505</vt:lpwstr>
  </property>
  <property fmtid="{D5CDD505-2E9C-101B-9397-08002B2CF9AE}" pid="3" name="ArticulatePath">
    <vt:lpwstr>508_OGM-Template_20181217_CR</vt:lpwstr>
  </property>
  <property fmtid="{D5CDD505-2E9C-101B-9397-08002B2CF9AE}" pid="4" name="ContentTypeId">
    <vt:lpwstr>0x010100E2655ACDA5C0A1439E34951241C24B25</vt:lpwstr>
  </property>
</Properties>
</file>