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4" r:id="rId2"/>
  </p:sldMasterIdLst>
  <p:notesMasterIdLst>
    <p:notesMasterId r:id="rId4"/>
  </p:notesMasterIdLst>
  <p:handoutMasterIdLst>
    <p:handoutMasterId r:id="rId5"/>
  </p:handoutMasterIdLst>
  <p:sldIdLst>
    <p:sldId id="265" r:id="rId3"/>
  </p:sldIdLst>
  <p:sldSz cx="9144000" cy="6858000" type="screen4x3"/>
  <p:notesSz cx="6858000" cy="9144000"/>
  <p:custDataLst>
    <p:tags r:id="rId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74130" autoAdjust="0"/>
  </p:normalViewPr>
  <p:slideViewPr>
    <p:cSldViewPr snapToGrid="0">
      <p:cViewPr varScale="1">
        <p:scale>
          <a:sx n="85" d="100"/>
          <a:sy n="85" d="100"/>
        </p:scale>
        <p:origin x="1267"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6" d="100"/>
          <a:sy n="66" d="100"/>
        </p:scale>
        <p:origin x="313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0D55DDE-3917-4901-92AF-59E92FE4801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684D853-446C-400D-BB5C-5A7115C5FB8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F56ABDD-D2D6-4F12-B235-5864DADD7D11}" type="datetimeFigureOut">
              <a:rPr lang="en-US" smtClean="0"/>
              <a:t>10/23/2019</a:t>
            </a:fld>
            <a:endParaRPr lang="en-US"/>
          </a:p>
        </p:txBody>
      </p:sp>
      <p:sp>
        <p:nvSpPr>
          <p:cNvPr id="4" name="Footer Placeholder 3">
            <a:extLst>
              <a:ext uri="{FF2B5EF4-FFF2-40B4-BE49-F238E27FC236}">
                <a16:creationId xmlns:a16="http://schemas.microsoft.com/office/drawing/2014/main" id="{8F955A71-3EFA-4F85-B5BA-1296043AC8B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27B06FC-AF82-4E9D-9159-E4ABE3AE201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E485A43-560A-4A5D-BF8F-2A65F45995B1}" type="slidenum">
              <a:rPr lang="en-US" smtClean="0"/>
              <a:t>‹#›</a:t>
            </a:fld>
            <a:endParaRPr lang="en-US"/>
          </a:p>
        </p:txBody>
      </p:sp>
    </p:spTree>
    <p:extLst>
      <p:ext uri="{BB962C8B-B14F-4D97-AF65-F5344CB8AC3E}">
        <p14:creationId xmlns:p14="http://schemas.microsoft.com/office/powerpoint/2010/main" val="4247368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FF352E-EFB9-4293-B898-44EA6B1BDEC2}" type="datetimeFigureOut">
              <a:rPr lang="en-US" smtClean="0"/>
              <a:t>10/23/2019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3FA8AD-1908-4AF5-AB9B-4124F612F929}" type="slidenum">
              <a:rPr lang="en-US" smtClean="0"/>
              <a:t>‹#›</a:t>
            </a:fld>
            <a:endParaRPr lang="en-US"/>
          </a:p>
        </p:txBody>
      </p:sp>
    </p:spTree>
    <p:extLst>
      <p:ext uri="{BB962C8B-B14F-4D97-AF65-F5344CB8AC3E}">
        <p14:creationId xmlns:p14="http://schemas.microsoft.com/office/powerpoint/2010/main" val="593464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FA8AD-1908-4AF5-AB9B-4124F612F929}" type="slidenum">
              <a:rPr lang="en-US" smtClean="0"/>
              <a:t>1</a:t>
            </a:fld>
            <a:endParaRPr lang="en-US"/>
          </a:p>
        </p:txBody>
      </p:sp>
    </p:spTree>
    <p:extLst>
      <p:ext uri="{BB962C8B-B14F-4D97-AF65-F5344CB8AC3E}">
        <p14:creationId xmlns:p14="http://schemas.microsoft.com/office/powerpoint/2010/main" val="33818539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7" name="Group 6"/>
          <p:cNvGrpSpPr>
            <a:grpSpLocks noChangeAspect="1"/>
          </p:cNvGrpSpPr>
          <p:nvPr userDrawn="1"/>
        </p:nvGrpSpPr>
        <p:grpSpPr>
          <a:xfrm>
            <a:off x="8023227" y="2924758"/>
            <a:ext cx="1120774" cy="3933242"/>
            <a:chOff x="8023226" y="2924758"/>
            <a:chExt cx="1120774" cy="3933242"/>
          </a:xfrm>
        </p:grpSpPr>
        <p:sp>
          <p:nvSpPr>
            <p:cNvPr id="8" name="Isosceles Triangle 7"/>
            <p:cNvSpPr/>
            <p:nvPr userDrawn="1"/>
          </p:nvSpPr>
          <p:spPr>
            <a:xfrm>
              <a:off x="8023226" y="2924758"/>
              <a:ext cx="1120774" cy="3933242"/>
            </a:xfrm>
            <a:prstGeom prst="triangle">
              <a:avLst>
                <a:gd name="adj" fmla="val 100000"/>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Isosceles Triangle 8"/>
            <p:cNvSpPr/>
            <p:nvPr userDrawn="1"/>
          </p:nvSpPr>
          <p:spPr>
            <a:xfrm>
              <a:off x="8239885" y="3685101"/>
              <a:ext cx="904115" cy="3172899"/>
            </a:xfrm>
            <a:prstGeom prst="triangle">
              <a:avLst>
                <a:gd name="adj" fmla="val 10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10" name="Group 9"/>
          <p:cNvGrpSpPr>
            <a:grpSpLocks noChangeAspect="1"/>
          </p:cNvGrpSpPr>
          <p:nvPr userDrawn="1"/>
        </p:nvGrpSpPr>
        <p:grpSpPr>
          <a:xfrm rot="16200000" flipV="1">
            <a:off x="2158719" y="-2158721"/>
            <a:ext cx="1720507" cy="6037943"/>
            <a:chOff x="8150764" y="3372336"/>
            <a:chExt cx="993237" cy="3485664"/>
          </a:xfrm>
        </p:grpSpPr>
        <p:sp>
          <p:nvSpPr>
            <p:cNvPr id="11" name="Isosceles Triangle 10"/>
            <p:cNvSpPr/>
            <p:nvPr userDrawn="1"/>
          </p:nvSpPr>
          <p:spPr>
            <a:xfrm>
              <a:off x="8150764" y="3372336"/>
              <a:ext cx="993237" cy="3485663"/>
            </a:xfrm>
            <a:prstGeom prst="triangle">
              <a:avLst>
                <a:gd name="adj" fmla="val 100000"/>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Isosceles Triangle 11"/>
            <p:cNvSpPr/>
            <p:nvPr userDrawn="1"/>
          </p:nvSpPr>
          <p:spPr>
            <a:xfrm>
              <a:off x="8239885" y="3685101"/>
              <a:ext cx="904115" cy="3172899"/>
            </a:xfrm>
            <a:prstGeom prst="triangle">
              <a:avLst>
                <a:gd name="adj" fmla="val 10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pic>
        <p:nvPicPr>
          <p:cNvPr id="13" name="Picture 12"/>
          <p:cNvPicPr>
            <a:picLocks noChangeAspect="1"/>
          </p:cNvPicPr>
          <p:nvPr userDrawn="1"/>
        </p:nvPicPr>
        <p:blipFill>
          <a:blip r:embed="rId2" cstate="screen">
            <a:clrChange>
              <a:clrFrom>
                <a:srgbClr val="231F20"/>
              </a:clrFrom>
              <a:clrTo>
                <a:srgbClr val="231F20">
                  <a:alpha val="0"/>
                </a:srgbClr>
              </a:clrTo>
            </a:clrChange>
            <a:extLst>
              <a:ext uri="{28A0092B-C50C-407E-A947-70E740481C1C}">
                <a14:useLocalDpi xmlns:a14="http://schemas.microsoft.com/office/drawing/2010/main"/>
              </a:ext>
            </a:extLst>
          </a:blip>
          <a:stretch>
            <a:fillRect/>
          </a:stretch>
        </p:blipFill>
        <p:spPr>
          <a:xfrm>
            <a:off x="360325" y="121814"/>
            <a:ext cx="996650" cy="983981"/>
          </a:xfrm>
          <a:prstGeom prst="rect">
            <a:avLst/>
          </a:prstGeom>
        </p:spPr>
      </p:pic>
      <p:pic>
        <p:nvPicPr>
          <p:cNvPr id="14" name="Picture 13"/>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60324" y="4512774"/>
            <a:ext cx="2952750" cy="997405"/>
          </a:xfrm>
          <a:prstGeom prst="rect">
            <a:avLst/>
          </a:prstGeom>
        </p:spPr>
      </p:pic>
      <p:sp>
        <p:nvSpPr>
          <p:cNvPr id="15" name="Rectangle 14"/>
          <p:cNvSpPr/>
          <p:nvPr userDrawn="1"/>
        </p:nvSpPr>
        <p:spPr>
          <a:xfrm>
            <a:off x="3572635" y="4425123"/>
            <a:ext cx="45720" cy="1409699"/>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pic>
        <p:nvPicPr>
          <p:cNvPr id="16" name="Picture 15"/>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360325" y="6424486"/>
            <a:ext cx="1890650" cy="228857"/>
          </a:xfrm>
          <a:prstGeom prst="rect">
            <a:avLst/>
          </a:prstGeom>
        </p:spPr>
      </p:pic>
      <p:sp>
        <p:nvSpPr>
          <p:cNvPr id="17" name="Text Placeholder 4"/>
          <p:cNvSpPr>
            <a:spLocks noGrp="1"/>
          </p:cNvSpPr>
          <p:nvPr>
            <p:ph type="body" sz="quarter" idx="12" hasCustomPrompt="1"/>
          </p:nvPr>
        </p:nvSpPr>
        <p:spPr>
          <a:xfrm>
            <a:off x="1591082" y="113503"/>
            <a:ext cx="2221861" cy="356956"/>
          </a:xfrm>
        </p:spPr>
        <p:txBody>
          <a:bodyPr anchor="ctr">
            <a:normAutofit/>
          </a:bodyPr>
          <a:lstStyle>
            <a:lvl1pPr marL="0" indent="0" algn="l">
              <a:buNone/>
              <a:defRPr sz="1200" spc="50" baseline="0">
                <a:solidFill>
                  <a:schemeClr val="bg1">
                    <a:alpha val="85000"/>
                  </a:schemeClr>
                </a:solidFill>
              </a:defRPr>
            </a:lvl1pPr>
            <a:lvl2pPr marL="457200" indent="0">
              <a:buNone/>
              <a:defRPr/>
            </a:lvl2pPr>
          </a:lstStyle>
          <a:p>
            <a:r>
              <a:rPr lang="en-US"/>
              <a:t>Month ##, 2017</a:t>
            </a:r>
            <a:endParaRPr lang="en-US" dirty="0"/>
          </a:p>
        </p:txBody>
      </p:sp>
      <p:sp>
        <p:nvSpPr>
          <p:cNvPr id="2" name="Title 1"/>
          <p:cNvSpPr>
            <a:spLocks noGrp="1"/>
          </p:cNvSpPr>
          <p:nvPr>
            <p:ph type="ctrTitle"/>
          </p:nvPr>
        </p:nvSpPr>
        <p:spPr>
          <a:xfrm>
            <a:off x="685800" y="1311836"/>
            <a:ext cx="7772400" cy="2387600"/>
          </a:xfrm>
        </p:spPr>
        <p:txBody>
          <a:bodyPr anchor="b">
            <a:normAutofit/>
          </a:bodyPr>
          <a:lstStyle>
            <a:lvl1pPr algn="ctr" defTabSz="914400" rtl="0" eaLnBrk="1" latinLnBrk="0" hangingPunct="1">
              <a:lnSpc>
                <a:spcPct val="90000"/>
              </a:lnSpc>
              <a:spcBef>
                <a:spcPct val="0"/>
              </a:spcBef>
              <a:buNone/>
              <a:defRPr lang="en-US" sz="60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stStyle>
          <a:p>
            <a:r>
              <a:rPr lang="en-US" dirty="0"/>
              <a:t>Click to edit Master title style</a:t>
            </a:r>
          </a:p>
        </p:txBody>
      </p:sp>
      <p:sp>
        <p:nvSpPr>
          <p:cNvPr id="3" name="Subtitle 2"/>
          <p:cNvSpPr>
            <a:spLocks noGrp="1"/>
          </p:cNvSpPr>
          <p:nvPr>
            <p:ph type="subTitle" idx="1"/>
          </p:nvPr>
        </p:nvSpPr>
        <p:spPr>
          <a:xfrm>
            <a:off x="3659544" y="4425121"/>
            <a:ext cx="4798656" cy="1392508"/>
          </a:xfrm>
        </p:spPr>
        <p:txBody>
          <a:bodyPr vert="horz" lIns="182880" tIns="45720" rIns="91440" bIns="45720" rtlCol="0" anchor="ctr">
            <a:normAutofit/>
          </a:bodyPr>
          <a:lstStyle>
            <a:lvl1pPr marL="0" indent="0">
              <a:lnSpc>
                <a:spcPct val="100000"/>
              </a:lnSpc>
              <a:spcBef>
                <a:spcPts val="1200"/>
              </a:spcBef>
              <a:buNone/>
              <a:defRPr lang="en-US" sz="2300" dirty="0"/>
            </a:lvl1pPr>
            <a:lvl2pPr marL="457200" indent="-182880">
              <a:buClr>
                <a:schemeClr val="accent1"/>
              </a:buClr>
              <a:defRPr sz="1800"/>
            </a:lvl2pPr>
            <a:lvl3pPr>
              <a:defRPr/>
            </a:lvl3pPr>
          </a:lstStyle>
          <a:p>
            <a:pPr marL="274320" lvl="0" indent="-274320">
              <a:buSzPct val="101000"/>
            </a:pPr>
            <a:r>
              <a:rPr lang="en-US" dirty="0"/>
              <a:t>Click to edit Master subtitle style</a:t>
            </a:r>
          </a:p>
          <a:p>
            <a:pPr marL="960120" lvl="1" indent="-274320">
              <a:buSzPct val="101000"/>
            </a:pPr>
            <a:r>
              <a:rPr lang="en-US" dirty="0"/>
              <a:t>If a note is needed, list here</a:t>
            </a:r>
          </a:p>
        </p:txBody>
      </p:sp>
    </p:spTree>
    <p:extLst>
      <p:ext uri="{BB962C8B-B14F-4D97-AF65-F5344CB8AC3E}">
        <p14:creationId xmlns:p14="http://schemas.microsoft.com/office/powerpoint/2010/main" val="409603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oderator">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B35F6F-244A-4CAD-AEAB-1171AE328AA0}"/>
              </a:ext>
            </a:extLst>
          </p:cNvPr>
          <p:cNvSpPr txBox="1"/>
          <p:nvPr userDrawn="1"/>
        </p:nvSpPr>
        <p:spPr>
          <a:xfrm>
            <a:off x="628650" y="365126"/>
            <a:ext cx="7955280" cy="1051560"/>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sz="3400"/>
              <a:t>Your Moderator:</a:t>
            </a:r>
            <a:endParaRPr lang="en-US" sz="3400" dirty="0"/>
          </a:p>
        </p:txBody>
      </p:sp>
      <p:sp>
        <p:nvSpPr>
          <p:cNvPr id="3" name="Content Placeholder 2"/>
          <p:cNvSpPr>
            <a:spLocks noGrp="1"/>
          </p:cNvSpPr>
          <p:nvPr>
            <p:ph idx="1" hasCustomPrompt="1"/>
          </p:nvPr>
        </p:nvSpPr>
        <p:spPr>
          <a:xfrm>
            <a:off x="4190999" y="2483664"/>
            <a:ext cx="3983355" cy="1818203"/>
          </a:xfrm>
        </p:spPr>
        <p:txBody>
          <a:bodyPr anchor="ctr"/>
          <a:lstStyle>
            <a:lvl1pPr marL="0" indent="0">
              <a:buNone/>
              <a:defRPr lang="en-US" sz="24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500"/>
              </a:spcBef>
              <a:buNone/>
              <a:defRPr sz="2000" i="1"/>
            </a:lvl2pPr>
            <a:lvl3pPr marL="457200" indent="0">
              <a:spcBef>
                <a:spcPts val="800"/>
              </a:spcBef>
              <a:buFontTx/>
              <a:buNone/>
              <a:defRPr sz="1800">
                <a:solidFill>
                  <a:schemeClr val="tx1"/>
                </a:solidFill>
              </a:defRPr>
            </a:lvl3pPr>
            <a:lvl4pPr marL="822960" indent="-365760">
              <a:spcBef>
                <a:spcPts val="300"/>
              </a:spcBef>
              <a:buClr>
                <a:schemeClr val="accent6"/>
              </a:buClr>
              <a:buSzPct val="90000"/>
              <a:buFont typeface="Wingdings" panose="05000000000000000000" pitchFamily="2" charset="2"/>
              <a:buChar char=""/>
              <a:defRPr i="1">
                <a:solidFill>
                  <a:schemeClr val="accent1"/>
                </a:solidFill>
              </a:defRPr>
            </a:lvl4pPr>
          </a:lstStyle>
          <a:p>
            <a:pPr lvl="0"/>
            <a:r>
              <a:rPr lang="en-US" dirty="0"/>
              <a:t>Moderator Name</a:t>
            </a:r>
          </a:p>
          <a:p>
            <a:pPr lvl="1"/>
            <a:r>
              <a:rPr lang="en-US" dirty="0"/>
              <a:t>Position</a:t>
            </a:r>
          </a:p>
          <a:p>
            <a:pPr lvl="2"/>
            <a:r>
              <a:rPr lang="en-US" dirty="0"/>
              <a:t>Organization</a:t>
            </a:r>
          </a:p>
          <a:p>
            <a:pPr lvl="3"/>
            <a:r>
              <a:rPr lang="en-US" dirty="0"/>
              <a:t>email</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6" name="Picture Placeholder 2">
            <a:extLst>
              <a:ext uri="{FF2B5EF4-FFF2-40B4-BE49-F238E27FC236}">
                <a16:creationId xmlns:a16="http://schemas.microsoft.com/office/drawing/2014/main" id="{C0C6114B-D2AA-4229-BCFB-04B0363D87F6}"/>
              </a:ext>
            </a:extLst>
          </p:cNvPr>
          <p:cNvSpPr>
            <a:spLocks noGrp="1" noChangeAspect="1"/>
          </p:cNvSpPr>
          <p:nvPr>
            <p:ph type="pic" idx="11"/>
          </p:nvPr>
        </p:nvSpPr>
        <p:spPr>
          <a:xfrm>
            <a:off x="1827006" y="2483665"/>
            <a:ext cx="1573420" cy="181820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100000"/>
              </a:lnSpc>
              <a:buNone/>
              <a:defRPr sz="20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extLst>
      <p:ext uri="{BB962C8B-B14F-4D97-AF65-F5344CB8AC3E}">
        <p14:creationId xmlns:p14="http://schemas.microsoft.com/office/powerpoint/2010/main" val="1989782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esenter">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B35F6F-244A-4CAD-AEAB-1171AE328AA0}"/>
              </a:ext>
            </a:extLst>
          </p:cNvPr>
          <p:cNvSpPr txBox="1"/>
          <p:nvPr userDrawn="1"/>
        </p:nvSpPr>
        <p:spPr>
          <a:xfrm>
            <a:off x="628650" y="365126"/>
            <a:ext cx="7955280" cy="1051560"/>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sz="3400" dirty="0"/>
              <a:t>Your Presenter:</a:t>
            </a:r>
          </a:p>
        </p:txBody>
      </p:sp>
      <p:sp>
        <p:nvSpPr>
          <p:cNvPr id="3" name="Content Placeholder 2"/>
          <p:cNvSpPr>
            <a:spLocks noGrp="1"/>
          </p:cNvSpPr>
          <p:nvPr>
            <p:ph idx="1" hasCustomPrompt="1"/>
          </p:nvPr>
        </p:nvSpPr>
        <p:spPr>
          <a:xfrm>
            <a:off x="4190999" y="2483664"/>
            <a:ext cx="3983355" cy="1818203"/>
          </a:xfrm>
        </p:spPr>
        <p:txBody>
          <a:bodyPr anchor="ctr"/>
          <a:lstStyle>
            <a:lvl1pPr marL="0" indent="0">
              <a:buNone/>
              <a:defRPr lang="en-US" sz="24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500"/>
              </a:spcBef>
              <a:buNone/>
              <a:defRPr sz="2000" i="1"/>
            </a:lvl2pPr>
            <a:lvl3pPr marL="457200" indent="0">
              <a:spcBef>
                <a:spcPts val="800"/>
              </a:spcBef>
              <a:buFontTx/>
              <a:buNone/>
              <a:defRPr sz="1800">
                <a:solidFill>
                  <a:schemeClr val="tx1"/>
                </a:solidFill>
              </a:defRPr>
            </a:lvl3pPr>
            <a:lvl4pPr marL="822960" indent="-365760">
              <a:spcBef>
                <a:spcPts val="300"/>
              </a:spcBef>
              <a:buClr>
                <a:schemeClr val="accent6"/>
              </a:buClr>
              <a:buSzPct val="90000"/>
              <a:buFont typeface="Wingdings" panose="05000000000000000000" pitchFamily="2" charset="2"/>
              <a:buChar char=""/>
              <a:defRPr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6" name="Picture Placeholder 2">
            <a:extLst>
              <a:ext uri="{FF2B5EF4-FFF2-40B4-BE49-F238E27FC236}">
                <a16:creationId xmlns:a16="http://schemas.microsoft.com/office/drawing/2014/main" id="{C0C6114B-D2AA-4229-BCFB-04B0363D87F6}"/>
              </a:ext>
            </a:extLst>
          </p:cNvPr>
          <p:cNvSpPr>
            <a:spLocks noGrp="1" noChangeAspect="1"/>
          </p:cNvSpPr>
          <p:nvPr>
            <p:ph type="pic" idx="11"/>
          </p:nvPr>
        </p:nvSpPr>
        <p:spPr>
          <a:xfrm>
            <a:off x="1827006" y="2483665"/>
            <a:ext cx="1573420" cy="181820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100000"/>
              </a:lnSpc>
              <a:buNone/>
              <a:defRPr sz="20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extLst>
      <p:ext uri="{BB962C8B-B14F-4D97-AF65-F5344CB8AC3E}">
        <p14:creationId xmlns:p14="http://schemas.microsoft.com/office/powerpoint/2010/main" val="3486830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resenters (2)">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B35F6F-244A-4CAD-AEAB-1171AE328AA0}"/>
              </a:ext>
            </a:extLst>
          </p:cNvPr>
          <p:cNvSpPr txBox="1"/>
          <p:nvPr userDrawn="1"/>
        </p:nvSpPr>
        <p:spPr>
          <a:xfrm>
            <a:off x="628650" y="365126"/>
            <a:ext cx="7955280" cy="1051560"/>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sz="3400" dirty="0"/>
              <a:t>Your Presenters:</a:t>
            </a:r>
          </a:p>
        </p:txBody>
      </p:sp>
      <p:sp>
        <p:nvSpPr>
          <p:cNvPr id="3" name="Content Placeholder 2"/>
          <p:cNvSpPr>
            <a:spLocks noGrp="1"/>
          </p:cNvSpPr>
          <p:nvPr>
            <p:ph idx="1" hasCustomPrompt="1"/>
          </p:nvPr>
        </p:nvSpPr>
        <p:spPr>
          <a:xfrm>
            <a:off x="4190999" y="1769289"/>
            <a:ext cx="3983355" cy="1818203"/>
          </a:xfrm>
        </p:spPr>
        <p:txBody>
          <a:bodyPr anchor="ctr"/>
          <a:lstStyle>
            <a:lvl1pPr marL="0" indent="0">
              <a:buNone/>
              <a:defRPr lang="en-US" sz="24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500"/>
              </a:spcBef>
              <a:buNone/>
              <a:defRPr sz="2000" i="1"/>
            </a:lvl2pPr>
            <a:lvl3pPr marL="457200" indent="0">
              <a:spcBef>
                <a:spcPts val="800"/>
              </a:spcBef>
              <a:buFontTx/>
              <a:buNone/>
              <a:defRPr sz="1800">
                <a:solidFill>
                  <a:schemeClr val="tx1"/>
                </a:solidFill>
              </a:defRPr>
            </a:lvl3pPr>
            <a:lvl4pPr marL="822960" indent="-365760">
              <a:spcBef>
                <a:spcPts val="300"/>
              </a:spcBef>
              <a:buClr>
                <a:schemeClr val="accent6"/>
              </a:buClr>
              <a:buSzPct val="90000"/>
              <a:buFont typeface="Wingdings" panose="05000000000000000000" pitchFamily="2" charset="2"/>
              <a:buChar char=""/>
              <a:defRPr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6" name="Picture Placeholder 2">
            <a:extLst>
              <a:ext uri="{FF2B5EF4-FFF2-40B4-BE49-F238E27FC236}">
                <a16:creationId xmlns:a16="http://schemas.microsoft.com/office/drawing/2014/main" id="{C0C6114B-D2AA-4229-BCFB-04B0363D87F6}"/>
              </a:ext>
            </a:extLst>
          </p:cNvPr>
          <p:cNvSpPr>
            <a:spLocks noGrp="1" noChangeAspect="1"/>
          </p:cNvSpPr>
          <p:nvPr>
            <p:ph type="pic" idx="11"/>
          </p:nvPr>
        </p:nvSpPr>
        <p:spPr>
          <a:xfrm>
            <a:off x="1827006" y="1769290"/>
            <a:ext cx="1573420" cy="181820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100000"/>
              </a:lnSpc>
              <a:buNone/>
              <a:defRPr sz="20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Content Placeholder 2">
            <a:extLst>
              <a:ext uri="{FF2B5EF4-FFF2-40B4-BE49-F238E27FC236}">
                <a16:creationId xmlns:a16="http://schemas.microsoft.com/office/drawing/2014/main" id="{6D0BB0CF-FF39-4644-864F-D1DE162FCA0A}"/>
              </a:ext>
            </a:extLst>
          </p:cNvPr>
          <p:cNvSpPr>
            <a:spLocks noGrp="1"/>
          </p:cNvSpPr>
          <p:nvPr>
            <p:ph idx="12" hasCustomPrompt="1"/>
          </p:nvPr>
        </p:nvSpPr>
        <p:spPr>
          <a:xfrm>
            <a:off x="4190999" y="4115207"/>
            <a:ext cx="3983355" cy="1818203"/>
          </a:xfrm>
        </p:spPr>
        <p:txBody>
          <a:bodyPr anchor="ctr"/>
          <a:lstStyle>
            <a:lvl1pPr marL="0" indent="0">
              <a:buNone/>
              <a:defRPr lang="en-US" sz="24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500"/>
              </a:spcBef>
              <a:buNone/>
              <a:defRPr sz="2000" i="1"/>
            </a:lvl2pPr>
            <a:lvl3pPr marL="457200" indent="0">
              <a:spcBef>
                <a:spcPts val="800"/>
              </a:spcBef>
              <a:buFontTx/>
              <a:buNone/>
              <a:defRPr sz="1800">
                <a:solidFill>
                  <a:schemeClr val="tx1"/>
                </a:solidFill>
              </a:defRPr>
            </a:lvl3pPr>
            <a:lvl4pPr marL="822960" indent="-365760">
              <a:spcBef>
                <a:spcPts val="300"/>
              </a:spcBef>
              <a:buClr>
                <a:schemeClr val="accent6"/>
              </a:buClr>
              <a:buSzPct val="90000"/>
              <a:buFont typeface="Wingdings" panose="05000000000000000000" pitchFamily="2" charset="2"/>
              <a:buChar char=""/>
              <a:defRPr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8" name="Picture Placeholder 2">
            <a:extLst>
              <a:ext uri="{FF2B5EF4-FFF2-40B4-BE49-F238E27FC236}">
                <a16:creationId xmlns:a16="http://schemas.microsoft.com/office/drawing/2014/main" id="{F2CEA25B-149F-4B0D-99E1-EB15B6122285}"/>
              </a:ext>
            </a:extLst>
          </p:cNvPr>
          <p:cNvSpPr>
            <a:spLocks noGrp="1" noChangeAspect="1"/>
          </p:cNvSpPr>
          <p:nvPr>
            <p:ph type="pic" idx="13"/>
          </p:nvPr>
        </p:nvSpPr>
        <p:spPr>
          <a:xfrm>
            <a:off x="1827006" y="4115208"/>
            <a:ext cx="1573420" cy="181820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100000"/>
              </a:lnSpc>
              <a:buNone/>
              <a:defRPr sz="20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extLst>
      <p:ext uri="{BB962C8B-B14F-4D97-AF65-F5344CB8AC3E}">
        <p14:creationId xmlns:p14="http://schemas.microsoft.com/office/powerpoint/2010/main" val="12330139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resenters (3)">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B35F6F-244A-4CAD-AEAB-1171AE328AA0}"/>
              </a:ext>
            </a:extLst>
          </p:cNvPr>
          <p:cNvSpPr txBox="1"/>
          <p:nvPr userDrawn="1"/>
        </p:nvSpPr>
        <p:spPr>
          <a:xfrm>
            <a:off x="628650" y="365126"/>
            <a:ext cx="7955280" cy="1051560"/>
          </a:xfrm>
          <a:prstGeom prst="rect">
            <a:avLst/>
          </a:prstGeom>
        </p:spPr>
        <p:txBody>
          <a:bodyPr vert="horz" lIns="91440" tIns="45720" rIns="91440" bIns="45720" rtlCol="0" anchor="ctr">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sz="3400" dirty="0"/>
              <a:t>Your Presenters:</a:t>
            </a:r>
          </a:p>
        </p:txBody>
      </p:sp>
      <p:sp>
        <p:nvSpPr>
          <p:cNvPr id="3" name="Content Placeholder 2"/>
          <p:cNvSpPr>
            <a:spLocks noGrp="1"/>
          </p:cNvSpPr>
          <p:nvPr>
            <p:ph idx="1" hasCustomPrompt="1"/>
          </p:nvPr>
        </p:nvSpPr>
        <p:spPr>
          <a:xfrm>
            <a:off x="4104212" y="1550215"/>
            <a:ext cx="3983355" cy="1183871"/>
          </a:xfrm>
        </p:spPr>
        <p:txBody>
          <a:bodyPr anchor="ctr"/>
          <a:lstStyle>
            <a:lvl1pPr marL="0" indent="0">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300"/>
              </a:spcBef>
              <a:buNone/>
              <a:defRPr sz="1800" i="1"/>
            </a:lvl2pPr>
            <a:lvl3pPr marL="274320" indent="0">
              <a:spcBef>
                <a:spcPts val="600"/>
              </a:spcBef>
              <a:buFontTx/>
              <a:buNone/>
              <a:defRPr sz="1600">
                <a:solidFill>
                  <a:schemeClr val="tx1"/>
                </a:solidFill>
              </a:defRPr>
            </a:lvl3pPr>
            <a:lvl4pPr marL="640080" indent="-365760">
              <a:spcBef>
                <a:spcPts val="300"/>
              </a:spcBef>
              <a:buClr>
                <a:schemeClr val="accent6"/>
              </a:buClr>
              <a:buSzPct val="90000"/>
              <a:buFont typeface="Wingdings" panose="05000000000000000000" pitchFamily="2" charset="2"/>
              <a:buChar char=""/>
              <a:defRPr sz="1600"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6" name="Picture Placeholder 2">
            <a:extLst>
              <a:ext uri="{FF2B5EF4-FFF2-40B4-BE49-F238E27FC236}">
                <a16:creationId xmlns:a16="http://schemas.microsoft.com/office/drawing/2014/main" id="{C0C6114B-D2AA-4229-BCFB-04B0363D87F6}"/>
              </a:ext>
            </a:extLst>
          </p:cNvPr>
          <p:cNvSpPr>
            <a:spLocks noGrp="1" noChangeAspect="1"/>
          </p:cNvSpPr>
          <p:nvPr>
            <p:ph type="pic" idx="11"/>
          </p:nvPr>
        </p:nvSpPr>
        <p:spPr>
          <a:xfrm>
            <a:off x="2289150" y="1550214"/>
            <a:ext cx="1024487" cy="1183870"/>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Autofit/>
          </a:bodyPr>
          <a:lstStyle>
            <a:lvl1pPr marL="0" indent="0" algn="ctr">
              <a:lnSpc>
                <a:spcPct val="100000"/>
              </a:lnSpc>
              <a:buNone/>
              <a:defRPr sz="16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Content Placeholder 2">
            <a:extLst>
              <a:ext uri="{FF2B5EF4-FFF2-40B4-BE49-F238E27FC236}">
                <a16:creationId xmlns:a16="http://schemas.microsoft.com/office/drawing/2014/main" id="{6D0BB0CF-FF39-4644-864F-D1DE162FCA0A}"/>
              </a:ext>
            </a:extLst>
          </p:cNvPr>
          <p:cNvSpPr>
            <a:spLocks noGrp="1"/>
          </p:cNvSpPr>
          <p:nvPr>
            <p:ph idx="12" hasCustomPrompt="1"/>
          </p:nvPr>
        </p:nvSpPr>
        <p:spPr>
          <a:xfrm>
            <a:off x="3603599" y="3169261"/>
            <a:ext cx="3983355" cy="1183871"/>
          </a:xfrm>
        </p:spPr>
        <p:txBody>
          <a:bodyPr anchor="ctr"/>
          <a:lstStyle>
            <a:lvl1pPr marL="0" indent="0">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300"/>
              </a:spcBef>
              <a:buNone/>
              <a:defRPr sz="1800" i="1"/>
            </a:lvl2pPr>
            <a:lvl3pPr marL="274320" indent="0">
              <a:spcBef>
                <a:spcPts val="600"/>
              </a:spcBef>
              <a:buFontTx/>
              <a:buNone/>
              <a:defRPr sz="1600">
                <a:solidFill>
                  <a:schemeClr val="tx1"/>
                </a:solidFill>
              </a:defRPr>
            </a:lvl3pPr>
            <a:lvl4pPr marL="640080" indent="-365760">
              <a:spcBef>
                <a:spcPts val="300"/>
              </a:spcBef>
              <a:buClr>
                <a:schemeClr val="accent6"/>
              </a:buClr>
              <a:buSzPct val="90000"/>
              <a:buFont typeface="Wingdings" panose="05000000000000000000" pitchFamily="2" charset="2"/>
              <a:buChar char=""/>
              <a:defRPr sz="1600"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8" name="Picture Placeholder 2">
            <a:extLst>
              <a:ext uri="{FF2B5EF4-FFF2-40B4-BE49-F238E27FC236}">
                <a16:creationId xmlns:a16="http://schemas.microsoft.com/office/drawing/2014/main" id="{F2CEA25B-149F-4B0D-99E1-EB15B6122285}"/>
              </a:ext>
            </a:extLst>
          </p:cNvPr>
          <p:cNvSpPr>
            <a:spLocks noGrp="1" noChangeAspect="1"/>
          </p:cNvSpPr>
          <p:nvPr>
            <p:ph type="pic" idx="13"/>
          </p:nvPr>
        </p:nvSpPr>
        <p:spPr>
          <a:xfrm>
            <a:off x="1788538" y="3169260"/>
            <a:ext cx="1024487" cy="1183870"/>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Autofit/>
          </a:bodyPr>
          <a:lstStyle>
            <a:lvl1pPr marL="0" indent="0" algn="ctr">
              <a:lnSpc>
                <a:spcPct val="100000"/>
              </a:lnSpc>
              <a:buNone/>
              <a:defRPr sz="16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9" name="Content Placeholder 2">
            <a:extLst>
              <a:ext uri="{FF2B5EF4-FFF2-40B4-BE49-F238E27FC236}">
                <a16:creationId xmlns:a16="http://schemas.microsoft.com/office/drawing/2014/main" id="{5F412FA4-B02E-44E6-8B54-8C543AF12548}"/>
              </a:ext>
            </a:extLst>
          </p:cNvPr>
          <p:cNvSpPr>
            <a:spLocks noGrp="1"/>
          </p:cNvSpPr>
          <p:nvPr>
            <p:ph idx="14" hasCustomPrompt="1"/>
          </p:nvPr>
        </p:nvSpPr>
        <p:spPr>
          <a:xfrm>
            <a:off x="3041624" y="4788307"/>
            <a:ext cx="3983355" cy="1183871"/>
          </a:xfrm>
        </p:spPr>
        <p:txBody>
          <a:bodyPr anchor="ctr"/>
          <a:lstStyle>
            <a:lvl1pPr marL="0" indent="0">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300"/>
              </a:spcBef>
              <a:buNone/>
              <a:defRPr sz="1800" i="1"/>
            </a:lvl2pPr>
            <a:lvl3pPr marL="274320" indent="0">
              <a:spcBef>
                <a:spcPts val="600"/>
              </a:spcBef>
              <a:buFontTx/>
              <a:buNone/>
              <a:defRPr sz="1600">
                <a:solidFill>
                  <a:schemeClr val="tx1"/>
                </a:solidFill>
              </a:defRPr>
            </a:lvl3pPr>
            <a:lvl4pPr marL="640080" indent="-365760">
              <a:spcBef>
                <a:spcPts val="300"/>
              </a:spcBef>
              <a:buClr>
                <a:schemeClr val="accent6"/>
              </a:buClr>
              <a:buSzPct val="90000"/>
              <a:buFont typeface="Wingdings" panose="05000000000000000000" pitchFamily="2" charset="2"/>
              <a:buChar char=""/>
              <a:defRPr sz="1600"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10" name="Picture Placeholder 2">
            <a:extLst>
              <a:ext uri="{FF2B5EF4-FFF2-40B4-BE49-F238E27FC236}">
                <a16:creationId xmlns:a16="http://schemas.microsoft.com/office/drawing/2014/main" id="{681D4FF5-6288-4D27-802B-1F68F7152C8A}"/>
              </a:ext>
            </a:extLst>
          </p:cNvPr>
          <p:cNvSpPr>
            <a:spLocks noGrp="1" noChangeAspect="1"/>
          </p:cNvSpPr>
          <p:nvPr>
            <p:ph type="pic" idx="15"/>
          </p:nvPr>
        </p:nvSpPr>
        <p:spPr>
          <a:xfrm>
            <a:off x="1226563" y="4788306"/>
            <a:ext cx="1024487" cy="1183870"/>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Autofit/>
          </a:bodyPr>
          <a:lstStyle>
            <a:lvl1pPr marL="0" indent="0" algn="ctr">
              <a:lnSpc>
                <a:spcPct val="100000"/>
              </a:lnSpc>
              <a:buNone/>
              <a:defRPr sz="16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extLst>
      <p:ext uri="{BB962C8B-B14F-4D97-AF65-F5344CB8AC3E}">
        <p14:creationId xmlns:p14="http://schemas.microsoft.com/office/powerpoint/2010/main" val="2477779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bjectives">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562102"/>
            <a:ext cx="7955280" cy="4614863"/>
          </a:xfrm>
        </p:spPr>
        <p:txBody>
          <a:bodyPr anchor="ctr"/>
          <a:lstStyle>
            <a:lvl1pPr marL="274320" indent="-274320">
              <a:buSzPct val="130000"/>
              <a:buFont typeface="Wingdings 2" panose="05020102010507070707" pitchFamily="18" charset="2"/>
              <a:buChar char=""/>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5" name="TextBox 4">
            <a:extLst>
              <a:ext uri="{FF2B5EF4-FFF2-40B4-BE49-F238E27FC236}">
                <a16:creationId xmlns:a16="http://schemas.microsoft.com/office/drawing/2014/main" id="{4EFF1AEB-41C4-4F09-A84E-76A8A2E5FB0C}"/>
              </a:ext>
            </a:extLst>
          </p:cNvPr>
          <p:cNvSpPr txBox="1"/>
          <p:nvPr userDrawn="1"/>
        </p:nvSpPr>
        <p:spPr>
          <a:xfrm>
            <a:off x="628650" y="365126"/>
            <a:ext cx="7955280" cy="1051560"/>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sz="3400"/>
              <a:t>Today’s Objectives:</a:t>
            </a:r>
            <a:endParaRPr lang="en-US" sz="3400" dirty="0"/>
          </a:p>
        </p:txBody>
      </p:sp>
      <p:pic>
        <p:nvPicPr>
          <p:cNvPr id="7" name="Picture 6">
            <a:extLst>
              <a:ext uri="{FF2B5EF4-FFF2-40B4-BE49-F238E27FC236}">
                <a16:creationId xmlns:a16="http://schemas.microsoft.com/office/drawing/2014/main" id="{3A1BC28C-8AF2-4940-BDB9-E673A861171F}"/>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582824" y="365126"/>
            <a:ext cx="2206570" cy="1095374"/>
          </a:xfrm>
          <a:prstGeom prst="rect">
            <a:avLst/>
          </a:prstGeom>
        </p:spPr>
      </p:pic>
      <p:sp>
        <p:nvSpPr>
          <p:cNvPr id="8" name="Rectangle 7">
            <a:extLst>
              <a:ext uri="{FF2B5EF4-FFF2-40B4-BE49-F238E27FC236}">
                <a16:creationId xmlns:a16="http://schemas.microsoft.com/office/drawing/2014/main" id="{B39BDA01-EE61-49D4-8FAA-01389FC14AC8}"/>
              </a:ext>
            </a:extLst>
          </p:cNvPr>
          <p:cNvSpPr/>
          <p:nvPr userDrawn="1"/>
        </p:nvSpPr>
        <p:spPr>
          <a:xfrm rot="5400000">
            <a:off x="4558282" y="-3103312"/>
            <a:ext cx="27432" cy="9144003"/>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8762492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ries Set">
    <p:spTree>
      <p:nvGrpSpPr>
        <p:cNvPr id="1" name=""/>
        <p:cNvGrpSpPr/>
        <p:nvPr/>
      </p:nvGrpSpPr>
      <p:grpSpPr>
        <a:xfrm>
          <a:off x="0" y="0"/>
          <a:ext cx="0" cy="0"/>
          <a:chOff x="0" y="0"/>
          <a:chExt cx="0" cy="0"/>
        </a:xfrm>
      </p:grpSpPr>
      <p:sp>
        <p:nvSpPr>
          <p:cNvPr id="2" name="Title 1"/>
          <p:cNvSpPr>
            <a:spLocks noGrp="1"/>
          </p:cNvSpPr>
          <p:nvPr>
            <p:ph type="title"/>
          </p:nvPr>
        </p:nvSpPr>
        <p:spPr>
          <a:xfrm>
            <a:off x="1473201" y="365126"/>
            <a:ext cx="7110730" cy="1051560"/>
          </a:xfrm>
        </p:spPr>
        <p:txBody>
          <a:bodyPr anchor="ct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grpSp>
        <p:nvGrpSpPr>
          <p:cNvPr id="9" name="Group 8">
            <a:extLst>
              <a:ext uri="{FF2B5EF4-FFF2-40B4-BE49-F238E27FC236}">
                <a16:creationId xmlns:a16="http://schemas.microsoft.com/office/drawing/2014/main" id="{C748CE21-7AFE-4E43-95C7-CE54C7F8E328}"/>
              </a:ext>
            </a:extLst>
          </p:cNvPr>
          <p:cNvGrpSpPr/>
          <p:nvPr userDrawn="1"/>
        </p:nvGrpSpPr>
        <p:grpSpPr>
          <a:xfrm>
            <a:off x="408973" y="0"/>
            <a:ext cx="796952" cy="1591228"/>
            <a:chOff x="628648" y="-1"/>
            <a:chExt cx="1019624" cy="1591228"/>
          </a:xfrm>
          <a:effectLst>
            <a:outerShdw blurRad="50800" dist="25400" dir="8100000" algn="tr" rotWithShape="0">
              <a:prstClr val="black">
                <a:alpha val="30000"/>
              </a:prstClr>
            </a:outerShdw>
          </a:effectLst>
        </p:grpSpPr>
        <p:sp>
          <p:nvSpPr>
            <p:cNvPr id="8" name="Pentagon 3">
              <a:extLst>
                <a:ext uri="{FF2B5EF4-FFF2-40B4-BE49-F238E27FC236}">
                  <a16:creationId xmlns:a16="http://schemas.microsoft.com/office/drawing/2014/main" id="{66EF78EF-7007-4AD8-B0B0-9D842402A112}"/>
                </a:ext>
              </a:extLst>
            </p:cNvPr>
            <p:cNvSpPr/>
            <p:nvPr userDrawn="1"/>
          </p:nvSpPr>
          <p:spPr>
            <a:xfrm rot="5400000">
              <a:off x="342847" y="285802"/>
              <a:ext cx="1591227" cy="1019623"/>
            </a:xfrm>
            <a:prstGeom prst="homePlate">
              <a:avLst>
                <a:gd name="adj" fmla="val 44467"/>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path path="circle">
                <a:fillToRect l="100000" t="100000"/>
              </a:path>
              <a:tileRect r="-100000" b="-100000"/>
            </a:gradFill>
            <a:ln w="254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6" name="Pentagon 3">
              <a:extLst>
                <a:ext uri="{FF2B5EF4-FFF2-40B4-BE49-F238E27FC236}">
                  <a16:creationId xmlns:a16="http://schemas.microsoft.com/office/drawing/2014/main" id="{D523D052-BBAD-4207-B109-48CB7A77CC9E}"/>
                </a:ext>
              </a:extLst>
            </p:cNvPr>
            <p:cNvSpPr/>
            <p:nvPr userDrawn="1"/>
          </p:nvSpPr>
          <p:spPr>
            <a:xfrm rot="5400000">
              <a:off x="430116" y="198531"/>
              <a:ext cx="1416687" cy="1019623"/>
            </a:xfrm>
            <a:prstGeom prst="homePlate">
              <a:avLst>
                <a:gd name="adj" fmla="val 41756"/>
              </a:avLst>
            </a:prstGeom>
            <a:gradFill flip="none" rotWithShape="1">
              <a:gsLst>
                <a:gs pos="0">
                  <a:schemeClr val="bg1">
                    <a:lumMod val="75000"/>
                  </a:schemeClr>
                </a:gs>
                <a:gs pos="53000">
                  <a:srgbClr val="F1F1F1"/>
                </a:gs>
                <a:gs pos="25000">
                  <a:schemeClr val="bg1">
                    <a:lumMod val="95000"/>
                  </a:schemeClr>
                </a:gs>
                <a:gs pos="6000">
                  <a:schemeClr val="bg1">
                    <a:lumMod val="85000"/>
                  </a:schemeClr>
                </a:gs>
                <a:gs pos="77000">
                  <a:srgbClr val="E3E3E3"/>
                </a:gs>
                <a:gs pos="97345">
                  <a:schemeClr val="bg1">
                    <a:lumMod val="75000"/>
                  </a:schemeClr>
                </a:gs>
              </a:gsLst>
              <a:lin ang="0" scaled="1"/>
              <a:tileRect/>
            </a:gradFill>
            <a:ln w="25400">
              <a:gradFill flip="none" rotWithShape="1">
                <a:gsLst>
                  <a:gs pos="100000">
                    <a:schemeClr val="bg1">
                      <a:lumMod val="75000"/>
                    </a:schemeClr>
                  </a:gs>
                  <a:gs pos="0">
                    <a:schemeClr val="accent4">
                      <a:lumMod val="67000"/>
                    </a:schemeClr>
                  </a:gs>
                  <a:gs pos="48000">
                    <a:schemeClr val="accent4">
                      <a:lumMod val="97000"/>
                      <a:lumOff val="3000"/>
                    </a:schemeClr>
                  </a:gs>
                  <a:gs pos="85000">
                    <a:schemeClr val="accent4">
                      <a:lumMod val="60000"/>
                      <a:lumOff val="40000"/>
                    </a:schemeClr>
                  </a:gs>
                </a:gsLst>
                <a:lin ang="10800000" scaled="1"/>
                <a:tileRect/>
              </a:grad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grpSp>
      <p:sp>
        <p:nvSpPr>
          <p:cNvPr id="10" name="Text Placeholder 3">
            <a:extLst>
              <a:ext uri="{FF2B5EF4-FFF2-40B4-BE49-F238E27FC236}">
                <a16:creationId xmlns:a16="http://schemas.microsoft.com/office/drawing/2014/main" id="{121EAC3E-DB16-448B-9877-1345E9FF81BC}"/>
              </a:ext>
            </a:extLst>
          </p:cNvPr>
          <p:cNvSpPr>
            <a:spLocks noGrp="1"/>
          </p:cNvSpPr>
          <p:nvPr>
            <p:ph type="body" sz="half" idx="2" hasCustomPrompt="1"/>
          </p:nvPr>
        </p:nvSpPr>
        <p:spPr>
          <a:xfrm>
            <a:off x="339425" y="528805"/>
            <a:ext cx="921646" cy="804862"/>
          </a:xfrm>
        </p:spPr>
        <p:txBody>
          <a:bodyPr tIns="73152">
            <a:normAutofit/>
          </a:bodyPr>
          <a:lstStyle>
            <a:lvl1pPr marL="0" indent="0" algn="ctr">
              <a:buNone/>
              <a:defRPr lang="en-US" sz="4000" b="1" i="0" kern="1200" cap="small" spc="40" baseline="0" dirty="0" smtClean="0">
                <a:ln w="15875">
                  <a:gradFill flip="none" rotWithShape="1">
                    <a:gsLst>
                      <a:gs pos="0">
                        <a:schemeClr val="accent2"/>
                      </a:gs>
                      <a:gs pos="100000">
                        <a:schemeClr val="accent5"/>
                      </a:gs>
                    </a:gsLst>
                    <a:lin ang="16200000" scaled="1"/>
                    <a:tileRect/>
                  </a:gradFill>
                </a:ln>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effectLst>
                  <a:innerShdw blurRad="101600" dist="76200" dir="18900000">
                    <a:prstClr val="black">
                      <a:alpha val="30000"/>
                    </a:prstClr>
                  </a:innerShdw>
                </a:effectLst>
                <a:latin typeface="+mj-lt"/>
                <a:ea typeface="+mj-ea"/>
                <a:cs typeface="Impact" panose="020B080603090205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a:t>
            </a:r>
            <a:endParaRPr lang="en-US" dirty="0"/>
          </a:p>
        </p:txBody>
      </p:sp>
    </p:spTree>
    <p:extLst>
      <p:ext uri="{BB962C8B-B14F-4D97-AF65-F5344CB8AC3E}">
        <p14:creationId xmlns:p14="http://schemas.microsoft.com/office/powerpoint/2010/main" val="1132057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2026" y="4800600"/>
            <a:ext cx="6724083" cy="566738"/>
          </a:xfrm>
        </p:spPr>
        <p:txBody>
          <a:bodyPr anchor="b">
            <a:normAutofit/>
          </a:bodyPr>
          <a:lstStyle>
            <a:lvl1pPr marL="457200" indent="-457200" algn="r">
              <a:buClr>
                <a:srgbClr val="7A232E"/>
              </a:buClr>
              <a:buFont typeface="Wingdings" panose="05000000000000000000" pitchFamily="2" charset="2"/>
              <a:buChar char="Ø"/>
              <a:defRPr sz="3200" b="0" spc="40" baseline="0">
                <a:gradFill>
                  <a:gsLst>
                    <a:gs pos="0">
                      <a:schemeClr val="accent6">
                        <a:lumMod val="50000"/>
                      </a:schemeClr>
                    </a:gs>
                    <a:gs pos="100000">
                      <a:schemeClr val="accent1">
                        <a:lumMod val="50000"/>
                      </a:schemeClr>
                    </a:gs>
                  </a:gsLst>
                  <a:lin ang="5400000" scaled="1"/>
                </a:gradFill>
              </a:defRPr>
            </a:lvl1pPr>
          </a:lstStyle>
          <a:p>
            <a:r>
              <a:rPr lang="en-US" dirty="0" err="1"/>
              <a:t>FirstName</a:t>
            </a:r>
            <a:r>
              <a:rPr lang="en-US" dirty="0"/>
              <a:t> </a:t>
            </a:r>
            <a:r>
              <a:rPr lang="en-US" dirty="0" err="1"/>
              <a:t>LastName</a:t>
            </a:r>
            <a:endParaRPr lang="en-US" dirty="0"/>
          </a:p>
        </p:txBody>
      </p:sp>
      <p:sp>
        <p:nvSpPr>
          <p:cNvPr id="4" name="Text Placeholder 3"/>
          <p:cNvSpPr>
            <a:spLocks noGrp="1"/>
          </p:cNvSpPr>
          <p:nvPr>
            <p:ph type="body" sz="half" idx="2" hasCustomPrompt="1"/>
          </p:nvPr>
        </p:nvSpPr>
        <p:spPr>
          <a:xfrm>
            <a:off x="962026" y="1076327"/>
            <a:ext cx="6724650" cy="2962275"/>
          </a:xfrm>
        </p:spPr>
        <p:txBody>
          <a:bodyPr anchor="ctr" anchorCtr="0">
            <a:normAutofit/>
          </a:bodyPr>
          <a:lstStyle>
            <a:lvl1pPr marL="0" indent="0">
              <a:buNone/>
              <a:defRPr sz="2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Type quote here</a:t>
            </a:r>
          </a:p>
        </p:txBody>
      </p:sp>
      <p:sp>
        <p:nvSpPr>
          <p:cNvPr id="6" name="Text Placeholder 3"/>
          <p:cNvSpPr>
            <a:spLocks noGrp="1"/>
          </p:cNvSpPr>
          <p:nvPr>
            <p:ph type="body" sz="half" idx="10" hasCustomPrompt="1"/>
          </p:nvPr>
        </p:nvSpPr>
        <p:spPr>
          <a:xfrm>
            <a:off x="962026" y="5398237"/>
            <a:ext cx="6724083" cy="354865"/>
          </a:xfrm>
        </p:spPr>
        <p:txBody>
          <a:bodyPr anchor="ctr" anchorCtr="0">
            <a:noAutofit/>
          </a:bodyPr>
          <a:lstStyle>
            <a:lvl1pPr marL="0" indent="0" algn="r">
              <a:buNone/>
              <a:defRPr sz="1800" i="1" baseline="0">
                <a:solidFill>
                  <a:schemeClr val="accent3">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Additional info if applicable</a:t>
            </a:r>
          </a:p>
        </p:txBody>
      </p:sp>
      <p:sp>
        <p:nvSpPr>
          <p:cNvPr id="7" name="Title 1"/>
          <p:cNvSpPr txBox="1">
            <a:spLocks/>
          </p:cNvSpPr>
          <p:nvPr userDrawn="1"/>
        </p:nvSpPr>
        <p:spPr>
          <a:xfrm>
            <a:off x="1" y="729118"/>
            <a:ext cx="962025" cy="1897061"/>
          </a:xfrm>
          <a:prstGeom prst="rect">
            <a:avLst/>
          </a:prstGeom>
        </p:spPr>
        <p:txBody>
          <a:bodyPr vert="horz" lIns="0" tIns="0" rIns="0" bIns="0" rtlCol="0" anchor="ctr">
            <a:noAutofit/>
          </a:bodyPr>
          <a:lstStyle>
            <a:lvl1pPr algn="l" defTabSz="457200" rtl="0" eaLnBrk="1" latinLnBrk="0" hangingPunct="1">
              <a:lnSpc>
                <a:spcPct val="85000"/>
              </a:lnSpc>
              <a:spcBef>
                <a:spcPct val="0"/>
              </a:spcBef>
              <a:buNone/>
              <a:defRPr sz="4400" b="1" i="0" kern="1200" cap="small" baseline="0">
                <a:gradFill>
                  <a:gsLst>
                    <a:gs pos="0">
                      <a:srgbClr val="004874"/>
                    </a:gs>
                    <a:gs pos="100000">
                      <a:srgbClr val="041F36"/>
                    </a:gs>
                  </a:gsLst>
                  <a:lin ang="5400000" scaled="1"/>
                </a:gradFill>
                <a:latin typeface="Myriad Pro Cond"/>
                <a:ea typeface="+mj-ea"/>
                <a:cs typeface="Myriad Pro Cond"/>
              </a:defRPr>
            </a:lvl1pPr>
          </a:lstStyle>
          <a:p>
            <a:pPr algn="r"/>
            <a:r>
              <a:rPr lang="en-US" sz="11500" dirty="0">
                <a:gradFill flip="none" rotWithShape="1">
                  <a:gsLst>
                    <a:gs pos="24000">
                      <a:schemeClr val="accent6">
                        <a:lumMod val="75000"/>
                      </a:schemeClr>
                    </a:gs>
                    <a:gs pos="83000">
                      <a:schemeClr val="accent1">
                        <a:lumMod val="50000"/>
                      </a:schemeClr>
                    </a:gs>
                  </a:gsLst>
                  <a:lin ang="2700000" scaled="1"/>
                  <a:tileRect/>
                </a:gradFill>
                <a:latin typeface="Times New Roman" panose="02020603050405020304" pitchFamily="18" charset="0"/>
                <a:cs typeface="Times New Roman" panose="02020603050405020304" pitchFamily="18" charset="0"/>
              </a:rPr>
              <a:t>“</a:t>
            </a:r>
          </a:p>
        </p:txBody>
      </p:sp>
      <p:sp>
        <p:nvSpPr>
          <p:cNvPr id="9" name="Title 1"/>
          <p:cNvSpPr txBox="1">
            <a:spLocks/>
          </p:cNvSpPr>
          <p:nvPr userDrawn="1"/>
        </p:nvSpPr>
        <p:spPr>
          <a:xfrm rot="10800000">
            <a:off x="7686675" y="2155826"/>
            <a:ext cx="971550" cy="1897061"/>
          </a:xfrm>
          <a:prstGeom prst="rect">
            <a:avLst/>
          </a:prstGeom>
        </p:spPr>
        <p:txBody>
          <a:bodyPr vert="horz" lIns="0" tIns="0" rIns="0" bIns="0" rtlCol="0" anchor="ctr">
            <a:noAutofit/>
          </a:bodyPr>
          <a:lstStyle>
            <a:lvl1pPr algn="l" defTabSz="457200" rtl="0" eaLnBrk="1" latinLnBrk="0" hangingPunct="1">
              <a:lnSpc>
                <a:spcPct val="85000"/>
              </a:lnSpc>
              <a:spcBef>
                <a:spcPct val="0"/>
              </a:spcBef>
              <a:buNone/>
              <a:defRPr sz="4400" b="1" i="0" kern="1200" cap="small" baseline="0">
                <a:gradFill>
                  <a:gsLst>
                    <a:gs pos="0">
                      <a:srgbClr val="004874"/>
                    </a:gs>
                    <a:gs pos="100000">
                      <a:srgbClr val="041F36"/>
                    </a:gs>
                  </a:gsLst>
                  <a:lin ang="5400000" scaled="1"/>
                </a:gradFill>
                <a:latin typeface="Myriad Pro Cond"/>
                <a:ea typeface="+mj-ea"/>
                <a:cs typeface="Myriad Pro Cond"/>
              </a:defRPr>
            </a:lvl1pPr>
          </a:lstStyle>
          <a:p>
            <a:pPr algn="r"/>
            <a:r>
              <a:rPr lang="en-US" sz="11500" dirty="0">
                <a:gradFill flip="none" rotWithShape="1">
                  <a:gsLst>
                    <a:gs pos="24000">
                      <a:schemeClr val="accent6">
                        <a:lumMod val="75000"/>
                      </a:schemeClr>
                    </a:gs>
                    <a:gs pos="83000">
                      <a:schemeClr val="accent1">
                        <a:lumMod val="50000"/>
                      </a:schemeClr>
                    </a:gs>
                  </a:gsLst>
                  <a:lin ang="2700000" scaled="1"/>
                  <a:tileRect/>
                </a:gradFill>
                <a:latin typeface="Times New Roman" panose="02020603050405020304" pitchFamily="18" charset="0"/>
                <a:cs typeface="Times New Roman" panose="02020603050405020304" pitchFamily="18" charset="0"/>
              </a:rPr>
              <a:t>“</a:t>
            </a:r>
          </a:p>
        </p:txBody>
      </p:sp>
      <p:sp>
        <p:nvSpPr>
          <p:cNvPr id="3" name="Slide Number Placeholder 2">
            <a:extLst>
              <a:ext uri="{FF2B5EF4-FFF2-40B4-BE49-F238E27FC236}">
                <a16:creationId xmlns:a16="http://schemas.microsoft.com/office/drawing/2014/main" id="{3B5A52FF-C423-4C33-BA52-0EE5F11EA94C}"/>
              </a:ext>
            </a:extLst>
          </p:cNvPr>
          <p:cNvSpPr>
            <a:spLocks noGrp="1"/>
          </p:cNvSpPr>
          <p:nvPr>
            <p:ph type="sldNum" sz="quarter" idx="11"/>
          </p:nvPr>
        </p:nvSpPr>
        <p:spPr/>
        <p:txBody>
          <a:bodyPr/>
          <a:lstStyle/>
          <a:p>
            <a:fld id="{706D636C-90A3-4979-BA37-BAB384B22101}" type="slidenum">
              <a:rPr lang="en-US" smtClean="0"/>
              <a:pPr/>
              <a:t>‹#›</a:t>
            </a:fld>
            <a:endParaRPr lang="en-US"/>
          </a:p>
        </p:txBody>
      </p:sp>
      <p:sp>
        <p:nvSpPr>
          <p:cNvPr id="8" name="Rectangle 7">
            <a:extLst>
              <a:ext uri="{FF2B5EF4-FFF2-40B4-BE49-F238E27FC236}">
                <a16:creationId xmlns:a16="http://schemas.microsoft.com/office/drawing/2014/main" id="{43D77594-847C-4D9F-8E9C-BA000729C35F}"/>
              </a:ext>
            </a:extLst>
          </p:cNvPr>
          <p:cNvSpPr/>
          <p:nvPr userDrawn="1"/>
        </p:nvSpPr>
        <p:spPr>
          <a:xfrm rot="5400000">
            <a:off x="4311972" y="1309431"/>
            <a:ext cx="27432" cy="6720840"/>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5150399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Legal Languag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61B4496C-42F2-4A52-9C95-651EE67206F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85725" y="693411"/>
            <a:ext cx="2343150" cy="761532"/>
          </a:xfrm>
          <a:prstGeom prst="rect">
            <a:avLst/>
          </a:prstGeom>
        </p:spPr>
      </p:pic>
      <p:sp>
        <p:nvSpPr>
          <p:cNvPr id="4" name="Text Placeholder 3"/>
          <p:cNvSpPr>
            <a:spLocks noGrp="1"/>
          </p:cNvSpPr>
          <p:nvPr>
            <p:ph type="body" sz="half" idx="2" hasCustomPrompt="1"/>
          </p:nvPr>
        </p:nvSpPr>
        <p:spPr>
          <a:xfrm>
            <a:off x="390526" y="1756800"/>
            <a:ext cx="8307704" cy="3251942"/>
          </a:xfrm>
        </p:spPr>
        <p:txBody>
          <a:bodyPr anchor="ctr" anchorCtr="0">
            <a:normAutofit/>
          </a:bodyPr>
          <a:lstStyle>
            <a:lvl1pPr marL="0" indent="0">
              <a:lnSpc>
                <a:spcPct val="95000"/>
              </a:lnSpc>
              <a:spcBef>
                <a:spcPts val="1000"/>
              </a:spcBef>
              <a:buNone/>
              <a:defRPr sz="2200" b="0">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This slide format is to draw attention to precise legal language.  Place legal language here.</a:t>
            </a:r>
            <a:endParaRPr lang="en-US" dirty="0"/>
          </a:p>
        </p:txBody>
      </p:sp>
      <p:sp>
        <p:nvSpPr>
          <p:cNvPr id="6" name="Text Placeholder 3"/>
          <p:cNvSpPr>
            <a:spLocks noGrp="1"/>
          </p:cNvSpPr>
          <p:nvPr>
            <p:ph type="body" sz="half" idx="10" hasCustomPrompt="1"/>
          </p:nvPr>
        </p:nvSpPr>
        <p:spPr>
          <a:xfrm>
            <a:off x="2543174" y="1064170"/>
            <a:ext cx="6155055" cy="354865"/>
          </a:xfrm>
        </p:spPr>
        <p:txBody>
          <a:bodyPr anchor="ctr" anchorCtr="0">
            <a:noAutofit/>
          </a:bodyPr>
          <a:lstStyle>
            <a:lvl1pPr marL="0" indent="0" algn="l">
              <a:buNone/>
              <a:defRPr sz="1800" i="1" baseline="0">
                <a:solidFill>
                  <a:schemeClr val="accent3">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Additional info if applicable</a:t>
            </a:r>
          </a:p>
        </p:txBody>
      </p:sp>
      <p:sp>
        <p:nvSpPr>
          <p:cNvPr id="3" name="Slide Number Placeholder 2">
            <a:extLst>
              <a:ext uri="{FF2B5EF4-FFF2-40B4-BE49-F238E27FC236}">
                <a16:creationId xmlns:a16="http://schemas.microsoft.com/office/drawing/2014/main" id="{3B5A52FF-C423-4C33-BA52-0EE5F11EA94C}"/>
              </a:ext>
            </a:extLst>
          </p:cNvPr>
          <p:cNvSpPr>
            <a:spLocks noGrp="1"/>
          </p:cNvSpPr>
          <p:nvPr>
            <p:ph type="sldNum" sz="quarter" idx="11"/>
          </p:nvPr>
        </p:nvSpPr>
        <p:spPr/>
        <p:txBody>
          <a:bodyPr/>
          <a:lstStyle/>
          <a:p>
            <a:fld id="{706D636C-90A3-4979-BA37-BAB384B22101}" type="slidenum">
              <a:rPr lang="en-US" smtClean="0"/>
              <a:pPr/>
              <a:t>‹#›</a:t>
            </a:fld>
            <a:endParaRPr lang="en-US"/>
          </a:p>
        </p:txBody>
      </p:sp>
      <p:sp>
        <p:nvSpPr>
          <p:cNvPr id="8" name="Rectangle 7">
            <a:extLst>
              <a:ext uri="{FF2B5EF4-FFF2-40B4-BE49-F238E27FC236}">
                <a16:creationId xmlns:a16="http://schemas.microsoft.com/office/drawing/2014/main" id="{4768B8A7-EB81-4FD2-82D4-E645AB5DA130}"/>
              </a:ext>
            </a:extLst>
          </p:cNvPr>
          <p:cNvSpPr/>
          <p:nvPr userDrawn="1"/>
        </p:nvSpPr>
        <p:spPr>
          <a:xfrm rot="5400000">
            <a:off x="4558282" y="-3103312"/>
            <a:ext cx="27432" cy="9144003"/>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5" name="Title 4">
            <a:extLst>
              <a:ext uri="{FF2B5EF4-FFF2-40B4-BE49-F238E27FC236}">
                <a16:creationId xmlns:a16="http://schemas.microsoft.com/office/drawing/2014/main" id="{0A81F1B3-A836-409F-B9E6-2E2CAEB1F57F}"/>
              </a:ext>
            </a:extLst>
          </p:cNvPr>
          <p:cNvSpPr>
            <a:spLocks noGrp="1"/>
          </p:cNvSpPr>
          <p:nvPr>
            <p:ph type="title" hasCustomPrompt="1"/>
          </p:nvPr>
        </p:nvSpPr>
        <p:spPr>
          <a:xfrm>
            <a:off x="2324101" y="119319"/>
            <a:ext cx="6374129" cy="862470"/>
          </a:xfrm>
        </p:spPr>
        <p:txBody>
          <a:bodyPr>
            <a:normAutofit/>
          </a:bodyPr>
          <a:lstStyle>
            <a:lvl1pPr>
              <a:defRPr sz="2600"/>
            </a:lvl1pPr>
          </a:lstStyle>
          <a:p>
            <a:r>
              <a:rPr lang="en-US"/>
              <a:t>Section name / Title / Reference Info</a:t>
            </a:r>
          </a:p>
        </p:txBody>
      </p:sp>
      <p:sp>
        <p:nvSpPr>
          <p:cNvPr id="13" name="Text Placeholder 3">
            <a:extLst>
              <a:ext uri="{FF2B5EF4-FFF2-40B4-BE49-F238E27FC236}">
                <a16:creationId xmlns:a16="http://schemas.microsoft.com/office/drawing/2014/main" id="{73153095-E629-4333-A9E6-44B7EAB756CC}"/>
              </a:ext>
            </a:extLst>
          </p:cNvPr>
          <p:cNvSpPr>
            <a:spLocks noGrp="1"/>
          </p:cNvSpPr>
          <p:nvPr>
            <p:ph type="body" sz="half" idx="12" hasCustomPrompt="1"/>
          </p:nvPr>
        </p:nvSpPr>
        <p:spPr>
          <a:xfrm>
            <a:off x="390527" y="5095875"/>
            <a:ext cx="7905749" cy="1197102"/>
          </a:xfrm>
        </p:spPr>
        <p:txBody>
          <a:bodyPr anchor="ctr" anchorCtr="0">
            <a:noAutofit/>
          </a:bodyPr>
          <a:lstStyle>
            <a:lvl1pPr marL="0" indent="0" algn="ctr">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If needed, include a callout note about the legal language here.</a:t>
            </a:r>
            <a:endParaRPr lang="en-US" dirty="0"/>
          </a:p>
        </p:txBody>
      </p:sp>
    </p:spTree>
    <p:extLst>
      <p:ext uri="{BB962C8B-B14F-4D97-AF65-F5344CB8AC3E}">
        <p14:creationId xmlns:p14="http://schemas.microsoft.com/office/powerpoint/2010/main" val="8108294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esources">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11893" y="1120348"/>
            <a:ext cx="4032473" cy="5056617"/>
          </a:xfrm>
        </p:spPr>
        <p:txBody>
          <a:bodyPr>
            <a:noAutofit/>
          </a:bodyPr>
          <a:lstStyle>
            <a:lvl1pPr>
              <a:spcBef>
                <a:spcPts val="3000"/>
              </a:spcBef>
              <a:defRPr sz="2000"/>
            </a:lvl1pPr>
            <a:lvl2pPr marL="292608" indent="0">
              <a:spcBef>
                <a:spcPts val="600"/>
              </a:spcBef>
              <a:spcAft>
                <a:spcPts val="200"/>
              </a:spcAft>
              <a:buNone/>
              <a:defRPr sz="1400" i="1">
                <a:solidFill>
                  <a:schemeClr val="accent3">
                    <a:lumMod val="75000"/>
                    <a:lumOff val="25000"/>
                  </a:schemeClr>
                </a:solidFill>
              </a:defRPr>
            </a:lvl2pPr>
            <a:lvl3pPr marL="576072" indent="-274320">
              <a:spcBef>
                <a:spcPts val="400"/>
              </a:spcBef>
              <a:buClr>
                <a:schemeClr val="accent3">
                  <a:lumMod val="75000"/>
                  <a:lumOff val="25000"/>
                </a:schemeClr>
              </a:buClr>
              <a:buFont typeface="Wingdings" panose="05000000000000000000" pitchFamily="2" charset="2"/>
              <a:buChar char=""/>
              <a:defRPr sz="1300" u="sng">
                <a:solidFill>
                  <a:schemeClr val="accent6"/>
                </a:solidFill>
              </a:defRPr>
            </a:lvl3pPr>
          </a:lstStyle>
          <a:p>
            <a:pPr lvl="0"/>
            <a:r>
              <a:rPr lang="en-US" dirty="0"/>
              <a:t>Name of Resource</a:t>
            </a:r>
          </a:p>
          <a:p>
            <a:pPr lvl="1"/>
            <a:r>
              <a:rPr lang="en-US" dirty="0"/>
              <a:t>Details about resource listed here.</a:t>
            </a:r>
          </a:p>
          <a:p>
            <a:pPr lvl="2"/>
            <a:r>
              <a:rPr lang="en-US" dirty="0"/>
              <a:t>web address</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4695824" y="1120348"/>
            <a:ext cx="4032504" cy="5056617"/>
          </a:xfrm>
        </p:spPr>
        <p:txBody>
          <a:bodyPr>
            <a:noAutofit/>
          </a:bodyPr>
          <a:lstStyle>
            <a:lvl1pPr>
              <a:spcBef>
                <a:spcPts val="3000"/>
              </a:spcBef>
              <a:defRPr sz="2000"/>
            </a:lvl1pPr>
            <a:lvl2pPr marL="274320" indent="0" algn="l" defTabSz="914400" rtl="0" eaLnBrk="1" latinLnBrk="0" hangingPunct="1">
              <a:lnSpc>
                <a:spcPct val="90000"/>
              </a:lnSpc>
              <a:spcBef>
                <a:spcPts val="800"/>
              </a:spcBef>
              <a:spcAft>
                <a:spcPts val="200"/>
              </a:spcAft>
              <a:buClr>
                <a:schemeClr val="bg1">
                  <a:lumMod val="65000"/>
                </a:schemeClr>
              </a:buClr>
              <a:buFont typeface="Arial" panose="020B0604020202020204" pitchFamily="34" charset="0"/>
              <a:buNone/>
              <a:defRPr lang="en-US" sz="1400" i="1" kern="1200" dirty="0">
                <a:solidFill>
                  <a:schemeClr val="accent3">
                    <a:lumMod val="75000"/>
                    <a:lumOff val="25000"/>
                  </a:schemeClr>
                </a:solidFill>
                <a:latin typeface="+mn-lt"/>
                <a:ea typeface="+mn-ea"/>
                <a:cs typeface="+mn-cs"/>
              </a:defRPr>
            </a:lvl2pPr>
            <a:lvl3pPr marL="587502" indent="-285750">
              <a:spcBef>
                <a:spcPts val="400"/>
              </a:spcBef>
              <a:buClr>
                <a:schemeClr val="accent3">
                  <a:lumMod val="75000"/>
                  <a:lumOff val="25000"/>
                </a:schemeClr>
              </a:buClr>
              <a:buFont typeface="Wingdings" panose="05000000000000000000" pitchFamily="2" charset="2"/>
              <a:buChar char=""/>
              <a:defRPr lang="en-US" sz="1300" u="sng" kern="1200" baseline="0" dirty="0">
                <a:solidFill>
                  <a:schemeClr val="accent6"/>
                </a:solidFill>
                <a:latin typeface="+mn-lt"/>
                <a:ea typeface="+mn-ea"/>
                <a:cs typeface="+mn-cs"/>
              </a:defRPr>
            </a:lvl3pPr>
          </a:lstStyle>
          <a:p>
            <a:pPr lvl="0"/>
            <a:r>
              <a:rPr lang="en-US" dirty="0"/>
              <a:t>Name of Resource</a:t>
            </a:r>
          </a:p>
          <a:p>
            <a:pPr marL="560070" lvl="1" indent="-285750" algn="l" defTabSz="914400" rtl="0" eaLnBrk="1" latinLnBrk="0" hangingPunct="1">
              <a:lnSpc>
                <a:spcPct val="90000"/>
              </a:lnSpc>
              <a:spcBef>
                <a:spcPts val="800"/>
              </a:spcBef>
              <a:buClr>
                <a:schemeClr val="bg1">
                  <a:lumMod val="65000"/>
                </a:schemeClr>
              </a:buClr>
            </a:pPr>
            <a:r>
              <a:rPr lang="en-US" dirty="0"/>
              <a:t>Details about resource listed here.</a:t>
            </a:r>
          </a:p>
          <a:p>
            <a:pPr marL="587502" lvl="2" indent="-285750" algn="l" defTabSz="914400" rtl="0" eaLnBrk="1" latinLnBrk="0" hangingPunct="1">
              <a:lnSpc>
                <a:spcPct val="90000"/>
              </a:lnSpc>
              <a:spcBef>
                <a:spcPts val="800"/>
              </a:spcBef>
              <a:buClr>
                <a:schemeClr val="bg1">
                  <a:lumMod val="65000"/>
                </a:schemeClr>
              </a:buClr>
            </a:pPr>
            <a:r>
              <a:rPr lang="en-US" dirty="0"/>
              <a:t>Web address</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F7FD6786-8F98-43F6-B24B-3F32CA90C529}"/>
              </a:ext>
            </a:extLst>
          </p:cNvPr>
          <p:cNvSpPr/>
          <p:nvPr userDrawn="1"/>
        </p:nvSpPr>
        <p:spPr>
          <a:xfrm>
            <a:off x="4540808" y="1003986"/>
            <a:ext cx="45720" cy="5852160"/>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7" name="Rectangle 6">
            <a:extLst>
              <a:ext uri="{FF2B5EF4-FFF2-40B4-BE49-F238E27FC236}">
                <a16:creationId xmlns:a16="http://schemas.microsoft.com/office/drawing/2014/main" id="{D3A54BF1-953C-4479-BA14-05D786F8768E}"/>
              </a:ext>
            </a:extLst>
          </p:cNvPr>
          <p:cNvSpPr/>
          <p:nvPr userDrawn="1"/>
        </p:nvSpPr>
        <p:spPr>
          <a:xfrm rot="5400000">
            <a:off x="4558284" y="-3576807"/>
            <a:ext cx="27432" cy="9144003"/>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10" name="TextBox 9">
            <a:extLst>
              <a:ext uri="{FF2B5EF4-FFF2-40B4-BE49-F238E27FC236}">
                <a16:creationId xmlns:a16="http://schemas.microsoft.com/office/drawing/2014/main" id="{689D9F95-E05B-461F-9AB6-FCC469E64AE0}"/>
              </a:ext>
            </a:extLst>
          </p:cNvPr>
          <p:cNvSpPr txBox="1"/>
          <p:nvPr userDrawn="1"/>
        </p:nvSpPr>
        <p:spPr>
          <a:xfrm>
            <a:off x="1309817" y="365126"/>
            <a:ext cx="6880779" cy="616352"/>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lgn="ctr"/>
            <a:r>
              <a:rPr lang="en-US" sz="3400" dirty="0"/>
              <a:t>Resources:</a:t>
            </a:r>
          </a:p>
        </p:txBody>
      </p:sp>
      <p:sp>
        <p:nvSpPr>
          <p:cNvPr id="11" name="TextBox 10">
            <a:extLst>
              <a:ext uri="{FF2B5EF4-FFF2-40B4-BE49-F238E27FC236}">
                <a16:creationId xmlns:a16="http://schemas.microsoft.com/office/drawing/2014/main" id="{3C7C2AD0-E385-4C6D-9FC1-7C6479504B69}"/>
              </a:ext>
            </a:extLst>
          </p:cNvPr>
          <p:cNvSpPr txBox="1"/>
          <p:nvPr userDrawn="1"/>
        </p:nvSpPr>
        <p:spPr>
          <a:xfrm>
            <a:off x="2509080" y="205947"/>
            <a:ext cx="1318054" cy="947351"/>
          </a:xfrm>
          <a:prstGeom prst="rect">
            <a:avLst/>
          </a:prstGeom>
          <a:noFill/>
        </p:spPr>
        <p:txBody>
          <a:bodyPr wrap="none" rtlCol="0">
            <a:noAutofit/>
          </a:bodyPr>
          <a:lstStyle/>
          <a:p>
            <a:pPr algn="l">
              <a:lnSpc>
                <a:spcPct val="85000"/>
              </a:lnSpc>
            </a:pPr>
            <a:r>
              <a:rPr lang="en-US" sz="6600" dirty="0">
                <a:solidFill>
                  <a:schemeClr val="bg1">
                    <a:lumMod val="75000"/>
                  </a:schemeClr>
                </a:solidFill>
                <a:sym typeface="Webdings" panose="05030102010509060703" pitchFamily="18" charset="2"/>
              </a:rPr>
              <a:t></a:t>
            </a:r>
            <a:endParaRPr lang="en-US" sz="6600" dirty="0">
              <a:solidFill>
                <a:schemeClr val="bg1">
                  <a:lumMod val="75000"/>
                </a:schemeClr>
              </a:solidFill>
            </a:endParaRPr>
          </a:p>
        </p:txBody>
      </p:sp>
      <p:sp>
        <p:nvSpPr>
          <p:cNvPr id="2" name="Slide Number Placeholder 1">
            <a:extLst>
              <a:ext uri="{FF2B5EF4-FFF2-40B4-BE49-F238E27FC236}">
                <a16:creationId xmlns:a16="http://schemas.microsoft.com/office/drawing/2014/main" id="{5A246DD3-D6C3-4914-8E87-5DA06C7256DC}"/>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35796306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695826" y="1190625"/>
            <a:ext cx="3697604" cy="5165726"/>
          </a:xfrm>
        </p:spPr>
        <p:txBody>
          <a:bodyPr anchor="ctr"/>
          <a:lstStyle>
            <a:lvl1pPr marL="0" indent="0">
              <a:spcBef>
                <a:spcPts val="3000"/>
              </a:spcBef>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365760" indent="0">
              <a:spcBef>
                <a:spcPts val="300"/>
              </a:spcBef>
              <a:buNone/>
              <a:defRPr sz="1600" i="1"/>
            </a:lvl2pPr>
            <a:lvl3pPr marL="365760" indent="0">
              <a:spcBef>
                <a:spcPts val="400"/>
              </a:spcBef>
              <a:buFontTx/>
              <a:buNone/>
              <a:defRPr sz="1400" b="1">
                <a:solidFill>
                  <a:schemeClr val="tx1"/>
                </a:solidFill>
              </a:defRPr>
            </a:lvl3pPr>
            <a:lvl4pPr marL="914400" indent="-274320">
              <a:spcBef>
                <a:spcPts val="1200"/>
              </a:spcBef>
              <a:buClr>
                <a:schemeClr val="accent6"/>
              </a:buClr>
              <a:buSzPct val="90000"/>
              <a:buFont typeface="Wingdings" panose="05000000000000000000" pitchFamily="2" charset="2"/>
              <a:buChar char=""/>
              <a:defRPr sz="1300" i="1">
                <a:solidFill>
                  <a:schemeClr val="accent1"/>
                </a:solidFill>
              </a:defRPr>
            </a:lvl4pPr>
            <a:lvl5pPr marL="914400" indent="-274320">
              <a:spcBef>
                <a:spcPts val="200"/>
              </a:spcBef>
              <a:buClr>
                <a:schemeClr val="accent2"/>
              </a:buClr>
              <a:buSzPct val="120000"/>
              <a:buFont typeface="Wingdings" panose="05000000000000000000" pitchFamily="2" charset="2"/>
              <a:buChar char=""/>
              <a:defRPr sz="1300" b="0" i="0" spc="50" baseline="0">
                <a:solidFill>
                  <a:schemeClr val="accent3">
                    <a:lumMod val="75000"/>
                    <a:lumOff val="25000"/>
                  </a:schemeClr>
                </a:solidFill>
              </a:defRPr>
            </a:lvl5pPr>
          </a:lstStyle>
          <a:p>
            <a:pPr lvl="0"/>
            <a:r>
              <a:rPr lang="en-US" dirty="0"/>
              <a:t>Presenter Name</a:t>
            </a:r>
          </a:p>
          <a:p>
            <a:pPr lvl="1"/>
            <a:r>
              <a:rPr lang="en-US" dirty="0"/>
              <a:t>Position</a:t>
            </a:r>
          </a:p>
          <a:p>
            <a:pPr lvl="2"/>
            <a:r>
              <a:rPr lang="en-US" dirty="0"/>
              <a:t>Organization</a:t>
            </a:r>
          </a:p>
          <a:p>
            <a:pPr lvl="3"/>
            <a:r>
              <a:rPr lang="en-US" dirty="0"/>
              <a:t>Email</a:t>
            </a:r>
          </a:p>
          <a:p>
            <a:pPr lvl="4"/>
            <a:r>
              <a:rPr lang="en-US" dirty="0"/>
              <a:t>Phone</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8" name="TextBox 7">
            <a:extLst>
              <a:ext uri="{FF2B5EF4-FFF2-40B4-BE49-F238E27FC236}">
                <a16:creationId xmlns:a16="http://schemas.microsoft.com/office/drawing/2014/main" id="{5E098955-8651-419E-86A8-56788A65E260}"/>
              </a:ext>
            </a:extLst>
          </p:cNvPr>
          <p:cNvSpPr txBox="1"/>
          <p:nvPr userDrawn="1"/>
        </p:nvSpPr>
        <p:spPr>
          <a:xfrm>
            <a:off x="628650" y="365126"/>
            <a:ext cx="7955280" cy="1051560"/>
          </a:xfrm>
          <a:prstGeom prst="rect">
            <a:avLst/>
          </a:prstGeom>
        </p:spPr>
        <p:txBody>
          <a:bodyPr vert="horz" lIns="91440" tIns="45720" rIns="91440" bIns="45720" rtlCol="0" anchor="ctr">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sz="3400"/>
              <a:t>Contact Information:</a:t>
            </a:r>
            <a:endParaRPr lang="en-US" sz="3400" dirty="0"/>
          </a:p>
        </p:txBody>
      </p:sp>
      <p:pic>
        <p:nvPicPr>
          <p:cNvPr id="6" name="Picture 5">
            <a:extLst>
              <a:ext uri="{FF2B5EF4-FFF2-40B4-BE49-F238E27FC236}">
                <a16:creationId xmlns:a16="http://schemas.microsoft.com/office/drawing/2014/main" id="{184F4F1A-CF95-4957-953C-C908BBDF284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46285" y="2543615"/>
            <a:ext cx="2974602" cy="1389773"/>
          </a:xfrm>
          <a:prstGeom prst="rect">
            <a:avLst/>
          </a:prstGeom>
        </p:spPr>
      </p:pic>
    </p:spTree>
    <p:extLst>
      <p:ext uri="{BB962C8B-B14F-4D97-AF65-F5344CB8AC3E}">
        <p14:creationId xmlns:p14="http://schemas.microsoft.com/office/powerpoint/2010/main" val="3076362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32059975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Thank You">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41E19837-98EC-4FB4-8EB6-9858802534AD}"/>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691469" y="2270681"/>
            <a:ext cx="7180494" cy="1590924"/>
          </a:xfrm>
          <a:prstGeom prst="rect">
            <a:avLst/>
          </a:prstGeom>
        </p:spPr>
      </p:pic>
      <p:sp>
        <p:nvSpPr>
          <p:cNvPr id="2" name="Slide Number Placeholder 1">
            <a:extLst>
              <a:ext uri="{FF2B5EF4-FFF2-40B4-BE49-F238E27FC236}">
                <a16:creationId xmlns:a16="http://schemas.microsoft.com/office/drawing/2014/main" id="{A3F84F2E-6236-45E4-BF4A-77147E579450}"/>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19632481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emplate Information">
    <p:bg>
      <p:bgPr>
        <a:solidFill>
          <a:schemeClr val="bg1"/>
        </a:solidFill>
        <a:effectLst/>
      </p:bgPr>
    </p:bg>
    <p:spTree>
      <p:nvGrpSpPr>
        <p:cNvPr id="1" name=""/>
        <p:cNvGrpSpPr/>
        <p:nvPr/>
      </p:nvGrpSpPr>
      <p:grpSpPr>
        <a:xfrm>
          <a:off x="0" y="0"/>
          <a:ext cx="0" cy="0"/>
          <a:chOff x="0" y="0"/>
          <a:chExt cx="0" cy="0"/>
        </a:xfrm>
      </p:grpSpPr>
      <p:cxnSp>
        <p:nvCxnSpPr>
          <p:cNvPr id="41" name="Straight Connector 40">
            <a:extLst>
              <a:ext uri="{FF2B5EF4-FFF2-40B4-BE49-F238E27FC236}">
                <a16:creationId xmlns:a16="http://schemas.microsoft.com/office/drawing/2014/main" id="{8D146980-D8A2-4012-978A-9289360E76CE}"/>
              </a:ext>
            </a:extLst>
          </p:cNvPr>
          <p:cNvCxnSpPr>
            <a:cxnSpLocks/>
          </p:cNvCxnSpPr>
          <p:nvPr userDrawn="1"/>
        </p:nvCxnSpPr>
        <p:spPr>
          <a:xfrm>
            <a:off x="4568467" y="5377715"/>
            <a:ext cx="4572000" cy="0"/>
          </a:xfrm>
          <a:prstGeom prst="line">
            <a:avLst/>
          </a:prstGeom>
          <a:ln w="76200">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33" name="Rectangle 32"/>
          <p:cNvSpPr/>
          <p:nvPr userDrawn="1"/>
        </p:nvSpPr>
        <p:spPr>
          <a:xfrm>
            <a:off x="0" y="3981454"/>
            <a:ext cx="4429402" cy="295275"/>
          </a:xfrm>
          <a:prstGeom prst="rect">
            <a:avLst/>
          </a:prstGeom>
          <a:gradFill flip="none" rotWithShape="1">
            <a:gsLst>
              <a:gs pos="0">
                <a:schemeClr val="accent2">
                  <a:lumMod val="67000"/>
                </a:schemeClr>
              </a:gs>
              <a:gs pos="100000">
                <a:schemeClr val="accent2">
                  <a:lumMod val="97000"/>
                  <a:lumOff val="3000"/>
                </a:schemeClr>
              </a:gs>
            </a:gsLst>
            <a:lin ang="16200000" scaled="1"/>
            <a:tileRect/>
          </a:gradFill>
          <a:ln>
            <a:no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sz="1800"/>
          </a:p>
        </p:txBody>
      </p:sp>
      <p:sp>
        <p:nvSpPr>
          <p:cNvPr id="34" name="Rectangle 33"/>
          <p:cNvSpPr/>
          <p:nvPr userDrawn="1"/>
        </p:nvSpPr>
        <p:spPr>
          <a:xfrm>
            <a:off x="0" y="5513223"/>
            <a:ext cx="4429402" cy="295275"/>
          </a:xfrm>
          <a:prstGeom prst="rect">
            <a:avLst/>
          </a:prstGeom>
          <a:gradFill flip="none" rotWithShape="1">
            <a:gsLst>
              <a:gs pos="0">
                <a:schemeClr val="accent1">
                  <a:lumMod val="67000"/>
                </a:schemeClr>
              </a:gs>
              <a:gs pos="100000">
                <a:schemeClr val="accent1">
                  <a:lumMod val="97000"/>
                  <a:lumOff val="3000"/>
                </a:schemeClr>
              </a:gs>
            </a:gsLst>
            <a:lin ang="16200000" scaled="1"/>
            <a:tileRect/>
          </a:gradFill>
          <a:ln>
            <a:noFill/>
          </a:ln>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sz="1800"/>
          </a:p>
        </p:txBody>
      </p:sp>
      <p:sp>
        <p:nvSpPr>
          <p:cNvPr id="14" name="TextBox 13"/>
          <p:cNvSpPr txBox="1"/>
          <p:nvPr userDrawn="1"/>
        </p:nvSpPr>
        <p:spPr>
          <a:xfrm>
            <a:off x="4695825" y="1480004"/>
            <a:ext cx="4297680" cy="5191126"/>
          </a:xfrm>
          <a:prstGeom prst="rect">
            <a:avLst/>
          </a:prstGeom>
          <a:noFill/>
        </p:spPr>
        <p:txBody>
          <a:bodyPr wrap="square" rtlCol="0">
            <a:noAutofit/>
          </a:bodyPr>
          <a:lstStyle/>
          <a:p>
            <a:pPr marL="0" indent="0">
              <a:spcAft>
                <a:spcPts val="0"/>
              </a:spcAft>
              <a:buFont typeface="Arial" panose="020B0604020202020204" pitchFamily="34" charset="0"/>
              <a:buNone/>
            </a:pPr>
            <a:r>
              <a:rPr lang="en-US" sz="2000" b="1" dirty="0">
                <a:solidFill>
                  <a:schemeClr val="accent1"/>
                </a:solidFill>
                <a:latin typeface="Arial" panose="020B0604020202020204" pitchFamily="34" charset="0"/>
                <a:cs typeface="Arial" panose="020B0604020202020204" pitchFamily="34" charset="0"/>
              </a:rPr>
              <a:t>Beyond</a:t>
            </a:r>
            <a:r>
              <a:rPr lang="en-US" sz="2000" b="1" baseline="0" dirty="0">
                <a:solidFill>
                  <a:schemeClr val="accent1"/>
                </a:solidFill>
                <a:latin typeface="Arial" panose="020B0604020202020204" pitchFamily="34" charset="0"/>
                <a:cs typeface="Arial" panose="020B0604020202020204" pitchFamily="34" charset="0"/>
              </a:rPr>
              <a:t> the </a:t>
            </a:r>
            <a:r>
              <a:rPr lang="en-US" sz="2000" b="1" baseline="0">
                <a:solidFill>
                  <a:schemeClr val="accent1"/>
                </a:solidFill>
                <a:latin typeface="Arial" panose="020B0604020202020204" pitchFamily="34" charset="0"/>
                <a:cs typeface="Arial" panose="020B0604020202020204" pitchFamily="34" charset="0"/>
              </a:rPr>
              <a:t>standard offerings,</a:t>
            </a:r>
          </a:p>
          <a:p>
            <a:pPr marL="0" indent="0">
              <a:spcAft>
                <a:spcPts val="1000"/>
              </a:spcAft>
              <a:buFont typeface="Arial" panose="020B0604020202020204" pitchFamily="34" charset="0"/>
              <a:buNone/>
            </a:pPr>
            <a:r>
              <a:rPr lang="en-US" sz="1150" b="0" baseline="0">
                <a:latin typeface="Arial" panose="020B0604020202020204" pitchFamily="34" charset="0"/>
                <a:cs typeface="Arial" panose="020B0604020202020204" pitchFamily="34" charset="0"/>
              </a:rPr>
              <a:t>t</a:t>
            </a:r>
            <a:r>
              <a:rPr lang="en-US" sz="1150" b="0">
                <a:latin typeface="Arial" panose="020B0604020202020204" pitchFamily="34" charset="0"/>
                <a:cs typeface="Arial" panose="020B0604020202020204" pitchFamily="34" charset="0"/>
              </a:rPr>
              <a:t>his</a:t>
            </a:r>
            <a:r>
              <a:rPr lang="en-US" sz="1150" b="0" baseline="0">
                <a:latin typeface="Arial" panose="020B0604020202020204" pitchFamily="34" charset="0"/>
                <a:cs typeface="Arial" panose="020B0604020202020204" pitchFamily="34" charset="0"/>
              </a:rPr>
              <a:t> </a:t>
            </a:r>
            <a:r>
              <a:rPr lang="en-US" sz="1150" b="0" baseline="0" dirty="0">
                <a:latin typeface="Arial" panose="020B0604020202020204" pitchFamily="34" charset="0"/>
                <a:cs typeface="Arial" panose="020B0604020202020204" pitchFamily="34" charset="0"/>
              </a:rPr>
              <a:t>template contains a set of custom slides built to help you prepare your presentation.  Included are:</a:t>
            </a:r>
          </a:p>
          <a:p>
            <a:pPr marL="628650" lvl="1" indent="-171450">
              <a:lnSpc>
                <a:spcPct val="90000"/>
              </a:lnSpc>
              <a:spcAft>
                <a:spcPts val="400"/>
              </a:spcAft>
              <a:buFont typeface="Arial" panose="020B0604020202020204" pitchFamily="34" charset="0"/>
              <a:buChar char="•"/>
            </a:pPr>
            <a:r>
              <a:rPr lang="en-US" sz="1100" b="0" baseline="0">
                <a:latin typeface="Arial" panose="020B0604020202020204" pitchFamily="34" charset="0"/>
                <a:cs typeface="Arial" panose="020B0604020202020204" pitchFamily="34" charset="0"/>
              </a:rPr>
              <a:t>Your Moderator</a:t>
            </a:r>
          </a:p>
          <a:p>
            <a:pPr marL="628650" lvl="1" indent="-171450">
              <a:lnSpc>
                <a:spcPct val="90000"/>
              </a:lnSpc>
              <a:spcAft>
                <a:spcPts val="400"/>
              </a:spcAft>
              <a:buFont typeface="Arial" panose="020B0604020202020204" pitchFamily="34" charset="0"/>
              <a:buChar char="•"/>
            </a:pPr>
            <a:r>
              <a:rPr lang="en-US" sz="1100" b="0" baseline="0">
                <a:latin typeface="Arial" panose="020B0604020202020204" pitchFamily="34" charset="0"/>
                <a:cs typeface="Arial" panose="020B0604020202020204" pitchFamily="34" charset="0"/>
              </a:rPr>
              <a:t>3 </a:t>
            </a:r>
            <a:r>
              <a:rPr lang="en-US" sz="1100" b="0" baseline="0" dirty="0">
                <a:latin typeface="Arial" panose="020B0604020202020204" pitchFamily="34" charset="0"/>
                <a:cs typeface="Arial" panose="020B0604020202020204" pitchFamily="34" charset="0"/>
              </a:rPr>
              <a:t>Speaker </a:t>
            </a:r>
            <a:r>
              <a:rPr lang="en-US" sz="1100" b="0" baseline="0">
                <a:latin typeface="Arial" panose="020B0604020202020204" pitchFamily="34" charset="0"/>
                <a:cs typeface="Arial" panose="020B0604020202020204" pitchFamily="34" charset="0"/>
              </a:rPr>
              <a:t>Slide choices</a:t>
            </a:r>
            <a:endParaRPr lang="en-US" sz="1100" b="0" baseline="0" dirty="0">
              <a:latin typeface="Arial" panose="020B0604020202020204" pitchFamily="34" charset="0"/>
              <a:cs typeface="Arial" panose="020B0604020202020204" pitchFamily="34" charset="0"/>
            </a:endParaRPr>
          </a:p>
          <a:p>
            <a:pPr marL="628650" lvl="1" indent="-171450">
              <a:lnSpc>
                <a:spcPct val="90000"/>
              </a:lnSpc>
              <a:spcAft>
                <a:spcPts val="400"/>
              </a:spcAft>
              <a:buFont typeface="Arial" panose="020B0604020202020204" pitchFamily="34" charset="0"/>
              <a:buChar char="•"/>
            </a:pPr>
            <a:r>
              <a:rPr lang="en-US" sz="1100" b="0" baseline="0" dirty="0">
                <a:latin typeface="Arial" panose="020B0604020202020204" pitchFamily="34" charset="0"/>
                <a:cs typeface="Arial" panose="020B0604020202020204" pitchFamily="34" charset="0"/>
              </a:rPr>
              <a:t>Where Are You?  </a:t>
            </a:r>
            <a:br>
              <a:rPr lang="en-US" sz="1050" b="0" baseline="0" dirty="0">
                <a:latin typeface="Arial" panose="020B0604020202020204" pitchFamily="34" charset="0"/>
                <a:cs typeface="Arial" panose="020B0604020202020204" pitchFamily="34" charset="0"/>
              </a:rPr>
            </a:br>
            <a:r>
              <a:rPr lang="en-US" sz="1050" b="0" baseline="0" dirty="0">
                <a:latin typeface="Arial" panose="020B0604020202020204" pitchFamily="34" charset="0"/>
                <a:cs typeface="Arial" panose="020B0604020202020204" pitchFamily="34" charset="0"/>
              </a:rPr>
              <a:t>  </a:t>
            </a:r>
            <a:r>
              <a:rPr lang="en-US" sz="1000" b="0" i="1" baseline="0" dirty="0">
                <a:solidFill>
                  <a:schemeClr val="tx1">
                    <a:lumMod val="75000"/>
                    <a:lumOff val="25000"/>
                  </a:schemeClr>
                </a:solidFill>
                <a:latin typeface="Arial" panose="020B0604020202020204" pitchFamily="34" charset="0"/>
                <a:cs typeface="Arial" panose="020B0604020202020204" pitchFamily="34" charset="0"/>
              </a:rPr>
              <a:t>(location slide)</a:t>
            </a:r>
          </a:p>
          <a:p>
            <a:pPr marL="628650" lvl="1" indent="-171450">
              <a:lnSpc>
                <a:spcPct val="90000"/>
              </a:lnSpc>
              <a:spcAft>
                <a:spcPts val="400"/>
              </a:spcAft>
              <a:buFont typeface="Arial" panose="020B0604020202020204" pitchFamily="34" charset="0"/>
              <a:buChar char="•"/>
            </a:pPr>
            <a:r>
              <a:rPr lang="en-US" sz="1100" b="0" baseline="0">
                <a:latin typeface="Arial" panose="020B0604020202020204" pitchFamily="34" charset="0"/>
                <a:cs typeface="Arial" panose="020B0604020202020204" pitchFamily="34" charset="0"/>
              </a:rPr>
              <a:t>Today’s Objectives</a:t>
            </a:r>
            <a:endParaRPr lang="en-US" sz="1100" b="0" baseline="0" dirty="0">
              <a:latin typeface="Arial" panose="020B0604020202020204" pitchFamily="34" charset="0"/>
              <a:cs typeface="Arial" panose="020B0604020202020204" pitchFamily="34" charset="0"/>
            </a:endParaRPr>
          </a:p>
          <a:p>
            <a:pPr marL="628650" lvl="1" indent="-171450">
              <a:lnSpc>
                <a:spcPct val="90000"/>
              </a:lnSpc>
              <a:spcAft>
                <a:spcPts val="400"/>
              </a:spcAft>
              <a:buFont typeface="Arial" panose="020B0604020202020204" pitchFamily="34" charset="0"/>
              <a:buChar char="•"/>
            </a:pPr>
            <a:r>
              <a:rPr lang="en-US" sz="1100" b="0" baseline="0">
                <a:latin typeface="Arial" panose="020B0604020202020204" pitchFamily="34" charset="0"/>
                <a:cs typeface="Arial" panose="020B0604020202020204" pitchFamily="34" charset="0"/>
              </a:rPr>
              <a:t>Series Set</a:t>
            </a:r>
          </a:p>
          <a:p>
            <a:pPr marL="628650" lvl="1" indent="-171450">
              <a:lnSpc>
                <a:spcPct val="90000"/>
              </a:lnSpc>
              <a:spcAft>
                <a:spcPts val="400"/>
              </a:spcAft>
              <a:buFont typeface="Arial" panose="020B0604020202020204" pitchFamily="34" charset="0"/>
              <a:buChar char="•"/>
            </a:pPr>
            <a:r>
              <a:rPr lang="en-US" sz="1100" b="0" baseline="0">
                <a:latin typeface="Arial" panose="020B0604020202020204" pitchFamily="34" charset="0"/>
                <a:cs typeface="Arial" panose="020B0604020202020204" pitchFamily="34" charset="0"/>
              </a:rPr>
              <a:t>Quote</a:t>
            </a:r>
          </a:p>
          <a:p>
            <a:pPr marL="0" indent="0">
              <a:spcBef>
                <a:spcPts val="3000"/>
              </a:spcBef>
              <a:spcAft>
                <a:spcPts val="0"/>
              </a:spcAft>
              <a:buFont typeface="Arial" panose="020B0604020202020204" pitchFamily="34" charset="0"/>
              <a:buNone/>
            </a:pPr>
            <a:r>
              <a:rPr lang="en-US" sz="1500" b="1" baseline="0">
                <a:solidFill>
                  <a:schemeClr val="accent1"/>
                </a:solidFill>
                <a:latin typeface="Arial" panose="020B0604020202020204" pitchFamily="34" charset="0"/>
                <a:cs typeface="Arial" panose="020B0604020202020204" pitchFamily="34" charset="0"/>
              </a:rPr>
              <a:t>Resources &amp; Name / Occupation / Org boxes:</a:t>
            </a:r>
            <a:endParaRPr lang="en-US" sz="1500" b="1" baseline="0" dirty="0">
              <a:solidFill>
                <a:schemeClr val="accent1"/>
              </a:solidFill>
              <a:latin typeface="Arial" panose="020B0604020202020204" pitchFamily="34" charset="0"/>
              <a:cs typeface="Arial" panose="020B0604020202020204" pitchFamily="34" charset="0"/>
            </a:endParaRPr>
          </a:p>
          <a:p>
            <a:pPr marL="0" indent="0">
              <a:spcBef>
                <a:spcPts val="400"/>
              </a:spcBef>
              <a:spcAft>
                <a:spcPts val="800"/>
              </a:spcAft>
              <a:buFont typeface="Arial" panose="020B0604020202020204" pitchFamily="34" charset="0"/>
              <a:buNone/>
            </a:pPr>
            <a:r>
              <a:rPr lang="en-US" sz="1050" baseline="0">
                <a:latin typeface="Arial" panose="020B0604020202020204" pitchFamily="34" charset="0"/>
                <a:cs typeface="Arial" panose="020B0604020202020204" pitchFamily="34" charset="0"/>
              </a:rPr>
              <a:t>This </a:t>
            </a:r>
            <a:r>
              <a:rPr lang="en-US" sz="1050" baseline="0" dirty="0">
                <a:latin typeface="Arial" panose="020B0604020202020204" pitchFamily="34" charset="0"/>
                <a:cs typeface="Arial" panose="020B0604020202020204" pitchFamily="34" charset="0"/>
              </a:rPr>
              <a:t>works like a multi-level bulleted list</a:t>
            </a:r>
            <a:r>
              <a:rPr lang="en-US" sz="1050" baseline="0">
                <a:latin typeface="Arial" panose="020B0604020202020204" pitchFamily="34" charset="0"/>
                <a:cs typeface="Arial" panose="020B0604020202020204" pitchFamily="34" charset="0"/>
              </a:rPr>
              <a:t>.  Use </a:t>
            </a:r>
            <a:r>
              <a:rPr lang="en-US" sz="1050" baseline="0" dirty="0">
                <a:latin typeface="Arial" panose="020B0604020202020204" pitchFamily="34" charset="0"/>
                <a:cs typeface="Arial" panose="020B0604020202020204" pitchFamily="34" charset="0"/>
              </a:rPr>
              <a:t>the list level buttons on your “Home” tab to</a:t>
            </a:r>
            <a:br>
              <a:rPr lang="en-US" sz="1050" baseline="0">
                <a:latin typeface="Arial" panose="020B0604020202020204" pitchFamily="34" charset="0"/>
                <a:cs typeface="Arial" panose="020B0604020202020204" pitchFamily="34" charset="0"/>
              </a:rPr>
            </a:br>
            <a:r>
              <a:rPr lang="en-US" sz="1050" baseline="0">
                <a:latin typeface="Arial" panose="020B0604020202020204" pitchFamily="34" charset="0"/>
                <a:cs typeface="Arial" panose="020B0604020202020204" pitchFamily="34" charset="0"/>
              </a:rPr>
              <a:t>change formatting levels.</a:t>
            </a:r>
            <a:endParaRPr lang="en-US" sz="1050" baseline="0" dirty="0">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endParaRPr lang="en-US" sz="1050" dirty="0">
              <a:latin typeface="Arial" panose="020B0604020202020204" pitchFamily="34" charset="0"/>
              <a:cs typeface="Arial" panose="020B0604020202020204" pitchFamily="34" charset="0"/>
            </a:endParaRPr>
          </a:p>
        </p:txBody>
      </p:sp>
      <p:grpSp>
        <p:nvGrpSpPr>
          <p:cNvPr id="18" name="Group 17"/>
          <p:cNvGrpSpPr/>
          <p:nvPr userDrawn="1"/>
        </p:nvGrpSpPr>
        <p:grpSpPr>
          <a:xfrm>
            <a:off x="7084799" y="4562932"/>
            <a:ext cx="1734243" cy="644333"/>
            <a:chOff x="6721200" y="5603662"/>
            <a:chExt cx="1296075" cy="481538"/>
          </a:xfrm>
        </p:grpSpPr>
        <p:grpSp>
          <p:nvGrpSpPr>
            <p:cNvPr id="8" name="Group 7"/>
            <p:cNvGrpSpPr/>
            <p:nvPr userDrawn="1"/>
          </p:nvGrpSpPr>
          <p:grpSpPr>
            <a:xfrm>
              <a:off x="6721200" y="5603662"/>
              <a:ext cx="881689" cy="481538"/>
              <a:chOff x="6721200" y="5603662"/>
              <a:chExt cx="881689" cy="481538"/>
            </a:xfrm>
          </p:grpSpPr>
          <p:pic>
            <p:nvPicPr>
              <p:cNvPr id="4" name="Picture 3"/>
              <p:cNvPicPr>
                <a:picLocks noChangeAspect="1"/>
              </p:cNvPicPr>
              <p:nvPr userDrawn="1"/>
            </p:nvPicPr>
            <p:blipFill>
              <a:blip r:embed="rId2"/>
              <a:stretch>
                <a:fillRect/>
              </a:stretch>
            </p:blipFill>
            <p:spPr>
              <a:xfrm>
                <a:off x="6721200" y="5603662"/>
                <a:ext cx="881689" cy="481538"/>
              </a:xfrm>
              <a:prstGeom prst="rect">
                <a:avLst/>
              </a:prstGeom>
            </p:spPr>
          </p:pic>
          <p:sp>
            <p:nvSpPr>
              <p:cNvPr id="5" name="Rectangle 4"/>
              <p:cNvSpPr/>
              <p:nvPr userDrawn="1"/>
            </p:nvSpPr>
            <p:spPr>
              <a:xfrm>
                <a:off x="7236000" y="5644800"/>
                <a:ext cx="366889" cy="178031"/>
              </a:xfrm>
              <a:prstGeom prst="rect">
                <a:avLst/>
              </a:prstGeom>
              <a:solidFill>
                <a:srgbClr val="FFC000">
                  <a:alpha val="10000"/>
                </a:srgbClr>
              </a:solid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800"/>
              </a:p>
            </p:txBody>
          </p:sp>
        </p:grpSp>
        <p:sp>
          <p:nvSpPr>
            <p:cNvPr id="17" name="Left Arrow 16"/>
            <p:cNvSpPr/>
            <p:nvPr userDrawn="1"/>
          </p:nvSpPr>
          <p:spPr>
            <a:xfrm>
              <a:off x="7642875" y="5644800"/>
              <a:ext cx="374400" cy="178031"/>
            </a:xfrm>
            <a:prstGeom prst="leftArrow">
              <a:avLst>
                <a:gd name="adj1" fmla="val 33673"/>
                <a:gd name="adj2" fmla="val 50000"/>
              </a:avLst>
            </a:prstGeom>
            <a:gradFill>
              <a:gsLst>
                <a:gs pos="0">
                  <a:srgbClr val="7A232E"/>
                </a:gs>
                <a:gs pos="98230">
                  <a:srgbClr val="B85759"/>
                </a:gs>
                <a:gs pos="45000">
                  <a:srgbClr val="9D1C30"/>
                </a:gs>
              </a:gsLst>
            </a:gradFill>
            <a:ln>
              <a:solidFill>
                <a:srgbClr val="7A232E"/>
              </a:soli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sz="1800"/>
            </a:p>
          </p:txBody>
        </p:sp>
      </p:grpSp>
      <p:sp>
        <p:nvSpPr>
          <p:cNvPr id="28" name="Rectangle 27"/>
          <p:cNvSpPr/>
          <p:nvPr userDrawn="1"/>
        </p:nvSpPr>
        <p:spPr>
          <a:xfrm>
            <a:off x="5040000" y="1"/>
            <a:ext cx="278130" cy="1376380"/>
          </a:xfrm>
          <a:prstGeom prst="rect">
            <a:avLst/>
          </a:prstGeom>
          <a:solidFill>
            <a:schemeClr val="bg1">
              <a:lumMod val="9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27" name="Rectangle 26"/>
          <p:cNvSpPr/>
          <p:nvPr userDrawn="1"/>
        </p:nvSpPr>
        <p:spPr>
          <a:xfrm>
            <a:off x="4429402" y="1376381"/>
            <a:ext cx="278130" cy="5481620"/>
          </a:xfrm>
          <a:prstGeom prst="rect">
            <a:avLst/>
          </a:prstGeom>
          <a:solidFill>
            <a:schemeClr val="bg1">
              <a:lumMod val="9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sz="1800"/>
          </a:p>
        </p:txBody>
      </p:sp>
      <p:sp>
        <p:nvSpPr>
          <p:cNvPr id="7" name="TextBox 6"/>
          <p:cNvSpPr txBox="1"/>
          <p:nvPr userDrawn="1"/>
        </p:nvSpPr>
        <p:spPr>
          <a:xfrm>
            <a:off x="91737" y="1480006"/>
            <a:ext cx="4337666" cy="5352299"/>
          </a:xfrm>
          <a:prstGeom prst="rect">
            <a:avLst/>
          </a:prstGeom>
          <a:noFill/>
        </p:spPr>
        <p:txBody>
          <a:bodyPr wrap="square" rtlCol="0">
            <a:noAutofit/>
          </a:bodyPr>
          <a:lstStyle/>
          <a:p>
            <a:pPr>
              <a:spcAft>
                <a:spcPts val="300"/>
              </a:spcAft>
            </a:pPr>
            <a:r>
              <a:rPr lang="en-US" sz="2000" b="1" dirty="0">
                <a:solidFill>
                  <a:schemeClr val="accent1"/>
                </a:solidFill>
                <a:latin typeface="Arial" panose="020B0604020202020204" pitchFamily="34" charset="0"/>
                <a:cs typeface="Arial" panose="020B0604020202020204" pitchFamily="34" charset="0"/>
              </a:rPr>
              <a:t>How to use</a:t>
            </a:r>
            <a:r>
              <a:rPr lang="en-US" sz="2000" b="1" baseline="0" dirty="0">
                <a:solidFill>
                  <a:schemeClr val="accent1"/>
                </a:solidFill>
                <a:latin typeface="Arial" panose="020B0604020202020204" pitchFamily="34" charset="0"/>
                <a:cs typeface="Arial" panose="020B0604020202020204" pitchFamily="34" charset="0"/>
              </a:rPr>
              <a:t> this template:</a:t>
            </a:r>
          </a:p>
          <a:p>
            <a:pPr marL="171450" indent="-171450">
              <a:buFont typeface="Arial" panose="020B0604020202020204" pitchFamily="34" charset="0"/>
              <a:buChar char="•"/>
            </a:pPr>
            <a:r>
              <a:rPr lang="en-US" sz="1050" b="0" baseline="0" dirty="0">
                <a:latin typeface="Arial" panose="020B0604020202020204" pitchFamily="34" charset="0"/>
                <a:cs typeface="Arial" panose="020B0604020202020204" pitchFamily="34" charset="0"/>
              </a:rPr>
              <a:t>When creating a new slide, click the arrow under the “New Slide” button.  This will display the template master slides </a:t>
            </a:r>
            <a:r>
              <a:rPr lang="en-US" sz="1050" b="0" baseline="0">
                <a:latin typeface="Arial" panose="020B0604020202020204" pitchFamily="34" charset="0"/>
                <a:cs typeface="Arial" panose="020B0604020202020204" pitchFamily="34" charset="0"/>
              </a:rPr>
              <a:t>available.</a:t>
            </a:r>
          </a:p>
          <a:p>
            <a:pPr marL="171450" indent="-171450">
              <a:spcBef>
                <a:spcPts val="600"/>
              </a:spcBef>
              <a:buFont typeface="Arial" panose="020B0604020202020204" pitchFamily="34" charset="0"/>
              <a:buChar char="•"/>
            </a:pPr>
            <a:r>
              <a:rPr lang="en-US" sz="1050" b="0" baseline="0">
                <a:latin typeface="Arial" panose="020B0604020202020204" pitchFamily="34" charset="0"/>
                <a:cs typeface="Arial" panose="020B0604020202020204" pitchFamily="34" charset="0"/>
              </a:rPr>
              <a:t>Select </a:t>
            </a:r>
            <a:r>
              <a:rPr lang="en-US" sz="1050" b="0" baseline="0" dirty="0">
                <a:latin typeface="Arial" panose="020B0604020202020204" pitchFamily="34" charset="0"/>
                <a:cs typeface="Arial" panose="020B0604020202020204" pitchFamily="34" charset="0"/>
              </a:rPr>
              <a:t>the layout you </a:t>
            </a:r>
            <a:br>
              <a:rPr lang="en-US" sz="1050" b="0" baseline="0" dirty="0">
                <a:latin typeface="Arial" panose="020B0604020202020204" pitchFamily="34" charset="0"/>
                <a:cs typeface="Arial" panose="020B0604020202020204" pitchFamily="34" charset="0"/>
              </a:rPr>
            </a:br>
            <a:r>
              <a:rPr lang="en-US" sz="1050" b="0" baseline="0" dirty="0">
                <a:latin typeface="Arial" panose="020B0604020202020204" pitchFamily="34" charset="0"/>
                <a:cs typeface="Arial" panose="020B0604020202020204" pitchFamily="34" charset="0"/>
              </a:rPr>
              <a:t>need from the list.</a:t>
            </a:r>
          </a:p>
          <a:p>
            <a:pPr marL="171450" indent="-171450">
              <a:spcBef>
                <a:spcPts val="600"/>
              </a:spcBef>
              <a:buFont typeface="Arial" panose="020B0604020202020204" pitchFamily="34" charset="0"/>
              <a:buChar char="•"/>
            </a:pPr>
            <a:r>
              <a:rPr lang="en-US" sz="1050" b="0" baseline="0" dirty="0">
                <a:latin typeface="Arial" panose="020B0604020202020204" pitchFamily="34" charset="0"/>
                <a:cs typeface="Arial" panose="020B0604020202020204" pitchFamily="34" charset="0"/>
              </a:rPr>
              <a:t>Likewise, to </a:t>
            </a:r>
            <a:r>
              <a:rPr lang="en-US" sz="1050" b="0" i="1" baseline="0" dirty="0">
                <a:latin typeface="Arial" panose="020B0604020202020204" pitchFamily="34" charset="0"/>
                <a:cs typeface="Arial" panose="020B0604020202020204" pitchFamily="34" charset="0"/>
              </a:rPr>
              <a:t>change</a:t>
            </a:r>
            <a:r>
              <a:rPr lang="en-US" sz="1050" b="0" baseline="0" dirty="0">
                <a:latin typeface="Arial" panose="020B0604020202020204" pitchFamily="34" charset="0"/>
                <a:cs typeface="Arial" panose="020B0604020202020204" pitchFamily="34" charset="0"/>
              </a:rPr>
              <a:t> the </a:t>
            </a:r>
            <a:br>
              <a:rPr lang="en-US" sz="1050" b="0" baseline="0" dirty="0">
                <a:latin typeface="Arial" panose="020B0604020202020204" pitchFamily="34" charset="0"/>
                <a:cs typeface="Arial" panose="020B0604020202020204" pitchFamily="34" charset="0"/>
              </a:rPr>
            </a:br>
            <a:r>
              <a:rPr lang="en-US" sz="1050" b="0" baseline="0" dirty="0">
                <a:latin typeface="Arial" panose="020B0604020202020204" pitchFamily="34" charset="0"/>
                <a:cs typeface="Arial" panose="020B0604020202020204" pitchFamily="34" charset="0"/>
              </a:rPr>
              <a:t>template master </a:t>
            </a:r>
            <a:r>
              <a:rPr lang="en-US" sz="1050" b="0" baseline="0">
                <a:latin typeface="Arial" panose="020B0604020202020204" pitchFamily="34" charset="0"/>
                <a:cs typeface="Arial" panose="020B0604020202020204" pitchFamily="34" charset="0"/>
              </a:rPr>
              <a:t>of an </a:t>
            </a:r>
            <a:br>
              <a:rPr lang="en-US" sz="1050" b="0" baseline="0">
                <a:latin typeface="Arial" panose="020B0604020202020204" pitchFamily="34" charset="0"/>
                <a:cs typeface="Arial" panose="020B0604020202020204" pitchFamily="34" charset="0"/>
              </a:rPr>
            </a:br>
            <a:r>
              <a:rPr lang="en-US" sz="1050" b="0" baseline="0">
                <a:latin typeface="Arial" panose="020B0604020202020204" pitchFamily="34" charset="0"/>
                <a:cs typeface="Arial" panose="020B0604020202020204" pitchFamily="34" charset="0"/>
              </a:rPr>
              <a:t>existing slide, click the </a:t>
            </a:r>
            <a:br>
              <a:rPr lang="en-US" sz="1050" b="0" baseline="0">
                <a:latin typeface="Arial" panose="020B0604020202020204" pitchFamily="34" charset="0"/>
                <a:cs typeface="Arial" panose="020B0604020202020204" pitchFamily="34" charset="0"/>
              </a:rPr>
            </a:br>
            <a:r>
              <a:rPr lang="en-US" sz="1050" b="0" baseline="0">
                <a:latin typeface="Arial" panose="020B0604020202020204" pitchFamily="34" charset="0"/>
                <a:cs typeface="Arial" panose="020B0604020202020204" pitchFamily="34" charset="0"/>
              </a:rPr>
              <a:t>“</a:t>
            </a:r>
            <a:r>
              <a:rPr lang="en-US" sz="1050" b="0" baseline="0" dirty="0">
                <a:latin typeface="Arial" panose="020B0604020202020204" pitchFamily="34" charset="0"/>
                <a:cs typeface="Arial" panose="020B0604020202020204" pitchFamily="34" charset="0"/>
              </a:rPr>
              <a:t>Layout” </a:t>
            </a:r>
            <a:r>
              <a:rPr lang="en-US" sz="1050" b="0" baseline="0">
                <a:latin typeface="Arial" panose="020B0604020202020204" pitchFamily="34" charset="0"/>
                <a:cs typeface="Arial" panose="020B0604020202020204" pitchFamily="34" charset="0"/>
              </a:rPr>
              <a:t>button right </a:t>
            </a:r>
            <a:br>
              <a:rPr lang="en-US" sz="1050" b="0" baseline="0">
                <a:latin typeface="Arial" panose="020B0604020202020204" pitchFamily="34" charset="0"/>
                <a:cs typeface="Arial" panose="020B0604020202020204" pitchFamily="34" charset="0"/>
              </a:rPr>
            </a:br>
            <a:r>
              <a:rPr lang="en-US" sz="1050" b="0" baseline="0">
                <a:latin typeface="Arial" panose="020B0604020202020204" pitchFamily="34" charset="0"/>
                <a:cs typeface="Arial" panose="020B0604020202020204" pitchFamily="34" charset="0"/>
              </a:rPr>
              <a:t>next </a:t>
            </a:r>
            <a:r>
              <a:rPr lang="en-US" sz="1050" b="0" baseline="0" dirty="0">
                <a:latin typeface="Arial" panose="020B0604020202020204" pitchFamily="34" charset="0"/>
                <a:cs typeface="Arial" panose="020B0604020202020204" pitchFamily="34" charset="0"/>
              </a:rPr>
              <a:t>to </a:t>
            </a:r>
            <a:r>
              <a:rPr lang="en-US" sz="1050" b="0" baseline="0">
                <a:latin typeface="Arial" panose="020B0604020202020204" pitchFamily="34" charset="0"/>
                <a:cs typeface="Arial" panose="020B0604020202020204" pitchFamily="34" charset="0"/>
              </a:rPr>
              <a:t>the “</a:t>
            </a:r>
            <a:r>
              <a:rPr lang="en-US" sz="1050" b="0" baseline="0" dirty="0">
                <a:latin typeface="Arial" panose="020B0604020202020204" pitchFamily="34" charset="0"/>
                <a:cs typeface="Arial" panose="020B0604020202020204" pitchFamily="34" charset="0"/>
              </a:rPr>
              <a:t>New Slide” button.</a:t>
            </a:r>
          </a:p>
          <a:p>
            <a:pPr marL="0" marR="0" lvl="0" indent="0" algn="l" defTabSz="457200" rtl="0" eaLnBrk="1" fontAlgn="auto" latinLnBrk="0" hangingPunct="1">
              <a:lnSpc>
                <a:spcPct val="100000"/>
              </a:lnSpc>
              <a:spcBef>
                <a:spcPts val="1200"/>
              </a:spcBef>
              <a:spcAft>
                <a:spcPts val="300"/>
              </a:spcAft>
              <a:buClrTx/>
              <a:buSzTx/>
              <a:buFontTx/>
              <a:buNone/>
              <a:tabLst/>
              <a:defRPr/>
            </a:pPr>
            <a:r>
              <a:rPr kumimoji="0" lang="en-US" sz="2000" b="1" i="0" u="none" strike="noStrike" kern="1200" cap="none" spc="0" normalizeH="0" baseline="0" noProof="0" dirty="0">
                <a:ln>
                  <a:noFill/>
                </a:ln>
                <a:solidFill>
                  <a:schemeClr val="accent1"/>
                </a:solidFill>
                <a:effectLst/>
                <a:uLnTx/>
                <a:uFillTx/>
                <a:latin typeface="Arial" panose="020B0604020202020204" pitchFamily="34" charset="0"/>
                <a:ea typeface="+mn-ea"/>
                <a:cs typeface="Arial" panose="020B0604020202020204" pitchFamily="34" charset="0"/>
              </a:rPr>
              <a:t>General Template Notes:</a:t>
            </a:r>
          </a:p>
          <a:p>
            <a:pPr marL="91440" lvl="0" indent="0">
              <a:spcAft>
                <a:spcPts val="600"/>
              </a:spcAft>
              <a:buFont typeface="Arial" panose="020B0604020202020204" pitchFamily="34" charset="0"/>
              <a:buNone/>
            </a:pPr>
            <a:r>
              <a:rPr lang="en-US" sz="1800" b="0" u="none" spc="60" baseline="0">
                <a:solidFill>
                  <a:schemeClr val="accent5">
                    <a:lumMod val="20000"/>
                    <a:lumOff val="80000"/>
                  </a:schemeClr>
                </a:solidFill>
                <a:effectLst>
                  <a:outerShdw blurRad="76200" dist="38100" dir="8100000" algn="tr" rotWithShape="0">
                    <a:prstClr val="black">
                      <a:alpha val="60000"/>
                    </a:prstClr>
                  </a:outerShdw>
                </a:effectLst>
                <a:latin typeface="+mj-lt"/>
                <a:cs typeface="Arial" panose="020B0604020202020204" pitchFamily="34" charset="0"/>
                <a:sym typeface="Wingdings" panose="05000000000000000000" pitchFamily="2" charset="2"/>
              </a:rPr>
              <a:t></a:t>
            </a:r>
            <a:r>
              <a:rPr lang="en-US" sz="1800" b="1" u="none" spc="60" baseline="0">
                <a:solidFill>
                  <a:schemeClr val="bg1"/>
                </a:solidFill>
                <a:effectLst>
                  <a:outerShdw blurRad="76200" dist="38100" dir="8100000" algn="tr" rotWithShape="0">
                    <a:prstClr val="black">
                      <a:alpha val="60000"/>
                    </a:prstClr>
                  </a:outerShdw>
                </a:effectLst>
                <a:latin typeface="+mj-lt"/>
                <a:cs typeface="Arial" panose="020B0604020202020204" pitchFamily="34" charset="0"/>
              </a:rPr>
              <a:t> </a:t>
            </a:r>
            <a:r>
              <a:rPr lang="en-US" sz="1800" b="1" u="sng" spc="60" baseline="0">
                <a:solidFill>
                  <a:schemeClr val="bg1"/>
                </a:solidFill>
                <a:effectLst>
                  <a:outerShdw blurRad="76200" dist="38100" dir="8100000" algn="tr" rotWithShape="0">
                    <a:prstClr val="black">
                      <a:alpha val="60000"/>
                    </a:prstClr>
                  </a:outerShdw>
                </a:effectLst>
                <a:latin typeface="+mj-lt"/>
                <a:cs typeface="Arial" panose="020B0604020202020204" pitchFamily="34" charset="0"/>
              </a:rPr>
              <a:t>DO </a:t>
            </a:r>
            <a:r>
              <a:rPr lang="en-US" sz="1800" b="1" u="sng" spc="60" baseline="0" dirty="0">
                <a:solidFill>
                  <a:schemeClr val="bg1"/>
                </a:solidFill>
                <a:effectLst>
                  <a:outerShdw blurRad="76200" dist="38100" dir="8100000" algn="tr" rotWithShape="0">
                    <a:prstClr val="black">
                      <a:alpha val="60000"/>
                    </a:prstClr>
                  </a:outerShdw>
                </a:effectLst>
                <a:latin typeface="+mj-lt"/>
                <a:cs typeface="Arial" panose="020B0604020202020204" pitchFamily="34" charset="0"/>
              </a:rPr>
              <a:t>NOT</a:t>
            </a:r>
            <a:r>
              <a:rPr lang="en-US" sz="1800" b="1" u="none" spc="60" baseline="0" dirty="0">
                <a:solidFill>
                  <a:schemeClr val="bg1"/>
                </a:solidFill>
                <a:effectLst>
                  <a:outerShdw blurRad="76200" dist="38100" dir="8100000" algn="tr" rotWithShape="0">
                    <a:prstClr val="black">
                      <a:alpha val="60000"/>
                    </a:prstClr>
                  </a:outerShdw>
                </a:effectLst>
                <a:latin typeface="+mj-lt"/>
                <a:cs typeface="Arial" panose="020B0604020202020204" pitchFamily="34" charset="0"/>
              </a:rPr>
              <a:t>:</a:t>
            </a:r>
          </a:p>
          <a:p>
            <a:pPr marL="457200" marR="0" lvl="1" indent="-171450" algn="l" defTabSz="457200" rtl="0" eaLnBrk="1" fontAlgn="auto" latinLnBrk="0" hangingPunct="1">
              <a:lnSpc>
                <a:spcPct val="100000"/>
              </a:lnSpc>
              <a:spcBef>
                <a:spcPts val="0"/>
              </a:spcBef>
              <a:spcAft>
                <a:spcPts val="600"/>
              </a:spcAft>
              <a:buClr>
                <a:schemeClr val="accent2"/>
              </a:buClr>
              <a:buSzTx/>
              <a:buFont typeface="Wingdings" panose="05000000000000000000" pitchFamily="2" charset="2"/>
              <a:buChar char="ý"/>
              <a:tabLst/>
              <a:defRPr/>
            </a:pPr>
            <a:r>
              <a:rPr lang="en-US" sz="1050" b="1" baseline="0" dirty="0">
                <a:latin typeface="Arial" panose="020B0604020202020204" pitchFamily="34" charset="0"/>
                <a:cs typeface="Arial" panose="020B0604020202020204" pitchFamily="34" charset="0"/>
              </a:rPr>
              <a:t>Space out your bullets using the “enter” key</a:t>
            </a:r>
            <a:r>
              <a:rPr lang="en-US" sz="1050" b="0" baseline="0">
                <a:latin typeface="Arial" panose="020B0604020202020204" pitchFamily="34" charset="0"/>
                <a:cs typeface="Arial" panose="020B0604020202020204" pitchFamily="34" charset="0"/>
              </a:rPr>
              <a:t>.  Please note if a spacing adjustment is required.</a:t>
            </a:r>
            <a:endParaRPr lang="en-US" sz="1050" b="0" dirty="0">
              <a:latin typeface="Arial" panose="020B0604020202020204" pitchFamily="34" charset="0"/>
              <a:cs typeface="Arial" panose="020B0604020202020204" pitchFamily="34" charset="0"/>
            </a:endParaRPr>
          </a:p>
          <a:p>
            <a:pPr marL="457200" lvl="1" indent="-171450">
              <a:spcAft>
                <a:spcPts val="600"/>
              </a:spcAft>
              <a:buClr>
                <a:schemeClr val="accent2"/>
              </a:buClr>
              <a:buFont typeface="Wingdings" panose="05000000000000000000" pitchFamily="2" charset="2"/>
              <a:buChar char="ý"/>
            </a:pPr>
            <a:r>
              <a:rPr lang="en-US" sz="1050" b="1" baseline="0" dirty="0">
                <a:latin typeface="Arial" panose="020B0604020202020204" pitchFamily="34" charset="0"/>
                <a:cs typeface="Arial" panose="020B0604020202020204" pitchFamily="34" charset="0"/>
              </a:rPr>
              <a:t>Type any titles in all uppercase or with caps lock on</a:t>
            </a:r>
            <a:r>
              <a:rPr lang="en-US" sz="1050" b="0" baseline="0" dirty="0">
                <a:latin typeface="Arial" panose="020B0604020202020204" pitchFamily="34" charset="0"/>
                <a:cs typeface="Arial" panose="020B0604020202020204" pitchFamily="34" charset="0"/>
              </a:rPr>
              <a:t>, as formatting is automatic. Type using standard title caps.</a:t>
            </a:r>
          </a:p>
          <a:p>
            <a:pPr marL="457200" lvl="1" indent="-171450">
              <a:spcAft>
                <a:spcPts val="600"/>
              </a:spcAft>
              <a:buClr>
                <a:schemeClr val="accent2"/>
              </a:buClr>
              <a:buFont typeface="Wingdings" panose="05000000000000000000" pitchFamily="2" charset="2"/>
              <a:buChar char="ý"/>
            </a:pPr>
            <a:r>
              <a:rPr lang="en-US" sz="1050" b="1" baseline="0" dirty="0">
                <a:latin typeface="Arial" panose="020B0604020202020204" pitchFamily="34" charset="0"/>
                <a:cs typeface="Arial" panose="020B0604020202020204" pitchFamily="34" charset="0"/>
              </a:rPr>
              <a:t>Change heading alignment </a:t>
            </a:r>
            <a:r>
              <a:rPr lang="en-US" sz="1050" b="1" baseline="0">
                <a:latin typeface="Arial" panose="020B0604020202020204" pitchFamily="34" charset="0"/>
                <a:cs typeface="Arial" panose="020B0604020202020204" pitchFamily="34" charset="0"/>
              </a:rPr>
              <a:t>or location for standard content slide material</a:t>
            </a:r>
            <a:r>
              <a:rPr lang="en-US" sz="1050" b="0" baseline="0">
                <a:latin typeface="Arial" panose="020B0604020202020204" pitchFamily="34" charset="0"/>
                <a:cs typeface="Arial" panose="020B0604020202020204" pitchFamily="34" charset="0"/>
              </a:rPr>
              <a:t>.</a:t>
            </a:r>
          </a:p>
          <a:p>
            <a:pPr marL="91440" marR="0" lvl="0" indent="0" algn="l" defTabSz="4572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US" sz="1800" b="0" u="none" kern="1200" spc="60" baseline="0">
                <a:solidFill>
                  <a:srgbClr val="92D050"/>
                </a:solidFill>
                <a:effectLst>
                  <a:outerShdw blurRad="76200" dist="38100" dir="8100000" algn="tr" rotWithShape="0">
                    <a:prstClr val="black">
                      <a:alpha val="60000"/>
                    </a:prstClr>
                  </a:outerShdw>
                </a:effectLst>
                <a:latin typeface="+mn-lt"/>
                <a:ea typeface="+mn-ea"/>
                <a:cs typeface="Arial" panose="020B0604020202020204" pitchFamily="34" charset="0"/>
                <a:sym typeface="Wingdings" panose="05000000000000000000" pitchFamily="2" charset="2"/>
              </a:rPr>
              <a:t></a:t>
            </a:r>
            <a:r>
              <a:rPr kumimoji="0" lang="en-US" sz="1800" b="1" i="0" u="none" strike="noStrike" kern="1200" cap="none" spc="60" normalizeH="0" baseline="0" noProof="0">
                <a:ln>
                  <a:noFill/>
                </a:ln>
                <a:solidFill>
                  <a:schemeClr val="bg1"/>
                </a:solidFill>
                <a:effectLst>
                  <a:outerShdw blurRad="76200" dist="38100" dir="8100000" algn="tr" rotWithShape="0">
                    <a:prstClr val="black">
                      <a:alpha val="60000"/>
                    </a:prstClr>
                  </a:outerShdw>
                </a:effectLst>
                <a:uLnTx/>
                <a:uFillTx/>
                <a:latin typeface="+mj-lt"/>
                <a:ea typeface="+mn-ea"/>
                <a:cs typeface="Arial" panose="020B0604020202020204" pitchFamily="34" charset="0"/>
              </a:rPr>
              <a:t> </a:t>
            </a:r>
            <a:r>
              <a:rPr kumimoji="0" lang="en-US" sz="1800" b="1" i="0" u="sng" strike="noStrike" kern="1200" cap="none" spc="60" normalizeH="0" baseline="0" noProof="0">
                <a:ln>
                  <a:noFill/>
                </a:ln>
                <a:solidFill>
                  <a:schemeClr val="bg1"/>
                </a:solidFill>
                <a:effectLst>
                  <a:outerShdw blurRad="76200" dist="38100" dir="8100000" algn="tr" rotWithShape="0">
                    <a:prstClr val="black">
                      <a:alpha val="60000"/>
                    </a:prstClr>
                  </a:outerShdw>
                </a:effectLst>
                <a:uLnTx/>
                <a:uFillTx/>
                <a:latin typeface="+mj-lt"/>
                <a:ea typeface="+mn-ea"/>
                <a:cs typeface="Arial" panose="020B0604020202020204" pitchFamily="34" charset="0"/>
              </a:rPr>
              <a:t>DO</a:t>
            </a:r>
            <a:r>
              <a:rPr kumimoji="0" lang="en-US" sz="1800" b="1" i="0" u="none" strike="noStrike" kern="1200" cap="none" spc="60" normalizeH="0" baseline="0" noProof="0">
                <a:ln>
                  <a:noFill/>
                </a:ln>
                <a:solidFill>
                  <a:schemeClr val="bg1"/>
                </a:solidFill>
                <a:effectLst>
                  <a:outerShdw blurRad="76200" dist="38100" dir="8100000" algn="tr" rotWithShape="0">
                    <a:prstClr val="black">
                      <a:alpha val="60000"/>
                    </a:prstClr>
                  </a:outerShdw>
                </a:effectLst>
                <a:uLnTx/>
                <a:uFillTx/>
                <a:latin typeface="+mj-lt"/>
                <a:ea typeface="+mn-ea"/>
                <a:cs typeface="Arial" panose="020B0604020202020204" pitchFamily="34" charset="0"/>
              </a:rPr>
              <a:t>:</a:t>
            </a:r>
          </a:p>
          <a:p>
            <a:pPr marL="457200" marR="0" lvl="1" indent="-171450" algn="l" defTabSz="457200" rtl="0" eaLnBrk="1" fontAlgn="auto" latinLnBrk="0" hangingPunct="1">
              <a:lnSpc>
                <a:spcPct val="100000"/>
              </a:lnSpc>
              <a:spcBef>
                <a:spcPts val="0"/>
              </a:spcBef>
              <a:spcAft>
                <a:spcPts val="600"/>
              </a:spcAft>
              <a:buClr>
                <a:srgbClr val="72AF2F"/>
              </a:buClr>
              <a:buSzTx/>
              <a:buFont typeface="Wingdings" panose="05000000000000000000" pitchFamily="2" charset="2"/>
              <a:buChar char="þ"/>
              <a:tabLst/>
              <a:defRPr/>
            </a:pPr>
            <a:r>
              <a:rPr kumimoji="0" lang="en-US" sz="1050" b="1"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Reference </a:t>
            </a:r>
            <a:r>
              <a:rPr kumimoji="0" lang="en-US" sz="105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your graphics</a:t>
            </a:r>
            <a:r>
              <a:rPr kumimoji="0" lang="en-US"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Add a note at the top of the “Slide notes” section that indicates where your graphic </a:t>
            </a:r>
            <a:r>
              <a:rPr kumimoji="0" lang="en-US" sz="105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originated.</a:t>
            </a:r>
          </a:p>
          <a:p>
            <a:pPr marL="457200" marR="0" lvl="1" indent="0" algn="l" defTabSz="457200" rtl="0" eaLnBrk="1" fontAlgn="auto" latinLnBrk="0" hangingPunct="1">
              <a:lnSpc>
                <a:spcPct val="100000"/>
              </a:lnSpc>
              <a:spcBef>
                <a:spcPts val="0"/>
              </a:spcBef>
              <a:spcAft>
                <a:spcPts val="600"/>
              </a:spcAft>
              <a:buClrTx/>
              <a:buSzTx/>
              <a:buFont typeface="Arial" panose="020B0604020202020204" pitchFamily="34" charset="0"/>
              <a:buNone/>
              <a:tabLst/>
              <a:defRPr/>
            </a:pPr>
            <a:r>
              <a:rPr kumimoji="0" lang="en-US" sz="105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Note </a:t>
            </a:r>
            <a:r>
              <a:rPr kumimoji="0" lang="en-US"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that any graphics not referenced or in violation of </a:t>
            </a:r>
            <a:r>
              <a:rPr kumimoji="0" lang="en-US" sz="1050" b="1" i="0" u="none" strike="noStrike" kern="1200" cap="none" spc="0" normalizeH="0" baseline="0" noProof="0" dirty="0">
                <a:ln>
                  <a:noFill/>
                </a:ln>
                <a:solidFill>
                  <a:schemeClr val="accent4">
                    <a:lumMod val="25000"/>
                  </a:schemeClr>
                </a:solidFill>
                <a:effectLst/>
                <a:uLnTx/>
                <a:uFillTx/>
                <a:latin typeface="Arial" panose="020B0604020202020204" pitchFamily="34" charset="0"/>
                <a:ea typeface="+mn-ea"/>
                <a:cs typeface="Arial" panose="020B0604020202020204" pitchFamily="34" charset="0"/>
              </a:rPr>
              <a:t>US Copyright Law, Title 17 </a:t>
            </a:r>
            <a:r>
              <a:rPr kumimoji="0" lang="en-US" sz="105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will be replaced to ensure your protection.</a:t>
            </a:r>
          </a:p>
          <a:p>
            <a:pPr marL="0" indent="0">
              <a:spcBef>
                <a:spcPts val="600"/>
              </a:spcBef>
              <a:buFont typeface="Arial" panose="020B0604020202020204" pitchFamily="34" charset="0"/>
              <a:buNone/>
            </a:pPr>
            <a:endParaRPr lang="en-US" sz="1100" b="0" baseline="0" dirty="0">
              <a:latin typeface="Arial" panose="020B0604020202020204" pitchFamily="34" charset="0"/>
              <a:cs typeface="Arial" panose="020B0604020202020204" pitchFamily="34" charset="0"/>
            </a:endParaRPr>
          </a:p>
          <a:p>
            <a:endParaRPr lang="en-US" sz="1100" dirty="0">
              <a:latin typeface="Arial" panose="020B0604020202020204" pitchFamily="34" charset="0"/>
              <a:cs typeface="Arial" panose="020B0604020202020204" pitchFamily="34" charset="0"/>
            </a:endParaRPr>
          </a:p>
        </p:txBody>
      </p:sp>
      <p:sp>
        <p:nvSpPr>
          <p:cNvPr id="10" name="TextBox 9"/>
          <p:cNvSpPr txBox="1"/>
          <p:nvPr userDrawn="1"/>
        </p:nvSpPr>
        <p:spPr>
          <a:xfrm>
            <a:off x="5308799" y="88691"/>
            <a:ext cx="3245631" cy="1102812"/>
          </a:xfrm>
          <a:prstGeom prst="rect">
            <a:avLst/>
          </a:prstGeom>
          <a:noFill/>
        </p:spPr>
        <p:txBody>
          <a:bodyPr wrap="square" rtlCol="0" anchor="ctr">
            <a:noAutofit/>
          </a:bodyPr>
          <a:lstStyle/>
          <a:p>
            <a:pPr algn="l"/>
            <a:r>
              <a:rPr lang="en-US" sz="1400" i="1" kern="1200" dirty="0">
                <a:solidFill>
                  <a:schemeClr val="tx1">
                    <a:lumMod val="65000"/>
                    <a:lumOff val="35000"/>
                  </a:schemeClr>
                </a:solidFill>
                <a:latin typeface="Arial" panose="020B0604020202020204" pitchFamily="34" charset="0"/>
                <a:ea typeface="+mn-ea"/>
                <a:cs typeface="Arial" panose="020B0604020202020204" pitchFamily="34" charset="0"/>
              </a:rPr>
              <a:t>This slide contains information on how to use </a:t>
            </a:r>
            <a:r>
              <a:rPr lang="en-US" sz="1400" i="1" kern="1200">
                <a:solidFill>
                  <a:schemeClr val="tx1">
                    <a:lumMod val="65000"/>
                    <a:lumOff val="35000"/>
                  </a:schemeClr>
                </a:solidFill>
                <a:latin typeface="Arial" panose="020B0604020202020204" pitchFamily="34" charset="0"/>
                <a:ea typeface="+mn-ea"/>
                <a:cs typeface="Arial" panose="020B0604020202020204" pitchFamily="34" charset="0"/>
              </a:rPr>
              <a:t>this template, and is hidden. </a:t>
            </a:r>
          </a:p>
          <a:p>
            <a:pPr algn="l">
              <a:spcBef>
                <a:spcPts val="300"/>
              </a:spcBef>
            </a:pPr>
            <a:r>
              <a:rPr lang="en-US" sz="1400" i="1" kern="1200">
                <a:solidFill>
                  <a:schemeClr val="tx1">
                    <a:lumMod val="65000"/>
                    <a:lumOff val="35000"/>
                  </a:schemeClr>
                </a:solidFill>
                <a:latin typeface="Arial" panose="020B0604020202020204" pitchFamily="34" charset="0"/>
                <a:ea typeface="+mn-ea"/>
                <a:cs typeface="Arial" panose="020B0604020202020204" pitchFamily="34" charset="0"/>
              </a:rPr>
              <a:t>It is not a part of </a:t>
            </a:r>
            <a:br>
              <a:rPr lang="en-US" sz="1400" i="1" kern="1200">
                <a:solidFill>
                  <a:schemeClr val="tx1">
                    <a:lumMod val="65000"/>
                    <a:lumOff val="35000"/>
                  </a:schemeClr>
                </a:solidFill>
                <a:latin typeface="Arial" panose="020B0604020202020204" pitchFamily="34" charset="0"/>
                <a:ea typeface="+mn-ea"/>
                <a:cs typeface="Arial" panose="020B0604020202020204" pitchFamily="34" charset="0"/>
              </a:rPr>
            </a:br>
            <a:r>
              <a:rPr lang="en-US" sz="1400" i="1" kern="1200">
                <a:solidFill>
                  <a:schemeClr val="tx1">
                    <a:lumMod val="65000"/>
                    <a:lumOff val="35000"/>
                  </a:schemeClr>
                </a:solidFill>
                <a:latin typeface="Arial" panose="020B0604020202020204" pitchFamily="34" charset="0"/>
                <a:ea typeface="+mn-ea"/>
                <a:cs typeface="Arial" panose="020B0604020202020204" pitchFamily="34" charset="0"/>
              </a:rPr>
              <a:t>the presentation.</a:t>
            </a:r>
            <a:endParaRPr lang="en-US" sz="1400" i="1" kern="1200" dirty="0">
              <a:solidFill>
                <a:schemeClr val="tx1">
                  <a:lumMod val="65000"/>
                  <a:lumOff val="35000"/>
                </a:schemeClr>
              </a:solidFill>
              <a:latin typeface="Arial" panose="020B0604020202020204" pitchFamily="34" charset="0"/>
              <a:ea typeface="+mn-ea"/>
              <a:cs typeface="Arial" panose="020B0604020202020204" pitchFamily="34" charset="0"/>
            </a:endParaRPr>
          </a:p>
        </p:txBody>
      </p:sp>
      <p:cxnSp>
        <p:nvCxnSpPr>
          <p:cNvPr id="9" name="Straight Connector 8"/>
          <p:cNvCxnSpPr/>
          <p:nvPr userDrawn="1"/>
        </p:nvCxnSpPr>
        <p:spPr>
          <a:xfrm>
            <a:off x="0" y="1376381"/>
            <a:ext cx="9144000" cy="0"/>
          </a:xfrm>
          <a:prstGeom prst="line">
            <a:avLst/>
          </a:prstGeom>
          <a:ln w="101600">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5" name="TextBox 14"/>
          <p:cNvSpPr txBox="1"/>
          <p:nvPr userDrawn="1"/>
        </p:nvSpPr>
        <p:spPr>
          <a:xfrm>
            <a:off x="7084800" y="2286069"/>
            <a:ext cx="1619719" cy="1620538"/>
          </a:xfrm>
          <a:prstGeom prst="rect">
            <a:avLst/>
          </a:prstGeom>
          <a:noFill/>
        </p:spPr>
        <p:txBody>
          <a:bodyPr wrap="square" rtlCol="0">
            <a:noAutofit/>
          </a:bodyPr>
          <a:lstStyle/>
          <a:p>
            <a:pPr marL="0" marR="0" lvl="1" indent="-171450" algn="l" defTabSz="457200" rtl="0" eaLnBrk="1" fontAlgn="auto" latinLnBrk="0" hangingPunct="1">
              <a:lnSpc>
                <a:spcPct val="90000"/>
              </a:lnSpc>
              <a:spcBef>
                <a:spcPts val="0"/>
              </a:spcBef>
              <a:spcAft>
                <a:spcPts val="400"/>
              </a:spcAft>
              <a:buClrTx/>
              <a:buSzTx/>
              <a:buFont typeface="Arial" panose="020B0604020202020204" pitchFamily="34" charset="0"/>
              <a:buChar char="•"/>
              <a:tabLst/>
              <a:defRPr/>
            </a:pPr>
            <a:r>
              <a:rPr lang="en-US" sz="1100" b="0" baseline="0">
                <a:latin typeface="Arial" panose="020B0604020202020204" pitchFamily="34" charset="0"/>
                <a:cs typeface="Arial" panose="020B0604020202020204" pitchFamily="34" charset="0"/>
              </a:rPr>
              <a:t>Legal Language</a:t>
            </a:r>
            <a:endParaRPr lang="en-US" sz="1100" b="0" baseline="0"/>
          </a:p>
          <a:p>
            <a:pPr marL="0" lvl="1" indent="-171450">
              <a:lnSpc>
                <a:spcPct val="90000"/>
              </a:lnSpc>
              <a:spcAft>
                <a:spcPts val="400"/>
              </a:spcAft>
              <a:buFont typeface="Arial" panose="020B0604020202020204" pitchFamily="34" charset="0"/>
              <a:buChar char="•"/>
            </a:pPr>
            <a:r>
              <a:rPr lang="en-US" sz="1100" b="0" baseline="0"/>
              <a:t>Poll</a:t>
            </a:r>
          </a:p>
          <a:p>
            <a:pPr marL="0" lvl="1" indent="-171450">
              <a:lnSpc>
                <a:spcPct val="90000"/>
              </a:lnSpc>
              <a:spcAft>
                <a:spcPts val="400"/>
              </a:spcAft>
              <a:buFont typeface="Arial" panose="020B0604020202020204" pitchFamily="34" charset="0"/>
              <a:buChar char="•"/>
            </a:pPr>
            <a:r>
              <a:rPr lang="en-US" sz="1100" b="0" baseline="0"/>
              <a:t>Save the Date</a:t>
            </a:r>
          </a:p>
          <a:p>
            <a:pPr marL="0" lvl="1" indent="-171450">
              <a:lnSpc>
                <a:spcPct val="90000"/>
              </a:lnSpc>
              <a:spcAft>
                <a:spcPts val="400"/>
              </a:spcAft>
              <a:buFont typeface="Arial" panose="020B0604020202020204" pitchFamily="34" charset="0"/>
              <a:buChar char="•"/>
            </a:pPr>
            <a:r>
              <a:rPr lang="en-US" sz="1100" b="0" baseline="0"/>
              <a:t>Questions</a:t>
            </a:r>
            <a:endParaRPr lang="en-US" sz="1100" b="0" baseline="0" dirty="0"/>
          </a:p>
          <a:p>
            <a:pPr marL="0" lvl="1" indent="-171450">
              <a:lnSpc>
                <a:spcPct val="90000"/>
              </a:lnSpc>
              <a:spcAft>
                <a:spcPts val="400"/>
              </a:spcAft>
              <a:buFont typeface="Arial" panose="020B0604020202020204" pitchFamily="34" charset="0"/>
              <a:buChar char="•"/>
            </a:pPr>
            <a:r>
              <a:rPr lang="en-US" sz="1100" b="0" baseline="0" dirty="0"/>
              <a:t>Resources</a:t>
            </a:r>
          </a:p>
          <a:p>
            <a:pPr marL="0" lvl="1" indent="-171450">
              <a:lnSpc>
                <a:spcPct val="90000"/>
              </a:lnSpc>
              <a:spcAft>
                <a:spcPts val="400"/>
              </a:spcAft>
              <a:buFont typeface="Arial" panose="020B0604020202020204" pitchFamily="34" charset="0"/>
              <a:buChar char="•"/>
            </a:pPr>
            <a:r>
              <a:rPr lang="en-US" sz="1100" b="0" baseline="0" dirty="0"/>
              <a:t>Contact</a:t>
            </a:r>
          </a:p>
          <a:p>
            <a:pPr marL="0" lvl="1" indent="-171450">
              <a:lnSpc>
                <a:spcPct val="90000"/>
              </a:lnSpc>
              <a:spcAft>
                <a:spcPts val="400"/>
              </a:spcAft>
              <a:buFont typeface="Arial" panose="020B0604020202020204" pitchFamily="34" charset="0"/>
              <a:buChar char="•"/>
            </a:pPr>
            <a:r>
              <a:rPr lang="en-US" sz="1100" b="0" baseline="0" dirty="0"/>
              <a:t>Thank You</a:t>
            </a:r>
            <a:endParaRPr lang="en-US" sz="1100" b="0" dirty="0"/>
          </a:p>
        </p:txBody>
      </p:sp>
      <p:cxnSp>
        <p:nvCxnSpPr>
          <p:cNvPr id="3" name="Straight Connector 2"/>
          <p:cNvCxnSpPr/>
          <p:nvPr userDrawn="1"/>
        </p:nvCxnSpPr>
        <p:spPr>
          <a:xfrm>
            <a:off x="5040000" y="2252580"/>
            <a:ext cx="3362400" cy="0"/>
          </a:xfrm>
          <a:prstGeom prst="line">
            <a:avLst/>
          </a:prstGeom>
          <a:ln>
            <a:solidFill>
              <a:schemeClr val="bg1">
                <a:lumMod val="75000"/>
              </a:schemeClr>
            </a:solidFill>
          </a:ln>
        </p:spPr>
        <p:style>
          <a:lnRef idx="1">
            <a:schemeClr val="dk1"/>
          </a:lnRef>
          <a:fillRef idx="0">
            <a:schemeClr val="dk1"/>
          </a:fillRef>
          <a:effectRef idx="0">
            <a:schemeClr val="dk1"/>
          </a:effectRef>
          <a:fontRef idx="minor">
            <a:schemeClr val="tx1"/>
          </a:fontRef>
        </p:style>
      </p:cxnSp>
      <p:cxnSp>
        <p:nvCxnSpPr>
          <p:cNvPr id="16" name="Straight Connector 15"/>
          <p:cNvCxnSpPr/>
          <p:nvPr userDrawn="1"/>
        </p:nvCxnSpPr>
        <p:spPr>
          <a:xfrm>
            <a:off x="5040000" y="3766530"/>
            <a:ext cx="3362400" cy="0"/>
          </a:xfrm>
          <a:prstGeom prst="line">
            <a:avLst/>
          </a:prstGeom>
          <a:ln>
            <a:solidFill>
              <a:schemeClr val="bg1">
                <a:lumMod val="75000"/>
              </a:schemeClr>
            </a:solidFill>
          </a:ln>
        </p:spPr>
        <p:style>
          <a:lnRef idx="1">
            <a:schemeClr val="dk1"/>
          </a:lnRef>
          <a:fillRef idx="0">
            <a:schemeClr val="dk1"/>
          </a:fillRef>
          <a:effectRef idx="0">
            <a:schemeClr val="dk1"/>
          </a:effectRef>
          <a:fontRef idx="minor">
            <a:schemeClr val="tx1"/>
          </a:fontRef>
        </p:style>
      </p:cxnSp>
      <p:grpSp>
        <p:nvGrpSpPr>
          <p:cNvPr id="40" name="Group 39">
            <a:extLst>
              <a:ext uri="{FF2B5EF4-FFF2-40B4-BE49-F238E27FC236}">
                <a16:creationId xmlns:a16="http://schemas.microsoft.com/office/drawing/2014/main" id="{54EBE4A4-93BC-4F5F-96D7-3EB1B9477815}"/>
              </a:ext>
            </a:extLst>
          </p:cNvPr>
          <p:cNvGrpSpPr/>
          <p:nvPr userDrawn="1"/>
        </p:nvGrpSpPr>
        <p:grpSpPr>
          <a:xfrm>
            <a:off x="5101095" y="5519741"/>
            <a:ext cx="3776420" cy="1204516"/>
            <a:chOff x="9823451" y="-913608"/>
            <a:chExt cx="3776420" cy="1204516"/>
          </a:xfrm>
        </p:grpSpPr>
        <p:sp>
          <p:nvSpPr>
            <p:cNvPr id="23" name="TextBox 22"/>
            <p:cNvSpPr txBox="1"/>
            <p:nvPr userDrawn="1"/>
          </p:nvSpPr>
          <p:spPr>
            <a:xfrm>
              <a:off x="11200962" y="-833368"/>
              <a:ext cx="2398909" cy="1044036"/>
            </a:xfrm>
            <a:prstGeom prst="rect">
              <a:avLst/>
            </a:prstGeom>
            <a:noFill/>
          </p:spPr>
          <p:txBody>
            <a:bodyPr wrap="square" rtlCol="0" anchor="ctr">
              <a:noAutofit/>
            </a:bodyPr>
            <a:lstStyle/>
            <a:p>
              <a:pPr algn="l">
                <a:lnSpc>
                  <a:spcPct val="90000"/>
                </a:lnSpc>
              </a:pPr>
              <a:r>
                <a:rPr lang="en-US" sz="1200" b="1" i="0" spc="40">
                  <a:solidFill>
                    <a:schemeClr val="tx1">
                      <a:lumMod val="85000"/>
                      <a:lumOff val="15000"/>
                    </a:schemeClr>
                  </a:solidFill>
                  <a:latin typeface="+mj-lt"/>
                </a:rPr>
                <a:t>Don’t delete </a:t>
              </a:r>
              <a:r>
                <a:rPr lang="en-US" sz="1200" b="1" i="0" spc="40" dirty="0">
                  <a:solidFill>
                    <a:schemeClr val="tx1">
                      <a:lumMod val="85000"/>
                      <a:lumOff val="15000"/>
                    </a:schemeClr>
                  </a:solidFill>
                  <a:latin typeface="+mj-lt"/>
                </a:rPr>
                <a:t>this slide until the presentation is final.</a:t>
              </a:r>
              <a:endParaRPr lang="en-US" sz="1200" b="1" i="0" spc="40" baseline="0" dirty="0">
                <a:solidFill>
                  <a:schemeClr val="tx1">
                    <a:lumMod val="85000"/>
                    <a:lumOff val="15000"/>
                  </a:schemeClr>
                </a:solidFill>
                <a:latin typeface="+mj-lt"/>
              </a:endParaRPr>
            </a:p>
            <a:p>
              <a:pPr algn="ctr">
                <a:lnSpc>
                  <a:spcPct val="90000"/>
                </a:lnSpc>
                <a:spcBef>
                  <a:spcPts val="600"/>
                </a:spcBef>
              </a:pPr>
              <a:r>
                <a:rPr lang="en-US" sz="1500" b="1" i="0" spc="40" baseline="0" dirty="0">
                  <a:solidFill>
                    <a:srgbClr val="9D1C30"/>
                  </a:solidFill>
                  <a:latin typeface="+mj-lt"/>
                </a:rPr>
                <a:t>Keep it </a:t>
              </a:r>
              <a:r>
                <a:rPr lang="en-US" sz="1500" b="1" i="0" spc="40" baseline="0">
                  <a:solidFill>
                    <a:srgbClr val="9D1C30"/>
                  </a:solidFill>
                  <a:latin typeface="+mj-lt"/>
                </a:rPr>
                <a:t>in the template</a:t>
              </a:r>
              <a:r>
                <a:rPr lang="en-US" sz="1500" b="1" i="0" spc="40" baseline="0" dirty="0">
                  <a:solidFill>
                    <a:srgbClr val="9D1C30"/>
                  </a:solidFill>
                  <a:latin typeface="+mj-lt"/>
                </a:rPr>
                <a:t>.</a:t>
              </a:r>
              <a:endParaRPr lang="en-US" sz="1500" b="1" i="0" spc="40" dirty="0">
                <a:solidFill>
                  <a:srgbClr val="9D1C30"/>
                </a:solidFill>
                <a:latin typeface="+mj-lt"/>
              </a:endParaRPr>
            </a:p>
          </p:txBody>
        </p:sp>
        <p:grpSp>
          <p:nvGrpSpPr>
            <p:cNvPr id="39" name="Group 38">
              <a:extLst>
                <a:ext uri="{FF2B5EF4-FFF2-40B4-BE49-F238E27FC236}">
                  <a16:creationId xmlns:a16="http://schemas.microsoft.com/office/drawing/2014/main" id="{C27DF8FF-D711-4A8A-8948-673270B8AE9D}"/>
                </a:ext>
              </a:extLst>
            </p:cNvPr>
            <p:cNvGrpSpPr/>
            <p:nvPr userDrawn="1"/>
          </p:nvGrpSpPr>
          <p:grpSpPr>
            <a:xfrm>
              <a:off x="9823451" y="-913608"/>
              <a:ext cx="1204516" cy="1204516"/>
              <a:chOff x="9823451" y="-913608"/>
              <a:chExt cx="1204516" cy="1204516"/>
            </a:xfrm>
          </p:grpSpPr>
          <p:grpSp>
            <p:nvGrpSpPr>
              <p:cNvPr id="24" name="Group 23"/>
              <p:cNvGrpSpPr/>
              <p:nvPr userDrawn="1"/>
            </p:nvGrpSpPr>
            <p:grpSpPr>
              <a:xfrm>
                <a:off x="9823451" y="-913608"/>
                <a:ext cx="1204516" cy="1204516"/>
                <a:chOff x="1714500" y="4547858"/>
                <a:chExt cx="1262157" cy="1262157"/>
              </a:xfrm>
            </p:grpSpPr>
            <p:sp>
              <p:nvSpPr>
                <p:cNvPr id="21" name="8-Point Star 20"/>
                <p:cNvSpPr/>
                <p:nvPr userDrawn="1"/>
              </p:nvSpPr>
              <p:spPr>
                <a:xfrm rot="20240074">
                  <a:off x="1714500" y="4547858"/>
                  <a:ext cx="1262157" cy="1262157"/>
                </a:xfrm>
                <a:prstGeom prst="star8">
                  <a:avLst>
                    <a:gd name="adj" fmla="val 45801"/>
                  </a:avLst>
                </a:prstGeom>
                <a:gradFill>
                  <a:gsLst>
                    <a:gs pos="0">
                      <a:srgbClr val="7A232E"/>
                    </a:gs>
                    <a:gs pos="100000">
                      <a:srgbClr val="B85759"/>
                    </a:gs>
                    <a:gs pos="55000">
                      <a:srgbClr val="9D1C30"/>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tx1"/>
                    </a:solidFill>
                  </a:endParaRPr>
                </a:p>
              </p:txBody>
            </p:sp>
            <p:sp>
              <p:nvSpPr>
                <p:cNvPr id="22" name="8-Point Star 21"/>
                <p:cNvSpPr/>
                <p:nvPr userDrawn="1"/>
              </p:nvSpPr>
              <p:spPr>
                <a:xfrm rot="20240074">
                  <a:off x="1776599" y="4609957"/>
                  <a:ext cx="1137960" cy="1137960"/>
                </a:xfrm>
                <a:prstGeom prst="star8">
                  <a:avLst>
                    <a:gd name="adj" fmla="val 45801"/>
                  </a:avLst>
                </a:prstGeom>
                <a:noFill/>
                <a:ln w="44450">
                  <a:solidFill>
                    <a:schemeClr val="bg1"/>
                  </a:solid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solidFill>
                      <a:schemeClr val="tx1"/>
                    </a:solidFill>
                  </a:endParaRPr>
                </a:p>
              </p:txBody>
            </p:sp>
          </p:grpSp>
          <p:sp>
            <p:nvSpPr>
              <p:cNvPr id="19" name="TextBox 18"/>
              <p:cNvSpPr txBox="1"/>
              <p:nvPr userDrawn="1"/>
            </p:nvSpPr>
            <p:spPr>
              <a:xfrm>
                <a:off x="9929466" y="-730460"/>
                <a:ext cx="992486" cy="838221"/>
              </a:xfrm>
              <a:prstGeom prst="rect">
                <a:avLst/>
              </a:prstGeom>
              <a:noFill/>
              <a:effectLst>
                <a:outerShdw blurRad="50800" dist="25400" dir="8100000" algn="tr" rotWithShape="0">
                  <a:prstClr val="black">
                    <a:alpha val="40000"/>
                  </a:prstClr>
                </a:outerShdw>
              </a:effectLst>
            </p:spPr>
            <p:txBody>
              <a:bodyPr wrap="square" rtlCol="0" anchor="ctr">
                <a:noAutofit/>
              </a:bodyPr>
              <a:lstStyle/>
              <a:p>
                <a:pPr algn="ctr"/>
                <a:r>
                  <a:rPr lang="en-US" sz="2000" b="0" i="0" spc="40" baseline="0" dirty="0">
                    <a:solidFill>
                      <a:schemeClr val="bg1"/>
                    </a:solidFill>
                    <a:latin typeface="Impact" panose="020B0806030902050204" pitchFamily="34" charset="0"/>
                  </a:rPr>
                  <a:t>DON’T</a:t>
                </a:r>
                <a:br>
                  <a:rPr lang="en-US" sz="2000" b="0" i="0" spc="40" baseline="0" dirty="0">
                    <a:solidFill>
                      <a:schemeClr val="bg1"/>
                    </a:solidFill>
                    <a:latin typeface="Impact" panose="020B0806030902050204" pitchFamily="34" charset="0"/>
                  </a:rPr>
                </a:br>
                <a:r>
                  <a:rPr lang="en-US" sz="2000" b="0" i="0" spc="40" baseline="0" dirty="0">
                    <a:solidFill>
                      <a:schemeClr val="bg1"/>
                    </a:solidFill>
                    <a:latin typeface="Impact" panose="020B0806030902050204" pitchFamily="34" charset="0"/>
                  </a:rPr>
                  <a:t>DELETE</a:t>
                </a:r>
              </a:p>
            </p:txBody>
          </p:sp>
        </p:grpSp>
      </p:grpSp>
      <p:grpSp>
        <p:nvGrpSpPr>
          <p:cNvPr id="20" name="Group 19"/>
          <p:cNvGrpSpPr/>
          <p:nvPr userDrawn="1"/>
        </p:nvGrpSpPr>
        <p:grpSpPr>
          <a:xfrm>
            <a:off x="1939047" y="2247592"/>
            <a:ext cx="2645179" cy="1166059"/>
            <a:chOff x="1534687" y="2189208"/>
            <a:chExt cx="3049009" cy="1344077"/>
          </a:xfrm>
        </p:grpSpPr>
        <p:pic>
          <p:nvPicPr>
            <p:cNvPr id="2" name="Picture 1"/>
            <p:cNvPicPr>
              <a:picLocks noChangeAspect="1"/>
            </p:cNvPicPr>
            <p:nvPr userDrawn="1"/>
          </p:nvPicPr>
          <p:blipFill>
            <a:blip r:embed="rId3"/>
            <a:stretch>
              <a:fillRect/>
            </a:stretch>
          </p:blipFill>
          <p:spPr>
            <a:xfrm>
              <a:off x="1534687" y="2189208"/>
              <a:ext cx="2695575" cy="1162050"/>
            </a:xfrm>
            <a:prstGeom prst="rect">
              <a:avLst/>
            </a:prstGeom>
          </p:spPr>
        </p:pic>
        <p:sp>
          <p:nvSpPr>
            <p:cNvPr id="29" name="Rectangle 28"/>
            <p:cNvSpPr/>
            <p:nvPr userDrawn="1"/>
          </p:nvSpPr>
          <p:spPr>
            <a:xfrm>
              <a:off x="3454181" y="2483307"/>
              <a:ext cx="736819" cy="221793"/>
            </a:xfrm>
            <a:prstGeom prst="rect">
              <a:avLst/>
            </a:prstGeom>
            <a:solidFill>
              <a:srgbClr val="FFC000">
                <a:alpha val="10000"/>
              </a:srgbClr>
            </a:solid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800"/>
            </a:p>
          </p:txBody>
        </p:sp>
        <p:sp>
          <p:nvSpPr>
            <p:cNvPr id="30" name="Left Arrow 29"/>
            <p:cNvSpPr/>
            <p:nvPr userDrawn="1"/>
          </p:nvSpPr>
          <p:spPr>
            <a:xfrm>
              <a:off x="4209296" y="2514699"/>
              <a:ext cx="374400" cy="178031"/>
            </a:xfrm>
            <a:prstGeom prst="leftArrow">
              <a:avLst>
                <a:gd name="adj1" fmla="val 33673"/>
                <a:gd name="adj2" fmla="val 50000"/>
              </a:avLst>
            </a:prstGeom>
            <a:gradFill>
              <a:gsLst>
                <a:gs pos="0">
                  <a:srgbClr val="7A232E"/>
                </a:gs>
                <a:gs pos="98230">
                  <a:srgbClr val="B85759"/>
                </a:gs>
                <a:gs pos="45000">
                  <a:srgbClr val="9D1C30"/>
                </a:gs>
              </a:gsLst>
            </a:gradFill>
            <a:ln>
              <a:solidFill>
                <a:srgbClr val="7A232E"/>
              </a:soli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sz="1800"/>
            </a:p>
          </p:txBody>
        </p:sp>
        <p:sp>
          <p:nvSpPr>
            <p:cNvPr id="31" name="Rectangle 30"/>
            <p:cNvSpPr/>
            <p:nvPr userDrawn="1"/>
          </p:nvSpPr>
          <p:spPr>
            <a:xfrm>
              <a:off x="3061701" y="2843369"/>
              <a:ext cx="382955" cy="322936"/>
            </a:xfrm>
            <a:prstGeom prst="rect">
              <a:avLst/>
            </a:prstGeom>
            <a:solidFill>
              <a:srgbClr val="FFC000">
                <a:alpha val="10000"/>
              </a:srgbClr>
            </a:solidFill>
            <a:ln w="19050"/>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800"/>
            </a:p>
          </p:txBody>
        </p:sp>
        <p:sp>
          <p:nvSpPr>
            <p:cNvPr id="32" name="Left Arrow 31"/>
            <p:cNvSpPr/>
            <p:nvPr userDrawn="1"/>
          </p:nvSpPr>
          <p:spPr>
            <a:xfrm rot="7656475">
              <a:off x="3026394" y="3257070"/>
              <a:ext cx="374400" cy="178030"/>
            </a:xfrm>
            <a:prstGeom prst="leftArrow">
              <a:avLst>
                <a:gd name="adj1" fmla="val 33673"/>
                <a:gd name="adj2" fmla="val 50000"/>
              </a:avLst>
            </a:prstGeom>
            <a:gradFill>
              <a:gsLst>
                <a:gs pos="0">
                  <a:srgbClr val="7A232E"/>
                </a:gs>
                <a:gs pos="98230">
                  <a:srgbClr val="B85759"/>
                </a:gs>
                <a:gs pos="45000">
                  <a:srgbClr val="9D1C30"/>
                </a:gs>
              </a:gsLst>
            </a:gradFill>
            <a:ln>
              <a:solidFill>
                <a:srgbClr val="7A232E"/>
              </a:solidFill>
            </a:ln>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sz="1800"/>
            </a:p>
          </p:txBody>
        </p:sp>
      </p:grpSp>
      <p:sp>
        <p:nvSpPr>
          <p:cNvPr id="37" name="TextBox 36">
            <a:extLst>
              <a:ext uri="{FF2B5EF4-FFF2-40B4-BE49-F238E27FC236}">
                <a16:creationId xmlns:a16="http://schemas.microsoft.com/office/drawing/2014/main" id="{8F6D14EF-EBC7-433A-8C95-1D2C470B7DF1}"/>
              </a:ext>
            </a:extLst>
          </p:cNvPr>
          <p:cNvSpPr txBox="1"/>
          <p:nvPr userDrawn="1"/>
        </p:nvSpPr>
        <p:spPr>
          <a:xfrm>
            <a:off x="7427" y="161985"/>
            <a:ext cx="5040000" cy="1051560"/>
          </a:xfrm>
          <a:prstGeom prst="rect">
            <a:avLst/>
          </a:prstGeom>
        </p:spPr>
        <p:txBody>
          <a:bodyPr vert="horz" lIns="91440" tIns="45720" rIns="91440" bIns="45720" rtlCol="0" anchor="ctr">
            <a:no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lgn="ctr">
              <a:lnSpc>
                <a:spcPct val="85000"/>
              </a:lnSpc>
            </a:pPr>
            <a:r>
              <a:rPr lang="en-US" sz="5000" b="1" kern="120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rPr>
              <a:t>2017 Template</a:t>
            </a:r>
          </a:p>
          <a:p>
            <a:pPr lvl="0" algn="ctr">
              <a:lnSpc>
                <a:spcPct val="85000"/>
              </a:lnSpc>
            </a:pPr>
            <a:r>
              <a:rPr lang="en-US" sz="4000" b="0" spc="60" baseline="0" dirty="0"/>
              <a:t>Usage Instructions</a:t>
            </a:r>
          </a:p>
        </p:txBody>
      </p:sp>
      <p:pic>
        <p:nvPicPr>
          <p:cNvPr id="44" name="Picture 43">
            <a:extLst>
              <a:ext uri="{FF2B5EF4-FFF2-40B4-BE49-F238E27FC236}">
                <a16:creationId xmlns:a16="http://schemas.microsoft.com/office/drawing/2014/main" id="{5AAE9CEC-A7E3-43C1-AC4A-1C3889F36668}"/>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7257144" y="626792"/>
            <a:ext cx="1736362" cy="586522"/>
          </a:xfrm>
          <a:prstGeom prst="rect">
            <a:avLst/>
          </a:prstGeom>
        </p:spPr>
      </p:pic>
    </p:spTree>
    <p:extLst>
      <p:ext uri="{BB962C8B-B14F-4D97-AF65-F5344CB8AC3E}">
        <p14:creationId xmlns:p14="http://schemas.microsoft.com/office/powerpoint/2010/main" val="4077307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2286000"/>
          </a:xfrm>
        </p:spPr>
        <p:txBody>
          <a:bodyPr lIns="0" rIns="0"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457200"/>
            <a:ext cx="4629150" cy="5403851"/>
          </a:xfrm>
        </p:spPr>
        <p:txBody>
          <a:bodyPr anchor="ctr"/>
          <a:lstStyle>
            <a:lvl1pPr>
              <a:defRPr sz="2400"/>
            </a:lvl1pPr>
            <a:lvl2pPr>
              <a:defRPr sz="2200"/>
            </a:lvl2pPr>
            <a:lvl3pPr>
              <a:defRPr sz="1900"/>
            </a:lvl3pPr>
            <a:lvl4pPr>
              <a:defRPr sz="1800"/>
            </a:lvl4pPr>
            <a:lvl5pPr>
              <a:defRPr sz="18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hasCustomPrompt="1"/>
          </p:nvPr>
        </p:nvSpPr>
        <p:spPr>
          <a:xfrm>
            <a:off x="885230" y="2277831"/>
            <a:ext cx="2926080" cy="2743200"/>
          </a:xfrm>
          <a:solidFill>
            <a:schemeClr val="bg1">
              <a:lumMod val="95000"/>
            </a:schemeClr>
          </a:solidFill>
          <a:ln w="88900">
            <a:solidFill>
              <a:schemeClr val="bg1">
                <a:lumMod val="85000"/>
              </a:schemeClr>
            </a:solidFill>
            <a:miter lim="800000"/>
          </a:ln>
        </p:spPr>
        <p:txBody>
          <a:bodyPr vert="horz" lIns="182880" tIns="137160" rIns="182880" bIns="137160" rtlCol="0" anchor="ctr">
            <a:normAutofit/>
          </a:bodyPr>
          <a:lstStyle>
            <a:lvl1pPr>
              <a:lnSpc>
                <a:spcPct val="110000"/>
              </a:lnSpc>
              <a:defRPr lang="en-US" sz="1800" i="0" dirty="0">
                <a:solidFill>
                  <a:schemeClr val="accent2"/>
                </a:solidFill>
              </a:defRPr>
            </a:lvl1pPr>
          </a:lstStyle>
          <a:p>
            <a:pPr marL="0" lvl="0" indent="0">
              <a:buNone/>
            </a:pPr>
            <a:r>
              <a:rPr lang="en-US" dirty="0"/>
              <a:t>Click to add caption</a:t>
            </a:r>
          </a:p>
        </p:txBody>
      </p:sp>
      <p:sp>
        <p:nvSpPr>
          <p:cNvPr id="5" name="Slide Number Placeholder 4">
            <a:extLst>
              <a:ext uri="{FF2B5EF4-FFF2-40B4-BE49-F238E27FC236}">
                <a16:creationId xmlns:a16="http://schemas.microsoft.com/office/drawing/2014/main" id="{F48D562C-A495-48E7-A662-90C4D7E5E3FB}"/>
              </a:ext>
            </a:extLst>
          </p:cNvPr>
          <p:cNvSpPr>
            <a:spLocks noGrp="1"/>
          </p:cNvSpPr>
          <p:nvPr>
            <p:ph type="sldNum" sz="quarter" idx="10"/>
          </p:nvPr>
        </p:nvSpPr>
        <p:spPr/>
        <p:txBody>
          <a:bodyPr/>
          <a:lstStyle/>
          <a:p>
            <a:fld id="{706D636C-90A3-4979-BA37-BAB384B22101}" type="slidenum">
              <a:rPr lang="en-US" smtClean="0"/>
              <a:pPr/>
              <a:t>‹#›</a:t>
            </a:fld>
            <a:endParaRPr lang="en-US"/>
          </a:p>
        </p:txBody>
      </p:sp>
      <p:sp>
        <p:nvSpPr>
          <p:cNvPr id="28" name="TextBox 27">
            <a:extLst>
              <a:ext uri="{FF2B5EF4-FFF2-40B4-BE49-F238E27FC236}">
                <a16:creationId xmlns:a16="http://schemas.microsoft.com/office/drawing/2014/main" id="{16FDEFB9-2C73-46A2-87DA-D275D40B5A4A}"/>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29" name="Group 28">
            <a:extLst>
              <a:ext uri="{FF2B5EF4-FFF2-40B4-BE49-F238E27FC236}">
                <a16:creationId xmlns:a16="http://schemas.microsoft.com/office/drawing/2014/main" id="{FDC57984-155A-4601-B1C4-0DB001A0EF7C}"/>
              </a:ext>
            </a:extLst>
          </p:cNvPr>
          <p:cNvGrpSpPr/>
          <p:nvPr userDrawn="1"/>
        </p:nvGrpSpPr>
        <p:grpSpPr>
          <a:xfrm>
            <a:off x="3233847" y="6334892"/>
            <a:ext cx="2747570" cy="379698"/>
            <a:chOff x="3233847" y="6334892"/>
            <a:chExt cx="2747570" cy="379698"/>
          </a:xfrm>
        </p:grpSpPr>
        <p:grpSp>
          <p:nvGrpSpPr>
            <p:cNvPr id="30" name="Group 29">
              <a:extLst>
                <a:ext uri="{FF2B5EF4-FFF2-40B4-BE49-F238E27FC236}">
                  <a16:creationId xmlns:a16="http://schemas.microsoft.com/office/drawing/2014/main" id="{9950F923-E33C-46AB-8674-057C34E4C8E8}"/>
                </a:ext>
              </a:extLst>
            </p:cNvPr>
            <p:cNvGrpSpPr/>
            <p:nvPr/>
          </p:nvGrpSpPr>
          <p:grpSpPr>
            <a:xfrm>
              <a:off x="4099087" y="6345258"/>
              <a:ext cx="1200746" cy="369332"/>
              <a:chOff x="4665581" y="6488668"/>
              <a:chExt cx="1059951" cy="369332"/>
            </a:xfrm>
          </p:grpSpPr>
          <p:sp>
            <p:nvSpPr>
              <p:cNvPr id="37" name="TextBox 36">
                <a:extLst>
                  <a:ext uri="{FF2B5EF4-FFF2-40B4-BE49-F238E27FC236}">
                    <a16:creationId xmlns:a16="http://schemas.microsoft.com/office/drawing/2014/main" id="{7203935D-F4DE-421E-A345-3D98E7B8907B}"/>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38" name="TextBox 37">
                <a:extLst>
                  <a:ext uri="{FF2B5EF4-FFF2-40B4-BE49-F238E27FC236}">
                    <a16:creationId xmlns:a16="http://schemas.microsoft.com/office/drawing/2014/main" id="{E859191A-F8BB-4F07-B68E-7B9BB1ADA3F6}"/>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31" name="Group 30">
              <a:extLst>
                <a:ext uri="{FF2B5EF4-FFF2-40B4-BE49-F238E27FC236}">
                  <a16:creationId xmlns:a16="http://schemas.microsoft.com/office/drawing/2014/main" id="{A5F9DC73-F89F-43E8-BB8D-3CE4332F17DF}"/>
                </a:ext>
              </a:extLst>
            </p:cNvPr>
            <p:cNvGrpSpPr/>
            <p:nvPr/>
          </p:nvGrpSpPr>
          <p:grpSpPr>
            <a:xfrm>
              <a:off x="3233847" y="6334892"/>
              <a:ext cx="1266258" cy="369332"/>
              <a:chOff x="3225796" y="6520666"/>
              <a:chExt cx="1051015" cy="505404"/>
            </a:xfrm>
          </p:grpSpPr>
          <p:sp>
            <p:nvSpPr>
              <p:cNvPr id="35" name="TextBox 34">
                <a:extLst>
                  <a:ext uri="{FF2B5EF4-FFF2-40B4-BE49-F238E27FC236}">
                    <a16:creationId xmlns:a16="http://schemas.microsoft.com/office/drawing/2014/main" id="{82A2BE32-8469-4FFB-82C5-49B47BEBDFE5}"/>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36" name="TextBox 35">
                <a:extLst>
                  <a:ext uri="{FF2B5EF4-FFF2-40B4-BE49-F238E27FC236}">
                    <a16:creationId xmlns:a16="http://schemas.microsoft.com/office/drawing/2014/main" id="{BBB2B436-DE88-4602-B4D6-C25E18B6C722}"/>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32" name="Group 31">
              <a:extLst>
                <a:ext uri="{FF2B5EF4-FFF2-40B4-BE49-F238E27FC236}">
                  <a16:creationId xmlns:a16="http://schemas.microsoft.com/office/drawing/2014/main" id="{C7AB359D-5239-4C05-A5F3-95EDEB1A54A6}"/>
                </a:ext>
              </a:extLst>
            </p:cNvPr>
            <p:cNvGrpSpPr/>
            <p:nvPr/>
          </p:nvGrpSpPr>
          <p:grpSpPr>
            <a:xfrm>
              <a:off x="4780668" y="6343311"/>
              <a:ext cx="1200749" cy="369332"/>
              <a:chOff x="4665581" y="6488668"/>
              <a:chExt cx="1059954" cy="369332"/>
            </a:xfrm>
          </p:grpSpPr>
          <p:sp>
            <p:nvSpPr>
              <p:cNvPr id="33" name="TextBox 32">
                <a:extLst>
                  <a:ext uri="{FF2B5EF4-FFF2-40B4-BE49-F238E27FC236}">
                    <a16:creationId xmlns:a16="http://schemas.microsoft.com/office/drawing/2014/main" id="{4F26E603-BC9E-4238-A378-C5B5C782230F}"/>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34" name="TextBox 33">
                <a:extLst>
                  <a:ext uri="{FF2B5EF4-FFF2-40B4-BE49-F238E27FC236}">
                    <a16:creationId xmlns:a16="http://schemas.microsoft.com/office/drawing/2014/main" id="{8BBE7F69-6EA5-45D2-A5C9-698124A1D5B3}"/>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27798206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Moderator">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B35F6F-244A-4CAD-AEAB-1171AE328AA0}"/>
              </a:ext>
            </a:extLst>
          </p:cNvPr>
          <p:cNvSpPr txBox="1"/>
          <p:nvPr userDrawn="1"/>
        </p:nvSpPr>
        <p:spPr>
          <a:xfrm>
            <a:off x="628650" y="365126"/>
            <a:ext cx="7955280" cy="1051560"/>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a:t>Your Moderator:</a:t>
            </a:r>
            <a:endParaRPr lang="en-US" dirty="0"/>
          </a:p>
        </p:txBody>
      </p:sp>
      <p:sp>
        <p:nvSpPr>
          <p:cNvPr id="3" name="Content Placeholder 2"/>
          <p:cNvSpPr>
            <a:spLocks noGrp="1"/>
          </p:cNvSpPr>
          <p:nvPr>
            <p:ph idx="1" hasCustomPrompt="1"/>
          </p:nvPr>
        </p:nvSpPr>
        <p:spPr>
          <a:xfrm>
            <a:off x="4190999" y="2483662"/>
            <a:ext cx="3983355" cy="1818203"/>
          </a:xfrm>
        </p:spPr>
        <p:txBody>
          <a:bodyPr anchor="ctr"/>
          <a:lstStyle>
            <a:lvl1pPr marL="0" indent="0">
              <a:buNone/>
              <a:defRPr lang="en-US" sz="24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500"/>
              </a:spcBef>
              <a:buNone/>
              <a:defRPr sz="2000" i="1"/>
            </a:lvl2pPr>
            <a:lvl3pPr marL="457200" indent="0">
              <a:spcBef>
                <a:spcPts val="800"/>
              </a:spcBef>
              <a:buFontTx/>
              <a:buNone/>
              <a:defRPr sz="1800">
                <a:solidFill>
                  <a:schemeClr val="tx1"/>
                </a:solidFill>
              </a:defRPr>
            </a:lvl3pPr>
            <a:lvl4pPr marL="822960" indent="-365760">
              <a:spcBef>
                <a:spcPts val="300"/>
              </a:spcBef>
              <a:buClr>
                <a:schemeClr val="accent6"/>
              </a:buClr>
              <a:buSzPct val="90000"/>
              <a:buFont typeface="Wingdings" panose="05000000000000000000" pitchFamily="2" charset="2"/>
              <a:buChar char=""/>
              <a:defRPr i="1">
                <a:solidFill>
                  <a:schemeClr val="accent1"/>
                </a:solidFill>
              </a:defRPr>
            </a:lvl4pPr>
          </a:lstStyle>
          <a:p>
            <a:pPr lvl="0"/>
            <a:r>
              <a:rPr lang="en-US" dirty="0"/>
              <a:t>Moderator Name</a:t>
            </a:r>
          </a:p>
          <a:p>
            <a:pPr lvl="1"/>
            <a:r>
              <a:rPr lang="en-US" dirty="0"/>
              <a:t>Position</a:t>
            </a:r>
          </a:p>
          <a:p>
            <a:pPr lvl="2"/>
            <a:r>
              <a:rPr lang="en-US" dirty="0"/>
              <a:t>Organization</a:t>
            </a:r>
          </a:p>
          <a:p>
            <a:pPr lvl="3"/>
            <a:r>
              <a:rPr lang="en-US" dirty="0"/>
              <a:t>email</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6" name="Picture Placeholder 2">
            <a:extLst>
              <a:ext uri="{FF2B5EF4-FFF2-40B4-BE49-F238E27FC236}">
                <a16:creationId xmlns:a16="http://schemas.microsoft.com/office/drawing/2014/main" id="{C0C6114B-D2AA-4229-BCFB-04B0363D87F6}"/>
              </a:ext>
            </a:extLst>
          </p:cNvPr>
          <p:cNvSpPr>
            <a:spLocks noGrp="1" noChangeAspect="1"/>
          </p:cNvSpPr>
          <p:nvPr>
            <p:ph type="pic" idx="11"/>
          </p:nvPr>
        </p:nvSpPr>
        <p:spPr>
          <a:xfrm>
            <a:off x="1827005" y="2483663"/>
            <a:ext cx="1573420" cy="181820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100000"/>
              </a:lnSpc>
              <a:buNone/>
              <a:defRPr sz="20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8" name="TextBox 17">
            <a:extLst>
              <a:ext uri="{FF2B5EF4-FFF2-40B4-BE49-F238E27FC236}">
                <a16:creationId xmlns:a16="http://schemas.microsoft.com/office/drawing/2014/main" id="{9212B879-824E-4934-AA2D-285DC8923713}"/>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19" name="Group 18">
            <a:extLst>
              <a:ext uri="{FF2B5EF4-FFF2-40B4-BE49-F238E27FC236}">
                <a16:creationId xmlns:a16="http://schemas.microsoft.com/office/drawing/2014/main" id="{36CB30DF-92FE-47F0-A5AF-DC125FAF90A9}"/>
              </a:ext>
            </a:extLst>
          </p:cNvPr>
          <p:cNvGrpSpPr/>
          <p:nvPr userDrawn="1"/>
        </p:nvGrpSpPr>
        <p:grpSpPr>
          <a:xfrm>
            <a:off x="3233847" y="6334892"/>
            <a:ext cx="2747570" cy="379698"/>
            <a:chOff x="3233847" y="6334892"/>
            <a:chExt cx="2747570" cy="379698"/>
          </a:xfrm>
        </p:grpSpPr>
        <p:grpSp>
          <p:nvGrpSpPr>
            <p:cNvPr id="20" name="Group 19">
              <a:extLst>
                <a:ext uri="{FF2B5EF4-FFF2-40B4-BE49-F238E27FC236}">
                  <a16:creationId xmlns:a16="http://schemas.microsoft.com/office/drawing/2014/main" id="{5A562C80-5369-4F26-8B14-3120723B277F}"/>
                </a:ext>
              </a:extLst>
            </p:cNvPr>
            <p:cNvGrpSpPr/>
            <p:nvPr/>
          </p:nvGrpSpPr>
          <p:grpSpPr>
            <a:xfrm>
              <a:off x="4099087" y="6345258"/>
              <a:ext cx="1200746" cy="369332"/>
              <a:chOff x="4665581" y="6488668"/>
              <a:chExt cx="1059951" cy="369332"/>
            </a:xfrm>
          </p:grpSpPr>
          <p:sp>
            <p:nvSpPr>
              <p:cNvPr id="27" name="TextBox 26">
                <a:extLst>
                  <a:ext uri="{FF2B5EF4-FFF2-40B4-BE49-F238E27FC236}">
                    <a16:creationId xmlns:a16="http://schemas.microsoft.com/office/drawing/2014/main" id="{2FA1E1A0-95EE-4800-A807-AD6D7DB7EDCF}"/>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28" name="TextBox 27">
                <a:extLst>
                  <a:ext uri="{FF2B5EF4-FFF2-40B4-BE49-F238E27FC236}">
                    <a16:creationId xmlns:a16="http://schemas.microsoft.com/office/drawing/2014/main" id="{4066A9B8-1425-468C-8910-0AFD8CE04009}"/>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21" name="Group 20">
              <a:extLst>
                <a:ext uri="{FF2B5EF4-FFF2-40B4-BE49-F238E27FC236}">
                  <a16:creationId xmlns:a16="http://schemas.microsoft.com/office/drawing/2014/main" id="{E4C89E77-4813-4504-A090-B09D7DBAD233}"/>
                </a:ext>
              </a:extLst>
            </p:cNvPr>
            <p:cNvGrpSpPr/>
            <p:nvPr/>
          </p:nvGrpSpPr>
          <p:grpSpPr>
            <a:xfrm>
              <a:off x="3233847" y="6334892"/>
              <a:ext cx="1266258" cy="369332"/>
              <a:chOff x="3225796" y="6520666"/>
              <a:chExt cx="1051015" cy="505404"/>
            </a:xfrm>
          </p:grpSpPr>
          <p:sp>
            <p:nvSpPr>
              <p:cNvPr id="25" name="TextBox 24">
                <a:extLst>
                  <a:ext uri="{FF2B5EF4-FFF2-40B4-BE49-F238E27FC236}">
                    <a16:creationId xmlns:a16="http://schemas.microsoft.com/office/drawing/2014/main" id="{08FAF158-6963-44EE-97D3-391308DC2915}"/>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26" name="TextBox 25">
                <a:extLst>
                  <a:ext uri="{FF2B5EF4-FFF2-40B4-BE49-F238E27FC236}">
                    <a16:creationId xmlns:a16="http://schemas.microsoft.com/office/drawing/2014/main" id="{C5A09106-9B72-452E-B5AF-584CFD81114A}"/>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22" name="Group 21">
              <a:extLst>
                <a:ext uri="{FF2B5EF4-FFF2-40B4-BE49-F238E27FC236}">
                  <a16:creationId xmlns:a16="http://schemas.microsoft.com/office/drawing/2014/main" id="{964D541E-8455-47B6-A62F-F789B62C4DFB}"/>
                </a:ext>
              </a:extLst>
            </p:cNvPr>
            <p:cNvGrpSpPr/>
            <p:nvPr/>
          </p:nvGrpSpPr>
          <p:grpSpPr>
            <a:xfrm>
              <a:off x="4780668" y="6343311"/>
              <a:ext cx="1200749" cy="369332"/>
              <a:chOff x="4665581" y="6488668"/>
              <a:chExt cx="1059954" cy="369332"/>
            </a:xfrm>
          </p:grpSpPr>
          <p:sp>
            <p:nvSpPr>
              <p:cNvPr id="23" name="TextBox 22">
                <a:extLst>
                  <a:ext uri="{FF2B5EF4-FFF2-40B4-BE49-F238E27FC236}">
                    <a16:creationId xmlns:a16="http://schemas.microsoft.com/office/drawing/2014/main" id="{7515E82C-EA4E-47BB-A048-499BE010A740}"/>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24" name="TextBox 23">
                <a:extLst>
                  <a:ext uri="{FF2B5EF4-FFF2-40B4-BE49-F238E27FC236}">
                    <a16:creationId xmlns:a16="http://schemas.microsoft.com/office/drawing/2014/main" id="{487DD315-E7F2-4407-AED7-CC626DFCCDD9}"/>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14975145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resenter">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B35F6F-244A-4CAD-AEAB-1171AE328AA0}"/>
              </a:ext>
            </a:extLst>
          </p:cNvPr>
          <p:cNvSpPr txBox="1"/>
          <p:nvPr userDrawn="1"/>
        </p:nvSpPr>
        <p:spPr>
          <a:xfrm>
            <a:off x="628650" y="365126"/>
            <a:ext cx="7955280" cy="1051560"/>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dirty="0"/>
              <a:t>Your Presenter:</a:t>
            </a:r>
          </a:p>
        </p:txBody>
      </p:sp>
      <p:sp>
        <p:nvSpPr>
          <p:cNvPr id="3" name="Content Placeholder 2"/>
          <p:cNvSpPr>
            <a:spLocks noGrp="1"/>
          </p:cNvSpPr>
          <p:nvPr>
            <p:ph idx="1" hasCustomPrompt="1"/>
          </p:nvPr>
        </p:nvSpPr>
        <p:spPr>
          <a:xfrm>
            <a:off x="4190999" y="2483662"/>
            <a:ext cx="3983355" cy="1818203"/>
          </a:xfrm>
        </p:spPr>
        <p:txBody>
          <a:bodyPr anchor="ctr"/>
          <a:lstStyle>
            <a:lvl1pPr marL="0" indent="0">
              <a:buNone/>
              <a:defRPr lang="en-US" sz="24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500"/>
              </a:spcBef>
              <a:buNone/>
              <a:defRPr sz="2000" i="1"/>
            </a:lvl2pPr>
            <a:lvl3pPr marL="457200" indent="0">
              <a:spcBef>
                <a:spcPts val="800"/>
              </a:spcBef>
              <a:buFontTx/>
              <a:buNone/>
              <a:defRPr sz="1800">
                <a:solidFill>
                  <a:schemeClr val="tx1"/>
                </a:solidFill>
              </a:defRPr>
            </a:lvl3pPr>
            <a:lvl4pPr marL="822960" indent="-365760">
              <a:spcBef>
                <a:spcPts val="300"/>
              </a:spcBef>
              <a:buClr>
                <a:schemeClr val="accent6"/>
              </a:buClr>
              <a:buSzPct val="90000"/>
              <a:buFont typeface="Wingdings" panose="05000000000000000000" pitchFamily="2" charset="2"/>
              <a:buChar char=""/>
              <a:defRPr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6" name="Picture Placeholder 2">
            <a:extLst>
              <a:ext uri="{FF2B5EF4-FFF2-40B4-BE49-F238E27FC236}">
                <a16:creationId xmlns:a16="http://schemas.microsoft.com/office/drawing/2014/main" id="{C0C6114B-D2AA-4229-BCFB-04B0363D87F6}"/>
              </a:ext>
            </a:extLst>
          </p:cNvPr>
          <p:cNvSpPr>
            <a:spLocks noGrp="1" noChangeAspect="1"/>
          </p:cNvSpPr>
          <p:nvPr>
            <p:ph type="pic" idx="11"/>
          </p:nvPr>
        </p:nvSpPr>
        <p:spPr>
          <a:xfrm>
            <a:off x="1827005" y="2483663"/>
            <a:ext cx="1573420" cy="181820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100000"/>
              </a:lnSpc>
              <a:buNone/>
              <a:defRPr sz="20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8" name="TextBox 17">
            <a:extLst>
              <a:ext uri="{FF2B5EF4-FFF2-40B4-BE49-F238E27FC236}">
                <a16:creationId xmlns:a16="http://schemas.microsoft.com/office/drawing/2014/main" id="{D6B7199C-9392-4E1D-9102-6CB331666465}"/>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19" name="Group 18">
            <a:extLst>
              <a:ext uri="{FF2B5EF4-FFF2-40B4-BE49-F238E27FC236}">
                <a16:creationId xmlns:a16="http://schemas.microsoft.com/office/drawing/2014/main" id="{C0952A3E-D1E1-443D-8E64-E42E2F013336}"/>
              </a:ext>
            </a:extLst>
          </p:cNvPr>
          <p:cNvGrpSpPr/>
          <p:nvPr userDrawn="1"/>
        </p:nvGrpSpPr>
        <p:grpSpPr>
          <a:xfrm>
            <a:off x="3233847" y="6334892"/>
            <a:ext cx="2747570" cy="379698"/>
            <a:chOff x="3233847" y="6334892"/>
            <a:chExt cx="2747570" cy="379698"/>
          </a:xfrm>
        </p:grpSpPr>
        <p:grpSp>
          <p:nvGrpSpPr>
            <p:cNvPr id="20" name="Group 19">
              <a:extLst>
                <a:ext uri="{FF2B5EF4-FFF2-40B4-BE49-F238E27FC236}">
                  <a16:creationId xmlns:a16="http://schemas.microsoft.com/office/drawing/2014/main" id="{CAC002D2-A97C-48CC-88AF-6BC98D010D3D}"/>
                </a:ext>
              </a:extLst>
            </p:cNvPr>
            <p:cNvGrpSpPr/>
            <p:nvPr/>
          </p:nvGrpSpPr>
          <p:grpSpPr>
            <a:xfrm>
              <a:off x="4099087" y="6345258"/>
              <a:ext cx="1200746" cy="369332"/>
              <a:chOff x="4665581" y="6488668"/>
              <a:chExt cx="1059951" cy="369332"/>
            </a:xfrm>
          </p:grpSpPr>
          <p:sp>
            <p:nvSpPr>
              <p:cNvPr id="27" name="TextBox 26">
                <a:extLst>
                  <a:ext uri="{FF2B5EF4-FFF2-40B4-BE49-F238E27FC236}">
                    <a16:creationId xmlns:a16="http://schemas.microsoft.com/office/drawing/2014/main" id="{03790ADC-D2CA-4330-870C-329B3D210666}"/>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28" name="TextBox 27">
                <a:extLst>
                  <a:ext uri="{FF2B5EF4-FFF2-40B4-BE49-F238E27FC236}">
                    <a16:creationId xmlns:a16="http://schemas.microsoft.com/office/drawing/2014/main" id="{4F0DB2BE-D74B-42E6-8C26-770CF3BC8A0D}"/>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21" name="Group 20">
              <a:extLst>
                <a:ext uri="{FF2B5EF4-FFF2-40B4-BE49-F238E27FC236}">
                  <a16:creationId xmlns:a16="http://schemas.microsoft.com/office/drawing/2014/main" id="{C9EB0006-429B-4B10-8C78-B21FC492CDD1}"/>
                </a:ext>
              </a:extLst>
            </p:cNvPr>
            <p:cNvGrpSpPr/>
            <p:nvPr/>
          </p:nvGrpSpPr>
          <p:grpSpPr>
            <a:xfrm>
              <a:off x="3233847" y="6334892"/>
              <a:ext cx="1266258" cy="369332"/>
              <a:chOff x="3225796" y="6520666"/>
              <a:chExt cx="1051015" cy="505404"/>
            </a:xfrm>
          </p:grpSpPr>
          <p:sp>
            <p:nvSpPr>
              <p:cNvPr id="25" name="TextBox 24">
                <a:extLst>
                  <a:ext uri="{FF2B5EF4-FFF2-40B4-BE49-F238E27FC236}">
                    <a16:creationId xmlns:a16="http://schemas.microsoft.com/office/drawing/2014/main" id="{A212128D-EF47-4520-BADA-0D5C57E179FE}"/>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26" name="TextBox 25">
                <a:extLst>
                  <a:ext uri="{FF2B5EF4-FFF2-40B4-BE49-F238E27FC236}">
                    <a16:creationId xmlns:a16="http://schemas.microsoft.com/office/drawing/2014/main" id="{4E7CB877-5953-4572-8119-20D0D8FDA64B}"/>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22" name="Group 21">
              <a:extLst>
                <a:ext uri="{FF2B5EF4-FFF2-40B4-BE49-F238E27FC236}">
                  <a16:creationId xmlns:a16="http://schemas.microsoft.com/office/drawing/2014/main" id="{658458E6-EDC5-4BFD-92C2-7EA35A1019D5}"/>
                </a:ext>
              </a:extLst>
            </p:cNvPr>
            <p:cNvGrpSpPr/>
            <p:nvPr/>
          </p:nvGrpSpPr>
          <p:grpSpPr>
            <a:xfrm>
              <a:off x="4780668" y="6343311"/>
              <a:ext cx="1200749" cy="369332"/>
              <a:chOff x="4665581" y="6488668"/>
              <a:chExt cx="1059954" cy="369332"/>
            </a:xfrm>
          </p:grpSpPr>
          <p:sp>
            <p:nvSpPr>
              <p:cNvPr id="23" name="TextBox 22">
                <a:extLst>
                  <a:ext uri="{FF2B5EF4-FFF2-40B4-BE49-F238E27FC236}">
                    <a16:creationId xmlns:a16="http://schemas.microsoft.com/office/drawing/2014/main" id="{B9F53818-7ED1-4056-89FD-D2619F6B58C6}"/>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24" name="TextBox 23">
                <a:extLst>
                  <a:ext uri="{FF2B5EF4-FFF2-40B4-BE49-F238E27FC236}">
                    <a16:creationId xmlns:a16="http://schemas.microsoft.com/office/drawing/2014/main" id="{D438A5A8-28FA-4DF6-B78E-0D9622CFA907}"/>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22244314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enters (2)">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B35F6F-244A-4CAD-AEAB-1171AE328AA0}"/>
              </a:ext>
            </a:extLst>
          </p:cNvPr>
          <p:cNvSpPr txBox="1"/>
          <p:nvPr userDrawn="1"/>
        </p:nvSpPr>
        <p:spPr>
          <a:xfrm>
            <a:off x="628650" y="365126"/>
            <a:ext cx="7955280" cy="1051560"/>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dirty="0"/>
              <a:t>Your Presenters:</a:t>
            </a:r>
          </a:p>
        </p:txBody>
      </p:sp>
      <p:sp>
        <p:nvSpPr>
          <p:cNvPr id="3" name="Content Placeholder 2"/>
          <p:cNvSpPr>
            <a:spLocks noGrp="1"/>
          </p:cNvSpPr>
          <p:nvPr>
            <p:ph idx="1" hasCustomPrompt="1"/>
          </p:nvPr>
        </p:nvSpPr>
        <p:spPr>
          <a:xfrm>
            <a:off x="4190999" y="1769287"/>
            <a:ext cx="3983355" cy="1818203"/>
          </a:xfrm>
        </p:spPr>
        <p:txBody>
          <a:bodyPr anchor="ctr"/>
          <a:lstStyle>
            <a:lvl1pPr marL="0" indent="0">
              <a:buNone/>
              <a:defRPr lang="en-US" sz="24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500"/>
              </a:spcBef>
              <a:buNone/>
              <a:defRPr sz="2000" i="1"/>
            </a:lvl2pPr>
            <a:lvl3pPr marL="457200" indent="0">
              <a:spcBef>
                <a:spcPts val="800"/>
              </a:spcBef>
              <a:buFontTx/>
              <a:buNone/>
              <a:defRPr sz="1800">
                <a:solidFill>
                  <a:schemeClr val="tx1"/>
                </a:solidFill>
              </a:defRPr>
            </a:lvl3pPr>
            <a:lvl4pPr marL="822960" indent="-365760">
              <a:spcBef>
                <a:spcPts val="300"/>
              </a:spcBef>
              <a:buClr>
                <a:schemeClr val="accent6"/>
              </a:buClr>
              <a:buSzPct val="90000"/>
              <a:buFont typeface="Wingdings" panose="05000000000000000000" pitchFamily="2" charset="2"/>
              <a:buChar char=""/>
              <a:defRPr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6" name="Picture Placeholder 2">
            <a:extLst>
              <a:ext uri="{FF2B5EF4-FFF2-40B4-BE49-F238E27FC236}">
                <a16:creationId xmlns:a16="http://schemas.microsoft.com/office/drawing/2014/main" id="{C0C6114B-D2AA-4229-BCFB-04B0363D87F6}"/>
              </a:ext>
            </a:extLst>
          </p:cNvPr>
          <p:cNvSpPr>
            <a:spLocks noGrp="1" noChangeAspect="1"/>
          </p:cNvSpPr>
          <p:nvPr>
            <p:ph type="pic" idx="11"/>
          </p:nvPr>
        </p:nvSpPr>
        <p:spPr>
          <a:xfrm>
            <a:off x="1827005" y="1769288"/>
            <a:ext cx="1573420" cy="181820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100000"/>
              </a:lnSpc>
              <a:buNone/>
              <a:defRPr sz="20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Content Placeholder 2">
            <a:extLst>
              <a:ext uri="{FF2B5EF4-FFF2-40B4-BE49-F238E27FC236}">
                <a16:creationId xmlns:a16="http://schemas.microsoft.com/office/drawing/2014/main" id="{6D0BB0CF-FF39-4644-864F-D1DE162FCA0A}"/>
              </a:ext>
            </a:extLst>
          </p:cNvPr>
          <p:cNvSpPr>
            <a:spLocks noGrp="1"/>
          </p:cNvSpPr>
          <p:nvPr>
            <p:ph idx="12" hasCustomPrompt="1"/>
          </p:nvPr>
        </p:nvSpPr>
        <p:spPr>
          <a:xfrm>
            <a:off x="4190999" y="4115205"/>
            <a:ext cx="3983355" cy="1818203"/>
          </a:xfrm>
        </p:spPr>
        <p:txBody>
          <a:bodyPr anchor="ctr"/>
          <a:lstStyle>
            <a:lvl1pPr marL="0" indent="0">
              <a:buNone/>
              <a:defRPr lang="en-US" sz="24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500"/>
              </a:spcBef>
              <a:buNone/>
              <a:defRPr sz="2000" i="1"/>
            </a:lvl2pPr>
            <a:lvl3pPr marL="457200" indent="0">
              <a:spcBef>
                <a:spcPts val="800"/>
              </a:spcBef>
              <a:buFontTx/>
              <a:buNone/>
              <a:defRPr sz="1800">
                <a:solidFill>
                  <a:schemeClr val="tx1"/>
                </a:solidFill>
              </a:defRPr>
            </a:lvl3pPr>
            <a:lvl4pPr marL="822960" indent="-365760">
              <a:spcBef>
                <a:spcPts val="300"/>
              </a:spcBef>
              <a:buClr>
                <a:schemeClr val="accent6"/>
              </a:buClr>
              <a:buSzPct val="90000"/>
              <a:buFont typeface="Wingdings" panose="05000000000000000000" pitchFamily="2" charset="2"/>
              <a:buChar char=""/>
              <a:defRPr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8" name="Picture Placeholder 2">
            <a:extLst>
              <a:ext uri="{FF2B5EF4-FFF2-40B4-BE49-F238E27FC236}">
                <a16:creationId xmlns:a16="http://schemas.microsoft.com/office/drawing/2014/main" id="{F2CEA25B-149F-4B0D-99E1-EB15B6122285}"/>
              </a:ext>
            </a:extLst>
          </p:cNvPr>
          <p:cNvSpPr>
            <a:spLocks noGrp="1" noChangeAspect="1"/>
          </p:cNvSpPr>
          <p:nvPr>
            <p:ph type="pic" idx="13"/>
          </p:nvPr>
        </p:nvSpPr>
        <p:spPr>
          <a:xfrm>
            <a:off x="1827005" y="4115206"/>
            <a:ext cx="1573420" cy="181820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100000"/>
              </a:lnSpc>
              <a:buNone/>
              <a:defRPr sz="20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0" name="TextBox 19">
            <a:extLst>
              <a:ext uri="{FF2B5EF4-FFF2-40B4-BE49-F238E27FC236}">
                <a16:creationId xmlns:a16="http://schemas.microsoft.com/office/drawing/2014/main" id="{CF42DD88-4D54-44E0-97D0-C45005A0812B}"/>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21" name="Group 20">
            <a:extLst>
              <a:ext uri="{FF2B5EF4-FFF2-40B4-BE49-F238E27FC236}">
                <a16:creationId xmlns:a16="http://schemas.microsoft.com/office/drawing/2014/main" id="{FD6A9777-8E8F-411A-9B9C-9B1E8674557A}"/>
              </a:ext>
            </a:extLst>
          </p:cNvPr>
          <p:cNvGrpSpPr/>
          <p:nvPr userDrawn="1"/>
        </p:nvGrpSpPr>
        <p:grpSpPr>
          <a:xfrm>
            <a:off x="3233847" y="6334892"/>
            <a:ext cx="2747570" cy="379698"/>
            <a:chOff x="3233847" y="6334892"/>
            <a:chExt cx="2747570" cy="379698"/>
          </a:xfrm>
        </p:grpSpPr>
        <p:grpSp>
          <p:nvGrpSpPr>
            <p:cNvPr id="22" name="Group 21">
              <a:extLst>
                <a:ext uri="{FF2B5EF4-FFF2-40B4-BE49-F238E27FC236}">
                  <a16:creationId xmlns:a16="http://schemas.microsoft.com/office/drawing/2014/main" id="{44B9A6CE-DBAA-4130-BAEC-3005D3A97101}"/>
                </a:ext>
              </a:extLst>
            </p:cNvPr>
            <p:cNvGrpSpPr/>
            <p:nvPr/>
          </p:nvGrpSpPr>
          <p:grpSpPr>
            <a:xfrm>
              <a:off x="4099087" y="6345258"/>
              <a:ext cx="1200746" cy="369332"/>
              <a:chOff x="4665581" y="6488668"/>
              <a:chExt cx="1059951" cy="369332"/>
            </a:xfrm>
          </p:grpSpPr>
          <p:sp>
            <p:nvSpPr>
              <p:cNvPr id="29" name="TextBox 28">
                <a:extLst>
                  <a:ext uri="{FF2B5EF4-FFF2-40B4-BE49-F238E27FC236}">
                    <a16:creationId xmlns:a16="http://schemas.microsoft.com/office/drawing/2014/main" id="{8B581A0C-3999-449B-8E58-109E2B5BA2D2}"/>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30" name="TextBox 29">
                <a:extLst>
                  <a:ext uri="{FF2B5EF4-FFF2-40B4-BE49-F238E27FC236}">
                    <a16:creationId xmlns:a16="http://schemas.microsoft.com/office/drawing/2014/main" id="{E843188C-1F9B-44E1-9E0D-4AF8BC7BE1F6}"/>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23" name="Group 22">
              <a:extLst>
                <a:ext uri="{FF2B5EF4-FFF2-40B4-BE49-F238E27FC236}">
                  <a16:creationId xmlns:a16="http://schemas.microsoft.com/office/drawing/2014/main" id="{89FFD094-1D1B-4BA1-A54E-57433D9AFC7C}"/>
                </a:ext>
              </a:extLst>
            </p:cNvPr>
            <p:cNvGrpSpPr/>
            <p:nvPr/>
          </p:nvGrpSpPr>
          <p:grpSpPr>
            <a:xfrm>
              <a:off x="3233847" y="6334892"/>
              <a:ext cx="1266258" cy="369332"/>
              <a:chOff x="3225796" y="6520666"/>
              <a:chExt cx="1051015" cy="505404"/>
            </a:xfrm>
          </p:grpSpPr>
          <p:sp>
            <p:nvSpPr>
              <p:cNvPr id="27" name="TextBox 26">
                <a:extLst>
                  <a:ext uri="{FF2B5EF4-FFF2-40B4-BE49-F238E27FC236}">
                    <a16:creationId xmlns:a16="http://schemas.microsoft.com/office/drawing/2014/main" id="{EA02E658-45F5-4297-A983-BD8026D2E490}"/>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28" name="TextBox 27">
                <a:extLst>
                  <a:ext uri="{FF2B5EF4-FFF2-40B4-BE49-F238E27FC236}">
                    <a16:creationId xmlns:a16="http://schemas.microsoft.com/office/drawing/2014/main" id="{4F0ADDB1-4F38-4C70-8048-EAF8BBE4A0F8}"/>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24" name="Group 23">
              <a:extLst>
                <a:ext uri="{FF2B5EF4-FFF2-40B4-BE49-F238E27FC236}">
                  <a16:creationId xmlns:a16="http://schemas.microsoft.com/office/drawing/2014/main" id="{44A2F7F6-02EC-47BE-8A44-7CA35D320011}"/>
                </a:ext>
              </a:extLst>
            </p:cNvPr>
            <p:cNvGrpSpPr/>
            <p:nvPr/>
          </p:nvGrpSpPr>
          <p:grpSpPr>
            <a:xfrm>
              <a:off x="4780668" y="6343311"/>
              <a:ext cx="1200749" cy="369332"/>
              <a:chOff x="4665581" y="6488668"/>
              <a:chExt cx="1059954" cy="369332"/>
            </a:xfrm>
          </p:grpSpPr>
          <p:sp>
            <p:nvSpPr>
              <p:cNvPr id="25" name="TextBox 24">
                <a:extLst>
                  <a:ext uri="{FF2B5EF4-FFF2-40B4-BE49-F238E27FC236}">
                    <a16:creationId xmlns:a16="http://schemas.microsoft.com/office/drawing/2014/main" id="{EE7AE77E-583E-4F11-BDE3-6BA68C0F4149}"/>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26" name="TextBox 25">
                <a:extLst>
                  <a:ext uri="{FF2B5EF4-FFF2-40B4-BE49-F238E27FC236}">
                    <a16:creationId xmlns:a16="http://schemas.microsoft.com/office/drawing/2014/main" id="{4CACECB6-E77E-4676-9C17-04DADE3E121A}"/>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21514514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resenters (3)">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B35F6F-244A-4CAD-AEAB-1171AE328AA0}"/>
              </a:ext>
            </a:extLst>
          </p:cNvPr>
          <p:cNvSpPr txBox="1"/>
          <p:nvPr userDrawn="1"/>
        </p:nvSpPr>
        <p:spPr>
          <a:xfrm>
            <a:off x="628650" y="365126"/>
            <a:ext cx="7955280" cy="1051560"/>
          </a:xfrm>
          <a:prstGeom prst="rect">
            <a:avLst/>
          </a:prstGeom>
        </p:spPr>
        <p:txBody>
          <a:bodyPr vert="horz" lIns="91440" tIns="45720" rIns="91440" bIns="45720" rtlCol="0" anchor="ctr">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dirty="0"/>
              <a:t>Your Presenters:</a:t>
            </a:r>
          </a:p>
        </p:txBody>
      </p:sp>
      <p:sp>
        <p:nvSpPr>
          <p:cNvPr id="3" name="Content Placeholder 2"/>
          <p:cNvSpPr>
            <a:spLocks noGrp="1"/>
          </p:cNvSpPr>
          <p:nvPr>
            <p:ph idx="1" hasCustomPrompt="1"/>
          </p:nvPr>
        </p:nvSpPr>
        <p:spPr>
          <a:xfrm>
            <a:off x="4104211" y="1550213"/>
            <a:ext cx="3983355" cy="1183871"/>
          </a:xfrm>
        </p:spPr>
        <p:txBody>
          <a:bodyPr anchor="ctr"/>
          <a:lstStyle>
            <a:lvl1pPr marL="0" indent="0">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300"/>
              </a:spcBef>
              <a:buNone/>
              <a:defRPr sz="1800" i="1"/>
            </a:lvl2pPr>
            <a:lvl3pPr marL="274320" indent="0">
              <a:spcBef>
                <a:spcPts val="600"/>
              </a:spcBef>
              <a:buFontTx/>
              <a:buNone/>
              <a:defRPr sz="1600">
                <a:solidFill>
                  <a:schemeClr val="tx1"/>
                </a:solidFill>
              </a:defRPr>
            </a:lvl3pPr>
            <a:lvl4pPr marL="640080" indent="-365760">
              <a:spcBef>
                <a:spcPts val="300"/>
              </a:spcBef>
              <a:buClr>
                <a:schemeClr val="accent6"/>
              </a:buClr>
              <a:buSzPct val="90000"/>
              <a:buFont typeface="Wingdings" panose="05000000000000000000" pitchFamily="2" charset="2"/>
              <a:buChar char=""/>
              <a:defRPr sz="1600"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6" name="Picture Placeholder 2">
            <a:extLst>
              <a:ext uri="{FF2B5EF4-FFF2-40B4-BE49-F238E27FC236}">
                <a16:creationId xmlns:a16="http://schemas.microsoft.com/office/drawing/2014/main" id="{C0C6114B-D2AA-4229-BCFB-04B0363D87F6}"/>
              </a:ext>
            </a:extLst>
          </p:cNvPr>
          <p:cNvSpPr>
            <a:spLocks noGrp="1" noChangeAspect="1"/>
          </p:cNvSpPr>
          <p:nvPr>
            <p:ph type="pic" idx="11"/>
          </p:nvPr>
        </p:nvSpPr>
        <p:spPr>
          <a:xfrm>
            <a:off x="2289149" y="1550214"/>
            <a:ext cx="1024487" cy="1183870"/>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Autofit/>
          </a:bodyPr>
          <a:lstStyle>
            <a:lvl1pPr marL="0" indent="0" algn="ctr">
              <a:lnSpc>
                <a:spcPct val="100000"/>
              </a:lnSpc>
              <a:buNone/>
              <a:defRPr sz="16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Content Placeholder 2">
            <a:extLst>
              <a:ext uri="{FF2B5EF4-FFF2-40B4-BE49-F238E27FC236}">
                <a16:creationId xmlns:a16="http://schemas.microsoft.com/office/drawing/2014/main" id="{6D0BB0CF-FF39-4644-864F-D1DE162FCA0A}"/>
              </a:ext>
            </a:extLst>
          </p:cNvPr>
          <p:cNvSpPr>
            <a:spLocks noGrp="1"/>
          </p:cNvSpPr>
          <p:nvPr>
            <p:ph idx="12" hasCustomPrompt="1"/>
          </p:nvPr>
        </p:nvSpPr>
        <p:spPr>
          <a:xfrm>
            <a:off x="3603599" y="3169259"/>
            <a:ext cx="3983355" cy="1183871"/>
          </a:xfrm>
        </p:spPr>
        <p:txBody>
          <a:bodyPr anchor="ctr"/>
          <a:lstStyle>
            <a:lvl1pPr marL="0" indent="0">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300"/>
              </a:spcBef>
              <a:buNone/>
              <a:defRPr sz="1800" i="1"/>
            </a:lvl2pPr>
            <a:lvl3pPr marL="274320" indent="0">
              <a:spcBef>
                <a:spcPts val="600"/>
              </a:spcBef>
              <a:buFontTx/>
              <a:buNone/>
              <a:defRPr sz="1600">
                <a:solidFill>
                  <a:schemeClr val="tx1"/>
                </a:solidFill>
              </a:defRPr>
            </a:lvl3pPr>
            <a:lvl4pPr marL="640080" indent="-365760">
              <a:spcBef>
                <a:spcPts val="300"/>
              </a:spcBef>
              <a:buClr>
                <a:schemeClr val="accent6"/>
              </a:buClr>
              <a:buSzPct val="90000"/>
              <a:buFont typeface="Wingdings" panose="05000000000000000000" pitchFamily="2" charset="2"/>
              <a:buChar char=""/>
              <a:defRPr sz="1600"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8" name="Picture Placeholder 2">
            <a:extLst>
              <a:ext uri="{FF2B5EF4-FFF2-40B4-BE49-F238E27FC236}">
                <a16:creationId xmlns:a16="http://schemas.microsoft.com/office/drawing/2014/main" id="{F2CEA25B-149F-4B0D-99E1-EB15B6122285}"/>
              </a:ext>
            </a:extLst>
          </p:cNvPr>
          <p:cNvSpPr>
            <a:spLocks noGrp="1" noChangeAspect="1"/>
          </p:cNvSpPr>
          <p:nvPr>
            <p:ph type="pic" idx="13"/>
          </p:nvPr>
        </p:nvSpPr>
        <p:spPr>
          <a:xfrm>
            <a:off x="1788537" y="3169260"/>
            <a:ext cx="1024487" cy="1183870"/>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Autofit/>
          </a:bodyPr>
          <a:lstStyle>
            <a:lvl1pPr marL="0" indent="0" algn="ctr">
              <a:lnSpc>
                <a:spcPct val="100000"/>
              </a:lnSpc>
              <a:buNone/>
              <a:defRPr sz="16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9" name="Content Placeholder 2">
            <a:extLst>
              <a:ext uri="{FF2B5EF4-FFF2-40B4-BE49-F238E27FC236}">
                <a16:creationId xmlns:a16="http://schemas.microsoft.com/office/drawing/2014/main" id="{5F412FA4-B02E-44E6-8B54-8C543AF12548}"/>
              </a:ext>
            </a:extLst>
          </p:cNvPr>
          <p:cNvSpPr>
            <a:spLocks noGrp="1"/>
          </p:cNvSpPr>
          <p:nvPr>
            <p:ph idx="14" hasCustomPrompt="1"/>
          </p:nvPr>
        </p:nvSpPr>
        <p:spPr>
          <a:xfrm>
            <a:off x="3041624" y="4788305"/>
            <a:ext cx="3983355" cy="1183871"/>
          </a:xfrm>
        </p:spPr>
        <p:txBody>
          <a:bodyPr anchor="ctr"/>
          <a:lstStyle>
            <a:lvl1pPr marL="0" indent="0">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274320" indent="0">
              <a:spcBef>
                <a:spcPts val="300"/>
              </a:spcBef>
              <a:buNone/>
              <a:defRPr sz="1800" i="1"/>
            </a:lvl2pPr>
            <a:lvl3pPr marL="274320" indent="0">
              <a:spcBef>
                <a:spcPts val="600"/>
              </a:spcBef>
              <a:buFontTx/>
              <a:buNone/>
              <a:defRPr sz="1600">
                <a:solidFill>
                  <a:schemeClr val="tx1"/>
                </a:solidFill>
              </a:defRPr>
            </a:lvl3pPr>
            <a:lvl4pPr marL="640080" indent="-365760">
              <a:spcBef>
                <a:spcPts val="300"/>
              </a:spcBef>
              <a:buClr>
                <a:schemeClr val="accent6"/>
              </a:buClr>
              <a:buSzPct val="90000"/>
              <a:buFont typeface="Wingdings" panose="05000000000000000000" pitchFamily="2" charset="2"/>
              <a:buChar char=""/>
              <a:defRPr sz="1600" i="1">
                <a:solidFill>
                  <a:schemeClr val="accent1"/>
                </a:solidFill>
              </a:defRPr>
            </a:lvl4pPr>
          </a:lstStyle>
          <a:p>
            <a:pPr lvl="0"/>
            <a:r>
              <a:rPr lang="en-US" dirty="0"/>
              <a:t>Presenter Name</a:t>
            </a:r>
          </a:p>
          <a:p>
            <a:pPr lvl="1"/>
            <a:r>
              <a:rPr lang="en-US" dirty="0"/>
              <a:t>Position</a:t>
            </a:r>
          </a:p>
          <a:p>
            <a:pPr lvl="2"/>
            <a:r>
              <a:rPr lang="en-US" dirty="0"/>
              <a:t>Organization</a:t>
            </a:r>
          </a:p>
          <a:p>
            <a:pPr lvl="3"/>
            <a:r>
              <a:rPr lang="en-US" dirty="0"/>
              <a:t>email</a:t>
            </a:r>
          </a:p>
        </p:txBody>
      </p:sp>
      <p:sp>
        <p:nvSpPr>
          <p:cNvPr id="10" name="Picture Placeholder 2">
            <a:extLst>
              <a:ext uri="{FF2B5EF4-FFF2-40B4-BE49-F238E27FC236}">
                <a16:creationId xmlns:a16="http://schemas.microsoft.com/office/drawing/2014/main" id="{681D4FF5-6288-4D27-802B-1F68F7152C8A}"/>
              </a:ext>
            </a:extLst>
          </p:cNvPr>
          <p:cNvSpPr>
            <a:spLocks noGrp="1" noChangeAspect="1"/>
          </p:cNvSpPr>
          <p:nvPr>
            <p:ph type="pic" idx="15"/>
          </p:nvPr>
        </p:nvSpPr>
        <p:spPr>
          <a:xfrm>
            <a:off x="1226562" y="4788306"/>
            <a:ext cx="1024487" cy="1183870"/>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Autofit/>
          </a:bodyPr>
          <a:lstStyle>
            <a:lvl1pPr marL="0" indent="0" algn="ctr">
              <a:lnSpc>
                <a:spcPct val="100000"/>
              </a:lnSpc>
              <a:buNone/>
              <a:defRPr sz="16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2" name="TextBox 21">
            <a:extLst>
              <a:ext uri="{FF2B5EF4-FFF2-40B4-BE49-F238E27FC236}">
                <a16:creationId xmlns:a16="http://schemas.microsoft.com/office/drawing/2014/main" id="{BE4BF271-8808-4C41-94C2-2D60285FB7F7}"/>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23" name="Group 22">
            <a:extLst>
              <a:ext uri="{FF2B5EF4-FFF2-40B4-BE49-F238E27FC236}">
                <a16:creationId xmlns:a16="http://schemas.microsoft.com/office/drawing/2014/main" id="{7439089F-ABB7-47E1-8778-5C5EF44BB9B5}"/>
              </a:ext>
            </a:extLst>
          </p:cNvPr>
          <p:cNvGrpSpPr/>
          <p:nvPr userDrawn="1"/>
        </p:nvGrpSpPr>
        <p:grpSpPr>
          <a:xfrm>
            <a:off x="3233847" y="6334892"/>
            <a:ext cx="2747570" cy="379698"/>
            <a:chOff x="3233847" y="6334892"/>
            <a:chExt cx="2747570" cy="379698"/>
          </a:xfrm>
        </p:grpSpPr>
        <p:grpSp>
          <p:nvGrpSpPr>
            <p:cNvPr id="24" name="Group 23">
              <a:extLst>
                <a:ext uri="{FF2B5EF4-FFF2-40B4-BE49-F238E27FC236}">
                  <a16:creationId xmlns:a16="http://schemas.microsoft.com/office/drawing/2014/main" id="{E202E91F-D150-4D2C-A15D-38BFD1A660E0}"/>
                </a:ext>
              </a:extLst>
            </p:cNvPr>
            <p:cNvGrpSpPr/>
            <p:nvPr/>
          </p:nvGrpSpPr>
          <p:grpSpPr>
            <a:xfrm>
              <a:off x="4099087" y="6345258"/>
              <a:ext cx="1200746" cy="369332"/>
              <a:chOff x="4665581" y="6488668"/>
              <a:chExt cx="1059951" cy="369332"/>
            </a:xfrm>
          </p:grpSpPr>
          <p:sp>
            <p:nvSpPr>
              <p:cNvPr id="31" name="TextBox 30">
                <a:extLst>
                  <a:ext uri="{FF2B5EF4-FFF2-40B4-BE49-F238E27FC236}">
                    <a16:creationId xmlns:a16="http://schemas.microsoft.com/office/drawing/2014/main" id="{7509C356-9D36-4A95-8C5F-C7DEA7B99EED}"/>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32" name="TextBox 31">
                <a:extLst>
                  <a:ext uri="{FF2B5EF4-FFF2-40B4-BE49-F238E27FC236}">
                    <a16:creationId xmlns:a16="http://schemas.microsoft.com/office/drawing/2014/main" id="{A2DF9B21-6D81-4E1E-ABAA-9C142EF11193}"/>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25" name="Group 24">
              <a:extLst>
                <a:ext uri="{FF2B5EF4-FFF2-40B4-BE49-F238E27FC236}">
                  <a16:creationId xmlns:a16="http://schemas.microsoft.com/office/drawing/2014/main" id="{6081F663-AF73-4C16-88B2-46E3846A1D30}"/>
                </a:ext>
              </a:extLst>
            </p:cNvPr>
            <p:cNvGrpSpPr/>
            <p:nvPr/>
          </p:nvGrpSpPr>
          <p:grpSpPr>
            <a:xfrm>
              <a:off x="3233847" y="6334892"/>
              <a:ext cx="1266258" cy="369332"/>
              <a:chOff x="3225796" y="6520666"/>
              <a:chExt cx="1051015" cy="505404"/>
            </a:xfrm>
          </p:grpSpPr>
          <p:sp>
            <p:nvSpPr>
              <p:cNvPr id="29" name="TextBox 28">
                <a:extLst>
                  <a:ext uri="{FF2B5EF4-FFF2-40B4-BE49-F238E27FC236}">
                    <a16:creationId xmlns:a16="http://schemas.microsoft.com/office/drawing/2014/main" id="{BB2C4E25-7FF5-481B-88A0-C22F6052BF96}"/>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30" name="TextBox 29">
                <a:extLst>
                  <a:ext uri="{FF2B5EF4-FFF2-40B4-BE49-F238E27FC236}">
                    <a16:creationId xmlns:a16="http://schemas.microsoft.com/office/drawing/2014/main" id="{F6E50F3D-9827-4495-9431-80B67AB43C21}"/>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26" name="Group 25">
              <a:extLst>
                <a:ext uri="{FF2B5EF4-FFF2-40B4-BE49-F238E27FC236}">
                  <a16:creationId xmlns:a16="http://schemas.microsoft.com/office/drawing/2014/main" id="{C6214A0F-469F-4710-BFFD-757CC2AA6510}"/>
                </a:ext>
              </a:extLst>
            </p:cNvPr>
            <p:cNvGrpSpPr/>
            <p:nvPr/>
          </p:nvGrpSpPr>
          <p:grpSpPr>
            <a:xfrm>
              <a:off x="4780668" y="6343311"/>
              <a:ext cx="1200749" cy="369332"/>
              <a:chOff x="4665581" y="6488668"/>
              <a:chExt cx="1059954" cy="369332"/>
            </a:xfrm>
          </p:grpSpPr>
          <p:sp>
            <p:nvSpPr>
              <p:cNvPr id="27" name="TextBox 26">
                <a:extLst>
                  <a:ext uri="{FF2B5EF4-FFF2-40B4-BE49-F238E27FC236}">
                    <a16:creationId xmlns:a16="http://schemas.microsoft.com/office/drawing/2014/main" id="{548252F6-15B4-4627-928B-23490DEC2F88}"/>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28" name="TextBox 27">
                <a:extLst>
                  <a:ext uri="{FF2B5EF4-FFF2-40B4-BE49-F238E27FC236}">
                    <a16:creationId xmlns:a16="http://schemas.microsoft.com/office/drawing/2014/main" id="{4829F6EB-2E2B-44A7-83CA-F10E83E53131}"/>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26578657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Objectives">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562100"/>
            <a:ext cx="7955280" cy="4614863"/>
          </a:xfrm>
        </p:spPr>
        <p:txBody>
          <a:bodyPr anchor="ctr"/>
          <a:lstStyle>
            <a:lvl1pPr marL="274320" indent="-274320">
              <a:buSzPct val="130000"/>
              <a:buFont typeface="Wingdings 2" panose="05020102010507070707" pitchFamily="18" charset="2"/>
              <a:buChar char=""/>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sp>
        <p:nvSpPr>
          <p:cNvPr id="5" name="TextBox 4">
            <a:extLst>
              <a:ext uri="{FF2B5EF4-FFF2-40B4-BE49-F238E27FC236}">
                <a16:creationId xmlns:a16="http://schemas.microsoft.com/office/drawing/2014/main" id="{4EFF1AEB-41C4-4F09-A84E-76A8A2E5FB0C}"/>
              </a:ext>
            </a:extLst>
          </p:cNvPr>
          <p:cNvSpPr txBox="1"/>
          <p:nvPr userDrawn="1"/>
        </p:nvSpPr>
        <p:spPr>
          <a:xfrm>
            <a:off x="628650" y="365126"/>
            <a:ext cx="7955280" cy="1051560"/>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r>
              <a:rPr lang="en-US"/>
              <a:t>Today’s Objectives:</a:t>
            </a:r>
            <a:endParaRPr lang="en-US" dirty="0"/>
          </a:p>
        </p:txBody>
      </p:sp>
      <p:pic>
        <p:nvPicPr>
          <p:cNvPr id="7" name="Picture 6">
            <a:extLst>
              <a:ext uri="{FF2B5EF4-FFF2-40B4-BE49-F238E27FC236}">
                <a16:creationId xmlns:a16="http://schemas.microsoft.com/office/drawing/2014/main" id="{3A1BC28C-8AF2-4940-BDB9-E673A861171F}"/>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6582823" y="365126"/>
            <a:ext cx="2206570" cy="1095374"/>
          </a:xfrm>
          <a:prstGeom prst="rect">
            <a:avLst/>
          </a:prstGeom>
        </p:spPr>
      </p:pic>
      <p:sp>
        <p:nvSpPr>
          <p:cNvPr id="8" name="Rectangle 7">
            <a:extLst>
              <a:ext uri="{FF2B5EF4-FFF2-40B4-BE49-F238E27FC236}">
                <a16:creationId xmlns:a16="http://schemas.microsoft.com/office/drawing/2014/main" id="{B39BDA01-EE61-49D4-8FAA-01389FC14AC8}"/>
              </a:ext>
            </a:extLst>
          </p:cNvPr>
          <p:cNvSpPr/>
          <p:nvPr userDrawn="1"/>
        </p:nvSpPr>
        <p:spPr>
          <a:xfrm rot="5400000">
            <a:off x="4558282" y="-3103312"/>
            <a:ext cx="27432" cy="9144003"/>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89281B4C-A6F3-4BE5-92DE-5AF6A6E6639B}"/>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28" name="Group 27">
            <a:extLst>
              <a:ext uri="{FF2B5EF4-FFF2-40B4-BE49-F238E27FC236}">
                <a16:creationId xmlns:a16="http://schemas.microsoft.com/office/drawing/2014/main" id="{8178FF54-D970-491F-AD98-7B057930F256}"/>
              </a:ext>
            </a:extLst>
          </p:cNvPr>
          <p:cNvGrpSpPr/>
          <p:nvPr userDrawn="1"/>
        </p:nvGrpSpPr>
        <p:grpSpPr>
          <a:xfrm>
            <a:off x="3233847" y="6334892"/>
            <a:ext cx="2747570" cy="379698"/>
            <a:chOff x="3233847" y="6334892"/>
            <a:chExt cx="2747570" cy="379698"/>
          </a:xfrm>
        </p:grpSpPr>
        <p:grpSp>
          <p:nvGrpSpPr>
            <p:cNvPr id="29" name="Group 28">
              <a:extLst>
                <a:ext uri="{FF2B5EF4-FFF2-40B4-BE49-F238E27FC236}">
                  <a16:creationId xmlns:a16="http://schemas.microsoft.com/office/drawing/2014/main" id="{B58A9AAC-D2A7-409B-8E30-50BBE2223974}"/>
                </a:ext>
              </a:extLst>
            </p:cNvPr>
            <p:cNvGrpSpPr/>
            <p:nvPr/>
          </p:nvGrpSpPr>
          <p:grpSpPr>
            <a:xfrm>
              <a:off x="4099087" y="6345258"/>
              <a:ext cx="1200746" cy="369332"/>
              <a:chOff x="4665581" y="6488668"/>
              <a:chExt cx="1059951" cy="369332"/>
            </a:xfrm>
          </p:grpSpPr>
          <p:sp>
            <p:nvSpPr>
              <p:cNvPr id="36" name="TextBox 35">
                <a:extLst>
                  <a:ext uri="{FF2B5EF4-FFF2-40B4-BE49-F238E27FC236}">
                    <a16:creationId xmlns:a16="http://schemas.microsoft.com/office/drawing/2014/main" id="{BA8B636B-1D50-45A4-891A-17EFC036E120}"/>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37" name="TextBox 36">
                <a:extLst>
                  <a:ext uri="{FF2B5EF4-FFF2-40B4-BE49-F238E27FC236}">
                    <a16:creationId xmlns:a16="http://schemas.microsoft.com/office/drawing/2014/main" id="{5E5F40E9-5658-4E93-BBCC-677ADA3DCCFA}"/>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30" name="Group 29">
              <a:extLst>
                <a:ext uri="{FF2B5EF4-FFF2-40B4-BE49-F238E27FC236}">
                  <a16:creationId xmlns:a16="http://schemas.microsoft.com/office/drawing/2014/main" id="{6C72B7B8-832B-4844-BA66-98FB49F78C1E}"/>
                </a:ext>
              </a:extLst>
            </p:cNvPr>
            <p:cNvGrpSpPr/>
            <p:nvPr/>
          </p:nvGrpSpPr>
          <p:grpSpPr>
            <a:xfrm>
              <a:off x="3233847" y="6334892"/>
              <a:ext cx="1266258" cy="369332"/>
              <a:chOff x="3225796" y="6520666"/>
              <a:chExt cx="1051015" cy="505404"/>
            </a:xfrm>
          </p:grpSpPr>
          <p:sp>
            <p:nvSpPr>
              <p:cNvPr id="34" name="TextBox 33">
                <a:extLst>
                  <a:ext uri="{FF2B5EF4-FFF2-40B4-BE49-F238E27FC236}">
                    <a16:creationId xmlns:a16="http://schemas.microsoft.com/office/drawing/2014/main" id="{FCC6E310-9C48-4CA7-A7FD-B4DDA56043D0}"/>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35" name="TextBox 34">
                <a:extLst>
                  <a:ext uri="{FF2B5EF4-FFF2-40B4-BE49-F238E27FC236}">
                    <a16:creationId xmlns:a16="http://schemas.microsoft.com/office/drawing/2014/main" id="{09EAD23F-E94A-47A2-8B9B-7E312A224E6A}"/>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31" name="Group 30">
              <a:extLst>
                <a:ext uri="{FF2B5EF4-FFF2-40B4-BE49-F238E27FC236}">
                  <a16:creationId xmlns:a16="http://schemas.microsoft.com/office/drawing/2014/main" id="{AD0EFF48-9869-48A6-B70A-A52126520B85}"/>
                </a:ext>
              </a:extLst>
            </p:cNvPr>
            <p:cNvGrpSpPr/>
            <p:nvPr/>
          </p:nvGrpSpPr>
          <p:grpSpPr>
            <a:xfrm>
              <a:off x="4780668" y="6343311"/>
              <a:ext cx="1200749" cy="369332"/>
              <a:chOff x="4665581" y="6488668"/>
              <a:chExt cx="1059954" cy="369332"/>
            </a:xfrm>
          </p:grpSpPr>
          <p:sp>
            <p:nvSpPr>
              <p:cNvPr id="32" name="TextBox 31">
                <a:extLst>
                  <a:ext uri="{FF2B5EF4-FFF2-40B4-BE49-F238E27FC236}">
                    <a16:creationId xmlns:a16="http://schemas.microsoft.com/office/drawing/2014/main" id="{C65BD68D-FDC5-446F-9918-412FC07C6BF8}"/>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33" name="TextBox 32">
                <a:extLst>
                  <a:ext uri="{FF2B5EF4-FFF2-40B4-BE49-F238E27FC236}">
                    <a16:creationId xmlns:a16="http://schemas.microsoft.com/office/drawing/2014/main" id="{13379E81-1275-4103-9754-D33803A5ECF0}"/>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9270790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eries Set">
    <p:spTree>
      <p:nvGrpSpPr>
        <p:cNvPr id="1" name=""/>
        <p:cNvGrpSpPr/>
        <p:nvPr/>
      </p:nvGrpSpPr>
      <p:grpSpPr>
        <a:xfrm>
          <a:off x="0" y="0"/>
          <a:ext cx="0" cy="0"/>
          <a:chOff x="0" y="0"/>
          <a:chExt cx="0" cy="0"/>
        </a:xfrm>
      </p:grpSpPr>
      <p:sp>
        <p:nvSpPr>
          <p:cNvPr id="2" name="Title 1"/>
          <p:cNvSpPr>
            <a:spLocks noGrp="1"/>
          </p:cNvSpPr>
          <p:nvPr>
            <p:ph type="title"/>
          </p:nvPr>
        </p:nvSpPr>
        <p:spPr>
          <a:xfrm>
            <a:off x="1473200" y="365126"/>
            <a:ext cx="7110730" cy="1051560"/>
          </a:xfrm>
        </p:spPr>
        <p:txBody>
          <a:bodyPr anchor="ct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3"/>
          <p:cNvSpPr>
            <a:spLocks noGrp="1"/>
          </p:cNvSpPr>
          <p:nvPr>
            <p:ph type="sldNum" sz="quarter" idx="10"/>
          </p:nvPr>
        </p:nvSpPr>
        <p:spPr/>
        <p:txBody>
          <a:bodyPr/>
          <a:lstStyle/>
          <a:p>
            <a:fld id="{706D636C-90A3-4979-BA37-BAB384B22101}" type="slidenum">
              <a:rPr lang="en-US" smtClean="0"/>
              <a:pPr/>
              <a:t>‹#›</a:t>
            </a:fld>
            <a:endParaRPr lang="en-US"/>
          </a:p>
        </p:txBody>
      </p:sp>
      <p:grpSp>
        <p:nvGrpSpPr>
          <p:cNvPr id="9" name="Group 8">
            <a:extLst>
              <a:ext uri="{FF2B5EF4-FFF2-40B4-BE49-F238E27FC236}">
                <a16:creationId xmlns:a16="http://schemas.microsoft.com/office/drawing/2014/main" id="{C748CE21-7AFE-4E43-95C7-CE54C7F8E328}"/>
              </a:ext>
            </a:extLst>
          </p:cNvPr>
          <p:cNvGrpSpPr/>
          <p:nvPr userDrawn="1"/>
        </p:nvGrpSpPr>
        <p:grpSpPr>
          <a:xfrm>
            <a:off x="408972" y="0"/>
            <a:ext cx="796952" cy="1591228"/>
            <a:chOff x="628648" y="-1"/>
            <a:chExt cx="1019624" cy="1591228"/>
          </a:xfrm>
          <a:effectLst>
            <a:outerShdw blurRad="50800" dist="25400" dir="8100000" algn="tr" rotWithShape="0">
              <a:prstClr val="black">
                <a:alpha val="30000"/>
              </a:prstClr>
            </a:outerShdw>
          </a:effectLst>
        </p:grpSpPr>
        <p:sp>
          <p:nvSpPr>
            <p:cNvPr id="8" name="Pentagon 3">
              <a:extLst>
                <a:ext uri="{FF2B5EF4-FFF2-40B4-BE49-F238E27FC236}">
                  <a16:creationId xmlns:a16="http://schemas.microsoft.com/office/drawing/2014/main" id="{66EF78EF-7007-4AD8-B0B0-9D842402A112}"/>
                </a:ext>
              </a:extLst>
            </p:cNvPr>
            <p:cNvSpPr/>
            <p:nvPr userDrawn="1"/>
          </p:nvSpPr>
          <p:spPr>
            <a:xfrm rot="5400000">
              <a:off x="342847" y="285802"/>
              <a:ext cx="1591227" cy="1019623"/>
            </a:xfrm>
            <a:prstGeom prst="homePlate">
              <a:avLst>
                <a:gd name="adj" fmla="val 44467"/>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path path="circle">
                <a:fillToRect l="100000" t="100000"/>
              </a:path>
              <a:tileRect r="-100000" b="-100000"/>
            </a:gradFill>
            <a:ln w="25400">
              <a:solidFill>
                <a:schemeClr val="bg1">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 name="Pentagon 3">
              <a:extLst>
                <a:ext uri="{FF2B5EF4-FFF2-40B4-BE49-F238E27FC236}">
                  <a16:creationId xmlns:a16="http://schemas.microsoft.com/office/drawing/2014/main" id="{D523D052-BBAD-4207-B109-48CB7A77CC9E}"/>
                </a:ext>
              </a:extLst>
            </p:cNvPr>
            <p:cNvSpPr/>
            <p:nvPr userDrawn="1"/>
          </p:nvSpPr>
          <p:spPr>
            <a:xfrm rot="5400000">
              <a:off x="430116" y="198531"/>
              <a:ext cx="1416687" cy="1019623"/>
            </a:xfrm>
            <a:prstGeom prst="homePlate">
              <a:avLst>
                <a:gd name="adj" fmla="val 41756"/>
              </a:avLst>
            </a:prstGeom>
            <a:gradFill flip="none" rotWithShape="1">
              <a:gsLst>
                <a:gs pos="0">
                  <a:schemeClr val="bg1">
                    <a:lumMod val="75000"/>
                  </a:schemeClr>
                </a:gs>
                <a:gs pos="53000">
                  <a:srgbClr val="F1F1F1"/>
                </a:gs>
                <a:gs pos="25000">
                  <a:schemeClr val="bg1">
                    <a:lumMod val="95000"/>
                  </a:schemeClr>
                </a:gs>
                <a:gs pos="6000">
                  <a:schemeClr val="bg1">
                    <a:lumMod val="85000"/>
                  </a:schemeClr>
                </a:gs>
                <a:gs pos="77000">
                  <a:srgbClr val="E3E3E3"/>
                </a:gs>
                <a:gs pos="97345">
                  <a:schemeClr val="bg1">
                    <a:lumMod val="75000"/>
                  </a:schemeClr>
                </a:gs>
              </a:gsLst>
              <a:lin ang="0" scaled="1"/>
              <a:tileRect/>
            </a:gradFill>
            <a:ln w="25400">
              <a:gradFill flip="none" rotWithShape="1">
                <a:gsLst>
                  <a:gs pos="100000">
                    <a:schemeClr val="bg1">
                      <a:lumMod val="75000"/>
                    </a:schemeClr>
                  </a:gs>
                  <a:gs pos="0">
                    <a:schemeClr val="accent4">
                      <a:lumMod val="67000"/>
                    </a:schemeClr>
                  </a:gs>
                  <a:gs pos="48000">
                    <a:schemeClr val="accent4">
                      <a:lumMod val="97000"/>
                      <a:lumOff val="3000"/>
                    </a:schemeClr>
                  </a:gs>
                  <a:gs pos="85000">
                    <a:schemeClr val="accent4">
                      <a:lumMod val="60000"/>
                      <a:lumOff val="40000"/>
                    </a:schemeClr>
                  </a:gs>
                </a:gsLst>
                <a:lin ang="10800000" scaled="1"/>
                <a:tileRect/>
              </a:gra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sp>
        <p:nvSpPr>
          <p:cNvPr id="10" name="Text Placeholder 3">
            <a:extLst>
              <a:ext uri="{FF2B5EF4-FFF2-40B4-BE49-F238E27FC236}">
                <a16:creationId xmlns:a16="http://schemas.microsoft.com/office/drawing/2014/main" id="{121EAC3E-DB16-448B-9877-1345E9FF81BC}"/>
              </a:ext>
            </a:extLst>
          </p:cNvPr>
          <p:cNvSpPr>
            <a:spLocks noGrp="1"/>
          </p:cNvSpPr>
          <p:nvPr>
            <p:ph type="body" sz="half" idx="2" hasCustomPrompt="1"/>
          </p:nvPr>
        </p:nvSpPr>
        <p:spPr>
          <a:xfrm>
            <a:off x="339424" y="528805"/>
            <a:ext cx="921646" cy="804862"/>
          </a:xfrm>
        </p:spPr>
        <p:txBody>
          <a:bodyPr tIns="73152">
            <a:normAutofit/>
          </a:bodyPr>
          <a:lstStyle>
            <a:lvl1pPr marL="0" indent="0" algn="ctr">
              <a:buNone/>
              <a:defRPr lang="en-US" sz="4000" b="1" i="0" kern="1200" cap="small" spc="40" baseline="0" dirty="0" smtClean="0">
                <a:ln w="15875">
                  <a:gradFill flip="none" rotWithShape="1">
                    <a:gsLst>
                      <a:gs pos="0">
                        <a:schemeClr val="accent2"/>
                      </a:gs>
                      <a:gs pos="100000">
                        <a:schemeClr val="accent5"/>
                      </a:gs>
                    </a:gsLst>
                    <a:lin ang="16200000" scaled="1"/>
                    <a:tileRect/>
                  </a:gradFill>
                </a:ln>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effectLst>
                  <a:innerShdw blurRad="101600" dist="76200" dir="18900000">
                    <a:prstClr val="black">
                      <a:alpha val="30000"/>
                    </a:prstClr>
                  </a:innerShdw>
                </a:effectLst>
                <a:latin typeface="+mj-lt"/>
                <a:ea typeface="+mj-ea"/>
                <a:cs typeface="Impact" panose="020B080603090205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a:t>
            </a:r>
            <a:endParaRPr lang="en-US" dirty="0"/>
          </a:p>
        </p:txBody>
      </p:sp>
      <p:sp>
        <p:nvSpPr>
          <p:cNvPr id="18" name="TextBox 17">
            <a:extLst>
              <a:ext uri="{FF2B5EF4-FFF2-40B4-BE49-F238E27FC236}">
                <a16:creationId xmlns:a16="http://schemas.microsoft.com/office/drawing/2014/main" id="{2D579658-15BC-415D-93D1-D202FBA49119}"/>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19" name="Group 18">
            <a:extLst>
              <a:ext uri="{FF2B5EF4-FFF2-40B4-BE49-F238E27FC236}">
                <a16:creationId xmlns:a16="http://schemas.microsoft.com/office/drawing/2014/main" id="{5FC5F6A5-2E79-4556-94B6-897B5D0629B0}"/>
              </a:ext>
            </a:extLst>
          </p:cNvPr>
          <p:cNvGrpSpPr/>
          <p:nvPr userDrawn="1"/>
        </p:nvGrpSpPr>
        <p:grpSpPr>
          <a:xfrm>
            <a:off x="3233847" y="6334892"/>
            <a:ext cx="2747570" cy="379698"/>
            <a:chOff x="3233847" y="6334892"/>
            <a:chExt cx="2747570" cy="379698"/>
          </a:xfrm>
        </p:grpSpPr>
        <p:grpSp>
          <p:nvGrpSpPr>
            <p:cNvPr id="20" name="Group 19">
              <a:extLst>
                <a:ext uri="{FF2B5EF4-FFF2-40B4-BE49-F238E27FC236}">
                  <a16:creationId xmlns:a16="http://schemas.microsoft.com/office/drawing/2014/main" id="{AF719C9E-6807-461D-858D-B6F5A158E202}"/>
                </a:ext>
              </a:extLst>
            </p:cNvPr>
            <p:cNvGrpSpPr/>
            <p:nvPr/>
          </p:nvGrpSpPr>
          <p:grpSpPr>
            <a:xfrm>
              <a:off x="4099087" y="6345258"/>
              <a:ext cx="1200746" cy="369332"/>
              <a:chOff x="4665581" y="6488668"/>
              <a:chExt cx="1059951" cy="369332"/>
            </a:xfrm>
          </p:grpSpPr>
          <p:sp>
            <p:nvSpPr>
              <p:cNvPr id="27" name="TextBox 26">
                <a:extLst>
                  <a:ext uri="{FF2B5EF4-FFF2-40B4-BE49-F238E27FC236}">
                    <a16:creationId xmlns:a16="http://schemas.microsoft.com/office/drawing/2014/main" id="{A3E6ACA3-4B76-4B56-AD69-3E81D8B90936}"/>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28" name="TextBox 27">
                <a:extLst>
                  <a:ext uri="{FF2B5EF4-FFF2-40B4-BE49-F238E27FC236}">
                    <a16:creationId xmlns:a16="http://schemas.microsoft.com/office/drawing/2014/main" id="{830C3379-471A-4EB1-9C58-319B3A001F0B}"/>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21" name="Group 20">
              <a:extLst>
                <a:ext uri="{FF2B5EF4-FFF2-40B4-BE49-F238E27FC236}">
                  <a16:creationId xmlns:a16="http://schemas.microsoft.com/office/drawing/2014/main" id="{6494550B-8228-461C-881E-C11ECD082FE9}"/>
                </a:ext>
              </a:extLst>
            </p:cNvPr>
            <p:cNvGrpSpPr/>
            <p:nvPr/>
          </p:nvGrpSpPr>
          <p:grpSpPr>
            <a:xfrm>
              <a:off x="3233847" y="6334892"/>
              <a:ext cx="1266258" cy="369332"/>
              <a:chOff x="3225796" y="6520666"/>
              <a:chExt cx="1051015" cy="505404"/>
            </a:xfrm>
          </p:grpSpPr>
          <p:sp>
            <p:nvSpPr>
              <p:cNvPr id="25" name="TextBox 24">
                <a:extLst>
                  <a:ext uri="{FF2B5EF4-FFF2-40B4-BE49-F238E27FC236}">
                    <a16:creationId xmlns:a16="http://schemas.microsoft.com/office/drawing/2014/main" id="{D9DAED2C-045E-4B96-B4E2-8D50876CCA1D}"/>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26" name="TextBox 25">
                <a:extLst>
                  <a:ext uri="{FF2B5EF4-FFF2-40B4-BE49-F238E27FC236}">
                    <a16:creationId xmlns:a16="http://schemas.microsoft.com/office/drawing/2014/main" id="{0092B6ED-138D-4829-AD5A-DC0874D117A6}"/>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22" name="Group 21">
              <a:extLst>
                <a:ext uri="{FF2B5EF4-FFF2-40B4-BE49-F238E27FC236}">
                  <a16:creationId xmlns:a16="http://schemas.microsoft.com/office/drawing/2014/main" id="{EBC37AD3-24B0-4024-BE59-C13FED067309}"/>
                </a:ext>
              </a:extLst>
            </p:cNvPr>
            <p:cNvGrpSpPr/>
            <p:nvPr/>
          </p:nvGrpSpPr>
          <p:grpSpPr>
            <a:xfrm>
              <a:off x="4780668" y="6343311"/>
              <a:ext cx="1200749" cy="369332"/>
              <a:chOff x="4665581" y="6488668"/>
              <a:chExt cx="1059954" cy="369332"/>
            </a:xfrm>
          </p:grpSpPr>
          <p:sp>
            <p:nvSpPr>
              <p:cNvPr id="23" name="TextBox 22">
                <a:extLst>
                  <a:ext uri="{FF2B5EF4-FFF2-40B4-BE49-F238E27FC236}">
                    <a16:creationId xmlns:a16="http://schemas.microsoft.com/office/drawing/2014/main" id="{21E979E5-2731-466D-92A7-7C2D83F0E29D}"/>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24" name="TextBox 23">
                <a:extLst>
                  <a:ext uri="{FF2B5EF4-FFF2-40B4-BE49-F238E27FC236}">
                    <a16:creationId xmlns:a16="http://schemas.microsoft.com/office/drawing/2014/main" id="{88541AA0-2A93-41C1-93E2-F64C1761475B}"/>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36814334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2025" y="4800600"/>
            <a:ext cx="6724083" cy="566738"/>
          </a:xfrm>
        </p:spPr>
        <p:txBody>
          <a:bodyPr anchor="b">
            <a:normAutofit/>
          </a:bodyPr>
          <a:lstStyle>
            <a:lvl1pPr marL="457200" indent="-457200" algn="r">
              <a:buClr>
                <a:srgbClr val="7A232E"/>
              </a:buClr>
              <a:buFont typeface="Wingdings" panose="05000000000000000000" pitchFamily="2" charset="2"/>
              <a:buChar char="Ø"/>
              <a:defRPr sz="3200" b="0" spc="40" baseline="0">
                <a:gradFill>
                  <a:gsLst>
                    <a:gs pos="0">
                      <a:schemeClr val="accent6">
                        <a:lumMod val="50000"/>
                      </a:schemeClr>
                    </a:gs>
                    <a:gs pos="100000">
                      <a:schemeClr val="accent1">
                        <a:lumMod val="50000"/>
                      </a:schemeClr>
                    </a:gs>
                  </a:gsLst>
                  <a:lin ang="5400000" scaled="1"/>
                </a:gradFill>
              </a:defRPr>
            </a:lvl1pPr>
          </a:lstStyle>
          <a:p>
            <a:r>
              <a:rPr lang="en-US" dirty="0" err="1"/>
              <a:t>FirstName</a:t>
            </a:r>
            <a:r>
              <a:rPr lang="en-US" dirty="0"/>
              <a:t> </a:t>
            </a:r>
            <a:r>
              <a:rPr lang="en-US" dirty="0" err="1"/>
              <a:t>LastName</a:t>
            </a:r>
            <a:endParaRPr lang="en-US" dirty="0"/>
          </a:p>
        </p:txBody>
      </p:sp>
      <p:sp>
        <p:nvSpPr>
          <p:cNvPr id="4" name="Text Placeholder 3"/>
          <p:cNvSpPr>
            <a:spLocks noGrp="1"/>
          </p:cNvSpPr>
          <p:nvPr>
            <p:ph type="body" sz="half" idx="2" hasCustomPrompt="1"/>
          </p:nvPr>
        </p:nvSpPr>
        <p:spPr>
          <a:xfrm>
            <a:off x="962026" y="1076325"/>
            <a:ext cx="6724650" cy="2962275"/>
          </a:xfrm>
        </p:spPr>
        <p:txBody>
          <a:bodyPr anchor="ctr" anchorCtr="0">
            <a:normAutofit/>
          </a:bodyPr>
          <a:lstStyle>
            <a:lvl1pPr marL="0" indent="0">
              <a:buNone/>
              <a:defRPr sz="2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Type quote here</a:t>
            </a:r>
          </a:p>
        </p:txBody>
      </p:sp>
      <p:sp>
        <p:nvSpPr>
          <p:cNvPr id="6" name="Text Placeholder 3"/>
          <p:cNvSpPr>
            <a:spLocks noGrp="1"/>
          </p:cNvSpPr>
          <p:nvPr>
            <p:ph type="body" sz="half" idx="10" hasCustomPrompt="1"/>
          </p:nvPr>
        </p:nvSpPr>
        <p:spPr>
          <a:xfrm>
            <a:off x="962025" y="5398235"/>
            <a:ext cx="6724083" cy="354865"/>
          </a:xfrm>
        </p:spPr>
        <p:txBody>
          <a:bodyPr anchor="ctr" anchorCtr="0">
            <a:noAutofit/>
          </a:bodyPr>
          <a:lstStyle>
            <a:lvl1pPr marL="0" indent="0" algn="r">
              <a:buNone/>
              <a:defRPr sz="1800" i="1" baseline="0">
                <a:solidFill>
                  <a:schemeClr val="accent3">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Additional info if applicable</a:t>
            </a:r>
          </a:p>
        </p:txBody>
      </p:sp>
      <p:sp>
        <p:nvSpPr>
          <p:cNvPr id="7" name="Title 1"/>
          <p:cNvSpPr txBox="1">
            <a:spLocks/>
          </p:cNvSpPr>
          <p:nvPr userDrawn="1"/>
        </p:nvSpPr>
        <p:spPr>
          <a:xfrm>
            <a:off x="0" y="729116"/>
            <a:ext cx="962025" cy="1897061"/>
          </a:xfrm>
          <a:prstGeom prst="rect">
            <a:avLst/>
          </a:prstGeom>
        </p:spPr>
        <p:txBody>
          <a:bodyPr vert="horz" lIns="0" tIns="0" rIns="0" bIns="0" rtlCol="0" anchor="ctr">
            <a:noAutofit/>
          </a:bodyPr>
          <a:lstStyle>
            <a:lvl1pPr algn="l" defTabSz="457200" rtl="0" eaLnBrk="1" latinLnBrk="0" hangingPunct="1">
              <a:lnSpc>
                <a:spcPct val="85000"/>
              </a:lnSpc>
              <a:spcBef>
                <a:spcPct val="0"/>
              </a:spcBef>
              <a:buNone/>
              <a:defRPr sz="4400" b="1" i="0" kern="1200" cap="small" baseline="0">
                <a:gradFill>
                  <a:gsLst>
                    <a:gs pos="0">
                      <a:srgbClr val="004874"/>
                    </a:gs>
                    <a:gs pos="100000">
                      <a:srgbClr val="041F36"/>
                    </a:gs>
                  </a:gsLst>
                  <a:lin ang="5400000" scaled="1"/>
                </a:gradFill>
                <a:latin typeface="Myriad Pro Cond"/>
                <a:ea typeface="+mj-ea"/>
                <a:cs typeface="Myriad Pro Cond"/>
              </a:defRPr>
            </a:lvl1pPr>
          </a:lstStyle>
          <a:p>
            <a:pPr algn="r"/>
            <a:r>
              <a:rPr lang="en-US" sz="11500" dirty="0">
                <a:gradFill flip="none" rotWithShape="1">
                  <a:gsLst>
                    <a:gs pos="24000">
                      <a:schemeClr val="accent6">
                        <a:lumMod val="75000"/>
                      </a:schemeClr>
                    </a:gs>
                    <a:gs pos="83000">
                      <a:schemeClr val="accent1">
                        <a:lumMod val="50000"/>
                      </a:schemeClr>
                    </a:gs>
                  </a:gsLst>
                  <a:lin ang="2700000" scaled="1"/>
                  <a:tileRect/>
                </a:gradFill>
                <a:latin typeface="Times New Roman" panose="02020603050405020304" pitchFamily="18" charset="0"/>
                <a:cs typeface="Times New Roman" panose="02020603050405020304" pitchFamily="18" charset="0"/>
              </a:rPr>
              <a:t>“</a:t>
            </a:r>
          </a:p>
        </p:txBody>
      </p:sp>
      <p:sp>
        <p:nvSpPr>
          <p:cNvPr id="9" name="Title 1"/>
          <p:cNvSpPr txBox="1">
            <a:spLocks/>
          </p:cNvSpPr>
          <p:nvPr userDrawn="1"/>
        </p:nvSpPr>
        <p:spPr>
          <a:xfrm rot="10800000">
            <a:off x="7686675" y="2155824"/>
            <a:ext cx="971550" cy="1897061"/>
          </a:xfrm>
          <a:prstGeom prst="rect">
            <a:avLst/>
          </a:prstGeom>
        </p:spPr>
        <p:txBody>
          <a:bodyPr vert="horz" lIns="0" tIns="0" rIns="0" bIns="0" rtlCol="0" anchor="ctr">
            <a:noAutofit/>
          </a:bodyPr>
          <a:lstStyle>
            <a:lvl1pPr algn="l" defTabSz="457200" rtl="0" eaLnBrk="1" latinLnBrk="0" hangingPunct="1">
              <a:lnSpc>
                <a:spcPct val="85000"/>
              </a:lnSpc>
              <a:spcBef>
                <a:spcPct val="0"/>
              </a:spcBef>
              <a:buNone/>
              <a:defRPr sz="4400" b="1" i="0" kern="1200" cap="small" baseline="0">
                <a:gradFill>
                  <a:gsLst>
                    <a:gs pos="0">
                      <a:srgbClr val="004874"/>
                    </a:gs>
                    <a:gs pos="100000">
                      <a:srgbClr val="041F36"/>
                    </a:gs>
                  </a:gsLst>
                  <a:lin ang="5400000" scaled="1"/>
                </a:gradFill>
                <a:latin typeface="Myriad Pro Cond"/>
                <a:ea typeface="+mj-ea"/>
                <a:cs typeface="Myriad Pro Cond"/>
              </a:defRPr>
            </a:lvl1pPr>
          </a:lstStyle>
          <a:p>
            <a:pPr algn="r"/>
            <a:r>
              <a:rPr lang="en-US" sz="11500" dirty="0">
                <a:gradFill flip="none" rotWithShape="1">
                  <a:gsLst>
                    <a:gs pos="24000">
                      <a:schemeClr val="accent6">
                        <a:lumMod val="75000"/>
                      </a:schemeClr>
                    </a:gs>
                    <a:gs pos="83000">
                      <a:schemeClr val="accent1">
                        <a:lumMod val="50000"/>
                      </a:schemeClr>
                    </a:gs>
                  </a:gsLst>
                  <a:lin ang="2700000" scaled="1"/>
                  <a:tileRect/>
                </a:gradFill>
                <a:latin typeface="Times New Roman" panose="02020603050405020304" pitchFamily="18" charset="0"/>
                <a:cs typeface="Times New Roman" panose="02020603050405020304" pitchFamily="18" charset="0"/>
              </a:rPr>
              <a:t>“</a:t>
            </a:r>
          </a:p>
        </p:txBody>
      </p:sp>
      <p:sp>
        <p:nvSpPr>
          <p:cNvPr id="3" name="Slide Number Placeholder 2">
            <a:extLst>
              <a:ext uri="{FF2B5EF4-FFF2-40B4-BE49-F238E27FC236}">
                <a16:creationId xmlns:a16="http://schemas.microsoft.com/office/drawing/2014/main" id="{3B5A52FF-C423-4C33-BA52-0EE5F11EA94C}"/>
              </a:ext>
            </a:extLst>
          </p:cNvPr>
          <p:cNvSpPr>
            <a:spLocks noGrp="1"/>
          </p:cNvSpPr>
          <p:nvPr>
            <p:ph type="sldNum" sz="quarter" idx="11"/>
          </p:nvPr>
        </p:nvSpPr>
        <p:spPr/>
        <p:txBody>
          <a:bodyPr/>
          <a:lstStyle/>
          <a:p>
            <a:fld id="{706D636C-90A3-4979-BA37-BAB384B22101}" type="slidenum">
              <a:rPr lang="en-US" smtClean="0"/>
              <a:pPr/>
              <a:t>‹#›</a:t>
            </a:fld>
            <a:endParaRPr lang="en-US"/>
          </a:p>
        </p:txBody>
      </p:sp>
      <p:sp>
        <p:nvSpPr>
          <p:cNvPr id="8" name="Rectangle 7">
            <a:extLst>
              <a:ext uri="{FF2B5EF4-FFF2-40B4-BE49-F238E27FC236}">
                <a16:creationId xmlns:a16="http://schemas.microsoft.com/office/drawing/2014/main" id="{43D77594-847C-4D9F-8E9C-BA000729C35F}"/>
              </a:ext>
            </a:extLst>
          </p:cNvPr>
          <p:cNvSpPr/>
          <p:nvPr userDrawn="1"/>
        </p:nvSpPr>
        <p:spPr>
          <a:xfrm rot="5400000">
            <a:off x="4311972" y="1309431"/>
            <a:ext cx="27432" cy="6720840"/>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87CABDA5-F9B6-4455-9A2D-00DF1ED3CCE2}"/>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11" name="Group 10">
            <a:extLst>
              <a:ext uri="{FF2B5EF4-FFF2-40B4-BE49-F238E27FC236}">
                <a16:creationId xmlns:a16="http://schemas.microsoft.com/office/drawing/2014/main" id="{1B2A681F-D03F-4ADF-A5EF-9F4466E1BAD6}"/>
              </a:ext>
            </a:extLst>
          </p:cNvPr>
          <p:cNvGrpSpPr/>
          <p:nvPr userDrawn="1"/>
        </p:nvGrpSpPr>
        <p:grpSpPr>
          <a:xfrm>
            <a:off x="3233847" y="6334892"/>
            <a:ext cx="2747570" cy="379698"/>
            <a:chOff x="3233847" y="6334892"/>
            <a:chExt cx="2747570" cy="379698"/>
          </a:xfrm>
        </p:grpSpPr>
        <p:grpSp>
          <p:nvGrpSpPr>
            <p:cNvPr id="12" name="Group 11">
              <a:extLst>
                <a:ext uri="{FF2B5EF4-FFF2-40B4-BE49-F238E27FC236}">
                  <a16:creationId xmlns:a16="http://schemas.microsoft.com/office/drawing/2014/main" id="{37B4A3E4-5F4F-45ED-B55D-65525AB43E46}"/>
                </a:ext>
              </a:extLst>
            </p:cNvPr>
            <p:cNvGrpSpPr/>
            <p:nvPr/>
          </p:nvGrpSpPr>
          <p:grpSpPr>
            <a:xfrm>
              <a:off x="4099087" y="6345258"/>
              <a:ext cx="1200746" cy="369332"/>
              <a:chOff x="4665581" y="6488668"/>
              <a:chExt cx="1059951" cy="369332"/>
            </a:xfrm>
          </p:grpSpPr>
          <p:sp>
            <p:nvSpPr>
              <p:cNvPr id="19" name="TextBox 18">
                <a:extLst>
                  <a:ext uri="{FF2B5EF4-FFF2-40B4-BE49-F238E27FC236}">
                    <a16:creationId xmlns:a16="http://schemas.microsoft.com/office/drawing/2014/main" id="{6618E4D7-0860-45F0-968C-F9679D9BD5A0}"/>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20" name="TextBox 19">
                <a:extLst>
                  <a:ext uri="{FF2B5EF4-FFF2-40B4-BE49-F238E27FC236}">
                    <a16:creationId xmlns:a16="http://schemas.microsoft.com/office/drawing/2014/main" id="{4900D5BE-8810-4275-98C9-9B5D792523B7}"/>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13" name="Group 12">
              <a:extLst>
                <a:ext uri="{FF2B5EF4-FFF2-40B4-BE49-F238E27FC236}">
                  <a16:creationId xmlns:a16="http://schemas.microsoft.com/office/drawing/2014/main" id="{18B86502-528A-4977-B12B-AF4395800CD7}"/>
                </a:ext>
              </a:extLst>
            </p:cNvPr>
            <p:cNvGrpSpPr/>
            <p:nvPr/>
          </p:nvGrpSpPr>
          <p:grpSpPr>
            <a:xfrm>
              <a:off x="3233847" y="6334892"/>
              <a:ext cx="1266258" cy="369332"/>
              <a:chOff x="3225796" y="6520666"/>
              <a:chExt cx="1051015" cy="505404"/>
            </a:xfrm>
          </p:grpSpPr>
          <p:sp>
            <p:nvSpPr>
              <p:cNvPr id="17" name="TextBox 16">
                <a:extLst>
                  <a:ext uri="{FF2B5EF4-FFF2-40B4-BE49-F238E27FC236}">
                    <a16:creationId xmlns:a16="http://schemas.microsoft.com/office/drawing/2014/main" id="{C8332491-87C3-4043-8291-776CFA33C902}"/>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18" name="TextBox 17">
                <a:extLst>
                  <a:ext uri="{FF2B5EF4-FFF2-40B4-BE49-F238E27FC236}">
                    <a16:creationId xmlns:a16="http://schemas.microsoft.com/office/drawing/2014/main" id="{A9C283D2-8EDF-4629-A17A-6A961F319649}"/>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14" name="Group 13">
              <a:extLst>
                <a:ext uri="{FF2B5EF4-FFF2-40B4-BE49-F238E27FC236}">
                  <a16:creationId xmlns:a16="http://schemas.microsoft.com/office/drawing/2014/main" id="{07D90A3D-442F-45D9-AA17-0B1F77EA9074}"/>
                </a:ext>
              </a:extLst>
            </p:cNvPr>
            <p:cNvGrpSpPr/>
            <p:nvPr/>
          </p:nvGrpSpPr>
          <p:grpSpPr>
            <a:xfrm>
              <a:off x="4780668" y="6343311"/>
              <a:ext cx="1200749" cy="369332"/>
              <a:chOff x="4665581" y="6488668"/>
              <a:chExt cx="1059954" cy="369332"/>
            </a:xfrm>
          </p:grpSpPr>
          <p:sp>
            <p:nvSpPr>
              <p:cNvPr id="15" name="TextBox 14">
                <a:extLst>
                  <a:ext uri="{FF2B5EF4-FFF2-40B4-BE49-F238E27FC236}">
                    <a16:creationId xmlns:a16="http://schemas.microsoft.com/office/drawing/2014/main" id="{562CA7BF-F514-4123-B311-61324B739715}"/>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16" name="TextBox 15">
                <a:extLst>
                  <a:ext uri="{FF2B5EF4-FFF2-40B4-BE49-F238E27FC236}">
                    <a16:creationId xmlns:a16="http://schemas.microsoft.com/office/drawing/2014/main" id="{4D9D5231-4B45-40CF-9317-A40F5F3642B5}"/>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3298579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842966"/>
            <a:ext cx="7863840" cy="2852737"/>
          </a:xfrm>
        </p:spPr>
        <p:txBody>
          <a:bodyPr anchor="b">
            <a:normAutofit/>
          </a:bodyPr>
          <a:lstStyle>
            <a:lvl1pPr algn="ctr" defTabSz="914400" rtl="0" eaLnBrk="1" latinLnBrk="0" hangingPunct="1">
              <a:lnSpc>
                <a:spcPct val="90000"/>
              </a:lnSpc>
              <a:spcBef>
                <a:spcPct val="0"/>
              </a:spcBef>
              <a:buNone/>
              <a:defRPr lang="en-US" sz="48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stStyle>
          <a:p>
            <a:r>
              <a:rPr lang="en-US" dirty="0"/>
              <a:t>Click </a:t>
            </a:r>
            <a:r>
              <a:rPr lang="en-US"/>
              <a:t>to add section heading</a:t>
            </a:r>
            <a:endParaRPr lang="en-US" dirty="0"/>
          </a:p>
        </p:txBody>
      </p:sp>
      <p:sp>
        <p:nvSpPr>
          <p:cNvPr id="3" name="Text Placeholder 2"/>
          <p:cNvSpPr>
            <a:spLocks noGrp="1"/>
          </p:cNvSpPr>
          <p:nvPr>
            <p:ph type="body" idx="1" hasCustomPrompt="1"/>
          </p:nvPr>
        </p:nvSpPr>
        <p:spPr>
          <a:xfrm>
            <a:off x="921021" y="4064000"/>
            <a:ext cx="7269574" cy="1866900"/>
          </a:xfrm>
        </p:spPr>
        <p:txBody>
          <a:bodyPr>
            <a:normAutofit/>
          </a:bodyPr>
          <a:lstStyle>
            <a:lvl1pPr marL="0" indent="0">
              <a:lnSpc>
                <a:spcPct val="100000"/>
              </a:lnSpc>
              <a:spcBef>
                <a:spcPts val="1200"/>
              </a:spcBef>
              <a:buNone/>
              <a:defRPr sz="2600" i="1">
                <a:solidFill>
                  <a:schemeClr val="accent3">
                    <a:lumMod val="90000"/>
                    <a:lumOff val="1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add section subheading</a:t>
            </a:r>
          </a:p>
        </p:txBody>
      </p:sp>
      <p:sp>
        <p:nvSpPr>
          <p:cNvPr id="8" name="Rectangle 7"/>
          <p:cNvSpPr/>
          <p:nvPr userDrawn="1"/>
        </p:nvSpPr>
        <p:spPr>
          <a:xfrm rot="5400000">
            <a:off x="4549140" y="-68775"/>
            <a:ext cx="45720" cy="7863840"/>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4" name="Slide Number Placeholder 3">
            <a:extLst>
              <a:ext uri="{FF2B5EF4-FFF2-40B4-BE49-F238E27FC236}">
                <a16:creationId xmlns:a16="http://schemas.microsoft.com/office/drawing/2014/main" id="{2C001FC9-B0F6-44E9-9D41-A14F6DF4100A}"/>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39996411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Legal Languag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61B4496C-42F2-4A52-9C95-651EE67206F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85725" y="693411"/>
            <a:ext cx="2343150" cy="761532"/>
          </a:xfrm>
          <a:prstGeom prst="rect">
            <a:avLst/>
          </a:prstGeom>
        </p:spPr>
      </p:pic>
      <p:sp>
        <p:nvSpPr>
          <p:cNvPr id="4" name="Text Placeholder 3"/>
          <p:cNvSpPr>
            <a:spLocks noGrp="1"/>
          </p:cNvSpPr>
          <p:nvPr>
            <p:ph type="body" sz="half" idx="2" hasCustomPrompt="1"/>
          </p:nvPr>
        </p:nvSpPr>
        <p:spPr>
          <a:xfrm>
            <a:off x="390525" y="1756800"/>
            <a:ext cx="8307704" cy="3251942"/>
          </a:xfrm>
        </p:spPr>
        <p:txBody>
          <a:bodyPr anchor="ctr" anchorCtr="0">
            <a:normAutofit/>
          </a:bodyPr>
          <a:lstStyle>
            <a:lvl1pPr marL="0" indent="0">
              <a:lnSpc>
                <a:spcPct val="95000"/>
              </a:lnSpc>
              <a:spcBef>
                <a:spcPts val="1000"/>
              </a:spcBef>
              <a:buNone/>
              <a:defRPr sz="2200" b="0">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This slide format is to draw attention to precise legal language.  Place legal language here.</a:t>
            </a:r>
            <a:endParaRPr lang="en-US" dirty="0"/>
          </a:p>
        </p:txBody>
      </p:sp>
      <p:sp>
        <p:nvSpPr>
          <p:cNvPr id="6" name="Text Placeholder 3"/>
          <p:cNvSpPr>
            <a:spLocks noGrp="1"/>
          </p:cNvSpPr>
          <p:nvPr>
            <p:ph type="body" sz="half" idx="10" hasCustomPrompt="1"/>
          </p:nvPr>
        </p:nvSpPr>
        <p:spPr>
          <a:xfrm>
            <a:off x="2543174" y="1064168"/>
            <a:ext cx="6155055" cy="354865"/>
          </a:xfrm>
        </p:spPr>
        <p:txBody>
          <a:bodyPr anchor="ctr" anchorCtr="0">
            <a:noAutofit/>
          </a:bodyPr>
          <a:lstStyle>
            <a:lvl1pPr marL="0" indent="0" algn="l">
              <a:buNone/>
              <a:defRPr sz="1800" i="1" baseline="0">
                <a:solidFill>
                  <a:schemeClr val="accent3">
                    <a:lumMod val="75000"/>
                    <a:lumOff val="2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Additional info if applicable</a:t>
            </a:r>
          </a:p>
        </p:txBody>
      </p:sp>
      <p:sp>
        <p:nvSpPr>
          <p:cNvPr id="3" name="Slide Number Placeholder 2">
            <a:extLst>
              <a:ext uri="{FF2B5EF4-FFF2-40B4-BE49-F238E27FC236}">
                <a16:creationId xmlns:a16="http://schemas.microsoft.com/office/drawing/2014/main" id="{3B5A52FF-C423-4C33-BA52-0EE5F11EA94C}"/>
              </a:ext>
            </a:extLst>
          </p:cNvPr>
          <p:cNvSpPr>
            <a:spLocks noGrp="1"/>
          </p:cNvSpPr>
          <p:nvPr>
            <p:ph type="sldNum" sz="quarter" idx="11"/>
          </p:nvPr>
        </p:nvSpPr>
        <p:spPr/>
        <p:txBody>
          <a:bodyPr/>
          <a:lstStyle/>
          <a:p>
            <a:fld id="{706D636C-90A3-4979-BA37-BAB384B22101}" type="slidenum">
              <a:rPr lang="en-US" smtClean="0"/>
              <a:pPr/>
              <a:t>‹#›</a:t>
            </a:fld>
            <a:endParaRPr lang="en-US"/>
          </a:p>
        </p:txBody>
      </p:sp>
      <p:sp>
        <p:nvSpPr>
          <p:cNvPr id="8" name="Rectangle 7">
            <a:extLst>
              <a:ext uri="{FF2B5EF4-FFF2-40B4-BE49-F238E27FC236}">
                <a16:creationId xmlns:a16="http://schemas.microsoft.com/office/drawing/2014/main" id="{4768B8A7-EB81-4FD2-82D4-E645AB5DA130}"/>
              </a:ext>
            </a:extLst>
          </p:cNvPr>
          <p:cNvSpPr/>
          <p:nvPr userDrawn="1"/>
        </p:nvSpPr>
        <p:spPr>
          <a:xfrm rot="5400000">
            <a:off x="4558282" y="-3103312"/>
            <a:ext cx="27432" cy="9144003"/>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0A81F1B3-A836-409F-B9E6-2E2CAEB1F57F}"/>
              </a:ext>
            </a:extLst>
          </p:cNvPr>
          <p:cNvSpPr>
            <a:spLocks noGrp="1"/>
          </p:cNvSpPr>
          <p:nvPr>
            <p:ph type="title" hasCustomPrompt="1"/>
          </p:nvPr>
        </p:nvSpPr>
        <p:spPr>
          <a:xfrm>
            <a:off x="2324100" y="119319"/>
            <a:ext cx="6374129" cy="862470"/>
          </a:xfrm>
        </p:spPr>
        <p:txBody>
          <a:bodyPr>
            <a:normAutofit/>
          </a:bodyPr>
          <a:lstStyle>
            <a:lvl1pPr>
              <a:defRPr sz="2600"/>
            </a:lvl1pPr>
          </a:lstStyle>
          <a:p>
            <a:r>
              <a:rPr lang="en-US"/>
              <a:t>Section name / Title / Reference Info</a:t>
            </a:r>
          </a:p>
        </p:txBody>
      </p:sp>
      <p:sp>
        <p:nvSpPr>
          <p:cNvPr id="13" name="Text Placeholder 3">
            <a:extLst>
              <a:ext uri="{FF2B5EF4-FFF2-40B4-BE49-F238E27FC236}">
                <a16:creationId xmlns:a16="http://schemas.microsoft.com/office/drawing/2014/main" id="{73153095-E629-4333-A9E6-44B7EAB756CC}"/>
              </a:ext>
            </a:extLst>
          </p:cNvPr>
          <p:cNvSpPr>
            <a:spLocks noGrp="1"/>
          </p:cNvSpPr>
          <p:nvPr>
            <p:ph type="body" sz="half" idx="12" hasCustomPrompt="1"/>
          </p:nvPr>
        </p:nvSpPr>
        <p:spPr>
          <a:xfrm>
            <a:off x="390526" y="5095875"/>
            <a:ext cx="7905749" cy="1197102"/>
          </a:xfrm>
        </p:spPr>
        <p:txBody>
          <a:bodyPr anchor="ctr" anchorCtr="0">
            <a:noAutofit/>
          </a:bodyPr>
          <a:lstStyle>
            <a:lvl1pPr marL="0" indent="0" algn="ctr">
              <a:buNone/>
              <a:defRPr lang="en-US" sz="2200" b="1" kern="1200" dirty="0">
                <a:gradFill flip="none" rotWithShape="1">
                  <a:gsLst>
                    <a:gs pos="58000">
                      <a:srgbClr val="AF3F49"/>
                    </a:gs>
                    <a:gs pos="100000">
                      <a:srgbClr val="AD3B46"/>
                    </a:gs>
                    <a:gs pos="19000">
                      <a:schemeClr val="accent2"/>
                    </a:gs>
                    <a:gs pos="59000">
                      <a:schemeClr val="accent2"/>
                    </a:gs>
                  </a:gsLst>
                  <a:lin ang="5400000" scaled="1"/>
                  <a:tileRect/>
                </a:gradFill>
                <a:effectLst>
                  <a:innerShdw blurRad="76200" dist="38100" dir="18900000">
                    <a:schemeClr val="accent5">
                      <a:lumMod val="75000"/>
                      <a:alpha val="70000"/>
                    </a:schemeClr>
                  </a:innerShdw>
                </a:effectLst>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If needed, include a callout note about the legal language here.</a:t>
            </a:r>
            <a:endParaRPr lang="en-US" dirty="0"/>
          </a:p>
        </p:txBody>
      </p:sp>
      <p:sp>
        <p:nvSpPr>
          <p:cNvPr id="9" name="TextBox 8">
            <a:extLst>
              <a:ext uri="{FF2B5EF4-FFF2-40B4-BE49-F238E27FC236}">
                <a16:creationId xmlns:a16="http://schemas.microsoft.com/office/drawing/2014/main" id="{FF56309E-3B49-451A-BAD1-BBECA50B2184}"/>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10" name="Group 9">
            <a:extLst>
              <a:ext uri="{FF2B5EF4-FFF2-40B4-BE49-F238E27FC236}">
                <a16:creationId xmlns:a16="http://schemas.microsoft.com/office/drawing/2014/main" id="{A16BF7FA-92FD-4681-9283-048034A03766}"/>
              </a:ext>
            </a:extLst>
          </p:cNvPr>
          <p:cNvGrpSpPr/>
          <p:nvPr userDrawn="1"/>
        </p:nvGrpSpPr>
        <p:grpSpPr>
          <a:xfrm>
            <a:off x="3233847" y="6334892"/>
            <a:ext cx="2747570" cy="379698"/>
            <a:chOff x="3233847" y="6334892"/>
            <a:chExt cx="2747570" cy="379698"/>
          </a:xfrm>
        </p:grpSpPr>
        <p:grpSp>
          <p:nvGrpSpPr>
            <p:cNvPr id="11" name="Group 10">
              <a:extLst>
                <a:ext uri="{FF2B5EF4-FFF2-40B4-BE49-F238E27FC236}">
                  <a16:creationId xmlns:a16="http://schemas.microsoft.com/office/drawing/2014/main" id="{1A00F358-8284-459B-B2F1-0F67AF9299AD}"/>
                </a:ext>
              </a:extLst>
            </p:cNvPr>
            <p:cNvGrpSpPr/>
            <p:nvPr/>
          </p:nvGrpSpPr>
          <p:grpSpPr>
            <a:xfrm>
              <a:off x="4099087" y="6345258"/>
              <a:ext cx="1200746" cy="369332"/>
              <a:chOff x="4665581" y="6488668"/>
              <a:chExt cx="1059951" cy="369332"/>
            </a:xfrm>
          </p:grpSpPr>
          <p:sp>
            <p:nvSpPr>
              <p:cNvPr id="20" name="TextBox 19">
                <a:extLst>
                  <a:ext uri="{FF2B5EF4-FFF2-40B4-BE49-F238E27FC236}">
                    <a16:creationId xmlns:a16="http://schemas.microsoft.com/office/drawing/2014/main" id="{77E55913-B757-4312-8EC6-8FF4818FF6E2}"/>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21" name="TextBox 20">
                <a:extLst>
                  <a:ext uri="{FF2B5EF4-FFF2-40B4-BE49-F238E27FC236}">
                    <a16:creationId xmlns:a16="http://schemas.microsoft.com/office/drawing/2014/main" id="{F8601598-FC1E-4BCC-B665-56482066DD04}"/>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14" name="Group 13">
              <a:extLst>
                <a:ext uri="{FF2B5EF4-FFF2-40B4-BE49-F238E27FC236}">
                  <a16:creationId xmlns:a16="http://schemas.microsoft.com/office/drawing/2014/main" id="{0FBC2BD0-0E99-4AFC-A757-62DF6756C6A9}"/>
                </a:ext>
              </a:extLst>
            </p:cNvPr>
            <p:cNvGrpSpPr/>
            <p:nvPr/>
          </p:nvGrpSpPr>
          <p:grpSpPr>
            <a:xfrm>
              <a:off x="3233847" y="6334892"/>
              <a:ext cx="1266258" cy="369332"/>
              <a:chOff x="3225796" y="6520666"/>
              <a:chExt cx="1051015" cy="505404"/>
            </a:xfrm>
          </p:grpSpPr>
          <p:sp>
            <p:nvSpPr>
              <p:cNvPr id="18" name="TextBox 17">
                <a:extLst>
                  <a:ext uri="{FF2B5EF4-FFF2-40B4-BE49-F238E27FC236}">
                    <a16:creationId xmlns:a16="http://schemas.microsoft.com/office/drawing/2014/main" id="{352B7FA3-5EE8-421D-BB5D-E8B8CB47E446}"/>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19" name="TextBox 18">
                <a:extLst>
                  <a:ext uri="{FF2B5EF4-FFF2-40B4-BE49-F238E27FC236}">
                    <a16:creationId xmlns:a16="http://schemas.microsoft.com/office/drawing/2014/main" id="{19361C2C-5EA5-4F61-88E1-51F0591C4D4B}"/>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15" name="Group 14">
              <a:extLst>
                <a:ext uri="{FF2B5EF4-FFF2-40B4-BE49-F238E27FC236}">
                  <a16:creationId xmlns:a16="http://schemas.microsoft.com/office/drawing/2014/main" id="{6BBC5531-6701-431C-A6F7-42045A6C11F3}"/>
                </a:ext>
              </a:extLst>
            </p:cNvPr>
            <p:cNvGrpSpPr/>
            <p:nvPr/>
          </p:nvGrpSpPr>
          <p:grpSpPr>
            <a:xfrm>
              <a:off x="4780668" y="6343311"/>
              <a:ext cx="1200749" cy="369332"/>
              <a:chOff x="4665581" y="6488668"/>
              <a:chExt cx="1059954" cy="369332"/>
            </a:xfrm>
          </p:grpSpPr>
          <p:sp>
            <p:nvSpPr>
              <p:cNvPr id="16" name="TextBox 15">
                <a:extLst>
                  <a:ext uri="{FF2B5EF4-FFF2-40B4-BE49-F238E27FC236}">
                    <a16:creationId xmlns:a16="http://schemas.microsoft.com/office/drawing/2014/main" id="{AFFAF2E2-842D-49E4-80D2-2BB39BD142D0}"/>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17" name="TextBox 16">
                <a:extLst>
                  <a:ext uri="{FF2B5EF4-FFF2-40B4-BE49-F238E27FC236}">
                    <a16:creationId xmlns:a16="http://schemas.microsoft.com/office/drawing/2014/main" id="{552065F6-7979-43E8-A182-F42E771B9516}"/>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253802180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esources">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411892" y="1120346"/>
            <a:ext cx="4032473" cy="5056617"/>
          </a:xfrm>
        </p:spPr>
        <p:txBody>
          <a:bodyPr>
            <a:noAutofit/>
          </a:bodyPr>
          <a:lstStyle>
            <a:lvl1pPr>
              <a:spcBef>
                <a:spcPts val="3000"/>
              </a:spcBef>
              <a:defRPr sz="2000"/>
            </a:lvl1pPr>
            <a:lvl2pPr marL="292608" indent="0">
              <a:spcBef>
                <a:spcPts val="600"/>
              </a:spcBef>
              <a:spcAft>
                <a:spcPts val="200"/>
              </a:spcAft>
              <a:buNone/>
              <a:defRPr sz="1400" i="1">
                <a:solidFill>
                  <a:schemeClr val="accent3">
                    <a:lumMod val="75000"/>
                    <a:lumOff val="25000"/>
                  </a:schemeClr>
                </a:solidFill>
              </a:defRPr>
            </a:lvl2pPr>
            <a:lvl3pPr marL="576072" indent="-274320">
              <a:spcBef>
                <a:spcPts val="400"/>
              </a:spcBef>
              <a:buClr>
                <a:schemeClr val="accent3">
                  <a:lumMod val="75000"/>
                  <a:lumOff val="25000"/>
                </a:schemeClr>
              </a:buClr>
              <a:buFont typeface="Wingdings" panose="05000000000000000000" pitchFamily="2" charset="2"/>
              <a:buChar char=""/>
              <a:defRPr sz="1300" u="sng">
                <a:solidFill>
                  <a:schemeClr val="accent6"/>
                </a:solidFill>
              </a:defRPr>
            </a:lvl3pPr>
          </a:lstStyle>
          <a:p>
            <a:pPr lvl="0"/>
            <a:r>
              <a:rPr lang="en-US" dirty="0"/>
              <a:t>Name of Resource</a:t>
            </a:r>
          </a:p>
          <a:p>
            <a:pPr lvl="1"/>
            <a:r>
              <a:rPr lang="en-US" dirty="0"/>
              <a:t>Details about resource listed here.</a:t>
            </a:r>
          </a:p>
          <a:p>
            <a:pPr lvl="2"/>
            <a:r>
              <a:rPr lang="en-US" dirty="0"/>
              <a:t>web address</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4695824" y="1120346"/>
            <a:ext cx="4032504" cy="5056617"/>
          </a:xfrm>
        </p:spPr>
        <p:txBody>
          <a:bodyPr>
            <a:noAutofit/>
          </a:bodyPr>
          <a:lstStyle>
            <a:lvl1pPr>
              <a:spcBef>
                <a:spcPts val="3000"/>
              </a:spcBef>
              <a:defRPr sz="2000"/>
            </a:lvl1pPr>
            <a:lvl2pPr marL="274320" indent="0" algn="l" defTabSz="914400" rtl="0" eaLnBrk="1" latinLnBrk="0" hangingPunct="1">
              <a:lnSpc>
                <a:spcPct val="90000"/>
              </a:lnSpc>
              <a:spcBef>
                <a:spcPts val="800"/>
              </a:spcBef>
              <a:spcAft>
                <a:spcPts val="200"/>
              </a:spcAft>
              <a:buClr>
                <a:schemeClr val="bg1">
                  <a:lumMod val="65000"/>
                </a:schemeClr>
              </a:buClr>
              <a:buFont typeface="Arial" panose="020B0604020202020204" pitchFamily="34" charset="0"/>
              <a:buNone/>
              <a:defRPr lang="en-US" sz="1400" i="1" kern="1200" dirty="0">
                <a:solidFill>
                  <a:schemeClr val="accent3">
                    <a:lumMod val="75000"/>
                    <a:lumOff val="25000"/>
                  </a:schemeClr>
                </a:solidFill>
                <a:latin typeface="+mn-lt"/>
                <a:ea typeface="+mn-ea"/>
                <a:cs typeface="+mn-cs"/>
              </a:defRPr>
            </a:lvl2pPr>
            <a:lvl3pPr marL="587502" indent="-285750">
              <a:spcBef>
                <a:spcPts val="400"/>
              </a:spcBef>
              <a:buClr>
                <a:schemeClr val="accent3">
                  <a:lumMod val="75000"/>
                  <a:lumOff val="25000"/>
                </a:schemeClr>
              </a:buClr>
              <a:buFont typeface="Wingdings" panose="05000000000000000000" pitchFamily="2" charset="2"/>
              <a:buChar char=""/>
              <a:defRPr lang="en-US" sz="1300" u="sng" kern="1200" baseline="0" dirty="0">
                <a:solidFill>
                  <a:schemeClr val="accent6"/>
                </a:solidFill>
                <a:latin typeface="+mn-lt"/>
                <a:ea typeface="+mn-ea"/>
                <a:cs typeface="+mn-cs"/>
              </a:defRPr>
            </a:lvl3pPr>
          </a:lstStyle>
          <a:p>
            <a:pPr lvl="0"/>
            <a:r>
              <a:rPr lang="en-US" dirty="0"/>
              <a:t>Name of Resource</a:t>
            </a:r>
          </a:p>
          <a:p>
            <a:pPr marL="560070" lvl="1" indent="-285750" algn="l" defTabSz="914400" rtl="0" eaLnBrk="1" latinLnBrk="0" hangingPunct="1">
              <a:lnSpc>
                <a:spcPct val="90000"/>
              </a:lnSpc>
              <a:spcBef>
                <a:spcPts val="800"/>
              </a:spcBef>
              <a:buClr>
                <a:schemeClr val="bg1">
                  <a:lumMod val="65000"/>
                </a:schemeClr>
              </a:buClr>
            </a:pPr>
            <a:r>
              <a:rPr lang="en-US" dirty="0"/>
              <a:t>Details about resource listed here.</a:t>
            </a:r>
          </a:p>
          <a:p>
            <a:pPr marL="587502" lvl="2" indent="-285750" algn="l" defTabSz="914400" rtl="0" eaLnBrk="1" latinLnBrk="0" hangingPunct="1">
              <a:lnSpc>
                <a:spcPct val="90000"/>
              </a:lnSpc>
              <a:spcBef>
                <a:spcPts val="800"/>
              </a:spcBef>
              <a:buClr>
                <a:schemeClr val="bg1">
                  <a:lumMod val="65000"/>
                </a:schemeClr>
              </a:buClr>
            </a:pPr>
            <a:r>
              <a:rPr lang="en-US" dirty="0"/>
              <a:t>Web address</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F7FD6786-8F98-43F6-B24B-3F32CA90C529}"/>
              </a:ext>
            </a:extLst>
          </p:cNvPr>
          <p:cNvSpPr/>
          <p:nvPr userDrawn="1"/>
        </p:nvSpPr>
        <p:spPr>
          <a:xfrm>
            <a:off x="4540808" y="1003986"/>
            <a:ext cx="45720" cy="5852160"/>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D3A54BF1-953C-4479-BA14-05D786F8768E}"/>
              </a:ext>
            </a:extLst>
          </p:cNvPr>
          <p:cNvSpPr/>
          <p:nvPr userDrawn="1"/>
        </p:nvSpPr>
        <p:spPr>
          <a:xfrm rot="5400000">
            <a:off x="4558284" y="-3576807"/>
            <a:ext cx="27432" cy="9144003"/>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689D9F95-E05B-461F-9AB6-FCC469E64AE0}"/>
              </a:ext>
            </a:extLst>
          </p:cNvPr>
          <p:cNvSpPr txBox="1"/>
          <p:nvPr userDrawn="1"/>
        </p:nvSpPr>
        <p:spPr>
          <a:xfrm>
            <a:off x="1309816" y="365126"/>
            <a:ext cx="6880779" cy="616352"/>
          </a:xfrm>
          <a:prstGeom prst="rect">
            <a:avLst/>
          </a:prstGeom>
        </p:spPr>
        <p:txBody>
          <a:bodyPr vert="horz" lIns="91440" tIns="45720" rIns="91440" bIns="45720" rtlCol="0" anchor="b">
            <a:normAutofit/>
          </a:bodyPr>
          <a:lstStyle>
            <a:lvl1pPr defTabSz="914400">
              <a:lnSpc>
                <a:spcPct val="90000"/>
              </a:lnSpc>
              <a:spcBef>
                <a:spcPct val="0"/>
              </a:spcBef>
              <a:buNone/>
              <a:defRPr lang="en-US" sz="3400" b="1"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a:lstStyle>
          <a:p>
            <a:pPr lvl="0" algn="ctr"/>
            <a:r>
              <a:rPr lang="en-US" dirty="0"/>
              <a:t>Resources:</a:t>
            </a:r>
          </a:p>
        </p:txBody>
      </p:sp>
      <p:sp>
        <p:nvSpPr>
          <p:cNvPr id="11" name="TextBox 10">
            <a:extLst>
              <a:ext uri="{FF2B5EF4-FFF2-40B4-BE49-F238E27FC236}">
                <a16:creationId xmlns:a16="http://schemas.microsoft.com/office/drawing/2014/main" id="{3C7C2AD0-E385-4C6D-9FC1-7C6479504B69}"/>
              </a:ext>
            </a:extLst>
          </p:cNvPr>
          <p:cNvSpPr txBox="1"/>
          <p:nvPr userDrawn="1"/>
        </p:nvSpPr>
        <p:spPr>
          <a:xfrm>
            <a:off x="2509079" y="205945"/>
            <a:ext cx="1318054" cy="947351"/>
          </a:xfrm>
          <a:prstGeom prst="rect">
            <a:avLst/>
          </a:prstGeom>
          <a:noFill/>
        </p:spPr>
        <p:txBody>
          <a:bodyPr wrap="none" rtlCol="0">
            <a:noAutofit/>
          </a:bodyPr>
          <a:lstStyle/>
          <a:p>
            <a:pPr algn="l">
              <a:lnSpc>
                <a:spcPct val="85000"/>
              </a:lnSpc>
            </a:pPr>
            <a:r>
              <a:rPr lang="en-US" sz="6600" dirty="0">
                <a:solidFill>
                  <a:schemeClr val="bg1">
                    <a:lumMod val="75000"/>
                  </a:schemeClr>
                </a:solidFill>
                <a:sym typeface="Webdings" panose="05030102010509060703" pitchFamily="18" charset="2"/>
              </a:rPr>
              <a:t></a:t>
            </a:r>
            <a:endParaRPr lang="en-US" sz="6600" dirty="0">
              <a:solidFill>
                <a:schemeClr val="bg1">
                  <a:lumMod val="75000"/>
                </a:schemeClr>
              </a:solidFill>
            </a:endParaRPr>
          </a:p>
        </p:txBody>
      </p:sp>
      <p:sp>
        <p:nvSpPr>
          <p:cNvPr id="2" name="Slide Number Placeholder 1">
            <a:extLst>
              <a:ext uri="{FF2B5EF4-FFF2-40B4-BE49-F238E27FC236}">
                <a16:creationId xmlns:a16="http://schemas.microsoft.com/office/drawing/2014/main" id="{5A246DD3-D6C3-4914-8E87-5DA06C7256DC}"/>
              </a:ext>
            </a:extLst>
          </p:cNvPr>
          <p:cNvSpPr>
            <a:spLocks noGrp="1"/>
          </p:cNvSpPr>
          <p:nvPr>
            <p:ph type="sldNum" sz="quarter" idx="10"/>
          </p:nvPr>
        </p:nvSpPr>
        <p:spPr/>
        <p:txBody>
          <a:bodyPr/>
          <a:lstStyle/>
          <a:p>
            <a:fld id="{706D636C-90A3-4979-BA37-BAB384B22101}" type="slidenum">
              <a:rPr lang="en-US" smtClean="0"/>
              <a:pPr/>
              <a:t>‹#›</a:t>
            </a:fld>
            <a:endParaRPr lang="en-US"/>
          </a:p>
        </p:txBody>
      </p:sp>
      <p:sp>
        <p:nvSpPr>
          <p:cNvPr id="9" name="TextBox 8">
            <a:extLst>
              <a:ext uri="{FF2B5EF4-FFF2-40B4-BE49-F238E27FC236}">
                <a16:creationId xmlns:a16="http://schemas.microsoft.com/office/drawing/2014/main" id="{9C9B120B-E365-44EE-B4FA-F8297F5F38C9}"/>
              </a:ext>
            </a:extLst>
          </p:cNvPr>
          <p:cNvSpPr txBox="1"/>
          <p:nvPr userDrawn="1"/>
        </p:nvSpPr>
        <p:spPr>
          <a:xfrm>
            <a:off x="3555463" y="6649901"/>
            <a:ext cx="2882537"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242021"/>
                </a:solidFill>
                <a:effectLst/>
                <a:uLnTx/>
                <a:uFillTx/>
                <a:latin typeface="Arial" panose="020B0604020202020204"/>
                <a:ea typeface="+mn-ea"/>
                <a:cs typeface="+mn-cs"/>
              </a:rPr>
              <a:t>*timestamps are not hyperlinked</a:t>
            </a:r>
          </a:p>
        </p:txBody>
      </p:sp>
      <p:grpSp>
        <p:nvGrpSpPr>
          <p:cNvPr id="12" name="Group 11">
            <a:extLst>
              <a:ext uri="{FF2B5EF4-FFF2-40B4-BE49-F238E27FC236}">
                <a16:creationId xmlns:a16="http://schemas.microsoft.com/office/drawing/2014/main" id="{B9A03947-D176-4B7D-94A3-46FA927C9AF4}"/>
              </a:ext>
            </a:extLst>
          </p:cNvPr>
          <p:cNvGrpSpPr/>
          <p:nvPr userDrawn="1"/>
        </p:nvGrpSpPr>
        <p:grpSpPr>
          <a:xfrm>
            <a:off x="3233847" y="6334892"/>
            <a:ext cx="2747570" cy="379698"/>
            <a:chOff x="3233847" y="6334892"/>
            <a:chExt cx="2747570" cy="379698"/>
          </a:xfrm>
        </p:grpSpPr>
        <p:grpSp>
          <p:nvGrpSpPr>
            <p:cNvPr id="13" name="Group 12">
              <a:extLst>
                <a:ext uri="{FF2B5EF4-FFF2-40B4-BE49-F238E27FC236}">
                  <a16:creationId xmlns:a16="http://schemas.microsoft.com/office/drawing/2014/main" id="{749AFB76-FB70-4C27-A7F3-39767CC0624C}"/>
                </a:ext>
              </a:extLst>
            </p:cNvPr>
            <p:cNvGrpSpPr/>
            <p:nvPr/>
          </p:nvGrpSpPr>
          <p:grpSpPr>
            <a:xfrm>
              <a:off x="4099087" y="6345258"/>
              <a:ext cx="1200746" cy="369332"/>
              <a:chOff x="4665581" y="6488668"/>
              <a:chExt cx="1059951" cy="369332"/>
            </a:xfrm>
          </p:grpSpPr>
          <p:sp>
            <p:nvSpPr>
              <p:cNvPr id="20" name="TextBox 19">
                <a:extLst>
                  <a:ext uri="{FF2B5EF4-FFF2-40B4-BE49-F238E27FC236}">
                    <a16:creationId xmlns:a16="http://schemas.microsoft.com/office/drawing/2014/main" id="{CE7FEADC-1FA1-4DEF-B0C0-6B80D864115A}"/>
                  </a:ext>
                </a:extLst>
              </p:cNvPr>
              <p:cNvSpPr txBox="1"/>
              <p:nvPr/>
            </p:nvSpPr>
            <p:spPr>
              <a:xfrm>
                <a:off x="4852770" y="6532888"/>
                <a:ext cx="872762" cy="276999"/>
              </a:xfrm>
              <a:prstGeom prst="rect">
                <a:avLst/>
              </a:prstGeom>
              <a:noFill/>
            </p:spPr>
            <p:txBody>
              <a:bodyPr wrap="square" rtlCol="0">
                <a:spAutoFit/>
              </a:bodyPr>
              <a:lstStyle/>
              <a:p>
                <a:pPr>
                  <a:buSzPct val="150000"/>
                </a:pPr>
                <a:r>
                  <a:rPr lang="en-US" sz="1200" i="1" dirty="0">
                    <a:solidFill>
                      <a:srgbClr val="C00000"/>
                    </a:solidFill>
                  </a:rPr>
                  <a:t>State</a:t>
                </a:r>
              </a:p>
            </p:txBody>
          </p:sp>
          <p:sp>
            <p:nvSpPr>
              <p:cNvPr id="21" name="TextBox 20">
                <a:extLst>
                  <a:ext uri="{FF2B5EF4-FFF2-40B4-BE49-F238E27FC236}">
                    <a16:creationId xmlns:a16="http://schemas.microsoft.com/office/drawing/2014/main" id="{C137AD70-8D37-4F9C-ADE1-F346C44F7F22}"/>
                  </a:ext>
                </a:extLst>
              </p:cNvPr>
              <p:cNvSpPr txBox="1"/>
              <p:nvPr/>
            </p:nvSpPr>
            <p:spPr>
              <a:xfrm>
                <a:off x="4665581" y="6488668"/>
                <a:ext cx="156861" cy="369332"/>
              </a:xfrm>
              <a:prstGeom prst="rect">
                <a:avLst/>
              </a:prstGeom>
              <a:noFill/>
            </p:spPr>
            <p:txBody>
              <a:bodyPr wrap="square" rtlCol="0">
                <a:spAutoFit/>
              </a:bodyPr>
              <a:lstStyle/>
              <a:p>
                <a:pPr marL="342900" indent="-342900">
                  <a:buClr>
                    <a:srgbClr val="C00000"/>
                  </a:buClr>
                  <a:buSzPct val="100000"/>
                  <a:buFont typeface="Wingdings" panose="05000000000000000000" pitchFamily="2" charset="2"/>
                  <a:buChar char="§"/>
                </a:pPr>
                <a:r>
                  <a:rPr lang="en-US" i="1" dirty="0"/>
                  <a:t>  </a:t>
                </a:r>
              </a:p>
            </p:txBody>
          </p:sp>
        </p:grpSp>
        <p:grpSp>
          <p:nvGrpSpPr>
            <p:cNvPr id="14" name="Group 13">
              <a:extLst>
                <a:ext uri="{FF2B5EF4-FFF2-40B4-BE49-F238E27FC236}">
                  <a16:creationId xmlns:a16="http://schemas.microsoft.com/office/drawing/2014/main" id="{3922F43C-BF34-4A46-98B1-73838BA3C799}"/>
                </a:ext>
              </a:extLst>
            </p:cNvPr>
            <p:cNvGrpSpPr/>
            <p:nvPr/>
          </p:nvGrpSpPr>
          <p:grpSpPr>
            <a:xfrm>
              <a:off x="3233847" y="6334892"/>
              <a:ext cx="1266258" cy="369332"/>
              <a:chOff x="3225796" y="6520666"/>
              <a:chExt cx="1051015" cy="505404"/>
            </a:xfrm>
          </p:grpSpPr>
          <p:sp>
            <p:nvSpPr>
              <p:cNvPr id="18" name="TextBox 17">
                <a:extLst>
                  <a:ext uri="{FF2B5EF4-FFF2-40B4-BE49-F238E27FC236}">
                    <a16:creationId xmlns:a16="http://schemas.microsoft.com/office/drawing/2014/main" id="{E72D49AB-BE42-4232-9E78-16E79F7AED0D}"/>
                  </a:ext>
                </a:extLst>
              </p:cNvPr>
              <p:cNvSpPr txBox="1"/>
              <p:nvPr/>
            </p:nvSpPr>
            <p:spPr>
              <a:xfrm>
                <a:off x="3404049" y="6603992"/>
                <a:ext cx="872762" cy="379053"/>
              </a:xfrm>
              <a:prstGeom prst="rect">
                <a:avLst/>
              </a:prstGeom>
              <a:noFill/>
            </p:spPr>
            <p:txBody>
              <a:bodyPr wrap="square" rtlCol="0">
                <a:spAutoFit/>
              </a:bodyPr>
              <a:lstStyle/>
              <a:p>
                <a:pPr>
                  <a:buSzPct val="150000"/>
                </a:pPr>
                <a:r>
                  <a:rPr lang="en-US" sz="1200" b="1" dirty="0">
                    <a:solidFill>
                      <a:schemeClr val="accent1"/>
                    </a:solidFill>
                  </a:rPr>
                  <a:t>Federal</a:t>
                </a:r>
              </a:p>
            </p:txBody>
          </p:sp>
          <p:sp>
            <p:nvSpPr>
              <p:cNvPr id="19" name="TextBox 18">
                <a:extLst>
                  <a:ext uri="{FF2B5EF4-FFF2-40B4-BE49-F238E27FC236}">
                    <a16:creationId xmlns:a16="http://schemas.microsoft.com/office/drawing/2014/main" id="{BEA18F01-0734-4F80-897E-A428084BD17E}"/>
                  </a:ext>
                </a:extLst>
              </p:cNvPr>
              <p:cNvSpPr txBox="1"/>
              <p:nvPr/>
            </p:nvSpPr>
            <p:spPr>
              <a:xfrm>
                <a:off x="3225796" y="6520666"/>
                <a:ext cx="156861" cy="505404"/>
              </a:xfrm>
              <a:prstGeom prst="rect">
                <a:avLst/>
              </a:prstGeom>
              <a:noFill/>
            </p:spPr>
            <p:txBody>
              <a:bodyPr wrap="square" rtlCol="0">
                <a:spAutoFit/>
              </a:bodyPr>
              <a:lstStyle/>
              <a:p>
                <a:pPr marL="285750" indent="-285750">
                  <a:buClr>
                    <a:schemeClr val="accent1"/>
                  </a:buClr>
                  <a:buSzPct val="100000"/>
                  <a:buFont typeface="Wingdings" panose="05000000000000000000" pitchFamily="2" charset="2"/>
                  <a:buChar char="§"/>
                </a:pPr>
                <a:r>
                  <a:rPr lang="en-US" i="1" dirty="0"/>
                  <a:t>  </a:t>
                </a:r>
              </a:p>
            </p:txBody>
          </p:sp>
        </p:grpSp>
        <p:grpSp>
          <p:nvGrpSpPr>
            <p:cNvPr id="15" name="Group 14">
              <a:extLst>
                <a:ext uri="{FF2B5EF4-FFF2-40B4-BE49-F238E27FC236}">
                  <a16:creationId xmlns:a16="http://schemas.microsoft.com/office/drawing/2014/main" id="{0C67DBEC-E41B-4A47-B99D-4C4ABA63FCE6}"/>
                </a:ext>
              </a:extLst>
            </p:cNvPr>
            <p:cNvGrpSpPr/>
            <p:nvPr/>
          </p:nvGrpSpPr>
          <p:grpSpPr>
            <a:xfrm>
              <a:off x="4780668" y="6343311"/>
              <a:ext cx="1200749" cy="369332"/>
              <a:chOff x="4665581" y="6488668"/>
              <a:chExt cx="1059954" cy="369332"/>
            </a:xfrm>
          </p:grpSpPr>
          <p:sp>
            <p:nvSpPr>
              <p:cNvPr id="16" name="TextBox 15">
                <a:extLst>
                  <a:ext uri="{FF2B5EF4-FFF2-40B4-BE49-F238E27FC236}">
                    <a16:creationId xmlns:a16="http://schemas.microsoft.com/office/drawing/2014/main" id="{C5099DC7-CC75-4500-8E22-9C82FC83F839}"/>
                  </a:ext>
                </a:extLst>
              </p:cNvPr>
              <p:cNvSpPr txBox="1"/>
              <p:nvPr/>
            </p:nvSpPr>
            <p:spPr>
              <a:xfrm>
                <a:off x="4852773" y="6532888"/>
                <a:ext cx="872762" cy="276999"/>
              </a:xfrm>
              <a:prstGeom prst="rect">
                <a:avLst/>
              </a:prstGeom>
              <a:noFill/>
            </p:spPr>
            <p:txBody>
              <a:bodyPr wrap="square" rtlCol="0">
                <a:spAutoFit/>
              </a:bodyPr>
              <a:lstStyle/>
              <a:p>
                <a:pPr>
                  <a:buSzPct val="150000"/>
                </a:pPr>
                <a:r>
                  <a:rPr lang="en-US" sz="1200" b="1" i="1" dirty="0">
                    <a:solidFill>
                      <a:srgbClr val="7030A0"/>
                    </a:solidFill>
                  </a:rPr>
                  <a:t>Other</a:t>
                </a:r>
              </a:p>
            </p:txBody>
          </p:sp>
          <p:sp>
            <p:nvSpPr>
              <p:cNvPr id="17" name="TextBox 16">
                <a:extLst>
                  <a:ext uri="{FF2B5EF4-FFF2-40B4-BE49-F238E27FC236}">
                    <a16:creationId xmlns:a16="http://schemas.microsoft.com/office/drawing/2014/main" id="{DB576A94-0E5F-45E1-B45C-FAEEDC4EC557}"/>
                  </a:ext>
                </a:extLst>
              </p:cNvPr>
              <p:cNvSpPr txBox="1"/>
              <p:nvPr/>
            </p:nvSpPr>
            <p:spPr>
              <a:xfrm>
                <a:off x="4665581" y="6488668"/>
                <a:ext cx="156861" cy="369332"/>
              </a:xfrm>
              <a:prstGeom prst="rect">
                <a:avLst/>
              </a:prstGeom>
              <a:noFill/>
            </p:spPr>
            <p:txBody>
              <a:bodyPr wrap="square" rtlCol="0">
                <a:spAutoFit/>
              </a:bodyPr>
              <a:lstStyle/>
              <a:p>
                <a:pPr marL="285750" indent="-285750">
                  <a:buClr>
                    <a:srgbClr val="7030A0"/>
                  </a:buClr>
                  <a:buSzPct val="100000"/>
                  <a:buFont typeface="Wingdings" panose="05000000000000000000" pitchFamily="2" charset="2"/>
                  <a:buChar char="§"/>
                </a:pPr>
                <a:r>
                  <a:rPr lang="en-US" i="1" dirty="0">
                    <a:solidFill>
                      <a:srgbClr val="00B050"/>
                    </a:solidFill>
                  </a:rPr>
                  <a:t>  </a:t>
                </a:r>
              </a:p>
            </p:txBody>
          </p:sp>
        </p:grpSp>
      </p:grpSp>
    </p:spTree>
    <p:extLst>
      <p:ext uri="{BB962C8B-B14F-4D97-AF65-F5344CB8AC3E}">
        <p14:creationId xmlns:p14="http://schemas.microsoft.com/office/powerpoint/2010/main" val="3452497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5325" y="1825625"/>
            <a:ext cx="3749040" cy="4351338"/>
          </a:xfrm>
        </p:spPr>
        <p:txBody>
          <a:bodyPr/>
          <a:lstStyle>
            <a:lvl1pPr>
              <a:defRPr sz="2400"/>
            </a:lvl1pPr>
            <a:lvl2pPr>
              <a:defRPr sz="2100"/>
            </a:lvl2pPr>
            <a:lvl3pPr>
              <a:defRPr sz="19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95825" y="1825625"/>
            <a:ext cx="3749040" cy="4351338"/>
          </a:xfrm>
        </p:spPr>
        <p:txBody>
          <a:bodyPr/>
          <a:lstStyle>
            <a:lvl1pPr>
              <a:defRPr sz="2400"/>
            </a:lvl1pPr>
            <a:lvl2pPr>
              <a:defRPr sz="2100"/>
            </a:lvl2pPr>
            <a:lvl3pPr>
              <a:defRPr sz="19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5">
            <a:extLst>
              <a:ext uri="{FF2B5EF4-FFF2-40B4-BE49-F238E27FC236}">
                <a16:creationId xmlns:a16="http://schemas.microsoft.com/office/drawing/2014/main" id="{F7FD6786-8F98-43F6-B24B-3F32CA90C529}"/>
              </a:ext>
            </a:extLst>
          </p:cNvPr>
          <p:cNvSpPr/>
          <p:nvPr userDrawn="1"/>
        </p:nvSpPr>
        <p:spPr>
          <a:xfrm>
            <a:off x="4540806" y="1658456"/>
            <a:ext cx="45720" cy="5212080"/>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7" name="Rectangle 6">
            <a:extLst>
              <a:ext uri="{FF2B5EF4-FFF2-40B4-BE49-F238E27FC236}">
                <a16:creationId xmlns:a16="http://schemas.microsoft.com/office/drawing/2014/main" id="{D3A54BF1-953C-4479-BA14-05D786F8768E}"/>
              </a:ext>
            </a:extLst>
          </p:cNvPr>
          <p:cNvSpPr/>
          <p:nvPr userDrawn="1"/>
        </p:nvSpPr>
        <p:spPr>
          <a:xfrm rot="5400000">
            <a:off x="4558282" y="-2922337"/>
            <a:ext cx="27432" cy="9144003"/>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5" name="Slide Number Placeholder 4">
            <a:extLst>
              <a:ext uri="{FF2B5EF4-FFF2-40B4-BE49-F238E27FC236}">
                <a16:creationId xmlns:a16="http://schemas.microsoft.com/office/drawing/2014/main" id="{63857564-4952-4BB3-8D17-85D07E8E4219}"/>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764121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10C90F-ED6C-4D1B-A25F-8C9CF9B83DA2}"/>
              </a:ext>
            </a:extLst>
          </p:cNvPr>
          <p:cNvSpPr/>
          <p:nvPr userDrawn="1"/>
        </p:nvSpPr>
        <p:spPr>
          <a:xfrm rot="5400000">
            <a:off x="4321982" y="-2686037"/>
            <a:ext cx="500034" cy="9144003"/>
          </a:xfrm>
          <a:prstGeom prst="rect">
            <a:avLst/>
          </a:prstGeom>
          <a:solidFill>
            <a:schemeClr val="bg1">
              <a:lumMod val="95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29841" y="365126"/>
            <a:ext cx="7886700" cy="1051560"/>
          </a:xfrm>
        </p:spPr>
        <p:txBody>
          <a:bodyPr vert="horz" lIns="91440" tIns="45720" rIns="91440" bIns="45720" rtlCol="0" anchor="b">
            <a:normAutofit/>
          </a:bodyPr>
          <a:lstStyle>
            <a:lvl1pPr>
              <a:defRPr lang="en-US"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defRPr>
            </a:lvl1pPr>
          </a:lstStyle>
          <a:p>
            <a:pPr lvl="0"/>
            <a:r>
              <a:rPr lang="en-US"/>
              <a:t>Click to edit Master title style</a:t>
            </a:r>
            <a:endParaRPr lang="en-US" dirty="0"/>
          </a:p>
        </p:txBody>
      </p:sp>
      <p:sp>
        <p:nvSpPr>
          <p:cNvPr id="3" name="Text Placeholder 2"/>
          <p:cNvSpPr>
            <a:spLocks noGrp="1"/>
          </p:cNvSpPr>
          <p:nvPr>
            <p:ph type="body" idx="1" hasCustomPrompt="1"/>
          </p:nvPr>
        </p:nvSpPr>
        <p:spPr>
          <a:xfrm>
            <a:off x="629842" y="1668895"/>
            <a:ext cx="3868340" cy="429348"/>
          </a:xfrm>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ln w="25400">
            <a:solidFill>
              <a:schemeClr val="bg1">
                <a:lumMod val="85000"/>
              </a:schemeClr>
            </a:solidFill>
            <a:miter lim="800000"/>
          </a:ln>
        </p:spPr>
        <p:txBody>
          <a:bodyPr lIns="45720" tIns="54864" rIns="45720" bIns="54864" anchor="ctr">
            <a:spAutoFit/>
          </a:bodyPr>
          <a:lstStyle>
            <a:lvl1pPr marL="0" indent="0" algn="ctr">
              <a:spcBef>
                <a:spcPts val="0"/>
              </a:spcBef>
              <a:buNone/>
              <a:defRPr sz="2300" b="1">
                <a:solidFill>
                  <a:schemeClr val="bg1"/>
                </a:solidFill>
                <a:effectLst>
                  <a:outerShdw blurRad="50800" dist="25400" dir="8100000" algn="tr" rotWithShape="0">
                    <a:prstClr val="black">
                      <a:alpha val="40000"/>
                    </a:prst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Type Section Header Here</a:t>
            </a:r>
          </a:p>
        </p:txBody>
      </p:sp>
      <p:sp>
        <p:nvSpPr>
          <p:cNvPr id="4" name="Content Placeholder 3"/>
          <p:cNvSpPr>
            <a:spLocks noGrp="1"/>
          </p:cNvSpPr>
          <p:nvPr>
            <p:ph sz="half" idx="2"/>
          </p:nvPr>
        </p:nvSpPr>
        <p:spPr>
          <a:xfrm>
            <a:off x="715567" y="2350454"/>
            <a:ext cx="3749040" cy="3839211"/>
          </a:xfrm>
        </p:spPr>
        <p:txBody>
          <a:bodyPr/>
          <a:lstStyle>
            <a:lvl1pPr>
              <a:defRPr sz="2300"/>
            </a:lvl1pPr>
            <a:lvl2pPr>
              <a:defRPr sz="2100"/>
            </a:lvl2pPr>
            <a:lvl3pPr>
              <a:defRPr sz="19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4629151" y="1668895"/>
            <a:ext cx="3887391" cy="429348"/>
          </a:xfrm>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ln w="25400">
            <a:solidFill>
              <a:schemeClr val="bg1">
                <a:lumMod val="85000"/>
              </a:schemeClr>
            </a:solidFill>
            <a:miter lim="800000"/>
          </a:ln>
        </p:spPr>
        <p:txBody>
          <a:bodyPr lIns="45720" tIns="54864" rIns="45720" bIns="54864" anchor="ctr">
            <a:spAutoFit/>
          </a:bodyPr>
          <a:lstStyle>
            <a:lvl1pPr marL="0" indent="0" algn="ctr">
              <a:spcBef>
                <a:spcPts val="0"/>
              </a:spcBef>
              <a:buNone/>
              <a:defRPr sz="2300" b="1">
                <a:solidFill>
                  <a:schemeClr val="bg1"/>
                </a:solidFill>
                <a:effectLst>
                  <a:outerShdw blurRad="50800" dist="25400" dir="8100000" algn="tr" rotWithShape="0">
                    <a:prstClr val="black">
                      <a:alpha val="40000"/>
                    </a:prst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Type Section Header Here</a:t>
            </a:r>
          </a:p>
        </p:txBody>
      </p:sp>
      <p:sp>
        <p:nvSpPr>
          <p:cNvPr id="6" name="Content Placeholder 5"/>
          <p:cNvSpPr>
            <a:spLocks noGrp="1"/>
          </p:cNvSpPr>
          <p:nvPr>
            <p:ph sz="quarter" idx="4"/>
          </p:nvPr>
        </p:nvSpPr>
        <p:spPr>
          <a:xfrm>
            <a:off x="4714875" y="2350454"/>
            <a:ext cx="3749040" cy="3839211"/>
          </a:xfrm>
        </p:spPr>
        <p:txBody>
          <a:bodyPr/>
          <a:lstStyle>
            <a:lvl1pPr>
              <a:defRPr sz="2300"/>
            </a:lvl1pPr>
            <a:lvl2pPr>
              <a:defRPr sz="2100"/>
            </a:lvl2pPr>
            <a:lvl3pPr>
              <a:defRPr sz="1900"/>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A0B3D28B-CE3D-4466-9666-609B2668EC89}"/>
              </a:ext>
            </a:extLst>
          </p:cNvPr>
          <p:cNvSpPr/>
          <p:nvPr userDrawn="1"/>
        </p:nvSpPr>
        <p:spPr>
          <a:xfrm>
            <a:off x="4540806" y="1658456"/>
            <a:ext cx="45720" cy="5212080"/>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a:p>
        </p:txBody>
      </p:sp>
      <p:sp>
        <p:nvSpPr>
          <p:cNvPr id="7" name="Slide Number Placeholder 6">
            <a:extLst>
              <a:ext uri="{FF2B5EF4-FFF2-40B4-BE49-F238E27FC236}">
                <a16:creationId xmlns:a16="http://schemas.microsoft.com/office/drawing/2014/main" id="{BC407D7D-3897-4B51-871B-6518969A743B}"/>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169813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Slide Number Placeholder 2">
            <a:extLst>
              <a:ext uri="{FF2B5EF4-FFF2-40B4-BE49-F238E27FC236}">
                <a16:creationId xmlns:a16="http://schemas.microsoft.com/office/drawing/2014/main" id="{77BD7B24-A705-44C8-8854-0D01A5CB6C9F}"/>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3199095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971510A-CF9F-4994-9B30-C2AB139BB631}"/>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3032503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2286000"/>
          </a:xfrm>
        </p:spPr>
        <p:txBody>
          <a:bodyPr lIns="0" rIns="0"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457202"/>
            <a:ext cx="4629150" cy="5403851"/>
          </a:xfrm>
        </p:spPr>
        <p:txBody>
          <a:bodyPr anchor="ctr"/>
          <a:lstStyle>
            <a:lvl1pPr>
              <a:defRPr sz="2400"/>
            </a:lvl1pPr>
            <a:lvl2pPr>
              <a:defRPr sz="2200"/>
            </a:lvl2pPr>
            <a:lvl3pPr>
              <a:defRPr sz="1900"/>
            </a:lvl3pPr>
            <a:lvl4pPr>
              <a:defRPr sz="1800"/>
            </a:lvl4pPr>
            <a:lvl5pPr>
              <a:defRPr sz="18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hasCustomPrompt="1"/>
          </p:nvPr>
        </p:nvSpPr>
        <p:spPr>
          <a:xfrm>
            <a:off x="641390" y="3089276"/>
            <a:ext cx="2926080" cy="2743200"/>
          </a:xfrm>
          <a:solidFill>
            <a:schemeClr val="bg1">
              <a:lumMod val="95000"/>
            </a:schemeClr>
          </a:solidFill>
          <a:ln w="88900">
            <a:solidFill>
              <a:schemeClr val="bg1">
                <a:lumMod val="85000"/>
              </a:schemeClr>
            </a:solidFill>
            <a:miter lim="800000"/>
          </a:ln>
        </p:spPr>
        <p:txBody>
          <a:bodyPr vert="horz" lIns="182880" tIns="137160" rIns="182880" bIns="137160" rtlCol="0" anchor="ctr">
            <a:normAutofit/>
          </a:bodyPr>
          <a:lstStyle>
            <a:lvl1pPr>
              <a:lnSpc>
                <a:spcPct val="110000"/>
              </a:lnSpc>
              <a:defRPr lang="en-US" sz="1800" i="0" dirty="0">
                <a:solidFill>
                  <a:schemeClr val="accent2"/>
                </a:solidFill>
              </a:defRPr>
            </a:lvl1pPr>
          </a:lstStyle>
          <a:p>
            <a:pPr marL="0" lvl="0" indent="0">
              <a:buNone/>
            </a:pPr>
            <a:r>
              <a:rPr lang="en-US" dirty="0"/>
              <a:t>Click to add caption</a:t>
            </a:r>
          </a:p>
        </p:txBody>
      </p:sp>
      <p:sp>
        <p:nvSpPr>
          <p:cNvPr id="5" name="Slide Number Placeholder 4">
            <a:extLst>
              <a:ext uri="{FF2B5EF4-FFF2-40B4-BE49-F238E27FC236}">
                <a16:creationId xmlns:a16="http://schemas.microsoft.com/office/drawing/2014/main" id="{F48D562C-A495-48E7-A662-90C4D7E5E3FB}"/>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1052099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2286000"/>
          </a:xfrm>
        </p:spPr>
        <p:txBody>
          <a:bodyPr lIns="0" rIns="0" anchor="ct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494952"/>
            <a:ext cx="4629150" cy="5349323"/>
          </a:xfrm>
          <a:solidFill>
            <a:srgbClr val="FFFFFF"/>
          </a:solidFill>
          <a:ln w="76200" cap="sq">
            <a:solidFill>
              <a:schemeClr val="accent1">
                <a:lumMod val="50000"/>
              </a:schemeClr>
            </a:solidFill>
            <a:miter lim="800000"/>
          </a:ln>
          <a:effectLst/>
          <a:scene3d>
            <a:camera prst="orthographicFront"/>
            <a:lightRig rig="threePt" dir="t">
              <a:rot lat="0" lon="0" rev="2700000"/>
            </a:lightRig>
          </a:scene3d>
          <a:sp3d contourW="50800">
            <a:bevelT h="38100"/>
            <a:contourClr>
              <a:srgbClr val="C0C0C0"/>
            </a:contourClr>
          </a:sp3d>
        </p:spPr>
        <p:txBody>
          <a:bodyPr anchor="t">
            <a:normAutofit/>
          </a:bodyPr>
          <a:lstStyle>
            <a:lvl1pPr marL="0" indent="0" algn="ctr">
              <a:lnSpc>
                <a:spcPct val="200000"/>
              </a:lnSpc>
              <a:buNone/>
              <a:defRPr sz="2800" i="1">
                <a:solidFill>
                  <a:schemeClr val="bg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hasCustomPrompt="1"/>
          </p:nvPr>
        </p:nvSpPr>
        <p:spPr>
          <a:xfrm>
            <a:off x="641390" y="3089276"/>
            <a:ext cx="2926080" cy="2743200"/>
          </a:xfrm>
          <a:prstGeom prst="rect">
            <a:avLst/>
          </a:prstGeom>
          <a:solidFill>
            <a:schemeClr val="bg1">
              <a:lumMod val="95000"/>
            </a:schemeClr>
          </a:solidFill>
          <a:ln w="88900">
            <a:solidFill>
              <a:schemeClr val="bg1">
                <a:lumMod val="85000"/>
              </a:schemeClr>
            </a:solidFill>
            <a:miter lim="800000"/>
          </a:ln>
        </p:spPr>
        <p:txBody>
          <a:bodyPr vert="horz" lIns="182880" tIns="137160" rIns="182880" bIns="137160" rtlCol="0" anchor="ctr">
            <a:normAutofit/>
          </a:bodyPr>
          <a:lstStyle>
            <a:lvl1pPr>
              <a:lnSpc>
                <a:spcPct val="110000"/>
              </a:lnSpc>
              <a:defRPr lang="en-US" sz="1800" i="0">
                <a:solidFill>
                  <a:schemeClr val="accent2"/>
                </a:solidFill>
              </a:defRPr>
            </a:lvl1pPr>
          </a:lstStyle>
          <a:p>
            <a:pPr marL="0" lvl="0" indent="0">
              <a:buNone/>
            </a:pPr>
            <a:r>
              <a:rPr lang="en-US"/>
              <a:t>Click to add caption</a:t>
            </a:r>
          </a:p>
        </p:txBody>
      </p:sp>
      <p:sp>
        <p:nvSpPr>
          <p:cNvPr id="5" name="Slide Number Placeholder 4">
            <a:extLst>
              <a:ext uri="{FF2B5EF4-FFF2-40B4-BE49-F238E27FC236}">
                <a16:creationId xmlns:a16="http://schemas.microsoft.com/office/drawing/2014/main" id="{EB6008F9-D6D9-4EDB-9511-1995786E12DA}"/>
              </a:ext>
            </a:extLst>
          </p:cNvPr>
          <p:cNvSpPr>
            <a:spLocks noGrp="1"/>
          </p:cNvSpPr>
          <p:nvPr>
            <p:ph type="sldNum" sz="quarter" idx="10"/>
          </p:nvPr>
        </p:nvSpPr>
        <p:spPr/>
        <p:txBody>
          <a:bodyPr/>
          <a:lstStyle/>
          <a:p>
            <a:fld id="{706D636C-90A3-4979-BA37-BAB384B22101}" type="slidenum">
              <a:rPr lang="en-US" smtClean="0"/>
              <a:pPr/>
              <a:t>‹#›</a:t>
            </a:fld>
            <a:endParaRPr lang="en-US"/>
          </a:p>
        </p:txBody>
      </p:sp>
    </p:spTree>
    <p:extLst>
      <p:ext uri="{BB962C8B-B14F-4D97-AF65-F5344CB8AC3E}">
        <p14:creationId xmlns:p14="http://schemas.microsoft.com/office/powerpoint/2010/main" val="2832112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image" Target="../media/image2.png"/><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image" Target="../media/image1.png"/><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2" name="Group 11"/>
          <p:cNvGrpSpPr>
            <a:grpSpLocks noChangeAspect="1"/>
          </p:cNvGrpSpPr>
          <p:nvPr userDrawn="1"/>
        </p:nvGrpSpPr>
        <p:grpSpPr>
          <a:xfrm>
            <a:off x="8023227" y="2924758"/>
            <a:ext cx="1120774" cy="3933242"/>
            <a:chOff x="8023226" y="2924758"/>
            <a:chExt cx="1120774" cy="3933242"/>
          </a:xfrm>
        </p:grpSpPr>
        <p:sp>
          <p:nvSpPr>
            <p:cNvPr id="13" name="Isosceles Triangle 12"/>
            <p:cNvSpPr/>
            <p:nvPr userDrawn="1"/>
          </p:nvSpPr>
          <p:spPr>
            <a:xfrm>
              <a:off x="8023226" y="2924758"/>
              <a:ext cx="1120774" cy="3933242"/>
            </a:xfrm>
            <a:prstGeom prst="triangle">
              <a:avLst>
                <a:gd name="adj" fmla="val 10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Isosceles Triangle 13"/>
            <p:cNvSpPr/>
            <p:nvPr userDrawn="1"/>
          </p:nvSpPr>
          <p:spPr>
            <a:xfrm>
              <a:off x="8239885" y="3685101"/>
              <a:ext cx="904115" cy="3172899"/>
            </a:xfrm>
            <a:prstGeom prst="triangle">
              <a:avLst>
                <a:gd name="adj" fmla="val 10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15" name="Group 14"/>
          <p:cNvGrpSpPr>
            <a:grpSpLocks noChangeAspect="1"/>
          </p:cNvGrpSpPr>
          <p:nvPr userDrawn="1"/>
        </p:nvGrpSpPr>
        <p:grpSpPr>
          <a:xfrm rot="16200000" flipV="1">
            <a:off x="837625" y="-837625"/>
            <a:ext cx="667903" cy="2343153"/>
            <a:chOff x="8023226" y="2924758"/>
            <a:chExt cx="1120774" cy="3933243"/>
          </a:xfrm>
        </p:grpSpPr>
        <p:sp>
          <p:nvSpPr>
            <p:cNvPr id="16" name="Isosceles Triangle 15"/>
            <p:cNvSpPr/>
            <p:nvPr userDrawn="1"/>
          </p:nvSpPr>
          <p:spPr>
            <a:xfrm>
              <a:off x="8023226" y="2924758"/>
              <a:ext cx="1120774" cy="3933242"/>
            </a:xfrm>
            <a:prstGeom prst="triangle">
              <a:avLst>
                <a:gd name="adj" fmla="val 10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Isosceles Triangle 16"/>
            <p:cNvSpPr/>
            <p:nvPr userDrawn="1"/>
          </p:nvSpPr>
          <p:spPr>
            <a:xfrm>
              <a:off x="8314926" y="3948449"/>
              <a:ext cx="829074" cy="2909552"/>
            </a:xfrm>
            <a:prstGeom prst="triangle">
              <a:avLst>
                <a:gd name="adj" fmla="val 10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pic>
        <p:nvPicPr>
          <p:cNvPr id="18" name="Picture 17"/>
          <p:cNvPicPr>
            <a:picLocks noChangeAspect="1"/>
          </p:cNvPicPr>
          <p:nvPr userDrawn="1"/>
        </p:nvPicPr>
        <p:blipFill>
          <a:blip r:embed="rId23" cstate="screen">
            <a:extLst>
              <a:ext uri="{28A0092B-C50C-407E-A947-70E740481C1C}">
                <a14:useLocalDpi xmlns:a14="http://schemas.microsoft.com/office/drawing/2010/main"/>
              </a:ext>
            </a:extLst>
          </a:blip>
          <a:stretch>
            <a:fillRect/>
          </a:stretch>
        </p:blipFill>
        <p:spPr>
          <a:xfrm>
            <a:off x="6783297" y="6332817"/>
            <a:ext cx="1190641" cy="402184"/>
          </a:xfrm>
          <a:prstGeom prst="rect">
            <a:avLst/>
          </a:prstGeom>
        </p:spPr>
      </p:pic>
      <p:sp>
        <p:nvSpPr>
          <p:cNvPr id="2" name="Title Placeholder 1"/>
          <p:cNvSpPr>
            <a:spLocks noGrp="1"/>
          </p:cNvSpPr>
          <p:nvPr>
            <p:ph type="title"/>
          </p:nvPr>
        </p:nvSpPr>
        <p:spPr>
          <a:xfrm>
            <a:off x="628650" y="365126"/>
            <a:ext cx="7955280" cy="105156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628650" y="1770615"/>
            <a:ext cx="7955280" cy="440634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1" name="Picture 20"/>
          <p:cNvPicPr>
            <a:picLocks noChangeAspect="1"/>
          </p:cNvPicPr>
          <p:nvPr userDrawn="1"/>
        </p:nvPicPr>
        <p:blipFill>
          <a:blip r:embed="rId24" cstate="screen">
            <a:extLst>
              <a:ext uri="{28A0092B-C50C-407E-A947-70E740481C1C}">
                <a14:useLocalDpi xmlns:a14="http://schemas.microsoft.com/office/drawing/2010/main"/>
              </a:ext>
            </a:extLst>
          </a:blip>
          <a:stretch>
            <a:fillRect/>
          </a:stretch>
        </p:blipFill>
        <p:spPr>
          <a:xfrm>
            <a:off x="360325" y="6424486"/>
            <a:ext cx="1890650" cy="228857"/>
          </a:xfrm>
          <a:prstGeom prst="rect">
            <a:avLst/>
          </a:prstGeom>
        </p:spPr>
      </p:pic>
      <p:sp>
        <p:nvSpPr>
          <p:cNvPr id="4" name="Slide Number Placeholder 3"/>
          <p:cNvSpPr>
            <a:spLocks noGrp="1"/>
          </p:cNvSpPr>
          <p:nvPr>
            <p:ph type="sldNum" sz="quarter" idx="4"/>
          </p:nvPr>
        </p:nvSpPr>
        <p:spPr>
          <a:xfrm>
            <a:off x="7686108" y="6356352"/>
            <a:ext cx="1277484" cy="365125"/>
          </a:xfrm>
          <a:prstGeom prst="rect">
            <a:avLst/>
          </a:prstGeom>
        </p:spPr>
        <p:txBody>
          <a:bodyPr vert="horz" lIns="91440" tIns="45720" rIns="91440" bIns="45720" rtlCol="0" anchor="ctr"/>
          <a:lstStyle>
            <a:lvl1pPr algn="r">
              <a:defRPr sz="1400">
                <a:solidFill>
                  <a:schemeClr val="accent3">
                    <a:lumMod val="75000"/>
                    <a:lumOff val="25000"/>
                  </a:schemeClr>
                </a:solidFill>
              </a:defRPr>
            </a:lvl1pPr>
          </a:lstStyle>
          <a:p>
            <a:fld id="{706D636C-90A3-4979-BA37-BAB384B22101}" type="slidenum">
              <a:rPr lang="en-US" smtClean="0"/>
              <a:pPr/>
              <a:t>‹#›</a:t>
            </a:fld>
            <a:endParaRPr lang="en-US"/>
          </a:p>
        </p:txBody>
      </p:sp>
    </p:spTree>
    <p:extLst>
      <p:ext uri="{BB962C8B-B14F-4D97-AF65-F5344CB8AC3E}">
        <p14:creationId xmlns:p14="http://schemas.microsoft.com/office/powerpoint/2010/main" val="21363841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Lst>
  <p:hf hdr="0" ftr="0" dt="0"/>
  <p:txStyles>
    <p:titleStyle>
      <a:lvl1pPr algn="l" defTabSz="914400" rtl="0" eaLnBrk="1" latinLnBrk="0" hangingPunct="1">
        <a:lnSpc>
          <a:spcPct val="90000"/>
        </a:lnSpc>
        <a:spcBef>
          <a:spcPct val="0"/>
        </a:spcBef>
        <a:buNone/>
        <a:defRPr lang="en-US" sz="3400" b="1" i="0" u="none" kern="1200"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p:titleStyle>
    <p:bodyStyle>
      <a:lvl1pPr marL="274320" indent="-274320" algn="l" defTabSz="914400" rtl="0" eaLnBrk="1" latinLnBrk="0" hangingPunct="1">
        <a:lnSpc>
          <a:spcPct val="90000"/>
        </a:lnSpc>
        <a:spcBef>
          <a:spcPts val="1800"/>
        </a:spcBef>
        <a:buClr>
          <a:schemeClr val="accent2"/>
        </a:buClr>
        <a:buFont typeface="Wingdings 2" panose="05020102010507070707"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800"/>
        </a:spcBef>
        <a:buClr>
          <a:schemeClr val="bg1">
            <a:lumMod val="65000"/>
          </a:schemeClr>
        </a:buClr>
        <a:buFont typeface="Wingdings 3" panose="05040102010807070707" pitchFamily="18" charset="2"/>
        <a:buChar char="}"/>
        <a:defRPr sz="2400" kern="1200">
          <a:solidFill>
            <a:schemeClr val="accent3">
              <a:lumMod val="90000"/>
              <a:lumOff val="10000"/>
            </a:schemeClr>
          </a:solidFill>
          <a:latin typeface="+mn-lt"/>
          <a:ea typeface="+mn-ea"/>
          <a:cs typeface="+mn-cs"/>
        </a:defRPr>
      </a:lvl2pPr>
      <a:lvl3pPr marL="1097280" indent="-182880" algn="l" defTabSz="914400" rtl="0" eaLnBrk="1" latinLnBrk="0" hangingPunct="1">
        <a:lnSpc>
          <a:spcPct val="90000"/>
        </a:lnSpc>
        <a:spcBef>
          <a:spcPts val="600"/>
        </a:spcBef>
        <a:buClr>
          <a:schemeClr val="accent1"/>
        </a:buClr>
        <a:buFont typeface="Wingdings 3" panose="05040102010807070707" pitchFamily="18" charset="2"/>
        <a:buChar char="ê"/>
        <a:defRPr sz="2000" kern="1200">
          <a:solidFill>
            <a:schemeClr val="accent3">
              <a:lumMod val="90000"/>
              <a:lumOff val="10000"/>
            </a:schemeClr>
          </a:solidFill>
          <a:latin typeface="+mn-lt"/>
          <a:ea typeface="+mn-ea"/>
          <a:cs typeface="+mn-cs"/>
        </a:defRPr>
      </a:lvl3pPr>
      <a:lvl4pPr marL="1554480" indent="-182880" algn="l" defTabSz="914400" rtl="0" eaLnBrk="1" latinLnBrk="0" hangingPunct="1">
        <a:lnSpc>
          <a:spcPct val="90000"/>
        </a:lnSpc>
        <a:spcBef>
          <a:spcPts val="500"/>
        </a:spcBef>
        <a:buClr>
          <a:schemeClr val="accent5"/>
        </a:buClr>
        <a:buFont typeface="Wingdings 3" panose="05040102010807070707" pitchFamily="18" charset="2"/>
        <a:buChar char="ê"/>
        <a:defRPr sz="1800" kern="1200">
          <a:solidFill>
            <a:schemeClr val="accent3">
              <a:lumMod val="90000"/>
              <a:lumOff val="10000"/>
            </a:schemeClr>
          </a:solidFill>
          <a:latin typeface="+mn-lt"/>
          <a:ea typeface="+mn-ea"/>
          <a:cs typeface="+mn-cs"/>
        </a:defRPr>
      </a:lvl4pPr>
      <a:lvl5pPr marL="2011680" indent="-182880" algn="l" defTabSz="914400" rtl="0" eaLnBrk="1" latinLnBrk="0" hangingPunct="1">
        <a:lnSpc>
          <a:spcPct val="90000"/>
        </a:lnSpc>
        <a:spcBef>
          <a:spcPts val="500"/>
        </a:spcBef>
        <a:buFont typeface="Wingdings 3" panose="05040102010807070707" pitchFamily="18" charset="2"/>
        <a:buChar char="ê"/>
        <a:defRPr sz="1800" kern="1200">
          <a:solidFill>
            <a:schemeClr val="accent3">
              <a:lumMod val="90000"/>
              <a:lumOff val="1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2" name="Group 11"/>
          <p:cNvGrpSpPr>
            <a:grpSpLocks noChangeAspect="1"/>
          </p:cNvGrpSpPr>
          <p:nvPr userDrawn="1"/>
        </p:nvGrpSpPr>
        <p:grpSpPr>
          <a:xfrm>
            <a:off x="8023226" y="2924758"/>
            <a:ext cx="1120774" cy="3933242"/>
            <a:chOff x="8023226" y="2924758"/>
            <a:chExt cx="1120774" cy="3933242"/>
          </a:xfrm>
        </p:grpSpPr>
        <p:sp>
          <p:nvSpPr>
            <p:cNvPr id="13" name="Isosceles Triangle 12"/>
            <p:cNvSpPr/>
            <p:nvPr userDrawn="1"/>
          </p:nvSpPr>
          <p:spPr>
            <a:xfrm>
              <a:off x="8023226" y="2924758"/>
              <a:ext cx="1120774" cy="3933242"/>
            </a:xfrm>
            <a:prstGeom prst="triangle">
              <a:avLst>
                <a:gd name="adj" fmla="val 10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p:cNvSpPr/>
            <p:nvPr userDrawn="1"/>
          </p:nvSpPr>
          <p:spPr>
            <a:xfrm>
              <a:off x="8239885" y="3685101"/>
              <a:ext cx="904115" cy="3172899"/>
            </a:xfrm>
            <a:prstGeom prst="triangle">
              <a:avLst>
                <a:gd name="adj" fmla="val 10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p:cNvGrpSpPr>
            <a:grpSpLocks noChangeAspect="1"/>
          </p:cNvGrpSpPr>
          <p:nvPr userDrawn="1"/>
        </p:nvGrpSpPr>
        <p:grpSpPr>
          <a:xfrm rot="16200000" flipV="1">
            <a:off x="837624" y="-837625"/>
            <a:ext cx="667903" cy="2343153"/>
            <a:chOff x="8023226" y="2924758"/>
            <a:chExt cx="1120774" cy="3933243"/>
          </a:xfrm>
        </p:grpSpPr>
        <p:sp>
          <p:nvSpPr>
            <p:cNvPr id="16" name="Isosceles Triangle 15"/>
            <p:cNvSpPr/>
            <p:nvPr userDrawn="1"/>
          </p:nvSpPr>
          <p:spPr>
            <a:xfrm>
              <a:off x="8023226" y="2924758"/>
              <a:ext cx="1120774" cy="3933242"/>
            </a:xfrm>
            <a:prstGeom prst="triangle">
              <a:avLst>
                <a:gd name="adj" fmla="val 10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p:cNvSpPr/>
            <p:nvPr userDrawn="1"/>
          </p:nvSpPr>
          <p:spPr>
            <a:xfrm>
              <a:off x="8314926" y="3948449"/>
              <a:ext cx="829074" cy="2909552"/>
            </a:xfrm>
            <a:prstGeom prst="triangle">
              <a:avLst>
                <a:gd name="adj" fmla="val 10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8" name="Picture 17"/>
          <p:cNvPicPr>
            <a:picLocks noChangeAspect="1"/>
          </p:cNvPicPr>
          <p:nvPr userDrawn="1"/>
        </p:nvPicPr>
        <p:blipFill>
          <a:blip r:embed="rId12" cstate="screen">
            <a:extLst>
              <a:ext uri="{28A0092B-C50C-407E-A947-70E740481C1C}">
                <a14:useLocalDpi xmlns:a14="http://schemas.microsoft.com/office/drawing/2010/main"/>
              </a:ext>
            </a:extLst>
          </a:blip>
          <a:stretch>
            <a:fillRect/>
          </a:stretch>
        </p:blipFill>
        <p:spPr>
          <a:xfrm>
            <a:off x="6783296" y="6332817"/>
            <a:ext cx="1190641" cy="402184"/>
          </a:xfrm>
          <a:prstGeom prst="rect">
            <a:avLst/>
          </a:prstGeom>
        </p:spPr>
      </p:pic>
      <p:sp>
        <p:nvSpPr>
          <p:cNvPr id="2" name="Title Placeholder 1"/>
          <p:cNvSpPr>
            <a:spLocks noGrp="1"/>
          </p:cNvSpPr>
          <p:nvPr>
            <p:ph type="title"/>
          </p:nvPr>
        </p:nvSpPr>
        <p:spPr>
          <a:xfrm>
            <a:off x="628650" y="365126"/>
            <a:ext cx="7955280" cy="105156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628650" y="1770615"/>
            <a:ext cx="7955280" cy="440634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1" name="Picture 20"/>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360324" y="6424484"/>
            <a:ext cx="1890650" cy="228857"/>
          </a:xfrm>
          <a:prstGeom prst="rect">
            <a:avLst/>
          </a:prstGeom>
        </p:spPr>
      </p:pic>
      <p:sp>
        <p:nvSpPr>
          <p:cNvPr id="4" name="Slide Number Placeholder 3"/>
          <p:cNvSpPr>
            <a:spLocks noGrp="1"/>
          </p:cNvSpPr>
          <p:nvPr>
            <p:ph type="sldNum" sz="quarter" idx="4"/>
          </p:nvPr>
        </p:nvSpPr>
        <p:spPr>
          <a:xfrm>
            <a:off x="7686108" y="6356350"/>
            <a:ext cx="1277484" cy="365125"/>
          </a:xfrm>
          <a:prstGeom prst="rect">
            <a:avLst/>
          </a:prstGeom>
        </p:spPr>
        <p:txBody>
          <a:bodyPr vert="horz" lIns="91440" tIns="45720" rIns="91440" bIns="45720" rtlCol="0" anchor="ctr"/>
          <a:lstStyle>
            <a:lvl1pPr algn="r">
              <a:defRPr sz="1400">
                <a:solidFill>
                  <a:schemeClr val="accent3">
                    <a:lumMod val="75000"/>
                    <a:lumOff val="25000"/>
                  </a:schemeClr>
                </a:solidFill>
              </a:defRPr>
            </a:lvl1pPr>
          </a:lstStyle>
          <a:p>
            <a:fld id="{706D636C-90A3-4979-BA37-BAB384B22101}" type="slidenum">
              <a:rPr lang="en-US" smtClean="0"/>
              <a:pPr/>
              <a:t>‹#›</a:t>
            </a:fld>
            <a:endParaRPr lang="en-US"/>
          </a:p>
        </p:txBody>
      </p:sp>
    </p:spTree>
    <p:extLst>
      <p:ext uri="{BB962C8B-B14F-4D97-AF65-F5344CB8AC3E}">
        <p14:creationId xmlns:p14="http://schemas.microsoft.com/office/powerpoint/2010/main" val="3324907107"/>
      </p:ext>
    </p:extLst>
  </p:cSld>
  <p:clrMap bg1="lt1" tx1="dk1" bg2="lt2" tx2="dk2" accent1="accent1" accent2="accent2" accent3="accent3" accent4="accent4" accent5="accent5" accent6="accent6" hlink="hlink" folHlink="folHlink"/>
  <p:sldLayoutIdLst>
    <p:sldLayoutId id="2147483702"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Lst>
  <p:hf hdr="0" ftr="0" dt="0"/>
  <p:txStyles>
    <p:titleStyle>
      <a:lvl1pPr algn="l" defTabSz="914400" rtl="0" eaLnBrk="1" latinLnBrk="0" hangingPunct="1">
        <a:lnSpc>
          <a:spcPct val="90000"/>
        </a:lnSpc>
        <a:spcBef>
          <a:spcPct val="0"/>
        </a:spcBef>
        <a:buNone/>
        <a:defRPr lang="en-US" sz="3400" b="1" kern="1200" dirty="0">
          <a:gradFill>
            <a:gsLst>
              <a:gs pos="58000">
                <a:schemeClr val="accent6">
                  <a:lumMod val="75000"/>
                </a:schemeClr>
              </a:gs>
              <a:gs pos="100000">
                <a:schemeClr val="accent1"/>
              </a:gs>
              <a:gs pos="19000">
                <a:schemeClr val="accent1">
                  <a:lumMod val="75000"/>
                </a:schemeClr>
              </a:gs>
              <a:gs pos="46885">
                <a:schemeClr val="accent1"/>
              </a:gs>
              <a:gs pos="59000">
                <a:schemeClr val="accent1">
                  <a:lumMod val="70000"/>
                </a:schemeClr>
              </a:gs>
            </a:gsLst>
            <a:lin ang="5400000" scaled="1"/>
          </a:gradFill>
          <a:effectLst>
            <a:innerShdw blurRad="101600" dist="50800" dir="18900000">
              <a:schemeClr val="accent1">
                <a:lumMod val="50000"/>
                <a:alpha val="70000"/>
              </a:schemeClr>
            </a:innerShdw>
          </a:effectLst>
          <a:latin typeface="+mj-lt"/>
          <a:ea typeface="+mj-ea"/>
          <a:cs typeface="+mj-cs"/>
        </a:defRPr>
      </a:lvl1pPr>
    </p:titleStyle>
    <p:bodyStyle>
      <a:lvl1pPr marL="274320" indent="-274320" algn="l" defTabSz="914400" rtl="0" eaLnBrk="1" latinLnBrk="0" hangingPunct="1">
        <a:lnSpc>
          <a:spcPct val="90000"/>
        </a:lnSpc>
        <a:spcBef>
          <a:spcPts val="1800"/>
        </a:spcBef>
        <a:buClr>
          <a:schemeClr val="accent2"/>
        </a:buClr>
        <a:buFont typeface="Wingdings 2" panose="05020102010507070707"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800"/>
        </a:spcBef>
        <a:buClr>
          <a:schemeClr val="bg1">
            <a:lumMod val="65000"/>
          </a:schemeClr>
        </a:buClr>
        <a:buFont typeface="Wingdings 3" panose="05040102010807070707" pitchFamily="18" charset="2"/>
        <a:buChar char="}"/>
        <a:defRPr sz="2400" kern="1200">
          <a:solidFill>
            <a:schemeClr val="accent3">
              <a:lumMod val="90000"/>
              <a:lumOff val="10000"/>
            </a:schemeClr>
          </a:solidFill>
          <a:latin typeface="+mn-lt"/>
          <a:ea typeface="+mn-ea"/>
          <a:cs typeface="+mn-cs"/>
        </a:defRPr>
      </a:lvl2pPr>
      <a:lvl3pPr marL="1097280" indent="-182880" algn="l" defTabSz="914400" rtl="0" eaLnBrk="1" latinLnBrk="0" hangingPunct="1">
        <a:lnSpc>
          <a:spcPct val="90000"/>
        </a:lnSpc>
        <a:spcBef>
          <a:spcPts val="600"/>
        </a:spcBef>
        <a:buClr>
          <a:schemeClr val="accent1"/>
        </a:buClr>
        <a:buFont typeface="Wingdings 3" panose="05040102010807070707" pitchFamily="18" charset="2"/>
        <a:buChar char="ê"/>
        <a:defRPr sz="2000" kern="1200">
          <a:solidFill>
            <a:schemeClr val="accent3">
              <a:lumMod val="90000"/>
              <a:lumOff val="10000"/>
            </a:schemeClr>
          </a:solidFill>
          <a:latin typeface="+mn-lt"/>
          <a:ea typeface="+mn-ea"/>
          <a:cs typeface="+mn-cs"/>
        </a:defRPr>
      </a:lvl3pPr>
      <a:lvl4pPr marL="1554480" indent="-182880" algn="l" defTabSz="914400" rtl="0" eaLnBrk="1" latinLnBrk="0" hangingPunct="1">
        <a:lnSpc>
          <a:spcPct val="90000"/>
        </a:lnSpc>
        <a:spcBef>
          <a:spcPts val="500"/>
        </a:spcBef>
        <a:buClr>
          <a:schemeClr val="accent5"/>
        </a:buClr>
        <a:buFont typeface="Wingdings 3" panose="05040102010807070707" pitchFamily="18" charset="2"/>
        <a:buChar char="ê"/>
        <a:defRPr sz="1800" kern="1200">
          <a:solidFill>
            <a:schemeClr val="accent3">
              <a:lumMod val="90000"/>
              <a:lumOff val="10000"/>
            </a:schemeClr>
          </a:solidFill>
          <a:latin typeface="+mn-lt"/>
          <a:ea typeface="+mn-ea"/>
          <a:cs typeface="+mn-cs"/>
        </a:defRPr>
      </a:lvl4pPr>
      <a:lvl5pPr marL="2011680" indent="-182880" algn="l" defTabSz="914400" rtl="0" eaLnBrk="1" latinLnBrk="0" hangingPunct="1">
        <a:lnSpc>
          <a:spcPct val="90000"/>
        </a:lnSpc>
        <a:spcBef>
          <a:spcPts val="500"/>
        </a:spcBef>
        <a:buFont typeface="Wingdings 3" panose="05040102010807070707" pitchFamily="18" charset="2"/>
        <a:buChar char="ê"/>
        <a:defRPr sz="1800" kern="1200">
          <a:solidFill>
            <a:schemeClr val="accent3">
              <a:lumMod val="90000"/>
              <a:lumOff val="1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workforcegps.org/events/2019/08/15/17/22/Payments-and-Cash-Management" TargetMode="External"/><Relationship Id="rId2" Type="http://schemas.openxmlformats.org/officeDocument/2006/relationships/notesSlide" Target="../notesSlides/notesSlide1.xml"/><Relationship Id="rId1" Type="http://schemas.openxmlformats.org/officeDocument/2006/relationships/slideLayout" Target="../slideLayouts/slideLayout22.xml"/><Relationship Id="rId5" Type="http://schemas.openxmlformats.org/officeDocument/2006/relationships/hyperlink" Target="https://vimeo.com/367251745" TargetMode="External"/><Relationship Id="rId4" Type="http://schemas.openxmlformats.org/officeDocument/2006/relationships/hyperlink" Target="https://www.workforcegps.org/MemberDirectory/MemberDetails?uid=9002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p:cNvSpPr>
            <a:spLocks noGrp="1"/>
          </p:cNvSpPr>
          <p:nvPr>
            <p:ph type="title"/>
          </p:nvPr>
        </p:nvSpPr>
        <p:spPr>
          <a:xfrm>
            <a:off x="306098" y="318284"/>
            <a:ext cx="5200164" cy="1467478"/>
          </a:xfrm>
        </p:spPr>
        <p:txBody>
          <a:bodyPr>
            <a:normAutofit fontScale="90000"/>
          </a:bodyPr>
          <a:lstStyle/>
          <a:p>
            <a:r>
              <a:rPr lang="en-US" sz="2400" dirty="0"/>
              <a:t>Executive Summary</a:t>
            </a:r>
            <a:br>
              <a:rPr lang="en-US" sz="2400" dirty="0"/>
            </a:br>
            <a:r>
              <a:rPr lang="en-US" sz="1600" dirty="0"/>
              <a:t>Event Title: </a:t>
            </a:r>
            <a:r>
              <a:rPr lang="en-US" sz="1600" dirty="0">
                <a:hlinkClick r:id="rId3"/>
              </a:rPr>
              <a:t>SMART 3.0 Series – Payments and Cash Management</a:t>
            </a:r>
            <a:br>
              <a:rPr lang="en-US" sz="1600" dirty="0"/>
            </a:br>
            <a:r>
              <a:rPr lang="en-US" sz="1100" dirty="0"/>
              <a:t>Date: 10/17/19</a:t>
            </a:r>
            <a:br>
              <a:rPr lang="en-US" sz="1600" dirty="0"/>
            </a:br>
            <a:r>
              <a:rPr lang="en-US" sz="1100" dirty="0"/>
              <a:t>Speaker(s): Tom DiLisio and </a:t>
            </a:r>
            <a:r>
              <a:rPr lang="en-US" sz="1100" dirty="0">
                <a:hlinkClick r:id="rId4"/>
              </a:rPr>
              <a:t>Chanel Castaneda</a:t>
            </a:r>
            <a:br>
              <a:rPr lang="en-US" sz="1100" dirty="0"/>
            </a:br>
            <a:br>
              <a:rPr lang="en-US" sz="1600" dirty="0"/>
            </a:br>
            <a:br>
              <a:rPr lang="en-US" sz="2400" dirty="0"/>
            </a:br>
            <a:endParaRPr lang="en-US" sz="2400" dirty="0"/>
          </a:p>
        </p:txBody>
      </p:sp>
      <p:sp>
        <p:nvSpPr>
          <p:cNvPr id="35" name="Text Placeholder 34"/>
          <p:cNvSpPr>
            <a:spLocks noGrp="1"/>
          </p:cNvSpPr>
          <p:nvPr>
            <p:ph type="body" sz="half" idx="2"/>
          </p:nvPr>
        </p:nvSpPr>
        <p:spPr>
          <a:xfrm>
            <a:off x="306097" y="1180049"/>
            <a:ext cx="5079403" cy="5025423"/>
          </a:xfrm>
          <a:ln w="12700"/>
        </p:spPr>
        <p:txBody>
          <a:bodyPr lIns="182880" anchor="t">
            <a:normAutofit lnSpcReduction="10000"/>
          </a:bodyPr>
          <a:lstStyle/>
          <a:p>
            <a:pPr marL="0" indent="0">
              <a:buNone/>
            </a:pPr>
            <a:r>
              <a:rPr lang="en-US" dirty="0"/>
              <a:t>This session focuses on the Uniform Guidance requirements for payments and the general principles of proper cash management, including internal controls, improper payments, and interest income. It will discuss key changes in processing payments between the Federal awarding agency and direct grant recipients, and then move to the payment process between direct grant recipients and subrecipients. Finally, presenters will review handling of cash-like items of tangible value such as debit cards and ATM pins and provide insight into mistakes sometimes found in cash management procedures.</a:t>
            </a:r>
          </a:p>
          <a:p>
            <a:pPr marL="0" indent="0">
              <a:buNone/>
            </a:pPr>
            <a:r>
              <a:rPr lang="en-US" sz="1200" b="1" dirty="0">
                <a:solidFill>
                  <a:schemeClr val="accent1">
                    <a:lumMod val="75000"/>
                  </a:schemeClr>
                </a:solidFill>
              </a:rPr>
              <a:t>Recording Link</a:t>
            </a:r>
            <a:r>
              <a:rPr lang="en-US" sz="1200" dirty="0">
                <a:solidFill>
                  <a:schemeClr val="accent1">
                    <a:lumMod val="75000"/>
                  </a:schemeClr>
                </a:solidFill>
              </a:rPr>
              <a:t>: </a:t>
            </a:r>
            <a:r>
              <a:rPr lang="en-US" sz="1200" dirty="0">
                <a:solidFill>
                  <a:schemeClr val="accent1">
                    <a:lumMod val="75000"/>
                  </a:schemeClr>
                </a:solidFill>
                <a:hlinkClick r:id="rId5"/>
              </a:rPr>
              <a:t>SMART 3.0 Series – Payments and Cash Management</a:t>
            </a:r>
            <a:endParaRPr lang="en-US" sz="1200" dirty="0">
              <a:solidFill>
                <a:schemeClr val="accent1">
                  <a:lumMod val="75000"/>
                </a:schemeClr>
              </a:solidFill>
            </a:endParaRPr>
          </a:p>
        </p:txBody>
      </p:sp>
      <p:graphicFrame>
        <p:nvGraphicFramePr>
          <p:cNvPr id="6" name="Content Placeholder 2">
            <a:extLst>
              <a:ext uri="{FF2B5EF4-FFF2-40B4-BE49-F238E27FC236}">
                <a16:creationId xmlns:a16="http://schemas.microsoft.com/office/drawing/2014/main" id="{2DD4D6C5-9386-45F2-963A-AF765088C447}"/>
              </a:ext>
            </a:extLst>
          </p:cNvPr>
          <p:cNvGraphicFramePr>
            <a:graphicFrameLocks/>
          </p:cNvGraphicFramePr>
          <p:nvPr>
            <p:extLst>
              <p:ext uri="{D42A27DB-BD31-4B8C-83A1-F6EECF244321}">
                <p14:modId xmlns:p14="http://schemas.microsoft.com/office/powerpoint/2010/main" val="2575311289"/>
              </p:ext>
            </p:extLst>
          </p:nvPr>
        </p:nvGraphicFramePr>
        <p:xfrm>
          <a:off x="5506262" y="657880"/>
          <a:ext cx="3402846" cy="5577840"/>
        </p:xfrm>
        <a:graphic>
          <a:graphicData uri="http://schemas.openxmlformats.org/drawingml/2006/table">
            <a:tbl>
              <a:tblPr firstRow="1" bandRow="1">
                <a:tableStyleId>{5C22544A-7EE6-4342-B048-85BDC9FD1C3A}</a:tableStyleId>
              </a:tblPr>
              <a:tblGrid>
                <a:gridCol w="2705555">
                  <a:extLst>
                    <a:ext uri="{9D8B030D-6E8A-4147-A177-3AD203B41FA5}">
                      <a16:colId xmlns:a16="http://schemas.microsoft.com/office/drawing/2014/main" val="4092781157"/>
                    </a:ext>
                  </a:extLst>
                </a:gridCol>
                <a:gridCol w="697291">
                  <a:extLst>
                    <a:ext uri="{9D8B030D-6E8A-4147-A177-3AD203B41FA5}">
                      <a16:colId xmlns:a16="http://schemas.microsoft.com/office/drawing/2014/main" val="106451588"/>
                    </a:ext>
                  </a:extLst>
                </a:gridCol>
              </a:tblGrid>
              <a:tr h="205263">
                <a:tc gridSpan="2">
                  <a:txBody>
                    <a:bodyPr/>
                    <a:lstStyle/>
                    <a:p>
                      <a:pPr algn="ctr"/>
                      <a:r>
                        <a:rPr lang="en-US" sz="2400" dirty="0"/>
                        <a:t>Run of Show</a:t>
                      </a:r>
                    </a:p>
                  </a:txBody>
                  <a:tcPr/>
                </a:tc>
                <a:tc hMerge="1">
                  <a:txBody>
                    <a:bodyPr/>
                    <a:lstStyle/>
                    <a:p>
                      <a:pPr algn="ctr"/>
                      <a:endParaRPr lang="en-US" sz="2400" dirty="0"/>
                    </a:p>
                  </a:txBody>
                  <a:tcPr/>
                </a:tc>
                <a:extLst>
                  <a:ext uri="{0D108BD9-81ED-4DB2-BD59-A6C34878D82A}">
                    <a16:rowId xmlns:a16="http://schemas.microsoft.com/office/drawing/2014/main" val="3699166014"/>
                  </a:ext>
                </a:extLst>
              </a:tr>
              <a:tr h="189094">
                <a:tc>
                  <a:txBody>
                    <a:bodyPr/>
                    <a:lstStyle/>
                    <a:p>
                      <a:pPr marL="0" indent="0">
                        <a:buFont typeface="Arial" panose="020B0604020202020204" pitchFamily="34" charset="0"/>
                        <a:buNone/>
                      </a:pPr>
                      <a:r>
                        <a:rPr lang="en-US" sz="1000" b="1" dirty="0"/>
                        <a:t>SMART 3.0 Training Strategies</a:t>
                      </a:r>
                    </a:p>
                  </a:txBody>
                  <a:tcPr/>
                </a:tc>
                <a:tc>
                  <a:txBody>
                    <a:bodyPr/>
                    <a:lstStyle/>
                    <a:p>
                      <a:pPr marL="0" indent="0" algn="ctr"/>
                      <a:r>
                        <a:rPr lang="en-US" sz="900" dirty="0"/>
                        <a:t>1:39</a:t>
                      </a:r>
                    </a:p>
                  </a:txBody>
                  <a:tcPr anchor="ctr"/>
                </a:tc>
                <a:extLst>
                  <a:ext uri="{0D108BD9-81ED-4DB2-BD59-A6C34878D82A}">
                    <a16:rowId xmlns:a16="http://schemas.microsoft.com/office/drawing/2014/main" val="3310568495"/>
                  </a:ext>
                </a:extLst>
              </a:tr>
              <a:tr h="189094">
                <a:tc>
                  <a:txBody>
                    <a:bodyPr/>
                    <a:lstStyle/>
                    <a:p>
                      <a:pPr marL="0" indent="0" algn="l">
                        <a:buFont typeface="Arial" panose="020B0604020202020204" pitchFamily="34" charset="0"/>
                        <a:buNone/>
                      </a:pPr>
                      <a:r>
                        <a:rPr lang="en-US" sz="1000" b="1" dirty="0"/>
                        <a:t>Module Overview</a:t>
                      </a:r>
                    </a:p>
                  </a:txBody>
                  <a:tcPr/>
                </a:tc>
                <a:tc>
                  <a:txBody>
                    <a:bodyPr/>
                    <a:lstStyle/>
                    <a:p>
                      <a:pPr algn="ctr"/>
                      <a:r>
                        <a:rPr lang="en-US" sz="900" dirty="0"/>
                        <a:t>2:47</a:t>
                      </a:r>
                    </a:p>
                  </a:txBody>
                  <a:tcPr anchor="ctr"/>
                </a:tc>
                <a:extLst>
                  <a:ext uri="{0D108BD9-81ED-4DB2-BD59-A6C34878D82A}">
                    <a16:rowId xmlns:a16="http://schemas.microsoft.com/office/drawing/2014/main" val="2075400689"/>
                  </a:ext>
                </a:extLst>
              </a:tr>
              <a:tr h="189094">
                <a:tc>
                  <a:txBody>
                    <a:bodyPr/>
                    <a:lstStyle/>
                    <a:p>
                      <a:pPr marL="0" indent="0">
                        <a:buFont typeface="Arial" panose="020B0604020202020204" pitchFamily="34" charset="0"/>
                        <a:buNone/>
                      </a:pPr>
                      <a:r>
                        <a:rPr lang="en-US" sz="1000" b="1" dirty="0"/>
                        <a:t>Uniform Guidance Standards</a:t>
                      </a:r>
                    </a:p>
                  </a:txBody>
                  <a:tcPr/>
                </a:tc>
                <a:tc>
                  <a:txBody>
                    <a:bodyPr/>
                    <a:lstStyle/>
                    <a:p>
                      <a:pPr algn="ctr"/>
                      <a:r>
                        <a:rPr lang="en-US" sz="900" dirty="0"/>
                        <a:t>4:21</a:t>
                      </a:r>
                    </a:p>
                  </a:txBody>
                  <a:tcPr anchor="ctr"/>
                </a:tc>
                <a:extLst>
                  <a:ext uri="{0D108BD9-81ED-4DB2-BD59-A6C34878D82A}">
                    <a16:rowId xmlns:a16="http://schemas.microsoft.com/office/drawing/2014/main" val="812580546"/>
                  </a:ext>
                </a:extLst>
              </a:tr>
              <a:tr h="189094">
                <a:tc>
                  <a:txBody>
                    <a:bodyPr/>
                    <a:lstStyle/>
                    <a:p>
                      <a:pPr marL="0" indent="0">
                        <a:buFont typeface="Arial" panose="020B0604020202020204" pitchFamily="34" charset="0"/>
                        <a:buNone/>
                      </a:pPr>
                      <a:r>
                        <a:rPr lang="en-US" sz="1000" b="1" dirty="0"/>
                        <a:t>Interest and Program Income</a:t>
                      </a:r>
                    </a:p>
                  </a:txBody>
                  <a:tcPr/>
                </a:tc>
                <a:tc>
                  <a:txBody>
                    <a:bodyPr/>
                    <a:lstStyle/>
                    <a:p>
                      <a:pPr algn="ctr"/>
                      <a:r>
                        <a:rPr lang="en-US" sz="900" dirty="0"/>
                        <a:t>22:22</a:t>
                      </a:r>
                    </a:p>
                  </a:txBody>
                  <a:tcPr anchor="ctr"/>
                </a:tc>
                <a:extLst>
                  <a:ext uri="{0D108BD9-81ED-4DB2-BD59-A6C34878D82A}">
                    <a16:rowId xmlns:a16="http://schemas.microsoft.com/office/drawing/2014/main" val="10004"/>
                  </a:ext>
                </a:extLst>
              </a:tr>
              <a:tr h="189094">
                <a:tc>
                  <a:txBody>
                    <a:bodyPr/>
                    <a:lstStyle/>
                    <a:p>
                      <a:pPr marL="0" indent="0">
                        <a:buFont typeface="Arial" panose="020B0604020202020204" pitchFamily="34" charset="0"/>
                        <a:buNone/>
                      </a:pPr>
                      <a:r>
                        <a:rPr lang="en-US" sz="1000" b="1" dirty="0"/>
                        <a:t>DOL Payment Processes</a:t>
                      </a:r>
                    </a:p>
                  </a:txBody>
                  <a:tcPr/>
                </a:tc>
                <a:tc>
                  <a:txBody>
                    <a:bodyPr/>
                    <a:lstStyle/>
                    <a:p>
                      <a:pPr algn="ctr"/>
                      <a:r>
                        <a:rPr lang="en-US" sz="900" dirty="0"/>
                        <a:t>26:52</a:t>
                      </a:r>
                    </a:p>
                  </a:txBody>
                  <a:tcPr anchor="ctr"/>
                </a:tc>
                <a:extLst>
                  <a:ext uri="{0D108BD9-81ED-4DB2-BD59-A6C34878D82A}">
                    <a16:rowId xmlns:a16="http://schemas.microsoft.com/office/drawing/2014/main" val="10005"/>
                  </a:ext>
                </a:extLst>
              </a:tr>
              <a:tr h="189094">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dirty="0"/>
                        <a:t>Payment Options</a:t>
                      </a:r>
                    </a:p>
                  </a:txBody>
                  <a:tcPr/>
                </a:tc>
                <a:tc>
                  <a:txBody>
                    <a:bodyPr/>
                    <a:lstStyle/>
                    <a:p>
                      <a:pPr algn="ctr"/>
                      <a:r>
                        <a:rPr lang="en-US" sz="900" dirty="0"/>
                        <a:t>31:39</a:t>
                      </a:r>
                    </a:p>
                  </a:txBody>
                  <a:tcPr anchor="ctr"/>
                </a:tc>
                <a:extLst>
                  <a:ext uri="{0D108BD9-81ED-4DB2-BD59-A6C34878D82A}">
                    <a16:rowId xmlns:a16="http://schemas.microsoft.com/office/drawing/2014/main" val="10006"/>
                  </a:ext>
                </a:extLst>
              </a:tr>
              <a:tr h="189094">
                <a:tc>
                  <a:txBody>
                    <a:bodyPr/>
                    <a:lstStyle/>
                    <a:p>
                      <a:pPr marL="0" indent="0">
                        <a:buFont typeface="Arial" panose="020B0604020202020204" pitchFamily="34" charset="0"/>
                        <a:buNone/>
                      </a:pPr>
                      <a:r>
                        <a:rPr lang="en-US" sz="1000" b="1" dirty="0"/>
                        <a:t>Managing Other Cash Items</a:t>
                      </a:r>
                    </a:p>
                  </a:txBody>
                  <a:tcPr/>
                </a:tc>
                <a:tc>
                  <a:txBody>
                    <a:bodyPr/>
                    <a:lstStyle/>
                    <a:p>
                      <a:pPr algn="ctr"/>
                      <a:r>
                        <a:rPr lang="en-US" sz="900" dirty="0"/>
                        <a:t>48:11</a:t>
                      </a:r>
                    </a:p>
                  </a:txBody>
                  <a:tcPr anchor="ctr"/>
                </a:tc>
                <a:extLst>
                  <a:ext uri="{0D108BD9-81ED-4DB2-BD59-A6C34878D82A}">
                    <a16:rowId xmlns:a16="http://schemas.microsoft.com/office/drawing/2014/main" val="1365116506"/>
                  </a:ext>
                </a:extLst>
              </a:tr>
              <a:tr h="189094">
                <a:tc>
                  <a:txBody>
                    <a:bodyPr/>
                    <a:lstStyle/>
                    <a:p>
                      <a:pPr marL="0" indent="0">
                        <a:buFont typeface="Arial" panose="020B0604020202020204" pitchFamily="34" charset="0"/>
                        <a:buNone/>
                      </a:pPr>
                      <a:r>
                        <a:rPr lang="en-US" sz="1000" b="1" dirty="0"/>
                        <a:t>Common Mistakes</a:t>
                      </a:r>
                    </a:p>
                  </a:txBody>
                  <a:tcPr/>
                </a:tc>
                <a:tc>
                  <a:txBody>
                    <a:bodyPr/>
                    <a:lstStyle/>
                    <a:p>
                      <a:pPr algn="ctr"/>
                      <a:r>
                        <a:rPr lang="en-US" sz="900" dirty="0"/>
                        <a:t>53:23</a:t>
                      </a:r>
                    </a:p>
                  </a:txBody>
                  <a:tcPr anchor="ctr"/>
                </a:tc>
                <a:extLst>
                  <a:ext uri="{0D108BD9-81ED-4DB2-BD59-A6C34878D82A}">
                    <a16:rowId xmlns:a16="http://schemas.microsoft.com/office/drawing/2014/main" val="10009"/>
                  </a:ext>
                </a:extLst>
              </a:tr>
              <a:tr h="189094">
                <a:tc>
                  <a:txBody>
                    <a:bodyPr/>
                    <a:lstStyle/>
                    <a:p>
                      <a:pPr marL="0" indent="0">
                        <a:buFont typeface="Arial" panose="020B0604020202020204" pitchFamily="34" charset="0"/>
                        <a:buNone/>
                      </a:pPr>
                      <a:r>
                        <a:rPr lang="en-US" sz="1000" b="1" dirty="0"/>
                        <a:t>Module Review</a:t>
                      </a:r>
                    </a:p>
                  </a:txBody>
                  <a:tcPr/>
                </a:tc>
                <a:tc>
                  <a:txBody>
                    <a:bodyPr/>
                    <a:lstStyle/>
                    <a:p>
                      <a:pPr algn="ctr"/>
                      <a:r>
                        <a:rPr lang="en-US" sz="900" dirty="0"/>
                        <a:t>1:02:53</a:t>
                      </a:r>
                    </a:p>
                  </a:txBody>
                  <a:tcPr anchor="ctr"/>
                </a:tc>
                <a:extLst>
                  <a:ext uri="{0D108BD9-81ED-4DB2-BD59-A6C34878D82A}">
                    <a16:rowId xmlns:a16="http://schemas.microsoft.com/office/drawing/2014/main" val="2501489609"/>
                  </a:ext>
                </a:extLst>
              </a:tr>
              <a:tr h="189094">
                <a:tc>
                  <a:txBody>
                    <a:bodyPr/>
                    <a:lstStyle/>
                    <a:p>
                      <a:pPr marL="0" indent="0">
                        <a:buFont typeface="Arial" panose="020B0604020202020204" pitchFamily="34" charset="0"/>
                        <a:buNone/>
                      </a:pPr>
                      <a:r>
                        <a:rPr lang="en-US" sz="1000" b="1" dirty="0"/>
                        <a:t>Resources</a:t>
                      </a:r>
                    </a:p>
                  </a:txBody>
                  <a:tcPr/>
                </a:tc>
                <a:tc>
                  <a:txBody>
                    <a:bodyPr/>
                    <a:lstStyle/>
                    <a:p>
                      <a:pPr algn="ctr"/>
                      <a:r>
                        <a:rPr lang="en-US" sz="900" dirty="0"/>
                        <a:t>1:04:08</a:t>
                      </a:r>
                    </a:p>
                  </a:txBody>
                  <a:tcPr anchor="ctr"/>
                </a:tc>
                <a:extLst>
                  <a:ext uri="{0D108BD9-81ED-4DB2-BD59-A6C34878D82A}">
                    <a16:rowId xmlns:a16="http://schemas.microsoft.com/office/drawing/2014/main" val="1577649460"/>
                  </a:ext>
                </a:extLst>
              </a:tr>
              <a:tr h="189094">
                <a:tc>
                  <a:txBody>
                    <a:bodyPr/>
                    <a:lstStyle/>
                    <a:p>
                      <a:pPr marL="0" indent="0">
                        <a:buFont typeface="Arial" panose="020B0604020202020204" pitchFamily="34" charset="0"/>
                        <a:buNone/>
                      </a:pPr>
                      <a:r>
                        <a:rPr lang="en-US" sz="1000" b="1" dirty="0"/>
                        <a:t>Q&amp;A</a:t>
                      </a:r>
                    </a:p>
                  </a:txBody>
                  <a:tcPr/>
                </a:tc>
                <a:tc>
                  <a:txBody>
                    <a:bodyPr/>
                    <a:lstStyle/>
                    <a:p>
                      <a:pPr algn="ctr"/>
                      <a:r>
                        <a:rPr lang="en-US" sz="900" dirty="0"/>
                        <a:t>1:05:56</a:t>
                      </a:r>
                    </a:p>
                  </a:txBody>
                  <a:tcPr anchor="ctr"/>
                </a:tc>
                <a:extLst>
                  <a:ext uri="{0D108BD9-81ED-4DB2-BD59-A6C34878D82A}">
                    <a16:rowId xmlns:a16="http://schemas.microsoft.com/office/drawing/2014/main" val="3231640449"/>
                  </a:ext>
                </a:extLst>
              </a:tr>
              <a:tr h="189094">
                <a:tc>
                  <a:txBody>
                    <a:bodyPr/>
                    <a:lstStyle/>
                    <a:p>
                      <a:pPr marL="0" indent="0" algn="l" defTabSz="914400" rtl="0" eaLnBrk="1" latinLnBrk="0" hangingPunct="1">
                        <a:buFont typeface="Arial" panose="020B0604020202020204" pitchFamily="34" charset="0"/>
                        <a:buNone/>
                      </a:pPr>
                      <a:endParaRPr lang="en-US" sz="1000" b="0" kern="1200" dirty="0">
                        <a:solidFill>
                          <a:schemeClr val="dk1"/>
                        </a:solidFill>
                        <a:latin typeface="+mn-lt"/>
                        <a:ea typeface="+mn-ea"/>
                        <a:cs typeface="+mn-cs"/>
                      </a:endParaRPr>
                    </a:p>
                  </a:txBody>
                  <a:tcPr/>
                </a:tc>
                <a:tc>
                  <a:txBody>
                    <a:bodyPr/>
                    <a:lstStyle/>
                    <a:p>
                      <a:pPr algn="ctr"/>
                      <a:endParaRPr lang="en-US" sz="900" dirty="0"/>
                    </a:p>
                  </a:txBody>
                  <a:tcPr anchor="ctr"/>
                </a:tc>
                <a:extLst>
                  <a:ext uri="{0D108BD9-81ED-4DB2-BD59-A6C34878D82A}">
                    <a16:rowId xmlns:a16="http://schemas.microsoft.com/office/drawing/2014/main" val="206804161"/>
                  </a:ext>
                </a:extLst>
              </a:tr>
              <a:tr h="189094">
                <a:tc>
                  <a:txBody>
                    <a:bodyPr/>
                    <a:lstStyle/>
                    <a:p>
                      <a:pPr marL="0" indent="0" algn="l" defTabSz="914400" rtl="0" eaLnBrk="1" latinLnBrk="0" hangingPunct="1">
                        <a:buFont typeface="Arial" panose="020B0604020202020204" pitchFamily="34" charset="0"/>
                        <a:buNone/>
                      </a:pPr>
                      <a:endParaRPr lang="en-US" sz="1000" b="0" kern="1200" dirty="0">
                        <a:solidFill>
                          <a:schemeClr val="dk1"/>
                        </a:solidFill>
                        <a:latin typeface="+mn-lt"/>
                        <a:ea typeface="+mn-ea"/>
                        <a:cs typeface="+mn-cs"/>
                      </a:endParaRPr>
                    </a:p>
                  </a:txBody>
                  <a:tcPr/>
                </a:tc>
                <a:tc>
                  <a:txBody>
                    <a:bodyPr/>
                    <a:lstStyle/>
                    <a:p>
                      <a:pPr algn="ctr"/>
                      <a:endParaRPr lang="en-US" sz="900" dirty="0"/>
                    </a:p>
                  </a:txBody>
                  <a:tcPr anchor="ctr"/>
                </a:tc>
                <a:extLst>
                  <a:ext uri="{0D108BD9-81ED-4DB2-BD59-A6C34878D82A}">
                    <a16:rowId xmlns:a16="http://schemas.microsoft.com/office/drawing/2014/main" val="1716858679"/>
                  </a:ext>
                </a:extLst>
              </a:tr>
              <a:tr h="189094">
                <a:tc>
                  <a:txBody>
                    <a:bodyPr/>
                    <a:lstStyle/>
                    <a:p>
                      <a:pPr marL="0" indent="0" algn="l" defTabSz="914400" rtl="0" eaLnBrk="1" latinLnBrk="0" hangingPunct="1">
                        <a:buFont typeface="Arial" panose="020B0604020202020204" pitchFamily="34" charset="0"/>
                        <a:buNone/>
                      </a:pPr>
                      <a:endParaRPr lang="en-US" sz="1000" b="0" kern="1200" dirty="0">
                        <a:solidFill>
                          <a:schemeClr val="dk1"/>
                        </a:solidFill>
                        <a:latin typeface="+mn-lt"/>
                        <a:ea typeface="+mn-ea"/>
                        <a:cs typeface="+mn-cs"/>
                      </a:endParaRPr>
                    </a:p>
                  </a:txBody>
                  <a:tcPr/>
                </a:tc>
                <a:tc>
                  <a:txBody>
                    <a:bodyPr/>
                    <a:lstStyle/>
                    <a:p>
                      <a:pPr algn="ctr"/>
                      <a:endParaRPr lang="en-US" sz="900" dirty="0"/>
                    </a:p>
                  </a:txBody>
                  <a:tcPr anchor="ctr"/>
                </a:tc>
                <a:extLst>
                  <a:ext uri="{0D108BD9-81ED-4DB2-BD59-A6C34878D82A}">
                    <a16:rowId xmlns:a16="http://schemas.microsoft.com/office/drawing/2014/main" val="3995260037"/>
                  </a:ext>
                </a:extLst>
              </a:tr>
              <a:tr h="189094">
                <a:tc>
                  <a:txBody>
                    <a:bodyPr/>
                    <a:lstStyle/>
                    <a:p>
                      <a:pPr marL="0" indent="0" algn="l" defTabSz="914400" rtl="0" eaLnBrk="1" latinLnBrk="0" hangingPunct="1">
                        <a:buFont typeface="Arial" panose="020B0604020202020204" pitchFamily="34" charset="0"/>
                        <a:buNone/>
                      </a:pPr>
                      <a:endParaRPr lang="en-US" sz="1000" b="0" kern="1200" dirty="0">
                        <a:solidFill>
                          <a:schemeClr val="dk1"/>
                        </a:solidFill>
                        <a:latin typeface="+mn-lt"/>
                        <a:ea typeface="+mn-ea"/>
                        <a:cs typeface="+mn-cs"/>
                      </a:endParaRPr>
                    </a:p>
                  </a:txBody>
                  <a:tcPr/>
                </a:tc>
                <a:tc>
                  <a:txBody>
                    <a:bodyPr/>
                    <a:lstStyle/>
                    <a:p>
                      <a:pPr algn="ctr"/>
                      <a:endParaRPr lang="en-US" sz="900" dirty="0"/>
                    </a:p>
                  </a:txBody>
                  <a:tcPr anchor="ctr"/>
                </a:tc>
                <a:extLst>
                  <a:ext uri="{0D108BD9-81ED-4DB2-BD59-A6C34878D82A}">
                    <a16:rowId xmlns:a16="http://schemas.microsoft.com/office/drawing/2014/main" val="3130188558"/>
                  </a:ext>
                </a:extLst>
              </a:tr>
              <a:tr h="189094">
                <a:tc>
                  <a:txBody>
                    <a:bodyPr/>
                    <a:lstStyle/>
                    <a:p>
                      <a:pPr marL="0" indent="0" algn="l" defTabSz="914400" rtl="0" eaLnBrk="1" latinLnBrk="0" hangingPunct="1">
                        <a:buFont typeface="Arial" panose="020B0604020202020204" pitchFamily="34" charset="0"/>
                        <a:buNone/>
                      </a:pPr>
                      <a:endParaRPr lang="en-US" sz="1000" b="0" kern="1200" dirty="0">
                        <a:solidFill>
                          <a:schemeClr val="dk1"/>
                        </a:solidFill>
                        <a:latin typeface="+mn-lt"/>
                        <a:ea typeface="+mn-ea"/>
                        <a:cs typeface="+mn-cs"/>
                      </a:endParaRPr>
                    </a:p>
                  </a:txBody>
                  <a:tcPr/>
                </a:tc>
                <a:tc>
                  <a:txBody>
                    <a:bodyPr/>
                    <a:lstStyle/>
                    <a:p>
                      <a:pPr algn="ctr"/>
                      <a:endParaRPr lang="en-US" sz="900" dirty="0"/>
                    </a:p>
                  </a:txBody>
                  <a:tcPr anchor="ctr"/>
                </a:tc>
                <a:extLst>
                  <a:ext uri="{0D108BD9-81ED-4DB2-BD59-A6C34878D82A}">
                    <a16:rowId xmlns:a16="http://schemas.microsoft.com/office/drawing/2014/main" val="2122160807"/>
                  </a:ext>
                </a:extLst>
              </a:tr>
              <a:tr h="189094">
                <a:tc>
                  <a:txBody>
                    <a:bodyPr/>
                    <a:lstStyle/>
                    <a:p>
                      <a:pPr marL="0" indent="0" algn="l" defTabSz="914400" rtl="0" eaLnBrk="1" latinLnBrk="0" hangingPunct="1">
                        <a:buFont typeface="Arial" panose="020B0604020202020204" pitchFamily="34" charset="0"/>
                        <a:buNone/>
                      </a:pPr>
                      <a:endParaRPr lang="en-US" sz="1000" b="0" kern="1200" dirty="0">
                        <a:solidFill>
                          <a:schemeClr val="dk1"/>
                        </a:solidFill>
                        <a:latin typeface="+mn-lt"/>
                        <a:ea typeface="+mn-ea"/>
                        <a:cs typeface="+mn-cs"/>
                      </a:endParaRPr>
                    </a:p>
                  </a:txBody>
                  <a:tcPr/>
                </a:tc>
                <a:tc>
                  <a:txBody>
                    <a:bodyPr/>
                    <a:lstStyle/>
                    <a:p>
                      <a:pPr algn="ctr"/>
                      <a:endParaRPr lang="en-US" sz="900" dirty="0"/>
                    </a:p>
                  </a:txBody>
                  <a:tcPr anchor="ctr"/>
                </a:tc>
                <a:extLst>
                  <a:ext uri="{0D108BD9-81ED-4DB2-BD59-A6C34878D82A}">
                    <a16:rowId xmlns:a16="http://schemas.microsoft.com/office/drawing/2014/main" val="1080788399"/>
                  </a:ext>
                </a:extLst>
              </a:tr>
              <a:tr h="189094">
                <a:tc>
                  <a:txBody>
                    <a:bodyPr/>
                    <a:lstStyle/>
                    <a:p>
                      <a:pPr marL="0" indent="0" algn="l" defTabSz="914400" rtl="0" eaLnBrk="1" latinLnBrk="0" hangingPunct="1">
                        <a:buFont typeface="Arial" panose="020B0604020202020204" pitchFamily="34" charset="0"/>
                        <a:buNone/>
                      </a:pPr>
                      <a:endParaRPr lang="en-US" sz="1000" b="0" kern="1200" dirty="0">
                        <a:solidFill>
                          <a:schemeClr val="dk1"/>
                        </a:solidFill>
                        <a:latin typeface="+mn-lt"/>
                        <a:ea typeface="+mn-ea"/>
                        <a:cs typeface="+mn-cs"/>
                      </a:endParaRPr>
                    </a:p>
                  </a:txBody>
                  <a:tcPr/>
                </a:tc>
                <a:tc>
                  <a:txBody>
                    <a:bodyPr/>
                    <a:lstStyle/>
                    <a:p>
                      <a:pPr algn="ctr"/>
                      <a:endParaRPr lang="en-US" sz="900" dirty="0"/>
                    </a:p>
                  </a:txBody>
                  <a:tcPr anchor="ctr"/>
                </a:tc>
                <a:extLst>
                  <a:ext uri="{0D108BD9-81ED-4DB2-BD59-A6C34878D82A}">
                    <a16:rowId xmlns:a16="http://schemas.microsoft.com/office/drawing/2014/main" val="1990730680"/>
                  </a:ext>
                </a:extLst>
              </a:tr>
              <a:tr h="189094">
                <a:tc>
                  <a:txBody>
                    <a:bodyPr/>
                    <a:lstStyle/>
                    <a:p>
                      <a:pPr marL="0" indent="0" algn="l" defTabSz="914400" rtl="0" eaLnBrk="1" latinLnBrk="0" hangingPunct="1">
                        <a:buFont typeface="Arial" panose="020B0604020202020204" pitchFamily="34" charset="0"/>
                        <a:buNone/>
                      </a:pPr>
                      <a:endParaRPr lang="en-US" sz="1000" b="0" kern="1200" dirty="0">
                        <a:solidFill>
                          <a:schemeClr val="dk1"/>
                        </a:solidFill>
                        <a:latin typeface="+mn-lt"/>
                        <a:ea typeface="+mn-ea"/>
                        <a:cs typeface="+mn-cs"/>
                      </a:endParaRPr>
                    </a:p>
                  </a:txBody>
                  <a:tcPr/>
                </a:tc>
                <a:tc>
                  <a:txBody>
                    <a:bodyPr/>
                    <a:lstStyle/>
                    <a:p>
                      <a:pPr algn="ctr"/>
                      <a:endParaRPr lang="en-US" sz="900" dirty="0"/>
                    </a:p>
                  </a:txBody>
                  <a:tcPr anchor="ctr"/>
                </a:tc>
                <a:extLst>
                  <a:ext uri="{0D108BD9-81ED-4DB2-BD59-A6C34878D82A}">
                    <a16:rowId xmlns:a16="http://schemas.microsoft.com/office/drawing/2014/main" val="465298209"/>
                  </a:ext>
                </a:extLst>
              </a:tr>
              <a:tr h="189094">
                <a:tc>
                  <a:txBody>
                    <a:bodyPr/>
                    <a:lstStyle/>
                    <a:p>
                      <a:pPr marL="0" indent="0" algn="l" defTabSz="914400" rtl="0" eaLnBrk="1" latinLnBrk="0" hangingPunct="1">
                        <a:buFont typeface="Arial" panose="020B0604020202020204" pitchFamily="34" charset="0"/>
                        <a:buNone/>
                      </a:pPr>
                      <a:endParaRPr lang="en-US" sz="1000" b="0" kern="1200" dirty="0">
                        <a:solidFill>
                          <a:schemeClr val="dk1"/>
                        </a:solidFill>
                        <a:latin typeface="+mn-lt"/>
                        <a:ea typeface="+mn-ea"/>
                        <a:cs typeface="+mn-cs"/>
                      </a:endParaRPr>
                    </a:p>
                  </a:txBody>
                  <a:tcPr/>
                </a:tc>
                <a:tc>
                  <a:txBody>
                    <a:bodyPr/>
                    <a:lstStyle/>
                    <a:p>
                      <a:pPr algn="ctr"/>
                      <a:endParaRPr lang="en-US" sz="900" dirty="0"/>
                    </a:p>
                  </a:txBody>
                  <a:tcPr anchor="ctr"/>
                </a:tc>
                <a:extLst>
                  <a:ext uri="{0D108BD9-81ED-4DB2-BD59-A6C34878D82A}">
                    <a16:rowId xmlns:a16="http://schemas.microsoft.com/office/drawing/2014/main" val="841098678"/>
                  </a:ext>
                </a:extLst>
              </a:tr>
              <a:tr h="189094">
                <a:tc>
                  <a:txBody>
                    <a:bodyPr/>
                    <a:lstStyle/>
                    <a:p>
                      <a:pPr marL="0" indent="0" algn="l" defTabSz="914400" rtl="0" eaLnBrk="1" latinLnBrk="0" hangingPunct="1">
                        <a:buFont typeface="Arial" panose="020B0604020202020204" pitchFamily="34" charset="0"/>
                        <a:buNone/>
                      </a:pPr>
                      <a:endParaRPr lang="en-US" sz="1000" b="0" kern="1200" dirty="0">
                        <a:solidFill>
                          <a:schemeClr val="dk1"/>
                        </a:solidFill>
                        <a:latin typeface="+mn-lt"/>
                        <a:ea typeface="+mn-ea"/>
                        <a:cs typeface="+mn-cs"/>
                      </a:endParaRPr>
                    </a:p>
                  </a:txBody>
                  <a:tcPr/>
                </a:tc>
                <a:tc>
                  <a:txBody>
                    <a:bodyPr/>
                    <a:lstStyle/>
                    <a:p>
                      <a:pPr algn="ctr"/>
                      <a:endParaRPr lang="en-US" sz="900" dirty="0"/>
                    </a:p>
                  </a:txBody>
                  <a:tcPr anchor="ctr"/>
                </a:tc>
                <a:extLst>
                  <a:ext uri="{0D108BD9-81ED-4DB2-BD59-A6C34878D82A}">
                    <a16:rowId xmlns:a16="http://schemas.microsoft.com/office/drawing/2014/main" val="3294467535"/>
                  </a:ext>
                </a:extLst>
              </a:tr>
            </a:tbl>
          </a:graphicData>
        </a:graphic>
      </p:graphicFrame>
    </p:spTree>
    <p:extLst>
      <p:ext uri="{BB962C8B-B14F-4D97-AF65-F5344CB8AC3E}">
        <p14:creationId xmlns:p14="http://schemas.microsoft.com/office/powerpoint/2010/main" val="203269271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275&quot;&gt;&lt;/object&gt;&lt;object type=&quot;2&quot; unique_id=&quot;10276&quot;&gt;&lt;object type=&quot;3&quot; unique_id=&quot;10454&quot;&gt;&lt;property id=&quot;20148&quot; value=&quot;5&quot;/&gt;&lt;property id=&quot;20300&quot; value=&quot;Slide 1 - &amp;quot;Executive Summary Event Title: SMART 3.0 Series – Payments and Cash Management Date: 10/17/19 Speaker(s): Tom DiLis&quot;/&gt;&lt;property id=&quot;20307&quot; value=&quot;265&quot;/&gt;&lt;/object&gt;&lt;/object&gt;&lt;/object&gt;&lt;/database&gt;"/>
  <p:tag name="SECTOMILLISECCONVERTED" val="1"/>
</p:tagLst>
</file>

<file path=ppt/theme/theme1.xml><?xml version="1.0" encoding="utf-8"?>
<a:theme xmlns:a="http://schemas.openxmlformats.org/drawingml/2006/main" name="Standard Slides">
  <a:themeElements>
    <a:clrScheme name="WFGPS">
      <a:dk1>
        <a:srgbClr val="242021"/>
      </a:dk1>
      <a:lt1>
        <a:sysClr val="window" lastClr="FFFFFF"/>
      </a:lt1>
      <a:dk2>
        <a:srgbClr val="002C47"/>
      </a:dk2>
      <a:lt2>
        <a:srgbClr val="EEECE1"/>
      </a:lt2>
      <a:accent1>
        <a:srgbClr val="124D95"/>
      </a:accent1>
      <a:accent2>
        <a:srgbClr val="9E1C30"/>
      </a:accent2>
      <a:accent3>
        <a:srgbClr val="303030"/>
      </a:accent3>
      <a:accent4>
        <a:srgbClr val="D9D9D9"/>
      </a:accent4>
      <a:accent5>
        <a:srgbClr val="7A232E"/>
      </a:accent5>
      <a:accent6>
        <a:srgbClr val="0075BF"/>
      </a:accent6>
      <a:hlink>
        <a:srgbClr val="124D95"/>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Standard Slides">
  <a:themeElements>
    <a:clrScheme name="WFGPS">
      <a:dk1>
        <a:srgbClr val="242021"/>
      </a:dk1>
      <a:lt1>
        <a:sysClr val="window" lastClr="FFFFFF"/>
      </a:lt1>
      <a:dk2>
        <a:srgbClr val="002C47"/>
      </a:dk2>
      <a:lt2>
        <a:srgbClr val="EEECE1"/>
      </a:lt2>
      <a:accent1>
        <a:srgbClr val="124D95"/>
      </a:accent1>
      <a:accent2>
        <a:srgbClr val="9E1C30"/>
      </a:accent2>
      <a:accent3>
        <a:srgbClr val="303030"/>
      </a:accent3>
      <a:accent4>
        <a:srgbClr val="D9D9D9"/>
      </a:accent4>
      <a:accent5>
        <a:srgbClr val="7A232E"/>
      </a:accent5>
      <a:accent6>
        <a:srgbClr val="0075BF"/>
      </a:accent6>
      <a:hlink>
        <a:srgbClr val="124D95"/>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6243</TotalTime>
  <Words>151</Words>
  <Application>Microsoft Office PowerPoint</Application>
  <PresentationFormat>On-screen Show (4:3)</PresentationFormat>
  <Paragraphs>27</Paragraphs>
  <Slides>1</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vt:i4>
      </vt:variant>
    </vt:vector>
  </HeadingPairs>
  <TitlesOfParts>
    <vt:vector size="10" baseType="lpstr">
      <vt:lpstr>Arial</vt:lpstr>
      <vt:lpstr>Calibri</vt:lpstr>
      <vt:lpstr>Impact</vt:lpstr>
      <vt:lpstr>Times New Roman</vt:lpstr>
      <vt:lpstr>Wingdings</vt:lpstr>
      <vt:lpstr>Wingdings 2</vt:lpstr>
      <vt:lpstr>Wingdings 3</vt:lpstr>
      <vt:lpstr>Standard Slides</vt:lpstr>
      <vt:lpstr>2_Standard Slides</vt:lpstr>
      <vt:lpstr>Executive Summary Event Title: SMART 3.0 Series – Payments and Cash Management Date: 10/17/19 Speaker(s): Tom DiLisio and Chanel Castaneda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Summary</dc:title>
  <dc:creator>Jonathan Vehlow</dc:creator>
  <cp:lastModifiedBy>Grace McCall</cp:lastModifiedBy>
  <cp:revision>106</cp:revision>
  <dcterms:created xsi:type="dcterms:W3CDTF">2017-09-27T21:43:17Z</dcterms:created>
  <dcterms:modified xsi:type="dcterms:W3CDTF">2019-10-23T17:54:41Z</dcterms:modified>
</cp:coreProperties>
</file>