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85" d="100"/>
          <a:sy n="85" d="100"/>
        </p:scale>
        <p:origin x="126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kforcegps.org/events/2019/08/14/17/29/Procurement-and-Contract-Administr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vimeo.com/366583390" TargetMode="External"/><Relationship Id="rId4" Type="http://schemas.openxmlformats.org/officeDocument/2006/relationships/hyperlink" Target="https://www.workforcegps.org/MemberDirectory/MemberDetails?uid=900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/>
              <a:t>Event Title: </a:t>
            </a:r>
            <a:r>
              <a:rPr lang="en-US" sz="1600" dirty="0">
                <a:hlinkClick r:id="rId3"/>
              </a:rPr>
              <a:t>SMART 3.0 Series – Procurement and Contract Administration</a:t>
            </a:r>
            <a:br>
              <a:rPr lang="en-US" sz="1600" dirty="0"/>
            </a:br>
            <a:r>
              <a:rPr lang="en-US" sz="1100" dirty="0"/>
              <a:t>Date: 10/15/19</a:t>
            </a:r>
            <a:br>
              <a:rPr lang="en-US" sz="1600" dirty="0"/>
            </a:br>
            <a:r>
              <a:rPr lang="en-US" sz="1100" dirty="0"/>
              <a:t>Speaker(s): </a:t>
            </a:r>
            <a:r>
              <a:rPr lang="en-US" sz="1100" dirty="0">
                <a:hlinkClick r:id="rId4"/>
              </a:rPr>
              <a:t>Chanel Castaneda </a:t>
            </a:r>
            <a:r>
              <a:rPr lang="en-US" sz="1100" dirty="0"/>
              <a:t>and Tom DiLisio</a:t>
            </a:r>
            <a:br>
              <a:rPr lang="en-US" sz="1100" dirty="0"/>
            </a:br>
            <a:br>
              <a:rPr lang="en-US" sz="16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/>
          </a:bodyPr>
          <a:lstStyle/>
          <a:p>
            <a:pPr marL="0" indent="0">
              <a:buNone/>
            </a:pPr>
            <a:r>
              <a:rPr lang="en-US" dirty="0"/>
              <a:t>This session begins with a focus on the changes to definitions in the new Uniform Guidance. It will then move to a detailed review of the procurement standards and methods outlined and the required processes and oversight needed in administering each contract.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</a:rPr>
              <a:t>Recording Link: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SMART 3.0 Series – Procurement and Contract Administration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259888"/>
              </p:ext>
            </p:extLst>
          </p:nvPr>
        </p:nvGraphicFramePr>
        <p:xfrm>
          <a:off x="5506262" y="657880"/>
          <a:ext cx="3402846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SMART 3.0 Training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/>
                        <a:t>1:36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Module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2:53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Laws, Regulations, and 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3:31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Applicability Procurement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/>
                        <a:t>16:50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General Procurement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27:23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Conflict of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46:36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Procurement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55:32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Procurement Process – 5 Phases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1:08:22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Contract Elements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1:14:14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dirty="0"/>
                        <a:t>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1:16:02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/>
                        <a:t>Q&amp;A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1:16:40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: SMART 3.0 Series – Procurement and Contract Administration Date: 10/15/19 Speaker(s)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6218</TotalTime>
  <Words>106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Impact</vt:lpstr>
      <vt:lpstr>Times New Roman</vt:lpstr>
      <vt:lpstr>Wingdings</vt:lpstr>
      <vt:lpstr>Wingdings 2</vt:lpstr>
      <vt:lpstr>Wingdings 3</vt:lpstr>
      <vt:lpstr>Standard Slides</vt:lpstr>
      <vt:lpstr>2_Standard Slides</vt:lpstr>
      <vt:lpstr>Executive Summary Event Title: SMART 3.0 Series – Procurement and Contract Administration Date: 10/15/19 Speaker(s): Chanel Castaneda and Tom DiLisio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Grace McCall</cp:lastModifiedBy>
  <cp:revision>103</cp:revision>
  <dcterms:created xsi:type="dcterms:W3CDTF">2017-09-27T21:43:17Z</dcterms:created>
  <dcterms:modified xsi:type="dcterms:W3CDTF">2019-10-23T17:43:00Z</dcterms:modified>
</cp:coreProperties>
</file>