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85" d="100"/>
          <a:sy n="85" d="100"/>
        </p:scale>
        <p:origin x="1267"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10/23/2019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10/23/2019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7/29/20/06/Partnering-with-Conservation-Corps-for-Out-of-School-Youth-and-Young-Adult-Outcomes"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vimeo.com/366509815" TargetMode="External"/><Relationship Id="rId5" Type="http://schemas.openxmlformats.org/officeDocument/2006/relationships/hyperlink" Target="https://www.workforcegps.org/MemberDirectory/MemberDetails?uid=144141" TargetMode="External"/><Relationship Id="rId4" Type="http://schemas.openxmlformats.org/officeDocument/2006/relationships/hyperlink" Target="https://www.workforcegps.org/MemberDirectory/MemberDetails?uid=998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hlinkClick r:id="rId3"/>
              </a:rPr>
              <a:t>Partnering with Conservation Corp for Out-of-School Youth and Young Adult Outcomes</a:t>
            </a:r>
            <a:br>
              <a:rPr lang="en-US" sz="1600" dirty="0"/>
            </a:br>
            <a:r>
              <a:rPr lang="en-US" sz="1100" dirty="0"/>
              <a:t>Date October 10, 2019</a:t>
            </a:r>
            <a:br>
              <a:rPr lang="en-US" sz="1600" dirty="0"/>
            </a:br>
            <a:r>
              <a:rPr lang="en-US" sz="1100" dirty="0"/>
              <a:t>Moderator(s): </a:t>
            </a:r>
            <a:r>
              <a:rPr lang="en-US" sz="1100" dirty="0">
                <a:solidFill>
                  <a:schemeClr val="accent1">
                    <a:lumMod val="75000"/>
                  </a:schemeClr>
                </a:solidFill>
                <a:hlinkClick r:id="rId4"/>
              </a:rPr>
              <a:t>Sara Hastings</a:t>
            </a:r>
            <a:br>
              <a:rPr lang="en-US" sz="1100" dirty="0"/>
            </a:br>
            <a:r>
              <a:rPr lang="en-US" sz="1100" dirty="0"/>
              <a:t>Speaker(s): </a:t>
            </a:r>
            <a:r>
              <a:rPr lang="en-US" sz="1100" dirty="0" err="1">
                <a:solidFill>
                  <a:srgbClr val="7030A0"/>
                </a:solidFill>
              </a:rPr>
              <a:t>Conor</a:t>
            </a:r>
            <a:r>
              <a:rPr lang="en-US" sz="1100" dirty="0">
                <a:solidFill>
                  <a:srgbClr val="7030A0"/>
                </a:solidFill>
              </a:rPr>
              <a:t> Rooney, </a:t>
            </a:r>
            <a:r>
              <a:rPr lang="en-US" sz="1100" dirty="0">
                <a:solidFill>
                  <a:srgbClr val="7030A0"/>
                </a:solidFill>
                <a:hlinkClick r:id="rId5">
                  <a:extLst>
                    <a:ext uri="{A12FA001-AC4F-418D-AE19-62706E023703}">
                      <ahyp:hlinkClr xmlns:ahyp="http://schemas.microsoft.com/office/drawing/2018/hyperlinkcolor" val="tx"/>
                    </a:ext>
                  </a:extLst>
                </a:hlinkClick>
              </a:rPr>
              <a:t>Mark Johnston</a:t>
            </a:r>
            <a:r>
              <a:rPr lang="en-US" sz="1100" dirty="0">
                <a:solidFill>
                  <a:srgbClr val="7030A0"/>
                </a:solidFill>
              </a:rPr>
              <a:t>, Gregory Markel, Danica </a:t>
            </a:r>
            <a:r>
              <a:rPr lang="en-US" sz="1100" dirty="0" err="1">
                <a:solidFill>
                  <a:srgbClr val="7030A0"/>
                </a:solidFill>
              </a:rPr>
              <a:t>Nielsestuen</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215267"/>
            <a:ext cx="5091813" cy="4990205"/>
          </a:xfrm>
          <a:ln w="12700"/>
        </p:spPr>
        <p:txBody>
          <a:bodyPr lIns="182880" anchor="t">
            <a:normAutofit fontScale="85000" lnSpcReduction="10000"/>
          </a:bodyPr>
          <a:lstStyle/>
          <a:p>
            <a:pPr marL="0" indent="0">
              <a:buNone/>
            </a:pPr>
            <a:r>
              <a:rPr lang="en-US" sz="1100" dirty="0">
                <a:solidFill>
                  <a:schemeClr val="tx1"/>
                </a:solidFill>
              </a:rPr>
              <a:t>Partnering with the conservation corps is an innovative way to provide work experiences to WIOA program youth. This webinar provides an overview of The Corps Network: what it does and why the corps model may be a good option for partnership with the workforce system. </a:t>
            </a:r>
          </a:p>
          <a:p>
            <a:pPr marL="0" indent="0">
              <a:buNone/>
            </a:pPr>
            <a:r>
              <a:rPr lang="en-US" sz="1100" dirty="0">
                <a:solidFill>
                  <a:schemeClr val="tx1"/>
                </a:solidFill>
              </a:rPr>
              <a:t>Presenters from rural and urban areas provided examples of how Workforce Development Boards and Conservation Corps are partnering in employment, training, education, and placement programming for opportunity youth and young adults.   </a:t>
            </a:r>
          </a:p>
          <a:p>
            <a:pPr marL="0" indent="0">
              <a:buNone/>
            </a:pPr>
            <a:r>
              <a:rPr lang="en-US" sz="1100" dirty="0">
                <a:solidFill>
                  <a:schemeClr val="tx1"/>
                </a:solidFill>
              </a:rPr>
              <a:t>The Division of Youth Services and The Corps Network also shared promising practices they’ve found when corps and workforce development boards (WDBs) collaborate to prepare out-of-school youth for careers. Also, we heard how corps and local WDBs have partnered in developing innovative program models that successfully provide enrollment opportunities and program outcomes for out-of-school youth and young adults.  </a:t>
            </a:r>
          </a:p>
          <a:p>
            <a:pPr marL="0" indent="0">
              <a:buNone/>
            </a:pPr>
            <a:r>
              <a:rPr lang="en-US" sz="1100" dirty="0">
                <a:solidFill>
                  <a:schemeClr val="tx1"/>
                </a:solidFill>
              </a:rPr>
              <a:t>The webinar discusses why the corps model is a good workforce development program for partnership with WDBs, how corps help WDBs meet enrollment requirements and can offer work experiences, how co-location of corps with American Job Centers and leveraging of funding and resources with WIOA youth programs are promising practices, and how corps partnerships with WDBs contribute to career development along career pathways and help increase performance outcomes of WIOA youth programs</a:t>
            </a:r>
          </a:p>
          <a:p>
            <a:pPr marL="0" indent="0">
              <a:buNone/>
            </a:pPr>
            <a:r>
              <a:rPr lang="en-US" sz="1100" dirty="0">
                <a:solidFill>
                  <a:srgbClr val="7030A0"/>
                </a:solidFill>
              </a:rPr>
              <a:t>Mark Johnston </a:t>
            </a:r>
            <a:r>
              <a:rPr lang="en-US" sz="1100" dirty="0">
                <a:solidFill>
                  <a:schemeClr val="tx1"/>
                </a:solidFill>
              </a:rPr>
              <a:t>of Larimer County, Colorado; </a:t>
            </a:r>
            <a:r>
              <a:rPr lang="en-US" sz="1100" dirty="0">
                <a:solidFill>
                  <a:srgbClr val="7030A0"/>
                </a:solidFill>
              </a:rPr>
              <a:t>Gregory Markle </a:t>
            </a:r>
            <a:r>
              <a:rPr lang="en-US" sz="1100" dirty="0">
                <a:solidFill>
                  <a:schemeClr val="tx1"/>
                </a:solidFill>
              </a:rPr>
              <a:t>of Operation Fresh Start, Madison, Wisconsin; and,  </a:t>
            </a:r>
            <a:r>
              <a:rPr lang="en-US" sz="1100" dirty="0">
                <a:solidFill>
                  <a:srgbClr val="7030A0"/>
                </a:solidFill>
              </a:rPr>
              <a:t>Danica </a:t>
            </a:r>
            <a:r>
              <a:rPr lang="en-US" sz="1100" dirty="0" err="1">
                <a:solidFill>
                  <a:srgbClr val="7030A0"/>
                </a:solidFill>
              </a:rPr>
              <a:t>Nielsestuen</a:t>
            </a:r>
            <a:r>
              <a:rPr lang="en-US" sz="1100" dirty="0">
                <a:solidFill>
                  <a:srgbClr val="7030A0"/>
                </a:solidFill>
              </a:rPr>
              <a:t> </a:t>
            </a:r>
            <a:r>
              <a:rPr lang="en-US" sz="1100" dirty="0">
                <a:solidFill>
                  <a:schemeClr val="tx1"/>
                </a:solidFill>
              </a:rPr>
              <a:t>of Workforce Board of South Central Wisconsin shared their examples of corps work in conservation, forestry, construction, and many other career pathways in local workforce areas and how partners leveraged funding and other resources.</a:t>
            </a:r>
          </a:p>
          <a:p>
            <a:pPr marL="0" indent="0">
              <a:buNone/>
            </a:pPr>
            <a:r>
              <a:rPr lang="en-US" sz="1100" b="1" dirty="0">
                <a:solidFill>
                  <a:schemeClr val="accent1">
                    <a:lumMod val="75000"/>
                  </a:schemeClr>
                </a:solidFill>
              </a:rPr>
              <a:t>Recording Link: </a:t>
            </a:r>
            <a:r>
              <a:rPr lang="en-US" sz="1100" dirty="0">
                <a:solidFill>
                  <a:schemeClr val="accent1">
                    <a:lumMod val="75000"/>
                  </a:schemeClr>
                </a:solidFill>
                <a:hlinkClick r:id="rId6"/>
              </a:rPr>
              <a:t>Partnering with Conservation Corp for Out-of-School Youth and Young Adult Outcomes</a:t>
            </a:r>
            <a:endParaRPr lang="en-US" sz="1100" dirty="0">
              <a:solidFill>
                <a:schemeClr val="accent1">
                  <a:lumMod val="75000"/>
                </a:schemeClr>
              </a:solidFill>
            </a:endParaRPr>
          </a:p>
          <a:p>
            <a:pPr marL="0" indent="0">
              <a:buNone/>
            </a:pPr>
            <a:endParaRPr lang="en-US" sz="1100" dirty="0">
              <a:solidFill>
                <a:schemeClr val="tx1"/>
              </a:solidFill>
            </a:endParaRPr>
          </a:p>
          <a:p>
            <a:pPr marL="0" indent="0">
              <a:buNone/>
            </a:pPr>
            <a:endParaRPr lang="en-US" sz="11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3286807206"/>
              </p:ext>
            </p:extLst>
          </p:nvPr>
        </p:nvGraphicFramePr>
        <p:xfrm>
          <a:off x="5506262" y="657880"/>
          <a:ext cx="3402846" cy="573024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latin typeface="+mn-lt"/>
                        </a:rPr>
                        <a:t>Objectives</a:t>
                      </a:r>
                    </a:p>
                  </a:txBody>
                  <a:tcPr/>
                </a:tc>
                <a:tc>
                  <a:txBody>
                    <a:bodyPr/>
                    <a:lstStyle/>
                    <a:p>
                      <a:pPr marL="0" indent="0" algn="r"/>
                      <a:r>
                        <a:rPr lang="en-US" sz="1000" dirty="0"/>
                        <a:t>1:19</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latin typeface="+mn-lt"/>
                        </a:rPr>
                        <a:t>Workforce and Corps Partnerships</a:t>
                      </a:r>
                    </a:p>
                  </a:txBody>
                  <a:tcPr/>
                </a:tc>
                <a:tc>
                  <a:txBody>
                    <a:bodyPr/>
                    <a:lstStyle/>
                    <a:p>
                      <a:pPr algn="r"/>
                      <a:r>
                        <a:rPr lang="en-US" sz="1000" b="1" dirty="0"/>
                        <a:t>3:26</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0" dirty="0">
                          <a:latin typeface="+mn-lt"/>
                        </a:rPr>
                        <a:t>Benefits of Partnership</a:t>
                      </a:r>
                    </a:p>
                  </a:txBody>
                  <a:tcPr/>
                </a:tc>
                <a:tc>
                  <a:txBody>
                    <a:bodyPr/>
                    <a:lstStyle/>
                    <a:p>
                      <a:pPr algn="r"/>
                      <a:r>
                        <a:rPr lang="en-US" sz="1000" dirty="0"/>
                        <a:t>7:15</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0" dirty="0">
                          <a:latin typeface="+mn-lt"/>
                        </a:rPr>
                        <a:t>WIOA Work Experience</a:t>
                      </a:r>
                    </a:p>
                  </a:txBody>
                  <a:tcPr/>
                </a:tc>
                <a:tc>
                  <a:txBody>
                    <a:bodyPr/>
                    <a:lstStyle/>
                    <a:p>
                      <a:pPr algn="r"/>
                      <a:r>
                        <a:rPr lang="en-US" sz="1000" dirty="0"/>
                        <a:t>8:22</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1" dirty="0">
                          <a:latin typeface="+mn-lt"/>
                        </a:rPr>
                        <a:t>The Corps Network</a:t>
                      </a:r>
                    </a:p>
                  </a:txBody>
                  <a:tcPr/>
                </a:tc>
                <a:tc>
                  <a:txBody>
                    <a:bodyPr/>
                    <a:lstStyle/>
                    <a:p>
                      <a:pPr algn="r"/>
                      <a:r>
                        <a:rPr lang="en-US" sz="1000" dirty="0"/>
                        <a:t>11:57</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latin typeface="+mn-lt"/>
                        </a:rPr>
                        <a:t>What is the Conservation Corps?</a:t>
                      </a:r>
                    </a:p>
                  </a:txBody>
                  <a:tcPr/>
                </a:tc>
                <a:tc>
                  <a:txBody>
                    <a:bodyPr/>
                    <a:lstStyle/>
                    <a:p>
                      <a:pPr algn="r"/>
                      <a:r>
                        <a:rPr lang="en-US" sz="1000" dirty="0"/>
                        <a:t>12:25</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latin typeface="+mn-lt"/>
                        </a:rPr>
                        <a:t>Corps Model</a:t>
                      </a:r>
                    </a:p>
                  </a:txBody>
                  <a:tcPr/>
                </a:tc>
                <a:tc>
                  <a:txBody>
                    <a:bodyPr/>
                    <a:lstStyle/>
                    <a:p>
                      <a:pPr algn="r"/>
                      <a:r>
                        <a:rPr lang="en-US" sz="1000" dirty="0"/>
                        <a:t>16:59</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0" dirty="0">
                          <a:latin typeface="+mn-lt"/>
                        </a:rPr>
                        <a:t>Project Examples</a:t>
                      </a:r>
                    </a:p>
                  </a:txBody>
                  <a:tcPr/>
                </a:tc>
                <a:tc>
                  <a:txBody>
                    <a:bodyPr/>
                    <a:lstStyle/>
                    <a:p>
                      <a:pPr algn="r"/>
                      <a:r>
                        <a:rPr lang="en-US" sz="1000" dirty="0"/>
                        <a:t>20:52</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0" dirty="0">
                          <a:latin typeface="+mn-lt"/>
                        </a:rPr>
                        <a:t>Promising Practices</a:t>
                      </a:r>
                    </a:p>
                  </a:txBody>
                  <a:tcPr/>
                </a:tc>
                <a:tc>
                  <a:txBody>
                    <a:bodyPr/>
                    <a:lstStyle/>
                    <a:p>
                      <a:pPr algn="r"/>
                      <a:r>
                        <a:rPr lang="en-US" sz="1000" dirty="0"/>
                        <a:t>26:03</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1" dirty="0">
                          <a:latin typeface="+mn-lt"/>
                        </a:rPr>
                        <a:t>Larimer County Conservation Corps</a:t>
                      </a:r>
                    </a:p>
                  </a:txBody>
                  <a:tcPr/>
                </a:tc>
                <a:tc>
                  <a:txBody>
                    <a:bodyPr/>
                    <a:lstStyle/>
                    <a:p>
                      <a:pPr algn="r"/>
                      <a:r>
                        <a:rPr lang="en-US" sz="1000" dirty="0"/>
                        <a:t>29:02</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latin typeface="+mn-lt"/>
                        </a:rPr>
                        <a:t>Programming</a:t>
                      </a:r>
                    </a:p>
                  </a:txBody>
                  <a:tcPr/>
                </a:tc>
                <a:tc>
                  <a:txBody>
                    <a:bodyPr/>
                    <a:lstStyle/>
                    <a:p>
                      <a:pPr algn="r"/>
                      <a:r>
                        <a:rPr lang="en-US" sz="1000" dirty="0"/>
                        <a:t>32:45</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Funding Partnership Examples</a:t>
                      </a:r>
                    </a:p>
                  </a:txBody>
                  <a:tcPr/>
                </a:tc>
                <a:tc>
                  <a:txBody>
                    <a:bodyPr/>
                    <a:lstStyle/>
                    <a:p>
                      <a:pPr algn="r"/>
                      <a:r>
                        <a:rPr lang="en-US" sz="1000" dirty="0"/>
                        <a:t>36:00</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Why Collaboration Works?</a:t>
                      </a:r>
                    </a:p>
                  </a:txBody>
                  <a:tcPr/>
                </a:tc>
                <a:tc>
                  <a:txBody>
                    <a:bodyPr/>
                    <a:lstStyle/>
                    <a:p>
                      <a:pPr algn="r"/>
                      <a:r>
                        <a:rPr lang="en-US" sz="1000" dirty="0"/>
                        <a:t>37:12</a:t>
                      </a:r>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Operation Fresh Start</a:t>
                      </a:r>
                    </a:p>
                  </a:txBody>
                  <a:tcPr/>
                </a:tc>
                <a:tc>
                  <a:txBody>
                    <a:bodyPr/>
                    <a:lstStyle/>
                    <a:p>
                      <a:pPr algn="r"/>
                      <a:r>
                        <a:rPr lang="en-US" sz="1000" dirty="0"/>
                        <a:t>40:32</a:t>
                      </a:r>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Programs</a:t>
                      </a:r>
                    </a:p>
                  </a:txBody>
                  <a:tcPr/>
                </a:tc>
                <a:tc>
                  <a:txBody>
                    <a:bodyPr/>
                    <a:lstStyle/>
                    <a:p>
                      <a:pPr algn="r"/>
                      <a:r>
                        <a:rPr lang="en-US" sz="1000" dirty="0"/>
                        <a:t>42:40</a:t>
                      </a:r>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Partnership with Workforce Development Board of South Central Wisconsin</a:t>
                      </a:r>
                    </a:p>
                  </a:txBody>
                  <a:tcPr/>
                </a:tc>
                <a:tc>
                  <a:txBody>
                    <a:bodyPr/>
                    <a:lstStyle/>
                    <a:p>
                      <a:pPr algn="r"/>
                      <a:r>
                        <a:rPr lang="en-US" sz="1000" dirty="0"/>
                        <a:t>45:44</a:t>
                      </a:r>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Funding Mix</a:t>
                      </a:r>
                    </a:p>
                  </a:txBody>
                  <a:tcPr/>
                </a:tc>
                <a:tc>
                  <a:txBody>
                    <a:bodyPr/>
                    <a:lstStyle/>
                    <a:p>
                      <a:pPr algn="r"/>
                      <a:r>
                        <a:rPr lang="en-US" sz="1000" dirty="0"/>
                        <a:t>51:35</a:t>
                      </a:r>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Workforce Strategies</a:t>
                      </a:r>
                    </a:p>
                  </a:txBody>
                  <a:tcPr/>
                </a:tc>
                <a:tc>
                  <a:txBody>
                    <a:bodyPr/>
                    <a:lstStyle/>
                    <a:p>
                      <a:pPr algn="r"/>
                      <a:r>
                        <a:rPr lang="en-US" sz="1000" dirty="0"/>
                        <a:t>53:57</a:t>
                      </a:r>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Why Collaboration Works</a:t>
                      </a:r>
                    </a:p>
                  </a:txBody>
                  <a:tcPr/>
                </a:tc>
                <a:tc>
                  <a:txBody>
                    <a:bodyPr/>
                    <a:lstStyle/>
                    <a:p>
                      <a:pPr algn="r"/>
                      <a:r>
                        <a:rPr lang="en-US" sz="1000" dirty="0"/>
                        <a:t>59:15</a:t>
                      </a:r>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Q&amp;As</a:t>
                      </a:r>
                    </a:p>
                  </a:txBody>
                  <a:tcPr/>
                </a:tc>
                <a:tc>
                  <a:txBody>
                    <a:bodyPr/>
                    <a:lstStyle/>
                    <a:p>
                      <a:pPr algn="r"/>
                      <a:r>
                        <a:rPr lang="en-US" sz="1000" dirty="0"/>
                        <a:t>1:00:37</a:t>
                      </a:r>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r"/>
                      <a:endParaRPr lang="en-US" sz="10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Partnering with Conservation Corp for Out-of-School Youth and Young Adult Outcomes Date October 1&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9713</TotalTime>
  <Words>170</Words>
  <Application>Microsoft Office PowerPoint</Application>
  <PresentationFormat>On-screen Show (4:3)</PresentationFormat>
  <Paragraphs>49</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Partnering with Conservation Corp for Out-of-School Youth and Young Adult Outcomes Date October 10, 2019 Moderator(s): Sara Hastings Speaker(s): Conor Rooney, Mark Johnston, Gregory Markel, Danica Nielsestuen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130</cp:revision>
  <dcterms:created xsi:type="dcterms:W3CDTF">2017-09-27T21:43:17Z</dcterms:created>
  <dcterms:modified xsi:type="dcterms:W3CDTF">2019-10-23T13:14:08Z</dcterms:modified>
</cp:coreProperties>
</file>