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85" d="100"/>
          <a:sy n="85" d="100"/>
        </p:scale>
        <p:origin x="126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forcegps.org/events/2019/08/14/12/40/ETA-Grant-Management-Overview-Readiness-Assess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vimeo.com/3623699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/>
              <a:t>Event Title: </a:t>
            </a:r>
            <a:r>
              <a:rPr lang="en-US" sz="1600" dirty="0">
                <a:hlinkClick r:id="rId3"/>
              </a:rPr>
              <a:t>SMART 3.0 Series – ETA Grant Management Overview - Readiness Assessment </a:t>
            </a:r>
            <a:br>
              <a:rPr lang="en-US" sz="1600" dirty="0"/>
            </a:br>
            <a:r>
              <a:rPr lang="en-US" sz="1100" dirty="0"/>
              <a:t>Date: 9/24/19</a:t>
            </a:r>
            <a:br>
              <a:rPr lang="en-US" sz="1600" dirty="0"/>
            </a:br>
            <a:r>
              <a:rPr lang="en-US" sz="1100" dirty="0"/>
              <a:t>Speaker(s): Debbie Strama and Latonya Torrence </a:t>
            </a:r>
            <a:br>
              <a:rPr lang="en-US" sz="1100" dirty="0"/>
            </a:br>
            <a:br>
              <a:rPr lang="en-US" sz="16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180049"/>
            <a:ext cx="5079403" cy="5025423"/>
          </a:xfrm>
          <a:ln w="12700"/>
        </p:spPr>
        <p:txBody>
          <a:bodyPr lIns="182880" anchor="t">
            <a:normAutofit/>
          </a:bodyPr>
          <a:lstStyle/>
          <a:p>
            <a:pPr marL="0" indent="0">
              <a:buNone/>
            </a:pPr>
            <a:r>
              <a:rPr lang="en-US" dirty="0"/>
              <a:t>This session will familiarize new discretionary grantees and new staff with the requirements and standards applicable to the operation of a Federal grant funded by Employment and Training Administration (ETA) in order to avoid the common pitfalls experienced by new grantees and new staff.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Recording Link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SMART 3.0 Series – ETA Grant Management Overview - Readiness Assessment 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361908"/>
              </p:ext>
            </p:extLst>
          </p:nvPr>
        </p:nvGraphicFramePr>
        <p:xfrm>
          <a:off x="5506262" y="657880"/>
          <a:ext cx="3402846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5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SMART 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/>
                        <a:t>1:51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History of the Uniform 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5:28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Grant Management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9:35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Pre-Award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10:53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Post-Award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47:36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Period of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58:40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Closeout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1:14:25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Module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1:20:25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1:21:42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Q&amp;A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1:24:13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46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: SMART 3.0 Series – ETA Grant Management Overview - Readiness Assessment  Date: 9/24/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6194</TotalTime>
  <Words>99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Wingdings</vt:lpstr>
      <vt:lpstr>Wingdings 2</vt:lpstr>
      <vt:lpstr>Wingdings 3</vt:lpstr>
      <vt:lpstr>Standard Slides</vt:lpstr>
      <vt:lpstr>2_Standard Slides</vt:lpstr>
      <vt:lpstr>Executive Summary Event Title: SMART 3.0 Series – ETA Grant Management Overview - Readiness Assessment  Date: 9/24/19 Speaker(s): Debbie Strama and Latonya Torrence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Grace McCall</cp:lastModifiedBy>
  <cp:revision>100</cp:revision>
  <dcterms:created xsi:type="dcterms:W3CDTF">2017-09-27T21:43:17Z</dcterms:created>
  <dcterms:modified xsi:type="dcterms:W3CDTF">2019-10-10T16:16:56Z</dcterms:modified>
</cp:coreProperties>
</file>