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 id="2147483694" r:id="rId5"/>
  </p:sldMasterIdLst>
  <p:notesMasterIdLst>
    <p:notesMasterId r:id="rId7"/>
  </p:notesMasterIdLst>
  <p:handoutMasterIdLst>
    <p:handoutMasterId r:id="rId8"/>
  </p:handoutMasterIdLst>
  <p:sldIdLst>
    <p:sldId id="265" r:id="rId6"/>
  </p:sldIdLst>
  <p:sldSz cx="9144000" cy="6858000" type="screen4x3"/>
  <p:notesSz cx="6858000" cy="9144000"/>
  <p:custDataLst>
    <p:tags r:id="rId9"/>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p:restoredLeft sz="18003" autoAdjust="0"/>
    <p:restoredTop sz="99881" autoAdjust="0"/>
  </p:normalViewPr>
  <p:slideViewPr>
    <p:cSldViewPr snapToGrid="0">
      <p:cViewPr varScale="1">
        <p:scale>
          <a:sx n="98" d="100"/>
          <a:sy n="98" d="100"/>
        </p:scale>
        <p:origin x="1622"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notesViewPr>
    <p:cSldViewPr snapToGrid="0">
      <p:cViewPr varScale="1">
        <p:scale>
          <a:sx n="66" d="100"/>
          <a:sy n="66" d="100"/>
        </p:scale>
        <p:origin x="3134" y="7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viewProps" Target="viewProps.xml"/><Relationship Id="rId5" Type="http://schemas.openxmlformats.org/officeDocument/2006/relationships/slideMaster" Target="slideMasters/slideMaster2.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A0D55DDE-3917-4901-92AF-59E92FE4801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684D853-446C-400D-BB5C-5A7115C5FB8E}"/>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BF56ABDD-D2D6-4F12-B235-5864DADD7D11}" type="datetimeFigureOut">
              <a:rPr lang="en-US" smtClean="0"/>
              <a:t>9/20/2019</a:t>
            </a:fld>
            <a:endParaRPr lang="en-US" dirty="0"/>
          </a:p>
        </p:txBody>
      </p:sp>
      <p:sp>
        <p:nvSpPr>
          <p:cNvPr id="4" name="Footer Placeholder 3">
            <a:extLst>
              <a:ext uri="{FF2B5EF4-FFF2-40B4-BE49-F238E27FC236}">
                <a16:creationId xmlns:a16="http://schemas.microsoft.com/office/drawing/2014/main" id="{8F955A71-3EFA-4F85-B5BA-1296043AC8B8}"/>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27B06FC-AF82-4E9D-9159-E4ABE3AE2013}"/>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E485A43-560A-4A5D-BF8F-2A65F45995B1}" type="slidenum">
              <a:rPr lang="en-US" smtClean="0"/>
              <a:t>‹#›</a:t>
            </a:fld>
            <a:endParaRPr lang="en-US" dirty="0"/>
          </a:p>
        </p:txBody>
      </p:sp>
    </p:spTree>
    <p:extLst>
      <p:ext uri="{BB962C8B-B14F-4D97-AF65-F5344CB8AC3E}">
        <p14:creationId xmlns:p14="http://schemas.microsoft.com/office/powerpoint/2010/main" val="42473689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0FF352E-EFB9-4293-B898-44EA6B1BDEC2}" type="datetimeFigureOut">
              <a:rPr lang="en-US" smtClean="0"/>
              <a:t>9/20/2019</a:t>
            </a:fld>
            <a:endParaRPr lang="en-US" dirty="0"/>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3FA8AD-1908-4AF5-AB9B-4124F612F929}" type="slidenum">
              <a:rPr lang="en-US" smtClean="0"/>
              <a:t>‹#›</a:t>
            </a:fld>
            <a:endParaRPr lang="en-US" dirty="0"/>
          </a:p>
        </p:txBody>
      </p:sp>
    </p:spTree>
    <p:extLst>
      <p:ext uri="{BB962C8B-B14F-4D97-AF65-F5344CB8AC3E}">
        <p14:creationId xmlns:p14="http://schemas.microsoft.com/office/powerpoint/2010/main" val="59346490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93FA8AD-1908-4AF5-AB9B-4124F612F929}" type="slidenum">
              <a:rPr lang="en-US" smtClean="0"/>
              <a:t>1</a:t>
            </a:fld>
            <a:endParaRPr lang="en-US" dirty="0"/>
          </a:p>
        </p:txBody>
      </p:sp>
    </p:spTree>
    <p:extLst>
      <p:ext uri="{BB962C8B-B14F-4D97-AF65-F5344CB8AC3E}">
        <p14:creationId xmlns:p14="http://schemas.microsoft.com/office/powerpoint/2010/main" val="3381853957"/>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 Id="rId4" Type="http://schemas.openxmlformats.org/officeDocument/2006/relationships/image" Target="../media/image2.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4" Type="http://schemas.openxmlformats.org/officeDocument/2006/relationships/image" Target="../media/image11.png"/></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2.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grpSp>
        <p:nvGrpSpPr>
          <p:cNvPr id="7" name="Group 6"/>
          <p:cNvGrpSpPr>
            <a:grpSpLocks noChangeAspect="1"/>
          </p:cNvGrpSpPr>
          <p:nvPr userDrawn="1"/>
        </p:nvGrpSpPr>
        <p:grpSpPr>
          <a:xfrm>
            <a:off x="8023227" y="2924758"/>
            <a:ext cx="1120774" cy="3933242"/>
            <a:chOff x="8023226" y="2924758"/>
            <a:chExt cx="1120774" cy="3933242"/>
          </a:xfrm>
        </p:grpSpPr>
        <p:sp>
          <p:nvSpPr>
            <p:cNvPr id="8" name="Isosceles Triangle 7"/>
            <p:cNvSpPr/>
            <p:nvPr userDrawn="1"/>
          </p:nvSpPr>
          <p:spPr>
            <a:xfrm>
              <a:off x="8023226" y="2924758"/>
              <a:ext cx="1120774" cy="3933242"/>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9" name="Isosceles Triangle 8"/>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0" name="Group 9"/>
          <p:cNvGrpSpPr>
            <a:grpSpLocks noChangeAspect="1"/>
          </p:cNvGrpSpPr>
          <p:nvPr userDrawn="1"/>
        </p:nvGrpSpPr>
        <p:grpSpPr>
          <a:xfrm rot="16200000" flipV="1">
            <a:off x="2158719" y="-2158721"/>
            <a:ext cx="1720507" cy="6037943"/>
            <a:chOff x="8150764" y="3372336"/>
            <a:chExt cx="993237" cy="3485664"/>
          </a:xfrm>
        </p:grpSpPr>
        <p:sp>
          <p:nvSpPr>
            <p:cNvPr id="11" name="Isosceles Triangle 10"/>
            <p:cNvSpPr/>
            <p:nvPr userDrawn="1"/>
          </p:nvSpPr>
          <p:spPr>
            <a:xfrm>
              <a:off x="8150764" y="3372336"/>
              <a:ext cx="993237" cy="3485663"/>
            </a:xfrm>
            <a:prstGeom prst="triangle">
              <a:avLst>
                <a:gd name="adj" fmla="val 100000"/>
              </a:avLst>
            </a:prstGeom>
            <a:solidFill>
              <a:schemeClr val="tx2">
                <a:lumMod val="90000"/>
                <a:lumOff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2" name="Isosceles Triangle 11"/>
            <p:cNvSpPr/>
            <p:nvPr userDrawn="1"/>
          </p:nvSpPr>
          <p:spPr>
            <a:xfrm>
              <a:off x="8239885" y="3685101"/>
              <a:ext cx="904115" cy="3172899"/>
            </a:xfrm>
            <a:prstGeom prst="triangle">
              <a:avLst>
                <a:gd name="adj" fmla="val 100000"/>
              </a:avLst>
            </a:prstGeom>
            <a:solidFill>
              <a:schemeClr val="accent6">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3" name="Picture 12"/>
          <p:cNvPicPr>
            <a:picLocks noChangeAspect="1"/>
          </p:cNvPicPr>
          <p:nvPr userDrawn="1"/>
        </p:nvPicPr>
        <p:blipFill>
          <a:blip r:embed="rId2" cstate="screen">
            <a:clrChange>
              <a:clrFrom>
                <a:srgbClr val="231F20"/>
              </a:clrFrom>
              <a:clrTo>
                <a:srgbClr val="231F20">
                  <a:alpha val="0"/>
                </a:srgbClr>
              </a:clrTo>
            </a:clrChange>
            <a:extLst>
              <a:ext uri="{28A0092B-C50C-407E-A947-70E740481C1C}">
                <a14:useLocalDpi xmlns:a14="http://schemas.microsoft.com/office/drawing/2010/main"/>
              </a:ext>
            </a:extLst>
          </a:blip>
          <a:stretch>
            <a:fillRect/>
          </a:stretch>
        </p:blipFill>
        <p:spPr>
          <a:xfrm>
            <a:off x="360325" y="121814"/>
            <a:ext cx="996650" cy="983981"/>
          </a:xfrm>
          <a:prstGeom prst="rect">
            <a:avLst/>
          </a:prstGeom>
        </p:spPr>
      </p:pic>
      <p:pic>
        <p:nvPicPr>
          <p:cNvPr id="14" name="Picture 13"/>
          <p:cNvPicPr>
            <a:picLocks noChangeAspect="1"/>
          </p:cNvPicPr>
          <p:nvPr userDrawn="1"/>
        </p:nvPicPr>
        <p:blipFill>
          <a:blip r:embed="rId3" cstate="screen">
            <a:extLst>
              <a:ext uri="{28A0092B-C50C-407E-A947-70E740481C1C}">
                <a14:useLocalDpi xmlns:a14="http://schemas.microsoft.com/office/drawing/2010/main"/>
              </a:ext>
            </a:extLst>
          </a:blip>
          <a:stretch>
            <a:fillRect/>
          </a:stretch>
        </p:blipFill>
        <p:spPr>
          <a:xfrm>
            <a:off x="360324" y="4512774"/>
            <a:ext cx="2952750" cy="997405"/>
          </a:xfrm>
          <a:prstGeom prst="rect">
            <a:avLst/>
          </a:prstGeom>
        </p:spPr>
      </p:pic>
      <p:sp>
        <p:nvSpPr>
          <p:cNvPr id="15" name="Rectangle 14"/>
          <p:cNvSpPr/>
          <p:nvPr userDrawn="1"/>
        </p:nvSpPr>
        <p:spPr>
          <a:xfrm>
            <a:off x="3572635" y="4425123"/>
            <a:ext cx="45720" cy="1409699"/>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pic>
        <p:nvPicPr>
          <p:cNvPr id="16" name="Picture 15"/>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17" name="Text Placeholder 4"/>
          <p:cNvSpPr>
            <a:spLocks noGrp="1"/>
          </p:cNvSpPr>
          <p:nvPr>
            <p:ph type="body" sz="quarter" idx="12" hasCustomPrompt="1"/>
          </p:nvPr>
        </p:nvSpPr>
        <p:spPr>
          <a:xfrm>
            <a:off x="1591082" y="113503"/>
            <a:ext cx="2221861" cy="356956"/>
          </a:xfrm>
        </p:spPr>
        <p:txBody>
          <a:bodyPr anchor="ctr">
            <a:normAutofit/>
          </a:bodyPr>
          <a:lstStyle>
            <a:lvl1pPr marL="0" indent="0" algn="l">
              <a:buNone/>
              <a:defRPr sz="1200" spc="50" baseline="0">
                <a:solidFill>
                  <a:schemeClr val="bg1">
                    <a:alpha val="85000"/>
                  </a:schemeClr>
                </a:solidFill>
              </a:defRPr>
            </a:lvl1pPr>
            <a:lvl2pPr marL="457200" indent="0">
              <a:buNone/>
              <a:defRPr/>
            </a:lvl2pPr>
          </a:lstStyle>
          <a:p>
            <a:r>
              <a:rPr lang="en-US"/>
              <a:t>Month ##, 2017</a:t>
            </a:r>
            <a:endParaRPr lang="en-US" dirty="0"/>
          </a:p>
        </p:txBody>
      </p:sp>
      <p:sp>
        <p:nvSpPr>
          <p:cNvPr id="2" name="Title 1"/>
          <p:cNvSpPr>
            <a:spLocks noGrp="1"/>
          </p:cNvSpPr>
          <p:nvPr>
            <p:ph type="ctrTitle"/>
          </p:nvPr>
        </p:nvSpPr>
        <p:spPr>
          <a:xfrm>
            <a:off x="685800" y="1311836"/>
            <a:ext cx="7772400" cy="2387600"/>
          </a:xfrm>
        </p:spPr>
        <p:txBody>
          <a:bodyPr anchor="b">
            <a:normAutofit/>
          </a:bodyPr>
          <a:lstStyle>
            <a:lvl1pPr algn="ctr" defTabSz="914400" rtl="0" eaLnBrk="1" latinLnBrk="0" hangingPunct="1">
              <a:lnSpc>
                <a:spcPct val="90000"/>
              </a:lnSpc>
              <a:spcBef>
                <a:spcPct val="0"/>
              </a:spcBef>
              <a:buNone/>
              <a:defRPr lang="en-US" sz="6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to edit Master title style</a:t>
            </a:r>
          </a:p>
        </p:txBody>
      </p:sp>
      <p:sp>
        <p:nvSpPr>
          <p:cNvPr id="3" name="Subtitle 2"/>
          <p:cNvSpPr>
            <a:spLocks noGrp="1"/>
          </p:cNvSpPr>
          <p:nvPr>
            <p:ph type="subTitle" idx="1"/>
          </p:nvPr>
        </p:nvSpPr>
        <p:spPr>
          <a:xfrm>
            <a:off x="3659544" y="4425121"/>
            <a:ext cx="4798656" cy="1392508"/>
          </a:xfrm>
        </p:spPr>
        <p:txBody>
          <a:bodyPr vert="horz" lIns="182880" tIns="45720" rIns="91440" bIns="45720" rtlCol="0" anchor="ctr">
            <a:normAutofit/>
          </a:bodyPr>
          <a:lstStyle>
            <a:lvl1pPr marL="0" indent="0">
              <a:lnSpc>
                <a:spcPct val="100000"/>
              </a:lnSpc>
              <a:spcBef>
                <a:spcPts val="1200"/>
              </a:spcBef>
              <a:buNone/>
              <a:defRPr lang="en-US" sz="2300" dirty="0"/>
            </a:lvl1pPr>
            <a:lvl2pPr marL="457200" indent="-182880">
              <a:buClr>
                <a:schemeClr val="accent1"/>
              </a:buClr>
              <a:defRPr sz="1800"/>
            </a:lvl2pPr>
            <a:lvl3pPr>
              <a:defRPr/>
            </a:lvl3pPr>
          </a:lstStyle>
          <a:p>
            <a:pPr marL="274320" lvl="0" indent="-274320">
              <a:buSzPct val="101000"/>
            </a:pPr>
            <a:r>
              <a:rPr lang="en-US" dirty="0"/>
              <a:t>Click to edit Master subtitle style</a:t>
            </a:r>
          </a:p>
          <a:p>
            <a:pPr marL="960120" lvl="1" indent="-274320">
              <a:buSzPct val="101000"/>
            </a:pPr>
            <a:r>
              <a:rPr lang="en-US" dirty="0"/>
              <a:t>If a note is needed, list here</a:t>
            </a:r>
          </a:p>
        </p:txBody>
      </p:sp>
    </p:spTree>
    <p:extLst>
      <p:ext uri="{BB962C8B-B14F-4D97-AF65-F5344CB8AC3E}">
        <p14:creationId xmlns:p14="http://schemas.microsoft.com/office/powerpoint/2010/main" val="4096031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Moderator: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9897827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a:t>
            </a:r>
          </a:p>
        </p:txBody>
      </p:sp>
      <p:sp>
        <p:nvSpPr>
          <p:cNvPr id="3" name="Content Placeholder 2"/>
          <p:cNvSpPr>
            <a:spLocks noGrp="1"/>
          </p:cNvSpPr>
          <p:nvPr>
            <p:ph idx="1" hasCustomPrompt="1"/>
          </p:nvPr>
        </p:nvSpPr>
        <p:spPr>
          <a:xfrm>
            <a:off x="4190999" y="2483664"/>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2483665"/>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3486830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90999" y="1769289"/>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6" y="1769290"/>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6" y="411520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123301399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Your Presenters:</a:t>
            </a:r>
          </a:p>
        </p:txBody>
      </p:sp>
      <p:sp>
        <p:nvSpPr>
          <p:cNvPr id="3" name="Content Placeholder 2"/>
          <p:cNvSpPr>
            <a:spLocks noGrp="1"/>
          </p:cNvSpPr>
          <p:nvPr>
            <p:ph idx="1" hasCustomPrompt="1"/>
          </p:nvPr>
        </p:nvSpPr>
        <p:spPr>
          <a:xfrm>
            <a:off x="4104212" y="155021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50"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61"/>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8"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7"/>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3"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Tree>
    <p:extLst>
      <p:ext uri="{BB962C8B-B14F-4D97-AF65-F5344CB8AC3E}">
        <p14:creationId xmlns:p14="http://schemas.microsoft.com/office/powerpoint/2010/main" val="2477779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2"/>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4"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387624925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1"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3"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5"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Tree>
    <p:extLst>
      <p:ext uri="{BB962C8B-B14F-4D97-AF65-F5344CB8AC3E}">
        <p14:creationId xmlns:p14="http://schemas.microsoft.com/office/powerpoint/2010/main" val="1132057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6"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7"/>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6" y="5398237"/>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1" y="729118"/>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6"/>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151503991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6"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70"/>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1"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7"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Tree>
    <p:extLst>
      <p:ext uri="{BB962C8B-B14F-4D97-AF65-F5344CB8AC3E}">
        <p14:creationId xmlns:p14="http://schemas.microsoft.com/office/powerpoint/2010/main" val="81082942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3" y="1120348"/>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8"/>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7"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sz="3400"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80" y="205947"/>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57963063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Contact">
    <p:spTree>
      <p:nvGrpSpPr>
        <p:cNvPr id="1" name=""/>
        <p:cNvGrpSpPr/>
        <p:nvPr/>
      </p:nvGrpSpPr>
      <p:grpSpPr>
        <a:xfrm>
          <a:off x="0" y="0"/>
          <a:ext cx="0" cy="0"/>
          <a:chOff x="0" y="0"/>
          <a:chExt cx="0" cy="0"/>
        </a:xfrm>
      </p:grpSpPr>
      <p:sp>
        <p:nvSpPr>
          <p:cNvPr id="3" name="Content Placeholder 2"/>
          <p:cNvSpPr>
            <a:spLocks noGrp="1"/>
          </p:cNvSpPr>
          <p:nvPr>
            <p:ph idx="1" hasCustomPrompt="1"/>
          </p:nvPr>
        </p:nvSpPr>
        <p:spPr>
          <a:xfrm>
            <a:off x="4695826" y="1190625"/>
            <a:ext cx="3697604" cy="5165726"/>
          </a:xfrm>
        </p:spPr>
        <p:txBody>
          <a:bodyPr anchor="ctr"/>
          <a:lstStyle>
            <a:lvl1pPr marL="0" indent="0">
              <a:spcBef>
                <a:spcPts val="3000"/>
              </a:spcBef>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365760" indent="0">
              <a:spcBef>
                <a:spcPts val="300"/>
              </a:spcBef>
              <a:buNone/>
              <a:defRPr sz="1600" i="1"/>
            </a:lvl2pPr>
            <a:lvl3pPr marL="365760" indent="0">
              <a:spcBef>
                <a:spcPts val="400"/>
              </a:spcBef>
              <a:buFontTx/>
              <a:buNone/>
              <a:defRPr sz="1400" b="1">
                <a:solidFill>
                  <a:schemeClr val="tx1"/>
                </a:solidFill>
              </a:defRPr>
            </a:lvl3pPr>
            <a:lvl4pPr marL="914400" indent="-274320">
              <a:spcBef>
                <a:spcPts val="1200"/>
              </a:spcBef>
              <a:buClr>
                <a:schemeClr val="accent6"/>
              </a:buClr>
              <a:buSzPct val="90000"/>
              <a:buFont typeface="Wingdings" panose="05000000000000000000" pitchFamily="2" charset="2"/>
              <a:buChar char=""/>
              <a:defRPr sz="1300" i="1">
                <a:solidFill>
                  <a:schemeClr val="accent1"/>
                </a:solidFill>
              </a:defRPr>
            </a:lvl4pPr>
            <a:lvl5pPr marL="914400" indent="-274320">
              <a:spcBef>
                <a:spcPts val="200"/>
              </a:spcBef>
              <a:buClr>
                <a:schemeClr val="accent2"/>
              </a:buClr>
              <a:buSzPct val="120000"/>
              <a:buFont typeface="Wingdings" panose="05000000000000000000" pitchFamily="2" charset="2"/>
              <a:buChar char=""/>
              <a:defRPr sz="1300" b="0" i="0" spc="50" baseline="0">
                <a:solidFill>
                  <a:schemeClr val="accent3">
                    <a:lumMod val="75000"/>
                    <a:lumOff val="25000"/>
                  </a:schemeClr>
                </a:solidFill>
              </a:defRPr>
            </a:lvl5pPr>
          </a:lstStyle>
          <a:p>
            <a:pPr lvl="0"/>
            <a:r>
              <a:rPr lang="en-US" dirty="0"/>
              <a:t>Presenter Name</a:t>
            </a:r>
          </a:p>
          <a:p>
            <a:pPr lvl="1"/>
            <a:r>
              <a:rPr lang="en-US" dirty="0"/>
              <a:t>Position</a:t>
            </a:r>
          </a:p>
          <a:p>
            <a:pPr lvl="2"/>
            <a:r>
              <a:rPr lang="en-US" dirty="0"/>
              <a:t>Organization</a:t>
            </a:r>
          </a:p>
          <a:p>
            <a:pPr lvl="3"/>
            <a:r>
              <a:rPr lang="en-US" dirty="0"/>
              <a:t>Email</a:t>
            </a:r>
          </a:p>
          <a:p>
            <a:pPr lvl="4"/>
            <a:r>
              <a:rPr lang="en-US" dirty="0"/>
              <a:t>Phone</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8" name="TextBox 7">
            <a:extLst>
              <a:ext uri="{FF2B5EF4-FFF2-40B4-BE49-F238E27FC236}">
                <a16:creationId xmlns:a16="http://schemas.microsoft.com/office/drawing/2014/main" id="{5E098955-8651-419E-86A8-56788A65E26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sz="3400" dirty="0"/>
              <a:t>Contact Information:</a:t>
            </a:r>
          </a:p>
        </p:txBody>
      </p:sp>
      <p:pic>
        <p:nvPicPr>
          <p:cNvPr id="6" name="Picture 5">
            <a:extLst>
              <a:ext uri="{FF2B5EF4-FFF2-40B4-BE49-F238E27FC236}">
                <a16:creationId xmlns:a16="http://schemas.microsoft.com/office/drawing/2014/main" id="{184F4F1A-CF95-4957-953C-C908BBDF2840}"/>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1046285" y="2543615"/>
            <a:ext cx="2974602" cy="1389773"/>
          </a:xfrm>
          <a:prstGeom prst="rect">
            <a:avLst/>
          </a:prstGeom>
        </p:spPr>
      </p:pic>
    </p:spTree>
    <p:extLst>
      <p:ext uri="{BB962C8B-B14F-4D97-AF65-F5344CB8AC3E}">
        <p14:creationId xmlns:p14="http://schemas.microsoft.com/office/powerpoint/2010/main" val="30763624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20599755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blank" preserve="1">
  <p:cSld name="Thank You">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41E19837-98EC-4FB4-8EB6-9858802534AD}"/>
              </a:ext>
            </a:extLst>
          </p:cNvPr>
          <p:cNvPicPr>
            <a:picLocks noChangeAspect="1"/>
          </p:cNvPicPr>
          <p:nvPr userDrawn="1"/>
        </p:nvPicPr>
        <p:blipFill>
          <a:blip r:embed="rId2">
            <a:extLst>
              <a:ext uri="{28A0092B-C50C-407E-A947-70E740481C1C}">
                <a14:useLocalDpi xmlns:a14="http://schemas.microsoft.com/office/drawing/2010/main"/>
              </a:ext>
            </a:extLst>
          </a:blip>
          <a:stretch>
            <a:fillRect/>
          </a:stretch>
        </p:blipFill>
        <p:spPr>
          <a:xfrm>
            <a:off x="691469" y="2270681"/>
            <a:ext cx="7180494" cy="1590924"/>
          </a:xfrm>
          <a:prstGeom prst="rect">
            <a:avLst/>
          </a:prstGeom>
        </p:spPr>
      </p:pic>
      <p:sp>
        <p:nvSpPr>
          <p:cNvPr id="2" name="Slide Number Placeholder 1">
            <a:extLst>
              <a:ext uri="{FF2B5EF4-FFF2-40B4-BE49-F238E27FC236}">
                <a16:creationId xmlns:a16="http://schemas.microsoft.com/office/drawing/2014/main" id="{A3F84F2E-6236-45E4-BF4A-77147E579450}"/>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96324817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Template Information">
    <p:bg>
      <p:bgPr>
        <a:solidFill>
          <a:schemeClr val="bg1"/>
        </a:solidFill>
        <a:effectLst/>
      </p:bgPr>
    </p:bg>
    <p:spTree>
      <p:nvGrpSpPr>
        <p:cNvPr id="1" name=""/>
        <p:cNvGrpSpPr/>
        <p:nvPr/>
      </p:nvGrpSpPr>
      <p:grpSpPr>
        <a:xfrm>
          <a:off x="0" y="0"/>
          <a:ext cx="0" cy="0"/>
          <a:chOff x="0" y="0"/>
          <a:chExt cx="0" cy="0"/>
        </a:xfrm>
      </p:grpSpPr>
      <p:cxnSp>
        <p:nvCxnSpPr>
          <p:cNvPr id="41" name="Straight Connector 40">
            <a:extLst>
              <a:ext uri="{FF2B5EF4-FFF2-40B4-BE49-F238E27FC236}">
                <a16:creationId xmlns:a16="http://schemas.microsoft.com/office/drawing/2014/main" id="{8D146980-D8A2-4012-978A-9289360E76CE}"/>
              </a:ext>
            </a:extLst>
          </p:cNvPr>
          <p:cNvCxnSpPr>
            <a:cxnSpLocks/>
          </p:cNvCxnSpPr>
          <p:nvPr userDrawn="1"/>
        </p:nvCxnSpPr>
        <p:spPr>
          <a:xfrm>
            <a:off x="4568467" y="5377715"/>
            <a:ext cx="4572000" cy="0"/>
          </a:xfrm>
          <a:prstGeom prst="line">
            <a:avLst/>
          </a:prstGeom>
          <a:ln w="762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33" name="Rectangle 32"/>
          <p:cNvSpPr/>
          <p:nvPr userDrawn="1"/>
        </p:nvSpPr>
        <p:spPr>
          <a:xfrm>
            <a:off x="0" y="3981454"/>
            <a:ext cx="4429402" cy="295275"/>
          </a:xfrm>
          <a:prstGeom prst="rect">
            <a:avLst/>
          </a:prstGeom>
          <a:gradFill flip="none" rotWithShape="1">
            <a:gsLst>
              <a:gs pos="0">
                <a:schemeClr val="accent2">
                  <a:lumMod val="67000"/>
                </a:schemeClr>
              </a:gs>
              <a:gs pos="100000">
                <a:schemeClr val="accent2">
                  <a:lumMod val="97000"/>
                  <a:lumOff val="3000"/>
                </a:schemeClr>
              </a:gs>
            </a:gsLst>
            <a:lin ang="16200000" scaled="1"/>
            <a:tileRect/>
          </a:gradFill>
          <a:ln>
            <a:no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4" name="Rectangle 33"/>
          <p:cNvSpPr/>
          <p:nvPr userDrawn="1"/>
        </p:nvSpPr>
        <p:spPr>
          <a:xfrm>
            <a:off x="0" y="5513223"/>
            <a:ext cx="4429402" cy="295275"/>
          </a:xfrm>
          <a:prstGeom prst="rect">
            <a:avLst/>
          </a:prstGeom>
          <a:gradFill flip="none" rotWithShape="1">
            <a:gsLst>
              <a:gs pos="0">
                <a:schemeClr val="accent1">
                  <a:lumMod val="67000"/>
                </a:schemeClr>
              </a:gs>
              <a:gs pos="100000">
                <a:schemeClr val="accent1">
                  <a:lumMod val="97000"/>
                  <a:lumOff val="3000"/>
                </a:schemeClr>
              </a:gs>
            </a:gsLst>
            <a:lin ang="16200000" scaled="1"/>
            <a:tileRect/>
          </a:gradFill>
          <a:ln>
            <a:noFill/>
          </a:ln>
          <a:effectLst/>
        </p:spPr>
        <p:style>
          <a:lnRef idx="1">
            <a:schemeClr val="accent3"/>
          </a:lnRef>
          <a:fillRef idx="3">
            <a:schemeClr val="accent3"/>
          </a:fillRef>
          <a:effectRef idx="2">
            <a:schemeClr val="accent3"/>
          </a:effectRef>
          <a:fontRef idx="minor">
            <a:schemeClr val="lt1"/>
          </a:fontRef>
        </p:style>
        <p:txBody>
          <a:bodyPr rtlCol="0" anchor="ctr"/>
          <a:lstStyle/>
          <a:p>
            <a:pPr algn="ctr"/>
            <a:endParaRPr lang="en-US" sz="1800" dirty="0"/>
          </a:p>
        </p:txBody>
      </p:sp>
      <p:sp>
        <p:nvSpPr>
          <p:cNvPr id="14" name="TextBox 13"/>
          <p:cNvSpPr txBox="1"/>
          <p:nvPr userDrawn="1"/>
        </p:nvSpPr>
        <p:spPr>
          <a:xfrm>
            <a:off x="4695825" y="1480004"/>
            <a:ext cx="4297680" cy="5191126"/>
          </a:xfrm>
          <a:prstGeom prst="rect">
            <a:avLst/>
          </a:prstGeom>
          <a:noFill/>
        </p:spPr>
        <p:txBody>
          <a:bodyPr wrap="square" rtlCol="0">
            <a:noAutofit/>
          </a:bodyPr>
          <a:lstStyle/>
          <a:p>
            <a:pPr marL="0" indent="0">
              <a:spcAft>
                <a:spcPts val="0"/>
              </a:spcAft>
              <a:buFont typeface="Arial" panose="020B0604020202020204" pitchFamily="34" charset="0"/>
              <a:buNone/>
            </a:pPr>
            <a:r>
              <a:rPr lang="en-US" sz="2000" b="1" dirty="0">
                <a:solidFill>
                  <a:schemeClr val="accent1"/>
                </a:solidFill>
                <a:latin typeface="Arial" panose="020B0604020202020204" pitchFamily="34" charset="0"/>
                <a:cs typeface="Arial" panose="020B0604020202020204" pitchFamily="34" charset="0"/>
              </a:rPr>
              <a:t>Beyond</a:t>
            </a:r>
            <a:r>
              <a:rPr lang="en-US" sz="2000" b="1" baseline="0" dirty="0">
                <a:solidFill>
                  <a:schemeClr val="accent1"/>
                </a:solidFill>
                <a:latin typeface="Arial" panose="020B0604020202020204" pitchFamily="34" charset="0"/>
                <a:cs typeface="Arial" panose="020B0604020202020204" pitchFamily="34" charset="0"/>
              </a:rPr>
              <a:t> the standard offerings,</a:t>
            </a:r>
          </a:p>
          <a:p>
            <a:pPr marL="0" indent="0">
              <a:spcAft>
                <a:spcPts val="1000"/>
              </a:spcAft>
              <a:buFont typeface="Arial" panose="020B0604020202020204" pitchFamily="34" charset="0"/>
              <a:buNone/>
            </a:pPr>
            <a:r>
              <a:rPr lang="en-US" sz="1150" b="0" baseline="0" dirty="0">
                <a:latin typeface="Arial" panose="020B0604020202020204" pitchFamily="34" charset="0"/>
                <a:cs typeface="Arial" panose="020B0604020202020204" pitchFamily="34" charset="0"/>
              </a:rPr>
              <a:t>t</a:t>
            </a:r>
            <a:r>
              <a:rPr lang="en-US" sz="1150" b="0" dirty="0">
                <a:latin typeface="Arial" panose="020B0604020202020204" pitchFamily="34" charset="0"/>
                <a:cs typeface="Arial" panose="020B0604020202020204" pitchFamily="34" charset="0"/>
              </a:rPr>
              <a:t>his</a:t>
            </a:r>
            <a:r>
              <a:rPr lang="en-US" sz="1150" b="0" baseline="0" dirty="0">
                <a:latin typeface="Arial" panose="020B0604020202020204" pitchFamily="34" charset="0"/>
                <a:cs typeface="Arial" panose="020B0604020202020204" pitchFamily="34" charset="0"/>
              </a:rPr>
              <a:t> template contains a set of custom slides built to help you prepare your presentation.  Included are: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Your Moderator</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3 Speaker Slide choices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Where Are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  </a:t>
            </a:r>
            <a:r>
              <a:rPr lang="en-US" sz="1000" b="0" i="1" baseline="0" dirty="0">
                <a:solidFill>
                  <a:schemeClr val="tx1">
                    <a:lumMod val="75000"/>
                    <a:lumOff val="25000"/>
                  </a:schemeClr>
                </a:solidFill>
                <a:latin typeface="Arial" panose="020B0604020202020204" pitchFamily="34" charset="0"/>
                <a:cs typeface="Arial" panose="020B0604020202020204" pitchFamily="34" charset="0"/>
              </a:rPr>
              <a:t>(location slide)</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Today’s Objectives</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Series Set</a:t>
            </a:r>
          </a:p>
          <a:p>
            <a:pPr marL="628650" lvl="1" indent="-171450">
              <a:lnSpc>
                <a:spcPct val="90000"/>
              </a:lnSpc>
              <a:spcAft>
                <a:spcPts val="400"/>
              </a:spcAft>
              <a:buFont typeface="Arial" panose="020B0604020202020204" pitchFamily="34" charset="0"/>
              <a:buChar char="•"/>
            </a:pPr>
            <a:r>
              <a:rPr lang="en-US" sz="1100" b="0" baseline="0" dirty="0">
                <a:latin typeface="Arial" panose="020B0604020202020204" pitchFamily="34" charset="0"/>
                <a:cs typeface="Arial" panose="020B0604020202020204" pitchFamily="34" charset="0"/>
              </a:rPr>
              <a:t>Quote</a:t>
            </a:r>
          </a:p>
          <a:p>
            <a:pPr marL="0" indent="0">
              <a:spcBef>
                <a:spcPts val="3000"/>
              </a:spcBef>
              <a:spcAft>
                <a:spcPts val="0"/>
              </a:spcAft>
              <a:buFont typeface="Arial" panose="020B0604020202020204" pitchFamily="34" charset="0"/>
              <a:buNone/>
            </a:pPr>
            <a:r>
              <a:rPr lang="en-US" sz="1500" b="1" baseline="0" dirty="0">
                <a:solidFill>
                  <a:schemeClr val="accent1"/>
                </a:solidFill>
                <a:latin typeface="Arial" panose="020B0604020202020204" pitchFamily="34" charset="0"/>
                <a:cs typeface="Arial" panose="020B0604020202020204" pitchFamily="34" charset="0"/>
              </a:rPr>
              <a:t>Resources &amp; Name / Occupation / Org boxes:</a:t>
            </a:r>
          </a:p>
          <a:p>
            <a:pPr marL="0" indent="0">
              <a:spcBef>
                <a:spcPts val="400"/>
              </a:spcBef>
              <a:spcAft>
                <a:spcPts val="800"/>
              </a:spcAft>
              <a:buFont typeface="Arial" panose="020B0604020202020204" pitchFamily="34" charset="0"/>
              <a:buNone/>
            </a:pPr>
            <a:r>
              <a:rPr lang="en-US" sz="1050" baseline="0" dirty="0">
                <a:latin typeface="Arial" panose="020B0604020202020204" pitchFamily="34" charset="0"/>
                <a:cs typeface="Arial" panose="020B0604020202020204" pitchFamily="34" charset="0"/>
              </a:rPr>
              <a:t>This works like a multi-level bulleted list.  Use the list level buttons on your “Home” tab to</a:t>
            </a:r>
            <a:br>
              <a:rPr lang="en-US" sz="1050" baseline="0" dirty="0">
                <a:latin typeface="Arial" panose="020B0604020202020204" pitchFamily="34" charset="0"/>
                <a:cs typeface="Arial" panose="020B0604020202020204" pitchFamily="34" charset="0"/>
              </a:rPr>
            </a:br>
            <a:r>
              <a:rPr lang="en-US" sz="1050" baseline="0" dirty="0">
                <a:latin typeface="Arial" panose="020B0604020202020204" pitchFamily="34" charset="0"/>
                <a:cs typeface="Arial" panose="020B0604020202020204" pitchFamily="34" charset="0"/>
              </a:rPr>
              <a:t>change formatting levels.</a:t>
            </a:r>
          </a:p>
          <a:p>
            <a:pPr marL="0" indent="0">
              <a:spcAft>
                <a:spcPts val="600"/>
              </a:spcAft>
              <a:buFont typeface="Arial" panose="020B0604020202020204" pitchFamily="34" charset="0"/>
              <a:buNone/>
            </a:pPr>
            <a:endParaRPr lang="en-US" sz="1050" dirty="0">
              <a:latin typeface="Arial" panose="020B0604020202020204" pitchFamily="34" charset="0"/>
              <a:cs typeface="Arial" panose="020B0604020202020204" pitchFamily="34" charset="0"/>
            </a:endParaRPr>
          </a:p>
        </p:txBody>
      </p:sp>
      <p:grpSp>
        <p:nvGrpSpPr>
          <p:cNvPr id="18" name="Group 17"/>
          <p:cNvGrpSpPr/>
          <p:nvPr userDrawn="1"/>
        </p:nvGrpSpPr>
        <p:grpSpPr>
          <a:xfrm>
            <a:off x="7084799" y="4562932"/>
            <a:ext cx="1734243" cy="644333"/>
            <a:chOff x="6721200" y="5603662"/>
            <a:chExt cx="1296075" cy="481538"/>
          </a:xfrm>
        </p:grpSpPr>
        <p:grpSp>
          <p:nvGrpSpPr>
            <p:cNvPr id="8" name="Group 7"/>
            <p:cNvGrpSpPr/>
            <p:nvPr userDrawn="1"/>
          </p:nvGrpSpPr>
          <p:grpSpPr>
            <a:xfrm>
              <a:off x="6721200" y="5603662"/>
              <a:ext cx="881689" cy="481538"/>
              <a:chOff x="6721200" y="5603662"/>
              <a:chExt cx="881689" cy="481538"/>
            </a:xfrm>
          </p:grpSpPr>
          <p:pic>
            <p:nvPicPr>
              <p:cNvPr id="4" name="Picture 3"/>
              <p:cNvPicPr>
                <a:picLocks noChangeAspect="1"/>
              </p:cNvPicPr>
              <p:nvPr userDrawn="1"/>
            </p:nvPicPr>
            <p:blipFill>
              <a:blip r:embed="rId2"/>
              <a:stretch>
                <a:fillRect/>
              </a:stretch>
            </p:blipFill>
            <p:spPr>
              <a:xfrm>
                <a:off x="6721200" y="5603662"/>
                <a:ext cx="881689" cy="481538"/>
              </a:xfrm>
              <a:prstGeom prst="rect">
                <a:avLst/>
              </a:prstGeom>
            </p:spPr>
          </p:pic>
          <p:sp>
            <p:nvSpPr>
              <p:cNvPr id="5" name="Rectangle 4"/>
              <p:cNvSpPr/>
              <p:nvPr userDrawn="1"/>
            </p:nvSpPr>
            <p:spPr>
              <a:xfrm>
                <a:off x="7236000" y="5644800"/>
                <a:ext cx="366889" cy="178031"/>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grpSp>
        <p:sp>
          <p:nvSpPr>
            <p:cNvPr id="17" name="Left Arrow 16"/>
            <p:cNvSpPr/>
            <p:nvPr userDrawn="1"/>
          </p:nvSpPr>
          <p:spPr>
            <a:xfrm>
              <a:off x="7642875" y="5644800"/>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28" name="Rectangle 27"/>
          <p:cNvSpPr/>
          <p:nvPr userDrawn="1"/>
        </p:nvSpPr>
        <p:spPr>
          <a:xfrm>
            <a:off x="5040000" y="1"/>
            <a:ext cx="278130" cy="137638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27" name="Rectangle 26"/>
          <p:cNvSpPr/>
          <p:nvPr userDrawn="1"/>
        </p:nvSpPr>
        <p:spPr>
          <a:xfrm>
            <a:off x="4429402" y="1376381"/>
            <a:ext cx="278130" cy="5481620"/>
          </a:xfrm>
          <a:prstGeom prst="rect">
            <a:avLst/>
          </a:prstGeom>
          <a:solidFill>
            <a:schemeClr val="bg1">
              <a:lumMod val="95000"/>
            </a:schemeClr>
          </a:solidFill>
          <a:ln>
            <a:noFill/>
          </a:ln>
        </p:spPr>
        <p:style>
          <a:lnRef idx="2">
            <a:schemeClr val="dk1"/>
          </a:lnRef>
          <a:fillRef idx="1">
            <a:schemeClr val="lt1"/>
          </a:fillRef>
          <a:effectRef idx="0">
            <a:schemeClr val="dk1"/>
          </a:effectRef>
          <a:fontRef idx="minor">
            <a:schemeClr val="dk1"/>
          </a:fontRef>
        </p:style>
        <p:txBody>
          <a:bodyPr rtlCol="0" anchor="ctr"/>
          <a:lstStyle/>
          <a:p>
            <a:pPr algn="ctr"/>
            <a:endParaRPr lang="en-US" sz="1800" dirty="0"/>
          </a:p>
        </p:txBody>
      </p:sp>
      <p:sp>
        <p:nvSpPr>
          <p:cNvPr id="7" name="TextBox 6"/>
          <p:cNvSpPr txBox="1"/>
          <p:nvPr userDrawn="1"/>
        </p:nvSpPr>
        <p:spPr>
          <a:xfrm>
            <a:off x="91737" y="1480006"/>
            <a:ext cx="4337666" cy="5352299"/>
          </a:xfrm>
          <a:prstGeom prst="rect">
            <a:avLst/>
          </a:prstGeom>
          <a:noFill/>
        </p:spPr>
        <p:txBody>
          <a:bodyPr wrap="square" rtlCol="0">
            <a:noAutofit/>
          </a:bodyPr>
          <a:lstStyle/>
          <a:p>
            <a:pPr>
              <a:spcAft>
                <a:spcPts val="300"/>
              </a:spcAft>
            </a:pPr>
            <a:r>
              <a:rPr lang="en-US" sz="2000" b="1" dirty="0">
                <a:solidFill>
                  <a:schemeClr val="accent1"/>
                </a:solidFill>
                <a:latin typeface="Arial" panose="020B0604020202020204" pitchFamily="34" charset="0"/>
                <a:cs typeface="Arial" panose="020B0604020202020204" pitchFamily="34" charset="0"/>
              </a:rPr>
              <a:t>How to use</a:t>
            </a:r>
            <a:r>
              <a:rPr lang="en-US" sz="2000" b="1" baseline="0" dirty="0">
                <a:solidFill>
                  <a:schemeClr val="accent1"/>
                </a:solidFill>
                <a:latin typeface="Arial" panose="020B0604020202020204" pitchFamily="34" charset="0"/>
                <a:cs typeface="Arial" panose="020B0604020202020204" pitchFamily="34" charset="0"/>
              </a:rPr>
              <a:t> this template:</a:t>
            </a:r>
          </a:p>
          <a:p>
            <a:pPr marL="171450" indent="-171450">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When creating a new slide, click the arrow under the “New Slide” button.  This will display the template master slides available.</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Select the layout you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need from the list.</a:t>
            </a:r>
          </a:p>
          <a:p>
            <a:pPr marL="171450" indent="-171450">
              <a:spcBef>
                <a:spcPts val="600"/>
              </a:spcBef>
              <a:buFont typeface="Arial" panose="020B0604020202020204" pitchFamily="34" charset="0"/>
              <a:buChar char="•"/>
            </a:pPr>
            <a:r>
              <a:rPr lang="en-US" sz="1050" b="0" baseline="0" dirty="0">
                <a:latin typeface="Arial" panose="020B0604020202020204" pitchFamily="34" charset="0"/>
                <a:cs typeface="Arial" panose="020B0604020202020204" pitchFamily="34" charset="0"/>
              </a:rPr>
              <a:t>Likewise, to </a:t>
            </a:r>
            <a:r>
              <a:rPr lang="en-US" sz="1050" b="0" i="1" baseline="0" dirty="0">
                <a:latin typeface="Arial" panose="020B0604020202020204" pitchFamily="34" charset="0"/>
                <a:cs typeface="Arial" panose="020B0604020202020204" pitchFamily="34" charset="0"/>
              </a:rPr>
              <a:t>change</a:t>
            </a:r>
            <a:r>
              <a:rPr lang="en-US" sz="1050" b="0" baseline="0" dirty="0">
                <a:latin typeface="Arial" panose="020B0604020202020204" pitchFamily="34" charset="0"/>
                <a:cs typeface="Arial" panose="020B0604020202020204" pitchFamily="34" charset="0"/>
              </a:rPr>
              <a:t>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template master of an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existing slide, click the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“Layout” button right </a:t>
            </a:r>
            <a:br>
              <a:rPr lang="en-US" sz="1050" b="0" baseline="0" dirty="0">
                <a:latin typeface="Arial" panose="020B0604020202020204" pitchFamily="34" charset="0"/>
                <a:cs typeface="Arial" panose="020B0604020202020204" pitchFamily="34" charset="0"/>
              </a:rPr>
            </a:br>
            <a:r>
              <a:rPr lang="en-US" sz="1050" b="0" baseline="0" dirty="0">
                <a:latin typeface="Arial" panose="020B0604020202020204" pitchFamily="34" charset="0"/>
                <a:cs typeface="Arial" panose="020B0604020202020204" pitchFamily="34" charset="0"/>
              </a:rPr>
              <a:t>next to the “New Slide” button.</a:t>
            </a:r>
          </a:p>
          <a:p>
            <a:pPr marL="0" marR="0" lvl="0" indent="0" algn="l" defTabSz="457200" rtl="0" eaLnBrk="1" fontAlgn="auto" latinLnBrk="0" hangingPunct="1">
              <a:lnSpc>
                <a:spcPct val="100000"/>
              </a:lnSpc>
              <a:spcBef>
                <a:spcPts val="1200"/>
              </a:spcBef>
              <a:spcAft>
                <a:spcPts val="300"/>
              </a:spcAft>
              <a:buClrTx/>
              <a:buSzTx/>
              <a:buFontTx/>
              <a:buNone/>
              <a:tabLst/>
              <a:defRPr/>
            </a:pPr>
            <a:r>
              <a:rPr kumimoji="0" lang="en-US" sz="2000" b="1" i="0" u="none" strike="noStrike" kern="1200" cap="none" spc="0" normalizeH="0" baseline="0" noProof="0" dirty="0">
                <a:ln>
                  <a:noFill/>
                </a:ln>
                <a:solidFill>
                  <a:schemeClr val="accent1"/>
                </a:solidFill>
                <a:effectLst/>
                <a:uLnTx/>
                <a:uFillTx/>
                <a:latin typeface="Arial" panose="020B0604020202020204" pitchFamily="34" charset="0"/>
                <a:ea typeface="+mn-ea"/>
                <a:cs typeface="Arial" panose="020B0604020202020204" pitchFamily="34" charset="0"/>
              </a:rPr>
              <a:t>General Template Notes:</a:t>
            </a:r>
          </a:p>
          <a:p>
            <a:pPr marL="91440" lvl="0" indent="0">
              <a:spcAft>
                <a:spcPts val="600"/>
              </a:spcAft>
              <a:buFont typeface="Arial" panose="020B0604020202020204" pitchFamily="34" charset="0"/>
              <a:buNone/>
            </a:pPr>
            <a:r>
              <a:rPr lang="en-US" sz="1800" b="0" u="none" spc="60" baseline="0" dirty="0">
                <a:solidFill>
                  <a:schemeClr val="accent5">
                    <a:lumMod val="20000"/>
                    <a:lumOff val="80000"/>
                  </a:schemeClr>
                </a:solidFill>
                <a:effectLst>
                  <a:outerShdw blurRad="76200" dist="38100" dir="8100000" algn="tr" rotWithShape="0">
                    <a:prstClr val="black">
                      <a:alpha val="60000"/>
                    </a:prstClr>
                  </a:outerShdw>
                </a:effectLst>
                <a:latin typeface="+mj-lt"/>
                <a:cs typeface="Arial" panose="020B0604020202020204" pitchFamily="34" charset="0"/>
                <a:sym typeface="Wingdings" panose="05000000000000000000" pitchFamily="2" charset="2"/>
              </a:rPr>
              <a: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 </a:t>
            </a:r>
            <a:r>
              <a:rPr lang="en-US" sz="1800" b="1" u="sng"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DO NOT</a:t>
            </a:r>
            <a:r>
              <a:rPr lang="en-US" sz="1800" b="1" u="none" spc="60" baseline="0" dirty="0">
                <a:solidFill>
                  <a:schemeClr val="bg1"/>
                </a:solidFill>
                <a:effectLst>
                  <a:outerShdw blurRad="76200" dist="38100" dir="8100000" algn="tr" rotWithShape="0">
                    <a:prstClr val="black">
                      <a:alpha val="60000"/>
                    </a:prstClr>
                  </a:outerShdw>
                </a:effectLst>
                <a:latin typeface="+mj-lt"/>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chemeClr val="accent2"/>
              </a:buClr>
              <a:buSzTx/>
              <a:buFont typeface="Wingdings" panose="05000000000000000000" pitchFamily="2" charset="2"/>
              <a:buChar char="ý"/>
              <a:tabLst/>
              <a:defRPr/>
            </a:pPr>
            <a:r>
              <a:rPr lang="en-US" sz="1050" b="1" baseline="0" dirty="0">
                <a:latin typeface="Arial" panose="020B0604020202020204" pitchFamily="34" charset="0"/>
                <a:cs typeface="Arial" panose="020B0604020202020204" pitchFamily="34" charset="0"/>
              </a:rPr>
              <a:t>Space out your bullets using the “enter” key</a:t>
            </a:r>
            <a:r>
              <a:rPr lang="en-US" sz="1050" b="0" baseline="0" dirty="0">
                <a:latin typeface="Arial" panose="020B0604020202020204" pitchFamily="34" charset="0"/>
                <a:cs typeface="Arial" panose="020B0604020202020204" pitchFamily="34" charset="0"/>
              </a:rPr>
              <a:t>.  Please note if a spacing adjustment is required.</a:t>
            </a:r>
            <a:endParaRPr lang="en-US" sz="1050" b="0" dirty="0">
              <a:latin typeface="Arial" panose="020B0604020202020204" pitchFamily="34" charset="0"/>
              <a:cs typeface="Arial" panose="020B0604020202020204" pitchFamily="34" charset="0"/>
            </a:endParaRP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Type any titles in all uppercase or with caps lock on</a:t>
            </a:r>
            <a:r>
              <a:rPr lang="en-US" sz="1050" b="0" baseline="0" dirty="0">
                <a:latin typeface="Arial" panose="020B0604020202020204" pitchFamily="34" charset="0"/>
                <a:cs typeface="Arial" panose="020B0604020202020204" pitchFamily="34" charset="0"/>
              </a:rPr>
              <a:t>, as formatting is automatic. Type using standard title caps.</a:t>
            </a:r>
          </a:p>
          <a:p>
            <a:pPr marL="457200" lvl="1" indent="-171450">
              <a:spcAft>
                <a:spcPts val="600"/>
              </a:spcAft>
              <a:buClr>
                <a:schemeClr val="accent2"/>
              </a:buClr>
              <a:buFont typeface="Wingdings" panose="05000000000000000000" pitchFamily="2" charset="2"/>
              <a:buChar char="ý"/>
            </a:pPr>
            <a:r>
              <a:rPr lang="en-US" sz="1050" b="1" baseline="0" dirty="0">
                <a:latin typeface="Arial" panose="020B0604020202020204" pitchFamily="34" charset="0"/>
                <a:cs typeface="Arial" panose="020B0604020202020204" pitchFamily="34" charset="0"/>
              </a:rPr>
              <a:t>Change heading alignment or location for standard content slide material</a:t>
            </a:r>
            <a:r>
              <a:rPr lang="en-US" sz="1050" b="0" baseline="0" dirty="0">
                <a:latin typeface="Arial" panose="020B0604020202020204" pitchFamily="34" charset="0"/>
                <a:cs typeface="Arial" panose="020B0604020202020204" pitchFamily="34" charset="0"/>
              </a:rPr>
              <a:t>.</a:t>
            </a:r>
          </a:p>
          <a:p>
            <a:pPr marL="91440" marR="0" lvl="0"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lang="en-US" sz="1800" b="0" u="none" kern="1200" spc="60" baseline="0" dirty="0">
                <a:solidFill>
                  <a:srgbClr val="92D050"/>
                </a:solidFill>
                <a:effectLst>
                  <a:outerShdw blurRad="76200" dist="38100" dir="8100000" algn="tr" rotWithShape="0">
                    <a:prstClr val="black">
                      <a:alpha val="60000"/>
                    </a:prstClr>
                  </a:outerShdw>
                </a:effectLst>
                <a:latin typeface="+mn-lt"/>
                <a:ea typeface="+mn-ea"/>
                <a:cs typeface="Arial" panose="020B0604020202020204" pitchFamily="34" charset="0"/>
                <a:sym typeface="Wingdings" panose="05000000000000000000" pitchFamily="2" charset="2"/>
              </a:rPr>
              <a:t></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 </a:t>
            </a:r>
            <a:r>
              <a:rPr kumimoji="0" lang="en-US" sz="1800" b="1" i="0" u="sng"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DO</a:t>
            </a:r>
            <a:r>
              <a:rPr kumimoji="0" lang="en-US" sz="1800" b="1" i="0" u="none" strike="noStrike" kern="1200" cap="none" spc="60" normalizeH="0" baseline="0" noProof="0" dirty="0">
                <a:ln>
                  <a:noFill/>
                </a:ln>
                <a:solidFill>
                  <a:schemeClr val="bg1"/>
                </a:solidFill>
                <a:effectLst>
                  <a:outerShdw blurRad="76200" dist="38100" dir="8100000" algn="tr" rotWithShape="0">
                    <a:prstClr val="black">
                      <a:alpha val="60000"/>
                    </a:prstClr>
                  </a:outerShdw>
                </a:effectLst>
                <a:uLnTx/>
                <a:uFillTx/>
                <a:latin typeface="+mj-lt"/>
                <a:ea typeface="+mn-ea"/>
                <a:cs typeface="Arial" panose="020B0604020202020204" pitchFamily="34" charset="0"/>
              </a:rPr>
              <a:t>:</a:t>
            </a:r>
          </a:p>
          <a:p>
            <a:pPr marL="457200" marR="0" lvl="1" indent="-171450" algn="l" defTabSz="457200" rtl="0" eaLnBrk="1" fontAlgn="auto" latinLnBrk="0" hangingPunct="1">
              <a:lnSpc>
                <a:spcPct val="100000"/>
              </a:lnSpc>
              <a:spcBef>
                <a:spcPts val="0"/>
              </a:spcBef>
              <a:spcAft>
                <a:spcPts val="600"/>
              </a:spcAft>
              <a:buClr>
                <a:srgbClr val="72AF2F"/>
              </a:buClr>
              <a:buSzTx/>
              <a:buFont typeface="Wingdings" panose="05000000000000000000" pitchFamily="2" charset="2"/>
              <a:buChar char="þ"/>
              <a:tabLst/>
              <a:defRPr/>
            </a:pPr>
            <a:r>
              <a:rPr kumimoji="0" lang="en-US" sz="1050" b="1"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Reference your graphics</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Add a note at the top of the “Slide notes” section that indicates where your graphic originated.</a:t>
            </a:r>
          </a:p>
          <a:p>
            <a:pPr marL="457200" marR="0" lvl="1" indent="0" algn="l" defTabSz="457200" rtl="0" eaLnBrk="1" fontAlgn="auto" latinLnBrk="0" hangingPunct="1">
              <a:lnSpc>
                <a:spcPct val="100000"/>
              </a:lnSpc>
              <a:spcBef>
                <a:spcPts val="0"/>
              </a:spcBef>
              <a:spcAft>
                <a:spcPts val="600"/>
              </a:spcAft>
              <a:buClrTx/>
              <a:buSzTx/>
              <a:buFont typeface="Arial" panose="020B0604020202020204" pitchFamily="34" charset="0"/>
              <a:buNone/>
              <a:tabLst/>
              <a:defRPr/>
            </a:pP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Note that any graphics not referenced or in violation of </a:t>
            </a:r>
            <a:r>
              <a:rPr kumimoji="0" lang="en-US" sz="1050" b="1" i="0" u="none" strike="noStrike" kern="1200" cap="none" spc="0" normalizeH="0" baseline="0" noProof="0" dirty="0">
                <a:ln>
                  <a:noFill/>
                </a:ln>
                <a:solidFill>
                  <a:schemeClr val="accent4">
                    <a:lumMod val="25000"/>
                  </a:schemeClr>
                </a:solidFill>
                <a:effectLst/>
                <a:uLnTx/>
                <a:uFillTx/>
                <a:latin typeface="Arial" panose="020B0604020202020204" pitchFamily="34" charset="0"/>
                <a:ea typeface="+mn-ea"/>
                <a:cs typeface="Arial" panose="020B0604020202020204" pitchFamily="34" charset="0"/>
              </a:rPr>
              <a:t>US Copyright Law, Title 17 </a:t>
            </a:r>
            <a:r>
              <a:rPr kumimoji="0" lang="en-US" sz="105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will be replaced to ensure your protection.</a:t>
            </a:r>
          </a:p>
          <a:p>
            <a:pPr marL="0" indent="0">
              <a:spcBef>
                <a:spcPts val="600"/>
              </a:spcBef>
              <a:buFont typeface="Arial" panose="020B0604020202020204" pitchFamily="34" charset="0"/>
              <a:buNone/>
            </a:pPr>
            <a:endParaRPr lang="en-US" sz="1100" b="0" baseline="0" dirty="0">
              <a:latin typeface="Arial" panose="020B0604020202020204" pitchFamily="34" charset="0"/>
              <a:cs typeface="Arial" panose="020B0604020202020204" pitchFamily="34" charset="0"/>
            </a:endParaRPr>
          </a:p>
          <a:p>
            <a:endParaRPr lang="en-US" sz="1100" dirty="0">
              <a:latin typeface="Arial" panose="020B0604020202020204" pitchFamily="34" charset="0"/>
              <a:cs typeface="Arial" panose="020B0604020202020204" pitchFamily="34" charset="0"/>
            </a:endParaRPr>
          </a:p>
        </p:txBody>
      </p:sp>
      <p:sp>
        <p:nvSpPr>
          <p:cNvPr id="10" name="TextBox 9"/>
          <p:cNvSpPr txBox="1"/>
          <p:nvPr userDrawn="1"/>
        </p:nvSpPr>
        <p:spPr>
          <a:xfrm>
            <a:off x="5308799" y="88691"/>
            <a:ext cx="3245631" cy="1102812"/>
          </a:xfrm>
          <a:prstGeom prst="rect">
            <a:avLst/>
          </a:prstGeom>
          <a:noFill/>
        </p:spPr>
        <p:txBody>
          <a:bodyPr wrap="square" rtlCol="0" anchor="ctr">
            <a:noAutofit/>
          </a:bodyPr>
          <a:lstStyle/>
          <a:p>
            <a:pPr algn="l"/>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This slide contains information on how to use this template, and is hidden. </a:t>
            </a:r>
          </a:p>
          <a:p>
            <a:pPr algn="l">
              <a:spcBef>
                <a:spcPts val="300"/>
              </a:spcBef>
            </a:pP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It is not a part of </a:t>
            </a:r>
            <a:b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br>
            <a:r>
              <a:rPr lang="en-US" sz="1400" i="1" kern="1200" dirty="0">
                <a:solidFill>
                  <a:schemeClr val="tx1">
                    <a:lumMod val="65000"/>
                    <a:lumOff val="35000"/>
                  </a:schemeClr>
                </a:solidFill>
                <a:latin typeface="Arial" panose="020B0604020202020204" pitchFamily="34" charset="0"/>
                <a:ea typeface="+mn-ea"/>
                <a:cs typeface="Arial" panose="020B0604020202020204" pitchFamily="34" charset="0"/>
              </a:rPr>
              <a:t>the presentation.</a:t>
            </a:r>
          </a:p>
        </p:txBody>
      </p:sp>
      <p:cxnSp>
        <p:nvCxnSpPr>
          <p:cNvPr id="9" name="Straight Connector 8"/>
          <p:cNvCxnSpPr/>
          <p:nvPr userDrawn="1"/>
        </p:nvCxnSpPr>
        <p:spPr>
          <a:xfrm>
            <a:off x="0" y="1376381"/>
            <a:ext cx="9144000" cy="0"/>
          </a:xfrm>
          <a:prstGeom prst="line">
            <a:avLst/>
          </a:prstGeom>
          <a:ln w="101600">
            <a:solidFill>
              <a:schemeClr val="bg1">
                <a:lumMod val="50000"/>
              </a:schemeClr>
            </a:solidFill>
          </a:ln>
        </p:spPr>
        <p:style>
          <a:lnRef idx="1">
            <a:schemeClr val="dk1"/>
          </a:lnRef>
          <a:fillRef idx="0">
            <a:schemeClr val="dk1"/>
          </a:fillRef>
          <a:effectRef idx="0">
            <a:schemeClr val="dk1"/>
          </a:effectRef>
          <a:fontRef idx="minor">
            <a:schemeClr val="tx1"/>
          </a:fontRef>
        </p:style>
      </p:cxnSp>
      <p:sp>
        <p:nvSpPr>
          <p:cNvPr id="15" name="TextBox 14"/>
          <p:cNvSpPr txBox="1"/>
          <p:nvPr userDrawn="1"/>
        </p:nvSpPr>
        <p:spPr>
          <a:xfrm>
            <a:off x="7084800" y="2286069"/>
            <a:ext cx="1619719" cy="1620538"/>
          </a:xfrm>
          <a:prstGeom prst="rect">
            <a:avLst/>
          </a:prstGeom>
          <a:noFill/>
        </p:spPr>
        <p:txBody>
          <a:bodyPr wrap="square" rtlCol="0">
            <a:noAutofit/>
          </a:bodyPr>
          <a:lstStyle/>
          <a:p>
            <a:pPr marL="0" marR="0" lvl="1" indent="-171450" algn="l" defTabSz="457200" rtl="0" eaLnBrk="1" fontAlgn="auto" latinLnBrk="0" hangingPunct="1">
              <a:lnSpc>
                <a:spcPct val="90000"/>
              </a:lnSpc>
              <a:spcBef>
                <a:spcPts val="0"/>
              </a:spcBef>
              <a:spcAft>
                <a:spcPts val="400"/>
              </a:spcAft>
              <a:buClrTx/>
              <a:buSzTx/>
              <a:buFont typeface="Arial" panose="020B0604020202020204" pitchFamily="34" charset="0"/>
              <a:buChar char="•"/>
              <a:tabLst/>
              <a:defRPr/>
            </a:pPr>
            <a:r>
              <a:rPr lang="en-US" sz="1100" b="0" baseline="0" dirty="0">
                <a:latin typeface="Arial" panose="020B0604020202020204" pitchFamily="34" charset="0"/>
                <a:cs typeface="Arial" panose="020B0604020202020204" pitchFamily="34" charset="0"/>
              </a:rPr>
              <a:t>Legal Language</a:t>
            </a:r>
            <a:endParaRPr lang="en-US" sz="1100" b="0" baseline="0" dirty="0"/>
          </a:p>
          <a:p>
            <a:pPr marL="0" lvl="1" indent="-171450">
              <a:lnSpc>
                <a:spcPct val="90000"/>
              </a:lnSpc>
              <a:spcAft>
                <a:spcPts val="400"/>
              </a:spcAft>
              <a:buFont typeface="Arial" panose="020B0604020202020204" pitchFamily="34" charset="0"/>
              <a:buChar char="•"/>
            </a:pPr>
            <a:r>
              <a:rPr lang="en-US" sz="1100" b="0" baseline="0" dirty="0"/>
              <a:t>Poll</a:t>
            </a:r>
          </a:p>
          <a:p>
            <a:pPr marL="0" lvl="1" indent="-171450">
              <a:lnSpc>
                <a:spcPct val="90000"/>
              </a:lnSpc>
              <a:spcAft>
                <a:spcPts val="400"/>
              </a:spcAft>
              <a:buFont typeface="Arial" panose="020B0604020202020204" pitchFamily="34" charset="0"/>
              <a:buChar char="•"/>
            </a:pPr>
            <a:r>
              <a:rPr lang="en-US" sz="1100" b="0" baseline="0" dirty="0"/>
              <a:t>Save the Date</a:t>
            </a:r>
          </a:p>
          <a:p>
            <a:pPr marL="0" lvl="1" indent="-171450">
              <a:lnSpc>
                <a:spcPct val="90000"/>
              </a:lnSpc>
              <a:spcAft>
                <a:spcPts val="400"/>
              </a:spcAft>
              <a:buFont typeface="Arial" panose="020B0604020202020204" pitchFamily="34" charset="0"/>
              <a:buChar char="•"/>
            </a:pPr>
            <a:r>
              <a:rPr lang="en-US" sz="1100" b="0" baseline="0" dirty="0"/>
              <a:t>Questions</a:t>
            </a:r>
          </a:p>
          <a:p>
            <a:pPr marL="0" lvl="1" indent="-171450">
              <a:lnSpc>
                <a:spcPct val="90000"/>
              </a:lnSpc>
              <a:spcAft>
                <a:spcPts val="400"/>
              </a:spcAft>
              <a:buFont typeface="Arial" panose="020B0604020202020204" pitchFamily="34" charset="0"/>
              <a:buChar char="•"/>
            </a:pPr>
            <a:r>
              <a:rPr lang="en-US" sz="1100" b="0" baseline="0" dirty="0"/>
              <a:t>Resources</a:t>
            </a:r>
          </a:p>
          <a:p>
            <a:pPr marL="0" lvl="1" indent="-171450">
              <a:lnSpc>
                <a:spcPct val="90000"/>
              </a:lnSpc>
              <a:spcAft>
                <a:spcPts val="400"/>
              </a:spcAft>
              <a:buFont typeface="Arial" panose="020B0604020202020204" pitchFamily="34" charset="0"/>
              <a:buChar char="•"/>
            </a:pPr>
            <a:r>
              <a:rPr lang="en-US" sz="1100" b="0" baseline="0" dirty="0"/>
              <a:t>Contact</a:t>
            </a:r>
          </a:p>
          <a:p>
            <a:pPr marL="0" lvl="1" indent="-171450">
              <a:lnSpc>
                <a:spcPct val="90000"/>
              </a:lnSpc>
              <a:spcAft>
                <a:spcPts val="400"/>
              </a:spcAft>
              <a:buFont typeface="Arial" panose="020B0604020202020204" pitchFamily="34" charset="0"/>
              <a:buChar char="•"/>
            </a:pPr>
            <a:r>
              <a:rPr lang="en-US" sz="1100" b="0" baseline="0" dirty="0"/>
              <a:t>Thank You</a:t>
            </a:r>
            <a:endParaRPr lang="en-US" sz="1100" b="0" dirty="0"/>
          </a:p>
        </p:txBody>
      </p:sp>
      <p:cxnSp>
        <p:nvCxnSpPr>
          <p:cNvPr id="3" name="Straight Connector 2"/>
          <p:cNvCxnSpPr/>
          <p:nvPr userDrawn="1"/>
        </p:nvCxnSpPr>
        <p:spPr>
          <a:xfrm>
            <a:off x="5040000" y="225258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cxnSp>
        <p:nvCxnSpPr>
          <p:cNvPr id="16" name="Straight Connector 15"/>
          <p:cNvCxnSpPr/>
          <p:nvPr userDrawn="1"/>
        </p:nvCxnSpPr>
        <p:spPr>
          <a:xfrm>
            <a:off x="5040000" y="3766530"/>
            <a:ext cx="3362400" cy="0"/>
          </a:xfrm>
          <a:prstGeom prst="line">
            <a:avLst/>
          </a:prstGeom>
          <a:ln>
            <a:solidFill>
              <a:schemeClr val="bg1">
                <a:lumMod val="75000"/>
              </a:schemeClr>
            </a:solidFill>
          </a:ln>
        </p:spPr>
        <p:style>
          <a:lnRef idx="1">
            <a:schemeClr val="dk1"/>
          </a:lnRef>
          <a:fillRef idx="0">
            <a:schemeClr val="dk1"/>
          </a:fillRef>
          <a:effectRef idx="0">
            <a:schemeClr val="dk1"/>
          </a:effectRef>
          <a:fontRef idx="minor">
            <a:schemeClr val="tx1"/>
          </a:fontRef>
        </p:style>
      </p:cxnSp>
      <p:grpSp>
        <p:nvGrpSpPr>
          <p:cNvPr id="40" name="Group 39">
            <a:extLst>
              <a:ext uri="{FF2B5EF4-FFF2-40B4-BE49-F238E27FC236}">
                <a16:creationId xmlns:a16="http://schemas.microsoft.com/office/drawing/2014/main" id="{54EBE4A4-93BC-4F5F-96D7-3EB1B9477815}"/>
              </a:ext>
            </a:extLst>
          </p:cNvPr>
          <p:cNvGrpSpPr/>
          <p:nvPr userDrawn="1"/>
        </p:nvGrpSpPr>
        <p:grpSpPr>
          <a:xfrm>
            <a:off x="5101095" y="5519741"/>
            <a:ext cx="3776420" cy="1204516"/>
            <a:chOff x="9823451" y="-913608"/>
            <a:chExt cx="3776420" cy="1204516"/>
          </a:xfrm>
        </p:grpSpPr>
        <p:sp>
          <p:nvSpPr>
            <p:cNvPr id="23" name="TextBox 22"/>
            <p:cNvSpPr txBox="1"/>
            <p:nvPr userDrawn="1"/>
          </p:nvSpPr>
          <p:spPr>
            <a:xfrm>
              <a:off x="11200962" y="-833368"/>
              <a:ext cx="2398909" cy="1044036"/>
            </a:xfrm>
            <a:prstGeom prst="rect">
              <a:avLst/>
            </a:prstGeom>
            <a:noFill/>
          </p:spPr>
          <p:txBody>
            <a:bodyPr wrap="square" rtlCol="0" anchor="ctr">
              <a:noAutofit/>
            </a:bodyPr>
            <a:lstStyle/>
            <a:p>
              <a:pPr algn="l">
                <a:lnSpc>
                  <a:spcPct val="90000"/>
                </a:lnSpc>
              </a:pPr>
              <a:r>
                <a:rPr lang="en-US" sz="1200" b="1" i="0" spc="40" dirty="0">
                  <a:solidFill>
                    <a:schemeClr val="tx1">
                      <a:lumMod val="85000"/>
                      <a:lumOff val="15000"/>
                    </a:schemeClr>
                  </a:solidFill>
                  <a:latin typeface="+mj-lt"/>
                </a:rPr>
                <a:t>Don’t delete this slide until the presentation is final.</a:t>
              </a:r>
              <a:endParaRPr lang="en-US" sz="1200" b="1" i="0" spc="40" baseline="0" dirty="0">
                <a:solidFill>
                  <a:schemeClr val="tx1">
                    <a:lumMod val="85000"/>
                    <a:lumOff val="15000"/>
                  </a:schemeClr>
                </a:solidFill>
                <a:latin typeface="+mj-lt"/>
              </a:endParaRPr>
            </a:p>
            <a:p>
              <a:pPr algn="ctr">
                <a:lnSpc>
                  <a:spcPct val="90000"/>
                </a:lnSpc>
                <a:spcBef>
                  <a:spcPts val="600"/>
                </a:spcBef>
              </a:pPr>
              <a:r>
                <a:rPr lang="en-US" sz="1500" b="1" i="0" spc="40" baseline="0" dirty="0">
                  <a:solidFill>
                    <a:srgbClr val="9D1C30"/>
                  </a:solidFill>
                  <a:latin typeface="+mj-lt"/>
                </a:rPr>
                <a:t>Keep it in the template.</a:t>
              </a:r>
              <a:endParaRPr lang="en-US" sz="1500" b="1" i="0" spc="40" dirty="0">
                <a:solidFill>
                  <a:srgbClr val="9D1C30"/>
                </a:solidFill>
                <a:latin typeface="+mj-lt"/>
              </a:endParaRPr>
            </a:p>
          </p:txBody>
        </p:sp>
        <p:grpSp>
          <p:nvGrpSpPr>
            <p:cNvPr id="39" name="Group 38">
              <a:extLst>
                <a:ext uri="{FF2B5EF4-FFF2-40B4-BE49-F238E27FC236}">
                  <a16:creationId xmlns:a16="http://schemas.microsoft.com/office/drawing/2014/main" id="{C27DF8FF-D711-4A8A-8948-673270B8AE9D}"/>
                </a:ext>
              </a:extLst>
            </p:cNvPr>
            <p:cNvGrpSpPr/>
            <p:nvPr userDrawn="1"/>
          </p:nvGrpSpPr>
          <p:grpSpPr>
            <a:xfrm>
              <a:off x="9823451" y="-913608"/>
              <a:ext cx="1204516" cy="1204516"/>
              <a:chOff x="9823451" y="-913608"/>
              <a:chExt cx="1204516" cy="1204516"/>
            </a:xfrm>
          </p:grpSpPr>
          <p:grpSp>
            <p:nvGrpSpPr>
              <p:cNvPr id="24" name="Group 23"/>
              <p:cNvGrpSpPr/>
              <p:nvPr userDrawn="1"/>
            </p:nvGrpSpPr>
            <p:grpSpPr>
              <a:xfrm>
                <a:off x="9823451" y="-913608"/>
                <a:ext cx="1204516" cy="1204516"/>
                <a:chOff x="1714500" y="4547858"/>
                <a:chExt cx="1262157" cy="1262157"/>
              </a:xfrm>
            </p:grpSpPr>
            <p:sp>
              <p:nvSpPr>
                <p:cNvPr id="21" name="8-Point Star 20"/>
                <p:cNvSpPr/>
                <p:nvPr userDrawn="1"/>
              </p:nvSpPr>
              <p:spPr>
                <a:xfrm rot="20240074">
                  <a:off x="1714500" y="4547858"/>
                  <a:ext cx="1262157" cy="1262157"/>
                </a:xfrm>
                <a:prstGeom prst="star8">
                  <a:avLst>
                    <a:gd name="adj" fmla="val 45801"/>
                  </a:avLst>
                </a:prstGeom>
                <a:gradFill>
                  <a:gsLst>
                    <a:gs pos="0">
                      <a:srgbClr val="7A232E"/>
                    </a:gs>
                    <a:gs pos="100000">
                      <a:srgbClr val="B85759"/>
                    </a:gs>
                    <a:gs pos="55000">
                      <a:srgbClr val="9D1C30"/>
                    </a:gs>
                  </a:gsLst>
                </a:gra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sp>
              <p:nvSpPr>
                <p:cNvPr id="22" name="8-Point Star 21"/>
                <p:cNvSpPr/>
                <p:nvPr userDrawn="1"/>
              </p:nvSpPr>
              <p:spPr>
                <a:xfrm rot="20240074">
                  <a:off x="1776599" y="4609957"/>
                  <a:ext cx="1137960" cy="1137960"/>
                </a:xfrm>
                <a:prstGeom prst="star8">
                  <a:avLst>
                    <a:gd name="adj" fmla="val 45801"/>
                  </a:avLst>
                </a:prstGeom>
                <a:noFill/>
                <a:ln w="44450">
                  <a:solidFill>
                    <a:schemeClr val="bg1"/>
                  </a:solidFill>
                </a:ln>
                <a:effectLst>
                  <a:outerShdw blurRad="50800" dist="38100" dir="8100000" algn="tr"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tx1"/>
                    </a:solidFill>
                  </a:endParaRPr>
                </a:p>
              </p:txBody>
            </p:sp>
          </p:grpSp>
          <p:sp>
            <p:nvSpPr>
              <p:cNvPr id="19" name="TextBox 18"/>
              <p:cNvSpPr txBox="1"/>
              <p:nvPr userDrawn="1"/>
            </p:nvSpPr>
            <p:spPr>
              <a:xfrm>
                <a:off x="9929466" y="-730460"/>
                <a:ext cx="992486" cy="838221"/>
              </a:xfrm>
              <a:prstGeom prst="rect">
                <a:avLst/>
              </a:prstGeom>
              <a:noFill/>
              <a:effectLst>
                <a:outerShdw blurRad="50800" dist="25400" dir="8100000" algn="tr" rotWithShape="0">
                  <a:prstClr val="black">
                    <a:alpha val="40000"/>
                  </a:prstClr>
                </a:outerShdw>
              </a:effectLst>
            </p:spPr>
            <p:txBody>
              <a:bodyPr wrap="square" rtlCol="0" anchor="ctr">
                <a:noAutofit/>
              </a:bodyPr>
              <a:lstStyle/>
              <a:p>
                <a:pPr algn="ctr"/>
                <a:r>
                  <a:rPr lang="en-US" sz="2000" b="0" i="0" spc="40" baseline="0" dirty="0">
                    <a:solidFill>
                      <a:schemeClr val="bg1"/>
                    </a:solidFill>
                    <a:latin typeface="Impact" panose="020B0806030902050204" pitchFamily="34" charset="0"/>
                  </a:rPr>
                  <a:t>DON’T</a:t>
                </a:r>
                <a:br>
                  <a:rPr lang="en-US" sz="2000" b="0" i="0" spc="40" baseline="0" dirty="0">
                    <a:solidFill>
                      <a:schemeClr val="bg1"/>
                    </a:solidFill>
                    <a:latin typeface="Impact" panose="020B0806030902050204" pitchFamily="34" charset="0"/>
                  </a:rPr>
                </a:br>
                <a:r>
                  <a:rPr lang="en-US" sz="2000" b="0" i="0" spc="40" baseline="0" dirty="0">
                    <a:solidFill>
                      <a:schemeClr val="bg1"/>
                    </a:solidFill>
                    <a:latin typeface="Impact" panose="020B0806030902050204" pitchFamily="34" charset="0"/>
                  </a:rPr>
                  <a:t>DELETE</a:t>
                </a:r>
              </a:p>
            </p:txBody>
          </p:sp>
        </p:grpSp>
      </p:grpSp>
      <p:grpSp>
        <p:nvGrpSpPr>
          <p:cNvPr id="20" name="Group 19"/>
          <p:cNvGrpSpPr/>
          <p:nvPr userDrawn="1"/>
        </p:nvGrpSpPr>
        <p:grpSpPr>
          <a:xfrm>
            <a:off x="1939047" y="2247592"/>
            <a:ext cx="2645179" cy="1166059"/>
            <a:chOff x="1534687" y="2189208"/>
            <a:chExt cx="3049009" cy="1344077"/>
          </a:xfrm>
        </p:grpSpPr>
        <p:pic>
          <p:nvPicPr>
            <p:cNvPr id="2" name="Picture 1"/>
            <p:cNvPicPr>
              <a:picLocks noChangeAspect="1"/>
            </p:cNvPicPr>
            <p:nvPr userDrawn="1"/>
          </p:nvPicPr>
          <p:blipFill>
            <a:blip r:embed="rId3"/>
            <a:stretch>
              <a:fillRect/>
            </a:stretch>
          </p:blipFill>
          <p:spPr>
            <a:xfrm>
              <a:off x="1534687" y="2189208"/>
              <a:ext cx="2695575" cy="1162050"/>
            </a:xfrm>
            <a:prstGeom prst="rect">
              <a:avLst/>
            </a:prstGeom>
          </p:spPr>
        </p:pic>
        <p:sp>
          <p:nvSpPr>
            <p:cNvPr id="29" name="Rectangle 28"/>
            <p:cNvSpPr/>
            <p:nvPr userDrawn="1"/>
          </p:nvSpPr>
          <p:spPr>
            <a:xfrm>
              <a:off x="3454181" y="2483307"/>
              <a:ext cx="736819" cy="221793"/>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0" name="Left Arrow 29"/>
            <p:cNvSpPr/>
            <p:nvPr userDrawn="1"/>
          </p:nvSpPr>
          <p:spPr>
            <a:xfrm>
              <a:off x="4209296" y="2514699"/>
              <a:ext cx="374400" cy="178031"/>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sp>
          <p:nvSpPr>
            <p:cNvPr id="31" name="Rectangle 30"/>
            <p:cNvSpPr/>
            <p:nvPr userDrawn="1"/>
          </p:nvSpPr>
          <p:spPr>
            <a:xfrm>
              <a:off x="3061701" y="2843369"/>
              <a:ext cx="382955" cy="322936"/>
            </a:xfrm>
            <a:prstGeom prst="rect">
              <a:avLst/>
            </a:prstGeom>
            <a:solidFill>
              <a:srgbClr val="FFC000">
                <a:alpha val="10000"/>
              </a:srgbClr>
            </a:solidFill>
            <a:ln w="19050"/>
          </p:spPr>
          <p:style>
            <a:lnRef idx="2">
              <a:schemeClr val="accent2"/>
            </a:lnRef>
            <a:fillRef idx="1">
              <a:schemeClr val="lt1"/>
            </a:fillRef>
            <a:effectRef idx="0">
              <a:schemeClr val="accent2"/>
            </a:effectRef>
            <a:fontRef idx="minor">
              <a:schemeClr val="dk1"/>
            </a:fontRef>
          </p:style>
          <p:txBody>
            <a:bodyPr rtlCol="0" anchor="ctr"/>
            <a:lstStyle/>
            <a:p>
              <a:pPr algn="ctr"/>
              <a:endParaRPr lang="en-US" sz="1800" dirty="0"/>
            </a:p>
          </p:txBody>
        </p:sp>
        <p:sp>
          <p:nvSpPr>
            <p:cNvPr id="32" name="Left Arrow 31"/>
            <p:cNvSpPr/>
            <p:nvPr userDrawn="1"/>
          </p:nvSpPr>
          <p:spPr>
            <a:xfrm rot="7656475">
              <a:off x="3026394" y="3257070"/>
              <a:ext cx="374400" cy="178030"/>
            </a:xfrm>
            <a:prstGeom prst="leftArrow">
              <a:avLst>
                <a:gd name="adj1" fmla="val 33673"/>
                <a:gd name="adj2" fmla="val 50000"/>
              </a:avLst>
            </a:prstGeom>
            <a:gradFill>
              <a:gsLst>
                <a:gs pos="0">
                  <a:srgbClr val="7A232E"/>
                </a:gs>
                <a:gs pos="98230">
                  <a:srgbClr val="B85759"/>
                </a:gs>
                <a:gs pos="45000">
                  <a:srgbClr val="9D1C30"/>
                </a:gs>
              </a:gsLst>
            </a:gradFill>
            <a:ln>
              <a:solidFill>
                <a:srgbClr val="7A232E"/>
              </a:solidFill>
            </a:ln>
            <a:effectLst/>
          </p:spPr>
          <p:style>
            <a:lnRef idx="1">
              <a:schemeClr val="accent2"/>
            </a:lnRef>
            <a:fillRef idx="3">
              <a:schemeClr val="accent2"/>
            </a:fillRef>
            <a:effectRef idx="2">
              <a:schemeClr val="accent2"/>
            </a:effectRef>
            <a:fontRef idx="minor">
              <a:schemeClr val="lt1"/>
            </a:fontRef>
          </p:style>
          <p:txBody>
            <a:bodyPr rtlCol="0" anchor="ctr"/>
            <a:lstStyle/>
            <a:p>
              <a:pPr algn="ctr"/>
              <a:endParaRPr lang="en-US" sz="1800" dirty="0"/>
            </a:p>
          </p:txBody>
        </p:sp>
      </p:grpSp>
      <p:sp>
        <p:nvSpPr>
          <p:cNvPr id="37" name="TextBox 36">
            <a:extLst>
              <a:ext uri="{FF2B5EF4-FFF2-40B4-BE49-F238E27FC236}">
                <a16:creationId xmlns:a16="http://schemas.microsoft.com/office/drawing/2014/main" id="{8F6D14EF-EBC7-433A-8C95-1D2C470B7DF1}"/>
              </a:ext>
            </a:extLst>
          </p:cNvPr>
          <p:cNvSpPr txBox="1"/>
          <p:nvPr userDrawn="1"/>
        </p:nvSpPr>
        <p:spPr>
          <a:xfrm>
            <a:off x="7427" y="161985"/>
            <a:ext cx="5040000" cy="1051560"/>
          </a:xfrm>
          <a:prstGeom prst="rect">
            <a:avLst/>
          </a:prstGeom>
        </p:spPr>
        <p:txBody>
          <a:bodyPr vert="horz" lIns="91440" tIns="45720" rIns="91440" bIns="45720" rtlCol="0" anchor="ctr">
            <a:no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lnSpc>
                <a:spcPct val="85000"/>
              </a:lnSpc>
            </a:pPr>
            <a:r>
              <a:rPr lang="en-US" sz="50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rPr>
              <a:t>2017 Template</a:t>
            </a:r>
          </a:p>
          <a:p>
            <a:pPr lvl="0" algn="ctr">
              <a:lnSpc>
                <a:spcPct val="85000"/>
              </a:lnSpc>
            </a:pPr>
            <a:r>
              <a:rPr lang="en-US" sz="4000" b="0" spc="60" baseline="0" dirty="0"/>
              <a:t>Usage Instructions</a:t>
            </a:r>
          </a:p>
        </p:txBody>
      </p:sp>
      <p:pic>
        <p:nvPicPr>
          <p:cNvPr id="44" name="Picture 43">
            <a:extLst>
              <a:ext uri="{FF2B5EF4-FFF2-40B4-BE49-F238E27FC236}">
                <a16:creationId xmlns:a16="http://schemas.microsoft.com/office/drawing/2014/main" id="{5AAE9CEC-A7E3-43C1-AC4A-1C3889F36668}"/>
              </a:ext>
            </a:extLst>
          </p:cNvPr>
          <p:cNvPicPr>
            <a:picLocks noChangeAspect="1"/>
          </p:cNvPicPr>
          <p:nvPr userDrawn="1"/>
        </p:nvPicPr>
        <p:blipFill>
          <a:blip r:embed="rId4" cstate="screen">
            <a:extLst>
              <a:ext uri="{28A0092B-C50C-407E-A947-70E740481C1C}">
                <a14:useLocalDpi xmlns:a14="http://schemas.microsoft.com/office/drawing/2010/main"/>
              </a:ext>
            </a:extLst>
          </a:blip>
          <a:stretch>
            <a:fillRect/>
          </a:stretch>
        </p:blipFill>
        <p:spPr>
          <a:xfrm>
            <a:off x="7257144" y="626792"/>
            <a:ext cx="1736362" cy="586522"/>
          </a:xfrm>
          <a:prstGeom prst="rect">
            <a:avLst/>
          </a:prstGeom>
        </p:spPr>
      </p:pic>
    </p:spTree>
    <p:extLst>
      <p:ext uri="{BB962C8B-B14F-4D97-AF65-F5344CB8AC3E}">
        <p14:creationId xmlns:p14="http://schemas.microsoft.com/office/powerpoint/2010/main" val="40773074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0"/>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885230" y="2277831"/>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28" name="TextBox 27">
            <a:extLst>
              <a:ext uri="{FF2B5EF4-FFF2-40B4-BE49-F238E27FC236}">
                <a16:creationId xmlns:a16="http://schemas.microsoft.com/office/drawing/2014/main" id="{16FDEFB9-2C73-46A2-87DA-D275D40B5A4A}"/>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9" name="Group 28">
            <a:extLst>
              <a:ext uri="{FF2B5EF4-FFF2-40B4-BE49-F238E27FC236}">
                <a16:creationId xmlns:a16="http://schemas.microsoft.com/office/drawing/2014/main" id="{FDC57984-155A-4601-B1C4-0DB001A0EF7C}"/>
              </a:ext>
            </a:extLst>
          </p:cNvPr>
          <p:cNvGrpSpPr/>
          <p:nvPr userDrawn="1"/>
        </p:nvGrpSpPr>
        <p:grpSpPr>
          <a:xfrm>
            <a:off x="3233847" y="6334892"/>
            <a:ext cx="2747570" cy="379698"/>
            <a:chOff x="3233847" y="6334892"/>
            <a:chExt cx="2747570" cy="379698"/>
          </a:xfrm>
        </p:grpSpPr>
        <p:grpSp>
          <p:nvGrpSpPr>
            <p:cNvPr id="30" name="Group 29">
              <a:extLst>
                <a:ext uri="{FF2B5EF4-FFF2-40B4-BE49-F238E27FC236}">
                  <a16:creationId xmlns:a16="http://schemas.microsoft.com/office/drawing/2014/main" id="{9950F923-E33C-46AB-8674-057C34E4C8E8}"/>
                </a:ext>
              </a:extLst>
            </p:cNvPr>
            <p:cNvGrpSpPr/>
            <p:nvPr/>
          </p:nvGrpSpPr>
          <p:grpSpPr>
            <a:xfrm>
              <a:off x="4099087" y="6345258"/>
              <a:ext cx="1200746" cy="369332"/>
              <a:chOff x="4665581" y="6488668"/>
              <a:chExt cx="1059951" cy="369332"/>
            </a:xfrm>
          </p:grpSpPr>
          <p:sp>
            <p:nvSpPr>
              <p:cNvPr id="37" name="TextBox 36">
                <a:extLst>
                  <a:ext uri="{FF2B5EF4-FFF2-40B4-BE49-F238E27FC236}">
                    <a16:creationId xmlns:a16="http://schemas.microsoft.com/office/drawing/2014/main" id="{7203935D-F4DE-421E-A345-3D98E7B8907B}"/>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8" name="TextBox 37">
                <a:extLst>
                  <a:ext uri="{FF2B5EF4-FFF2-40B4-BE49-F238E27FC236}">
                    <a16:creationId xmlns:a16="http://schemas.microsoft.com/office/drawing/2014/main" id="{E859191A-F8BB-4F07-B68E-7B9BB1ADA3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5F9DC73-F89F-43E8-BB8D-3CE4332F17DF}"/>
                </a:ext>
              </a:extLst>
            </p:cNvPr>
            <p:cNvGrpSpPr/>
            <p:nvPr/>
          </p:nvGrpSpPr>
          <p:grpSpPr>
            <a:xfrm>
              <a:off x="3233847" y="6334892"/>
              <a:ext cx="1266258" cy="369332"/>
              <a:chOff x="3225796" y="6520666"/>
              <a:chExt cx="1051015" cy="505404"/>
            </a:xfrm>
          </p:grpSpPr>
          <p:sp>
            <p:nvSpPr>
              <p:cNvPr id="35" name="TextBox 34">
                <a:extLst>
                  <a:ext uri="{FF2B5EF4-FFF2-40B4-BE49-F238E27FC236}">
                    <a16:creationId xmlns:a16="http://schemas.microsoft.com/office/drawing/2014/main" id="{82A2BE32-8469-4FFB-82C5-49B47BEBDFE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6" name="TextBox 35">
                <a:extLst>
                  <a:ext uri="{FF2B5EF4-FFF2-40B4-BE49-F238E27FC236}">
                    <a16:creationId xmlns:a16="http://schemas.microsoft.com/office/drawing/2014/main" id="{BBB2B436-DE88-4602-B4D6-C25E18B6C722}"/>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2" name="Group 31">
              <a:extLst>
                <a:ext uri="{FF2B5EF4-FFF2-40B4-BE49-F238E27FC236}">
                  <a16:creationId xmlns:a16="http://schemas.microsoft.com/office/drawing/2014/main" id="{C7AB359D-5239-4C05-A5F3-95EDEB1A54A6}"/>
                </a:ext>
              </a:extLst>
            </p:cNvPr>
            <p:cNvGrpSpPr/>
            <p:nvPr/>
          </p:nvGrpSpPr>
          <p:grpSpPr>
            <a:xfrm>
              <a:off x="4780668" y="6343311"/>
              <a:ext cx="1200749" cy="369332"/>
              <a:chOff x="4665581" y="6488668"/>
              <a:chExt cx="1059954" cy="369332"/>
            </a:xfrm>
          </p:grpSpPr>
          <p:sp>
            <p:nvSpPr>
              <p:cNvPr id="33" name="TextBox 32">
                <a:extLst>
                  <a:ext uri="{FF2B5EF4-FFF2-40B4-BE49-F238E27FC236}">
                    <a16:creationId xmlns:a16="http://schemas.microsoft.com/office/drawing/2014/main" id="{4F26E603-BC9E-4238-A378-C5B5C782230F}"/>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4" name="TextBox 33">
                <a:extLst>
                  <a:ext uri="{FF2B5EF4-FFF2-40B4-BE49-F238E27FC236}">
                    <a16:creationId xmlns:a16="http://schemas.microsoft.com/office/drawing/2014/main" id="{8BBE7F69-6EA5-45D2-A5C9-698124A1D5B3}"/>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77982061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Moderato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Moderator: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Moderator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9212B879-824E-4934-AA2D-285DC8923713}"/>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36CB30DF-92FE-47F0-A5AF-DC125FAF90A9}"/>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5A562C80-5369-4F26-8B14-3120723B277F}"/>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2FA1E1A0-95EE-4800-A807-AD6D7DB7EDCF}"/>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066A9B8-1425-468C-8910-0AFD8CE04009}"/>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E4C89E77-4813-4504-A090-B09D7DBAD233}"/>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08FAF158-6963-44EE-97D3-391308DC2915}"/>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C5A09106-9B72-452E-B5AF-584CFD81114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964D541E-8455-47B6-A62F-F789B62C4DFB}"/>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7515E82C-EA4E-47BB-A048-499BE010A74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487DD315-E7F2-4407-AED7-CC626DFCCDD9}"/>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149751452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Presenter">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a:t>
            </a:r>
          </a:p>
        </p:txBody>
      </p:sp>
      <p:sp>
        <p:nvSpPr>
          <p:cNvPr id="3" name="Content Placeholder 2"/>
          <p:cNvSpPr>
            <a:spLocks noGrp="1"/>
          </p:cNvSpPr>
          <p:nvPr>
            <p:ph idx="1" hasCustomPrompt="1"/>
          </p:nvPr>
        </p:nvSpPr>
        <p:spPr>
          <a:xfrm>
            <a:off x="4190999" y="2483662"/>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2483663"/>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18" name="TextBox 17">
            <a:extLst>
              <a:ext uri="{FF2B5EF4-FFF2-40B4-BE49-F238E27FC236}">
                <a16:creationId xmlns:a16="http://schemas.microsoft.com/office/drawing/2014/main" id="{D6B7199C-9392-4E1D-9102-6CB331666465}"/>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C0952A3E-D1E1-443D-8E64-E42E2F013336}"/>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CAC002D2-A97C-48CC-88AF-6BC98D010D3D}"/>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03790ADC-D2CA-4330-870C-329B3D21066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4F0DB2BE-D74B-42E6-8C26-770CF3BC8A0D}"/>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C9EB0006-429B-4B10-8C78-B21FC492CDD1}"/>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A212128D-EF47-4520-BADA-0D5C57E179FE}"/>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4E7CB877-5953-4572-8119-20D0D8FDA6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658458E6-EDC5-4BFD-92C2-7EA35A1019D5}"/>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B9F53818-7ED1-4056-89FD-D2619F6B58C6}"/>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D438A5A8-28FA-4DF6-B78E-0D9622CFA90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22443140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Presenters (2)">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90999" y="1769287"/>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1827005" y="1769288"/>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4190999" y="4115205"/>
            <a:ext cx="3983355" cy="1818203"/>
          </a:xfrm>
        </p:spPr>
        <p:txBody>
          <a:bodyPr anchor="ctr"/>
          <a:lstStyle>
            <a:lvl1pPr marL="0" indent="0">
              <a:buNone/>
              <a:defRPr lang="en-US" sz="24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500"/>
              </a:spcBef>
              <a:buNone/>
              <a:defRPr sz="2000" i="1"/>
            </a:lvl2pPr>
            <a:lvl3pPr marL="457200" indent="0">
              <a:spcBef>
                <a:spcPts val="800"/>
              </a:spcBef>
              <a:buFontTx/>
              <a:buNone/>
              <a:defRPr sz="1800">
                <a:solidFill>
                  <a:schemeClr val="tx1"/>
                </a:solidFill>
              </a:defRPr>
            </a:lvl3pPr>
            <a:lvl4pPr marL="822960" indent="-365760">
              <a:spcBef>
                <a:spcPts val="300"/>
              </a:spcBef>
              <a:buClr>
                <a:schemeClr val="accent6"/>
              </a:buClr>
              <a:buSzPct val="90000"/>
              <a:buFont typeface="Wingdings" panose="05000000000000000000" pitchFamily="2" charset="2"/>
              <a:buChar char=""/>
              <a:defRPr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827005" y="4115206"/>
            <a:ext cx="1573420" cy="181820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100000"/>
              </a:lnSpc>
              <a:buNone/>
              <a:defRPr sz="20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0" name="TextBox 19">
            <a:extLst>
              <a:ext uri="{FF2B5EF4-FFF2-40B4-BE49-F238E27FC236}">
                <a16:creationId xmlns:a16="http://schemas.microsoft.com/office/drawing/2014/main" id="{CF42DD88-4D54-44E0-97D0-C45005A0812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1" name="Group 20">
            <a:extLst>
              <a:ext uri="{FF2B5EF4-FFF2-40B4-BE49-F238E27FC236}">
                <a16:creationId xmlns:a16="http://schemas.microsoft.com/office/drawing/2014/main" id="{FD6A9777-8E8F-411A-9B9C-9B1E8674557A}"/>
              </a:ext>
            </a:extLst>
          </p:cNvPr>
          <p:cNvGrpSpPr/>
          <p:nvPr userDrawn="1"/>
        </p:nvGrpSpPr>
        <p:grpSpPr>
          <a:xfrm>
            <a:off x="3233847" y="6334892"/>
            <a:ext cx="2747570" cy="379698"/>
            <a:chOff x="3233847" y="6334892"/>
            <a:chExt cx="2747570" cy="379698"/>
          </a:xfrm>
        </p:grpSpPr>
        <p:grpSp>
          <p:nvGrpSpPr>
            <p:cNvPr id="22" name="Group 21">
              <a:extLst>
                <a:ext uri="{FF2B5EF4-FFF2-40B4-BE49-F238E27FC236}">
                  <a16:creationId xmlns:a16="http://schemas.microsoft.com/office/drawing/2014/main" id="{44B9A6CE-DBAA-4130-BAEC-3005D3A97101}"/>
                </a:ext>
              </a:extLst>
            </p:cNvPr>
            <p:cNvGrpSpPr/>
            <p:nvPr/>
          </p:nvGrpSpPr>
          <p:grpSpPr>
            <a:xfrm>
              <a:off x="4099087" y="6345258"/>
              <a:ext cx="1200746" cy="369332"/>
              <a:chOff x="4665581" y="6488668"/>
              <a:chExt cx="1059951" cy="369332"/>
            </a:xfrm>
          </p:grpSpPr>
          <p:sp>
            <p:nvSpPr>
              <p:cNvPr id="29" name="TextBox 28">
                <a:extLst>
                  <a:ext uri="{FF2B5EF4-FFF2-40B4-BE49-F238E27FC236}">
                    <a16:creationId xmlns:a16="http://schemas.microsoft.com/office/drawing/2014/main" id="{8B581A0C-3999-449B-8E58-109E2B5BA2D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0" name="TextBox 29">
                <a:extLst>
                  <a:ext uri="{FF2B5EF4-FFF2-40B4-BE49-F238E27FC236}">
                    <a16:creationId xmlns:a16="http://schemas.microsoft.com/office/drawing/2014/main" id="{E843188C-1F9B-44E1-9E0D-4AF8BC7BE1F6}"/>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3" name="Group 22">
              <a:extLst>
                <a:ext uri="{FF2B5EF4-FFF2-40B4-BE49-F238E27FC236}">
                  <a16:creationId xmlns:a16="http://schemas.microsoft.com/office/drawing/2014/main" id="{89FFD094-1D1B-4BA1-A54E-57433D9AFC7C}"/>
                </a:ext>
              </a:extLst>
            </p:cNvPr>
            <p:cNvGrpSpPr/>
            <p:nvPr/>
          </p:nvGrpSpPr>
          <p:grpSpPr>
            <a:xfrm>
              <a:off x="3233847" y="6334892"/>
              <a:ext cx="1266258" cy="369332"/>
              <a:chOff x="3225796" y="6520666"/>
              <a:chExt cx="1051015" cy="505404"/>
            </a:xfrm>
          </p:grpSpPr>
          <p:sp>
            <p:nvSpPr>
              <p:cNvPr id="27" name="TextBox 26">
                <a:extLst>
                  <a:ext uri="{FF2B5EF4-FFF2-40B4-BE49-F238E27FC236}">
                    <a16:creationId xmlns:a16="http://schemas.microsoft.com/office/drawing/2014/main" id="{EA02E658-45F5-4297-A983-BD8026D2E49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8" name="TextBox 27">
                <a:extLst>
                  <a:ext uri="{FF2B5EF4-FFF2-40B4-BE49-F238E27FC236}">
                    <a16:creationId xmlns:a16="http://schemas.microsoft.com/office/drawing/2014/main" id="{4F0ADDB1-4F38-4C70-8048-EAF8BBE4A0F8}"/>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4" name="Group 23">
              <a:extLst>
                <a:ext uri="{FF2B5EF4-FFF2-40B4-BE49-F238E27FC236}">
                  <a16:creationId xmlns:a16="http://schemas.microsoft.com/office/drawing/2014/main" id="{44A2F7F6-02EC-47BE-8A44-7CA35D320011}"/>
                </a:ext>
              </a:extLst>
            </p:cNvPr>
            <p:cNvGrpSpPr/>
            <p:nvPr/>
          </p:nvGrpSpPr>
          <p:grpSpPr>
            <a:xfrm>
              <a:off x="4780668" y="6343311"/>
              <a:ext cx="1200749" cy="369332"/>
              <a:chOff x="4665581" y="6488668"/>
              <a:chExt cx="1059954" cy="369332"/>
            </a:xfrm>
          </p:grpSpPr>
          <p:sp>
            <p:nvSpPr>
              <p:cNvPr id="25" name="TextBox 24">
                <a:extLst>
                  <a:ext uri="{FF2B5EF4-FFF2-40B4-BE49-F238E27FC236}">
                    <a16:creationId xmlns:a16="http://schemas.microsoft.com/office/drawing/2014/main" id="{EE7AE77E-583E-4F11-BDE3-6BA68C0F414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6" name="TextBox 25">
                <a:extLst>
                  <a:ext uri="{FF2B5EF4-FFF2-40B4-BE49-F238E27FC236}">
                    <a16:creationId xmlns:a16="http://schemas.microsoft.com/office/drawing/2014/main" id="{4CACECB6-E77E-4676-9C17-04DADE3E121A}"/>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151451428"/>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Presenters (3)">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98B35F6F-244A-4CAD-AEAB-1171AE328AA0}"/>
              </a:ext>
            </a:extLst>
          </p:cNvPr>
          <p:cNvSpPr txBox="1"/>
          <p:nvPr userDrawn="1"/>
        </p:nvSpPr>
        <p:spPr>
          <a:xfrm>
            <a:off x="628650" y="365126"/>
            <a:ext cx="7955280" cy="1051560"/>
          </a:xfrm>
          <a:prstGeom prst="rect">
            <a:avLst/>
          </a:prstGeom>
        </p:spPr>
        <p:txBody>
          <a:bodyPr vert="horz" lIns="91440" tIns="45720" rIns="91440" bIns="45720" rtlCol="0" anchor="ctr">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Your Presenters:</a:t>
            </a:r>
          </a:p>
        </p:txBody>
      </p:sp>
      <p:sp>
        <p:nvSpPr>
          <p:cNvPr id="3" name="Content Placeholder 2"/>
          <p:cNvSpPr>
            <a:spLocks noGrp="1"/>
          </p:cNvSpPr>
          <p:nvPr>
            <p:ph idx="1" hasCustomPrompt="1"/>
          </p:nvPr>
        </p:nvSpPr>
        <p:spPr>
          <a:xfrm>
            <a:off x="4104211" y="1550213"/>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6" name="Picture Placeholder 2">
            <a:extLst>
              <a:ext uri="{FF2B5EF4-FFF2-40B4-BE49-F238E27FC236}">
                <a16:creationId xmlns:a16="http://schemas.microsoft.com/office/drawing/2014/main" id="{C0C6114B-D2AA-4229-BCFB-04B0363D87F6}"/>
              </a:ext>
            </a:extLst>
          </p:cNvPr>
          <p:cNvSpPr>
            <a:spLocks noGrp="1" noChangeAspect="1"/>
          </p:cNvSpPr>
          <p:nvPr>
            <p:ph type="pic" idx="11"/>
          </p:nvPr>
        </p:nvSpPr>
        <p:spPr>
          <a:xfrm>
            <a:off x="2289149" y="1550214"/>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7" name="Content Placeholder 2">
            <a:extLst>
              <a:ext uri="{FF2B5EF4-FFF2-40B4-BE49-F238E27FC236}">
                <a16:creationId xmlns:a16="http://schemas.microsoft.com/office/drawing/2014/main" id="{6D0BB0CF-FF39-4644-864F-D1DE162FCA0A}"/>
              </a:ext>
            </a:extLst>
          </p:cNvPr>
          <p:cNvSpPr>
            <a:spLocks noGrp="1"/>
          </p:cNvSpPr>
          <p:nvPr>
            <p:ph idx="12" hasCustomPrompt="1"/>
          </p:nvPr>
        </p:nvSpPr>
        <p:spPr>
          <a:xfrm>
            <a:off x="3603599" y="3169259"/>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8" name="Picture Placeholder 2">
            <a:extLst>
              <a:ext uri="{FF2B5EF4-FFF2-40B4-BE49-F238E27FC236}">
                <a16:creationId xmlns:a16="http://schemas.microsoft.com/office/drawing/2014/main" id="{F2CEA25B-149F-4B0D-99E1-EB15B6122285}"/>
              </a:ext>
            </a:extLst>
          </p:cNvPr>
          <p:cNvSpPr>
            <a:spLocks noGrp="1" noChangeAspect="1"/>
          </p:cNvSpPr>
          <p:nvPr>
            <p:ph type="pic" idx="13"/>
          </p:nvPr>
        </p:nvSpPr>
        <p:spPr>
          <a:xfrm>
            <a:off x="1788537" y="3169260"/>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9" name="Content Placeholder 2">
            <a:extLst>
              <a:ext uri="{FF2B5EF4-FFF2-40B4-BE49-F238E27FC236}">
                <a16:creationId xmlns:a16="http://schemas.microsoft.com/office/drawing/2014/main" id="{5F412FA4-B02E-44E6-8B54-8C543AF12548}"/>
              </a:ext>
            </a:extLst>
          </p:cNvPr>
          <p:cNvSpPr>
            <a:spLocks noGrp="1"/>
          </p:cNvSpPr>
          <p:nvPr>
            <p:ph idx="14" hasCustomPrompt="1"/>
          </p:nvPr>
        </p:nvSpPr>
        <p:spPr>
          <a:xfrm>
            <a:off x="3041624" y="4788305"/>
            <a:ext cx="3983355" cy="1183871"/>
          </a:xfrm>
        </p:spPr>
        <p:txBody>
          <a:bodyPr anchor="ctr"/>
          <a:lstStyle>
            <a:lvl1pPr marL="0" indent="0">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274320" indent="0">
              <a:spcBef>
                <a:spcPts val="300"/>
              </a:spcBef>
              <a:buNone/>
              <a:defRPr sz="1800" i="1"/>
            </a:lvl2pPr>
            <a:lvl3pPr marL="274320" indent="0">
              <a:spcBef>
                <a:spcPts val="600"/>
              </a:spcBef>
              <a:buFontTx/>
              <a:buNone/>
              <a:defRPr sz="1600">
                <a:solidFill>
                  <a:schemeClr val="tx1"/>
                </a:solidFill>
              </a:defRPr>
            </a:lvl3pPr>
            <a:lvl4pPr marL="640080" indent="-365760">
              <a:spcBef>
                <a:spcPts val="300"/>
              </a:spcBef>
              <a:buClr>
                <a:schemeClr val="accent6"/>
              </a:buClr>
              <a:buSzPct val="90000"/>
              <a:buFont typeface="Wingdings" panose="05000000000000000000" pitchFamily="2" charset="2"/>
              <a:buChar char=""/>
              <a:defRPr sz="1600" i="1">
                <a:solidFill>
                  <a:schemeClr val="accent1"/>
                </a:solidFill>
              </a:defRPr>
            </a:lvl4pPr>
          </a:lstStyle>
          <a:p>
            <a:pPr lvl="0"/>
            <a:r>
              <a:rPr lang="en-US" dirty="0"/>
              <a:t>Presenter Name</a:t>
            </a:r>
          </a:p>
          <a:p>
            <a:pPr lvl="1"/>
            <a:r>
              <a:rPr lang="en-US" dirty="0"/>
              <a:t>Position</a:t>
            </a:r>
          </a:p>
          <a:p>
            <a:pPr lvl="2"/>
            <a:r>
              <a:rPr lang="en-US" dirty="0"/>
              <a:t>Organization</a:t>
            </a:r>
          </a:p>
          <a:p>
            <a:pPr lvl="3"/>
            <a:r>
              <a:rPr lang="en-US" dirty="0"/>
              <a:t>email</a:t>
            </a:r>
          </a:p>
        </p:txBody>
      </p:sp>
      <p:sp>
        <p:nvSpPr>
          <p:cNvPr id="10" name="Picture Placeholder 2">
            <a:extLst>
              <a:ext uri="{FF2B5EF4-FFF2-40B4-BE49-F238E27FC236}">
                <a16:creationId xmlns:a16="http://schemas.microsoft.com/office/drawing/2014/main" id="{681D4FF5-6288-4D27-802B-1F68F7152C8A}"/>
              </a:ext>
            </a:extLst>
          </p:cNvPr>
          <p:cNvSpPr>
            <a:spLocks noGrp="1" noChangeAspect="1"/>
          </p:cNvSpPr>
          <p:nvPr>
            <p:ph type="pic" idx="15"/>
          </p:nvPr>
        </p:nvSpPr>
        <p:spPr>
          <a:xfrm>
            <a:off x="1226562" y="4788306"/>
            <a:ext cx="1024487" cy="1183870"/>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Autofit/>
          </a:bodyPr>
          <a:lstStyle>
            <a:lvl1pPr marL="0" indent="0" algn="ctr">
              <a:lnSpc>
                <a:spcPct val="100000"/>
              </a:lnSpc>
              <a:buNone/>
              <a:defRPr sz="16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22" name="TextBox 21">
            <a:extLst>
              <a:ext uri="{FF2B5EF4-FFF2-40B4-BE49-F238E27FC236}">
                <a16:creationId xmlns:a16="http://schemas.microsoft.com/office/drawing/2014/main" id="{BE4BF271-8808-4C41-94C2-2D60285FB7F7}"/>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3" name="Group 22">
            <a:extLst>
              <a:ext uri="{FF2B5EF4-FFF2-40B4-BE49-F238E27FC236}">
                <a16:creationId xmlns:a16="http://schemas.microsoft.com/office/drawing/2014/main" id="{7439089F-ABB7-47E1-8778-5C5EF44BB9B5}"/>
              </a:ext>
            </a:extLst>
          </p:cNvPr>
          <p:cNvGrpSpPr/>
          <p:nvPr userDrawn="1"/>
        </p:nvGrpSpPr>
        <p:grpSpPr>
          <a:xfrm>
            <a:off x="3233847" y="6334892"/>
            <a:ext cx="2747570" cy="379698"/>
            <a:chOff x="3233847" y="6334892"/>
            <a:chExt cx="2747570" cy="379698"/>
          </a:xfrm>
        </p:grpSpPr>
        <p:grpSp>
          <p:nvGrpSpPr>
            <p:cNvPr id="24" name="Group 23">
              <a:extLst>
                <a:ext uri="{FF2B5EF4-FFF2-40B4-BE49-F238E27FC236}">
                  <a16:creationId xmlns:a16="http://schemas.microsoft.com/office/drawing/2014/main" id="{E202E91F-D150-4D2C-A15D-38BFD1A660E0}"/>
                </a:ext>
              </a:extLst>
            </p:cNvPr>
            <p:cNvGrpSpPr/>
            <p:nvPr/>
          </p:nvGrpSpPr>
          <p:grpSpPr>
            <a:xfrm>
              <a:off x="4099087" y="6345258"/>
              <a:ext cx="1200746" cy="369332"/>
              <a:chOff x="4665581" y="6488668"/>
              <a:chExt cx="1059951" cy="369332"/>
            </a:xfrm>
          </p:grpSpPr>
          <p:sp>
            <p:nvSpPr>
              <p:cNvPr id="31" name="TextBox 30">
                <a:extLst>
                  <a:ext uri="{FF2B5EF4-FFF2-40B4-BE49-F238E27FC236}">
                    <a16:creationId xmlns:a16="http://schemas.microsoft.com/office/drawing/2014/main" id="{7509C356-9D36-4A95-8C5F-C7DEA7B99EED}"/>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2" name="TextBox 31">
                <a:extLst>
                  <a:ext uri="{FF2B5EF4-FFF2-40B4-BE49-F238E27FC236}">
                    <a16:creationId xmlns:a16="http://schemas.microsoft.com/office/drawing/2014/main" id="{A2DF9B21-6D81-4E1E-ABAA-9C142EF11193}"/>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5" name="Group 24">
              <a:extLst>
                <a:ext uri="{FF2B5EF4-FFF2-40B4-BE49-F238E27FC236}">
                  <a16:creationId xmlns:a16="http://schemas.microsoft.com/office/drawing/2014/main" id="{6081F663-AF73-4C16-88B2-46E3846A1D30}"/>
                </a:ext>
              </a:extLst>
            </p:cNvPr>
            <p:cNvGrpSpPr/>
            <p:nvPr/>
          </p:nvGrpSpPr>
          <p:grpSpPr>
            <a:xfrm>
              <a:off x="3233847" y="6334892"/>
              <a:ext cx="1266258" cy="369332"/>
              <a:chOff x="3225796" y="6520666"/>
              <a:chExt cx="1051015" cy="505404"/>
            </a:xfrm>
          </p:grpSpPr>
          <p:sp>
            <p:nvSpPr>
              <p:cNvPr id="29" name="TextBox 28">
                <a:extLst>
                  <a:ext uri="{FF2B5EF4-FFF2-40B4-BE49-F238E27FC236}">
                    <a16:creationId xmlns:a16="http://schemas.microsoft.com/office/drawing/2014/main" id="{BB2C4E25-7FF5-481B-88A0-C22F6052BF9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0" name="TextBox 29">
                <a:extLst>
                  <a:ext uri="{FF2B5EF4-FFF2-40B4-BE49-F238E27FC236}">
                    <a16:creationId xmlns:a16="http://schemas.microsoft.com/office/drawing/2014/main" id="{F6E50F3D-9827-4495-9431-80B67AB43C21}"/>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6" name="Group 25">
              <a:extLst>
                <a:ext uri="{FF2B5EF4-FFF2-40B4-BE49-F238E27FC236}">
                  <a16:creationId xmlns:a16="http://schemas.microsoft.com/office/drawing/2014/main" id="{C6214A0F-469F-4710-BFFD-757CC2AA6510}"/>
                </a:ext>
              </a:extLst>
            </p:cNvPr>
            <p:cNvGrpSpPr/>
            <p:nvPr/>
          </p:nvGrpSpPr>
          <p:grpSpPr>
            <a:xfrm>
              <a:off x="4780668" y="6343311"/>
              <a:ext cx="1200749" cy="369332"/>
              <a:chOff x="4665581" y="6488668"/>
              <a:chExt cx="1059954" cy="369332"/>
            </a:xfrm>
          </p:grpSpPr>
          <p:sp>
            <p:nvSpPr>
              <p:cNvPr id="27" name="TextBox 26">
                <a:extLst>
                  <a:ext uri="{FF2B5EF4-FFF2-40B4-BE49-F238E27FC236}">
                    <a16:creationId xmlns:a16="http://schemas.microsoft.com/office/drawing/2014/main" id="{548252F6-15B4-4627-928B-23490DEC2F8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8" name="TextBox 27">
                <a:extLst>
                  <a:ext uri="{FF2B5EF4-FFF2-40B4-BE49-F238E27FC236}">
                    <a16:creationId xmlns:a16="http://schemas.microsoft.com/office/drawing/2014/main" id="{4829F6EB-2E2B-44A7-83CA-F10E83E53131}"/>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65786570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Objectives">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562100"/>
            <a:ext cx="7955280" cy="4614863"/>
          </a:xfrm>
        </p:spPr>
        <p:txBody>
          <a:bodyPr anchor="ctr"/>
          <a:lstStyle>
            <a:lvl1pPr marL="274320" indent="-274320">
              <a:buSzPct val="130000"/>
              <a:buFont typeface="Wingdings 2" panose="05020102010507070707" pitchFamily="18" charset="2"/>
              <a:buChar char=""/>
              <a:defRPr/>
            </a:lvl1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sp>
        <p:nvSpPr>
          <p:cNvPr id="5" name="TextBox 4">
            <a:extLst>
              <a:ext uri="{FF2B5EF4-FFF2-40B4-BE49-F238E27FC236}">
                <a16:creationId xmlns:a16="http://schemas.microsoft.com/office/drawing/2014/main" id="{4EFF1AEB-41C4-4F09-A84E-76A8A2E5FB0C}"/>
              </a:ext>
            </a:extLst>
          </p:cNvPr>
          <p:cNvSpPr txBox="1"/>
          <p:nvPr userDrawn="1"/>
        </p:nvSpPr>
        <p:spPr>
          <a:xfrm>
            <a:off x="628650" y="365126"/>
            <a:ext cx="7955280" cy="1051560"/>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r>
              <a:rPr lang="en-US" dirty="0"/>
              <a:t>Today’s Objectives:</a:t>
            </a:r>
          </a:p>
        </p:txBody>
      </p:sp>
      <p:pic>
        <p:nvPicPr>
          <p:cNvPr id="7" name="Picture 6">
            <a:extLst>
              <a:ext uri="{FF2B5EF4-FFF2-40B4-BE49-F238E27FC236}">
                <a16:creationId xmlns:a16="http://schemas.microsoft.com/office/drawing/2014/main" id="{3A1BC28C-8AF2-4940-BDB9-E673A861171F}"/>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6582823" y="365126"/>
            <a:ext cx="2206570" cy="1095374"/>
          </a:xfrm>
          <a:prstGeom prst="rect">
            <a:avLst/>
          </a:prstGeom>
        </p:spPr>
      </p:pic>
      <p:sp>
        <p:nvSpPr>
          <p:cNvPr id="8" name="Rectangle 7">
            <a:extLst>
              <a:ext uri="{FF2B5EF4-FFF2-40B4-BE49-F238E27FC236}">
                <a16:creationId xmlns:a16="http://schemas.microsoft.com/office/drawing/2014/main" id="{B39BDA01-EE61-49D4-8FAA-01389FC14AC8}"/>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27" name="TextBox 26">
            <a:extLst>
              <a:ext uri="{FF2B5EF4-FFF2-40B4-BE49-F238E27FC236}">
                <a16:creationId xmlns:a16="http://schemas.microsoft.com/office/drawing/2014/main" id="{89281B4C-A6F3-4BE5-92DE-5AF6A6E6639B}"/>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28" name="Group 27">
            <a:extLst>
              <a:ext uri="{FF2B5EF4-FFF2-40B4-BE49-F238E27FC236}">
                <a16:creationId xmlns:a16="http://schemas.microsoft.com/office/drawing/2014/main" id="{8178FF54-D970-491F-AD98-7B057930F256}"/>
              </a:ext>
            </a:extLst>
          </p:cNvPr>
          <p:cNvGrpSpPr/>
          <p:nvPr userDrawn="1"/>
        </p:nvGrpSpPr>
        <p:grpSpPr>
          <a:xfrm>
            <a:off x="3233847" y="6334892"/>
            <a:ext cx="2747570" cy="379698"/>
            <a:chOff x="3233847" y="6334892"/>
            <a:chExt cx="2747570" cy="379698"/>
          </a:xfrm>
        </p:grpSpPr>
        <p:grpSp>
          <p:nvGrpSpPr>
            <p:cNvPr id="29" name="Group 28">
              <a:extLst>
                <a:ext uri="{FF2B5EF4-FFF2-40B4-BE49-F238E27FC236}">
                  <a16:creationId xmlns:a16="http://schemas.microsoft.com/office/drawing/2014/main" id="{B58A9AAC-D2A7-409B-8E30-50BBE2223974}"/>
                </a:ext>
              </a:extLst>
            </p:cNvPr>
            <p:cNvGrpSpPr/>
            <p:nvPr/>
          </p:nvGrpSpPr>
          <p:grpSpPr>
            <a:xfrm>
              <a:off x="4099087" y="6345258"/>
              <a:ext cx="1200746" cy="369332"/>
              <a:chOff x="4665581" y="6488668"/>
              <a:chExt cx="1059951" cy="369332"/>
            </a:xfrm>
          </p:grpSpPr>
          <p:sp>
            <p:nvSpPr>
              <p:cNvPr id="36" name="TextBox 35">
                <a:extLst>
                  <a:ext uri="{FF2B5EF4-FFF2-40B4-BE49-F238E27FC236}">
                    <a16:creationId xmlns:a16="http://schemas.microsoft.com/office/drawing/2014/main" id="{BA8B636B-1D50-45A4-891A-17EFC036E12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37" name="TextBox 36">
                <a:extLst>
                  <a:ext uri="{FF2B5EF4-FFF2-40B4-BE49-F238E27FC236}">
                    <a16:creationId xmlns:a16="http://schemas.microsoft.com/office/drawing/2014/main" id="{5E5F40E9-5658-4E93-BBCC-677ADA3DCCFA}"/>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30" name="Group 29">
              <a:extLst>
                <a:ext uri="{FF2B5EF4-FFF2-40B4-BE49-F238E27FC236}">
                  <a16:creationId xmlns:a16="http://schemas.microsoft.com/office/drawing/2014/main" id="{6C72B7B8-832B-4844-BA66-98FB49F78C1E}"/>
                </a:ext>
              </a:extLst>
            </p:cNvPr>
            <p:cNvGrpSpPr/>
            <p:nvPr/>
          </p:nvGrpSpPr>
          <p:grpSpPr>
            <a:xfrm>
              <a:off x="3233847" y="6334892"/>
              <a:ext cx="1266258" cy="369332"/>
              <a:chOff x="3225796" y="6520666"/>
              <a:chExt cx="1051015" cy="505404"/>
            </a:xfrm>
          </p:grpSpPr>
          <p:sp>
            <p:nvSpPr>
              <p:cNvPr id="34" name="TextBox 33">
                <a:extLst>
                  <a:ext uri="{FF2B5EF4-FFF2-40B4-BE49-F238E27FC236}">
                    <a16:creationId xmlns:a16="http://schemas.microsoft.com/office/drawing/2014/main" id="{FCC6E310-9C48-4CA7-A7FD-B4DDA56043D0}"/>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35" name="TextBox 34">
                <a:extLst>
                  <a:ext uri="{FF2B5EF4-FFF2-40B4-BE49-F238E27FC236}">
                    <a16:creationId xmlns:a16="http://schemas.microsoft.com/office/drawing/2014/main" id="{09EAD23F-E94A-47A2-8B9B-7E312A224E6A}"/>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31" name="Group 30">
              <a:extLst>
                <a:ext uri="{FF2B5EF4-FFF2-40B4-BE49-F238E27FC236}">
                  <a16:creationId xmlns:a16="http://schemas.microsoft.com/office/drawing/2014/main" id="{AD0EFF48-9869-48A6-B70A-A52126520B85}"/>
                </a:ext>
              </a:extLst>
            </p:cNvPr>
            <p:cNvGrpSpPr/>
            <p:nvPr/>
          </p:nvGrpSpPr>
          <p:grpSpPr>
            <a:xfrm>
              <a:off x="4780668" y="6343311"/>
              <a:ext cx="1200749" cy="369332"/>
              <a:chOff x="4665581" y="6488668"/>
              <a:chExt cx="1059954" cy="369332"/>
            </a:xfrm>
          </p:grpSpPr>
          <p:sp>
            <p:nvSpPr>
              <p:cNvPr id="32" name="TextBox 31">
                <a:extLst>
                  <a:ext uri="{FF2B5EF4-FFF2-40B4-BE49-F238E27FC236}">
                    <a16:creationId xmlns:a16="http://schemas.microsoft.com/office/drawing/2014/main" id="{C65BD68D-FDC5-446F-9918-412FC07C6BF8}"/>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33" name="TextBox 32">
                <a:extLst>
                  <a:ext uri="{FF2B5EF4-FFF2-40B4-BE49-F238E27FC236}">
                    <a16:creationId xmlns:a16="http://schemas.microsoft.com/office/drawing/2014/main" id="{13379E81-1275-4103-9754-D33803A5ECF0}"/>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92707909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Series Set">
    <p:spTree>
      <p:nvGrpSpPr>
        <p:cNvPr id="1" name=""/>
        <p:cNvGrpSpPr/>
        <p:nvPr/>
      </p:nvGrpSpPr>
      <p:grpSpPr>
        <a:xfrm>
          <a:off x="0" y="0"/>
          <a:ext cx="0" cy="0"/>
          <a:chOff x="0" y="0"/>
          <a:chExt cx="0" cy="0"/>
        </a:xfrm>
      </p:grpSpPr>
      <p:sp>
        <p:nvSpPr>
          <p:cNvPr id="2" name="Title 1"/>
          <p:cNvSpPr>
            <a:spLocks noGrp="1"/>
          </p:cNvSpPr>
          <p:nvPr>
            <p:ph type="title"/>
          </p:nvPr>
        </p:nvSpPr>
        <p:spPr>
          <a:xfrm>
            <a:off x="1473200" y="365126"/>
            <a:ext cx="7110730" cy="1051560"/>
          </a:xfrm>
        </p:spPr>
        <p:txBody>
          <a:bodyPr anchor="ct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Slide Number Placeholder 3"/>
          <p:cNvSpPr>
            <a:spLocks noGrp="1"/>
          </p:cNvSpPr>
          <p:nvPr>
            <p:ph type="sldNum" sz="quarter" idx="10"/>
          </p:nvPr>
        </p:nvSpPr>
        <p:spPr/>
        <p:txBody>
          <a:bodyPr/>
          <a:lstStyle/>
          <a:p>
            <a:fld id="{706D636C-90A3-4979-BA37-BAB384B22101}" type="slidenum">
              <a:rPr lang="en-US" smtClean="0"/>
              <a:pPr/>
              <a:t>‹#›</a:t>
            </a:fld>
            <a:endParaRPr lang="en-US" dirty="0"/>
          </a:p>
        </p:txBody>
      </p:sp>
      <p:grpSp>
        <p:nvGrpSpPr>
          <p:cNvPr id="9" name="Group 8">
            <a:extLst>
              <a:ext uri="{FF2B5EF4-FFF2-40B4-BE49-F238E27FC236}">
                <a16:creationId xmlns:a16="http://schemas.microsoft.com/office/drawing/2014/main" id="{C748CE21-7AFE-4E43-95C7-CE54C7F8E328}"/>
              </a:ext>
            </a:extLst>
          </p:cNvPr>
          <p:cNvGrpSpPr/>
          <p:nvPr userDrawn="1"/>
        </p:nvGrpSpPr>
        <p:grpSpPr>
          <a:xfrm>
            <a:off x="408972" y="0"/>
            <a:ext cx="796952" cy="1591228"/>
            <a:chOff x="628648" y="-1"/>
            <a:chExt cx="1019624" cy="1591228"/>
          </a:xfrm>
          <a:effectLst>
            <a:outerShdw blurRad="50800" dist="25400" dir="8100000" algn="tr" rotWithShape="0">
              <a:prstClr val="black">
                <a:alpha val="30000"/>
              </a:prstClr>
            </a:outerShdw>
          </a:effectLst>
        </p:grpSpPr>
        <p:sp>
          <p:nvSpPr>
            <p:cNvPr id="8" name="Pentagon 3">
              <a:extLst>
                <a:ext uri="{FF2B5EF4-FFF2-40B4-BE49-F238E27FC236}">
                  <a16:creationId xmlns:a16="http://schemas.microsoft.com/office/drawing/2014/main" id="{66EF78EF-7007-4AD8-B0B0-9D842402A112}"/>
                </a:ext>
              </a:extLst>
            </p:cNvPr>
            <p:cNvSpPr/>
            <p:nvPr userDrawn="1"/>
          </p:nvSpPr>
          <p:spPr>
            <a:xfrm rot="5400000">
              <a:off x="342847" y="285802"/>
              <a:ext cx="1591227" cy="1019623"/>
            </a:xfrm>
            <a:prstGeom prst="homePlate">
              <a:avLst>
                <a:gd name="adj" fmla="val 44467"/>
              </a:avLst>
            </a:prstGeom>
            <a:gradFill flip="none" rotWithShape="1">
              <a:gsLst>
                <a:gs pos="0">
                  <a:schemeClr val="accent2">
                    <a:lumMod val="67000"/>
                  </a:schemeClr>
                </a:gs>
                <a:gs pos="48000">
                  <a:schemeClr val="accent2">
                    <a:lumMod val="97000"/>
                    <a:lumOff val="3000"/>
                  </a:schemeClr>
                </a:gs>
                <a:gs pos="100000">
                  <a:schemeClr val="accent2">
                    <a:lumMod val="60000"/>
                    <a:lumOff val="40000"/>
                  </a:schemeClr>
                </a:gs>
              </a:gsLst>
              <a:path path="circle">
                <a:fillToRect l="100000" t="100000"/>
              </a:path>
              <a:tileRect r="-100000" b="-100000"/>
            </a:gradFill>
            <a:ln w="25400">
              <a:solidFill>
                <a:schemeClr val="bg1">
                  <a:lumMod val="50000"/>
                </a:schemeClr>
              </a:soli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sp>
          <p:nvSpPr>
            <p:cNvPr id="6" name="Pentagon 3">
              <a:extLst>
                <a:ext uri="{FF2B5EF4-FFF2-40B4-BE49-F238E27FC236}">
                  <a16:creationId xmlns:a16="http://schemas.microsoft.com/office/drawing/2014/main" id="{D523D052-BBAD-4207-B109-48CB7A77CC9E}"/>
                </a:ext>
              </a:extLst>
            </p:cNvPr>
            <p:cNvSpPr/>
            <p:nvPr userDrawn="1"/>
          </p:nvSpPr>
          <p:spPr>
            <a:xfrm rot="5400000">
              <a:off x="430116" y="198531"/>
              <a:ext cx="1416687" cy="1019623"/>
            </a:xfrm>
            <a:prstGeom prst="homePlate">
              <a:avLst>
                <a:gd name="adj" fmla="val 41756"/>
              </a:avLst>
            </a:prstGeom>
            <a:gradFill flip="none" rotWithShape="1">
              <a:gsLst>
                <a:gs pos="0">
                  <a:schemeClr val="bg1">
                    <a:lumMod val="75000"/>
                  </a:schemeClr>
                </a:gs>
                <a:gs pos="53000">
                  <a:srgbClr val="F1F1F1"/>
                </a:gs>
                <a:gs pos="25000">
                  <a:schemeClr val="bg1">
                    <a:lumMod val="95000"/>
                  </a:schemeClr>
                </a:gs>
                <a:gs pos="6000">
                  <a:schemeClr val="bg1">
                    <a:lumMod val="85000"/>
                  </a:schemeClr>
                </a:gs>
                <a:gs pos="77000">
                  <a:srgbClr val="E3E3E3"/>
                </a:gs>
                <a:gs pos="97345">
                  <a:schemeClr val="bg1">
                    <a:lumMod val="75000"/>
                  </a:schemeClr>
                </a:gs>
              </a:gsLst>
              <a:lin ang="0" scaled="1"/>
              <a:tileRect/>
            </a:gradFill>
            <a:ln w="25400">
              <a:gradFill flip="none" rotWithShape="1">
                <a:gsLst>
                  <a:gs pos="100000">
                    <a:schemeClr val="bg1">
                      <a:lumMod val="75000"/>
                    </a:schemeClr>
                  </a:gs>
                  <a:gs pos="0">
                    <a:schemeClr val="accent4">
                      <a:lumMod val="67000"/>
                    </a:schemeClr>
                  </a:gs>
                  <a:gs pos="48000">
                    <a:schemeClr val="accent4">
                      <a:lumMod val="97000"/>
                      <a:lumOff val="3000"/>
                    </a:schemeClr>
                  </a:gs>
                  <a:gs pos="85000">
                    <a:schemeClr val="accent4">
                      <a:lumMod val="60000"/>
                      <a:lumOff val="40000"/>
                    </a:schemeClr>
                  </a:gs>
                </a:gsLst>
                <a:lin ang="10800000" scaled="1"/>
                <a:tileRect/>
              </a:gradFill>
            </a:ln>
          </p:spPr>
          <p:style>
            <a:lnRef idx="2">
              <a:schemeClr val="dk1"/>
            </a:lnRef>
            <a:fillRef idx="1">
              <a:schemeClr val="lt1"/>
            </a:fillRef>
            <a:effectRef idx="0">
              <a:schemeClr val="dk1"/>
            </a:effectRef>
            <a:fontRef idx="minor">
              <a:schemeClr val="dk1"/>
            </a:fontRef>
          </p:style>
          <p:txBody>
            <a:bodyPr rtlCol="0" anchor="ctr"/>
            <a:lstStyle/>
            <a:p>
              <a:pPr algn="ctr"/>
              <a:endParaRPr lang="en-US" dirty="0"/>
            </a:p>
          </p:txBody>
        </p:sp>
      </p:grpSp>
      <p:sp>
        <p:nvSpPr>
          <p:cNvPr id="10" name="Text Placeholder 3">
            <a:extLst>
              <a:ext uri="{FF2B5EF4-FFF2-40B4-BE49-F238E27FC236}">
                <a16:creationId xmlns:a16="http://schemas.microsoft.com/office/drawing/2014/main" id="{121EAC3E-DB16-448B-9877-1345E9FF81BC}"/>
              </a:ext>
            </a:extLst>
          </p:cNvPr>
          <p:cNvSpPr>
            <a:spLocks noGrp="1"/>
          </p:cNvSpPr>
          <p:nvPr>
            <p:ph type="body" sz="half" idx="2" hasCustomPrompt="1"/>
          </p:nvPr>
        </p:nvSpPr>
        <p:spPr>
          <a:xfrm>
            <a:off x="339424" y="528805"/>
            <a:ext cx="921646" cy="804862"/>
          </a:xfrm>
        </p:spPr>
        <p:txBody>
          <a:bodyPr tIns="73152">
            <a:normAutofit/>
          </a:bodyPr>
          <a:lstStyle>
            <a:lvl1pPr marL="0" indent="0" algn="ctr">
              <a:buNone/>
              <a:defRPr lang="en-US" sz="4000" b="1" i="0" kern="1200" cap="small" spc="40" baseline="0" dirty="0" smtClean="0">
                <a:ln w="15875">
                  <a:gradFill flip="none" rotWithShape="1">
                    <a:gsLst>
                      <a:gs pos="0">
                        <a:schemeClr val="accent2"/>
                      </a:gs>
                      <a:gs pos="100000">
                        <a:schemeClr val="accent5"/>
                      </a:gs>
                    </a:gsLst>
                    <a:lin ang="16200000" scaled="1"/>
                    <a:tileRect/>
                  </a:gradFill>
                </a:ln>
                <a:gradFill flip="none" rotWithShape="1">
                  <a:gsLst>
                    <a:gs pos="0">
                      <a:schemeClr val="accent2">
                        <a:lumMod val="40000"/>
                        <a:lumOff val="60000"/>
                      </a:schemeClr>
                    </a:gs>
                    <a:gs pos="46000">
                      <a:schemeClr val="accent2">
                        <a:lumMod val="95000"/>
                        <a:lumOff val="5000"/>
                      </a:schemeClr>
                    </a:gs>
                    <a:gs pos="100000">
                      <a:schemeClr val="accent2">
                        <a:lumMod val="60000"/>
                      </a:schemeClr>
                    </a:gs>
                  </a:gsLst>
                  <a:path path="circle">
                    <a:fillToRect l="50000" t="130000" r="50000" b="-30000"/>
                  </a:path>
                  <a:tileRect/>
                </a:gradFill>
                <a:effectLst>
                  <a:innerShdw blurRad="101600" dist="76200" dir="18900000">
                    <a:prstClr val="black">
                      <a:alpha val="30000"/>
                    </a:prstClr>
                  </a:innerShdw>
                </a:effectLst>
                <a:latin typeface="+mj-lt"/>
                <a:ea typeface="+mj-ea"/>
                <a:cs typeface="Impact" panose="020B0806030902050204"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a:t>
            </a:r>
            <a:endParaRPr lang="en-US" dirty="0"/>
          </a:p>
        </p:txBody>
      </p:sp>
      <p:sp>
        <p:nvSpPr>
          <p:cNvPr id="18" name="TextBox 17">
            <a:extLst>
              <a:ext uri="{FF2B5EF4-FFF2-40B4-BE49-F238E27FC236}">
                <a16:creationId xmlns:a16="http://schemas.microsoft.com/office/drawing/2014/main" id="{2D579658-15BC-415D-93D1-D202FBA4911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9" name="Group 18">
            <a:extLst>
              <a:ext uri="{FF2B5EF4-FFF2-40B4-BE49-F238E27FC236}">
                <a16:creationId xmlns:a16="http://schemas.microsoft.com/office/drawing/2014/main" id="{5FC5F6A5-2E79-4556-94B6-897B5D0629B0}"/>
              </a:ext>
            </a:extLst>
          </p:cNvPr>
          <p:cNvGrpSpPr/>
          <p:nvPr userDrawn="1"/>
        </p:nvGrpSpPr>
        <p:grpSpPr>
          <a:xfrm>
            <a:off x="3233847" y="6334892"/>
            <a:ext cx="2747570" cy="379698"/>
            <a:chOff x="3233847" y="6334892"/>
            <a:chExt cx="2747570" cy="379698"/>
          </a:xfrm>
        </p:grpSpPr>
        <p:grpSp>
          <p:nvGrpSpPr>
            <p:cNvPr id="20" name="Group 19">
              <a:extLst>
                <a:ext uri="{FF2B5EF4-FFF2-40B4-BE49-F238E27FC236}">
                  <a16:creationId xmlns:a16="http://schemas.microsoft.com/office/drawing/2014/main" id="{AF719C9E-6807-461D-858D-B6F5A158E202}"/>
                </a:ext>
              </a:extLst>
            </p:cNvPr>
            <p:cNvGrpSpPr/>
            <p:nvPr/>
          </p:nvGrpSpPr>
          <p:grpSpPr>
            <a:xfrm>
              <a:off x="4099087" y="6345258"/>
              <a:ext cx="1200746" cy="369332"/>
              <a:chOff x="4665581" y="6488668"/>
              <a:chExt cx="1059951" cy="369332"/>
            </a:xfrm>
          </p:grpSpPr>
          <p:sp>
            <p:nvSpPr>
              <p:cNvPr id="27" name="TextBox 26">
                <a:extLst>
                  <a:ext uri="{FF2B5EF4-FFF2-40B4-BE49-F238E27FC236}">
                    <a16:creationId xmlns:a16="http://schemas.microsoft.com/office/drawing/2014/main" id="{A3E6ACA3-4B76-4B56-AD69-3E81D8B90936}"/>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8" name="TextBox 27">
                <a:extLst>
                  <a:ext uri="{FF2B5EF4-FFF2-40B4-BE49-F238E27FC236}">
                    <a16:creationId xmlns:a16="http://schemas.microsoft.com/office/drawing/2014/main" id="{830C3379-471A-4EB1-9C58-319B3A001F0B}"/>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21" name="Group 20">
              <a:extLst>
                <a:ext uri="{FF2B5EF4-FFF2-40B4-BE49-F238E27FC236}">
                  <a16:creationId xmlns:a16="http://schemas.microsoft.com/office/drawing/2014/main" id="{6494550B-8228-461C-881E-C11ECD082FE9}"/>
                </a:ext>
              </a:extLst>
            </p:cNvPr>
            <p:cNvGrpSpPr/>
            <p:nvPr/>
          </p:nvGrpSpPr>
          <p:grpSpPr>
            <a:xfrm>
              <a:off x="3233847" y="6334892"/>
              <a:ext cx="1266258" cy="369332"/>
              <a:chOff x="3225796" y="6520666"/>
              <a:chExt cx="1051015" cy="505404"/>
            </a:xfrm>
          </p:grpSpPr>
          <p:sp>
            <p:nvSpPr>
              <p:cNvPr id="25" name="TextBox 24">
                <a:extLst>
                  <a:ext uri="{FF2B5EF4-FFF2-40B4-BE49-F238E27FC236}">
                    <a16:creationId xmlns:a16="http://schemas.microsoft.com/office/drawing/2014/main" id="{D9DAED2C-045E-4B96-B4E2-8D50876CCA1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26" name="TextBox 25">
                <a:extLst>
                  <a:ext uri="{FF2B5EF4-FFF2-40B4-BE49-F238E27FC236}">
                    <a16:creationId xmlns:a16="http://schemas.microsoft.com/office/drawing/2014/main" id="{0092B6ED-138D-4829-AD5A-DC0874D117A6}"/>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22" name="Group 21">
              <a:extLst>
                <a:ext uri="{FF2B5EF4-FFF2-40B4-BE49-F238E27FC236}">
                  <a16:creationId xmlns:a16="http://schemas.microsoft.com/office/drawing/2014/main" id="{EBC37AD3-24B0-4024-BE59-C13FED067309}"/>
                </a:ext>
              </a:extLst>
            </p:cNvPr>
            <p:cNvGrpSpPr/>
            <p:nvPr/>
          </p:nvGrpSpPr>
          <p:grpSpPr>
            <a:xfrm>
              <a:off x="4780668" y="6343311"/>
              <a:ext cx="1200749" cy="369332"/>
              <a:chOff x="4665581" y="6488668"/>
              <a:chExt cx="1059954" cy="369332"/>
            </a:xfrm>
          </p:grpSpPr>
          <p:sp>
            <p:nvSpPr>
              <p:cNvPr id="23" name="TextBox 22">
                <a:extLst>
                  <a:ext uri="{FF2B5EF4-FFF2-40B4-BE49-F238E27FC236}">
                    <a16:creationId xmlns:a16="http://schemas.microsoft.com/office/drawing/2014/main" id="{21E979E5-2731-466D-92A7-7C2D83F0E29D}"/>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24" name="TextBox 23">
                <a:extLst>
                  <a:ext uri="{FF2B5EF4-FFF2-40B4-BE49-F238E27FC236}">
                    <a16:creationId xmlns:a16="http://schemas.microsoft.com/office/drawing/2014/main" id="{88541AA0-2A93-41C1-93E2-F64C1761475B}"/>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681433400"/>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Quote">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962025" y="4800600"/>
            <a:ext cx="6724083" cy="566738"/>
          </a:xfrm>
        </p:spPr>
        <p:txBody>
          <a:bodyPr anchor="b">
            <a:normAutofit/>
          </a:bodyPr>
          <a:lstStyle>
            <a:lvl1pPr marL="457200" indent="-457200" algn="r">
              <a:buClr>
                <a:srgbClr val="7A232E"/>
              </a:buClr>
              <a:buFont typeface="Wingdings" panose="05000000000000000000" pitchFamily="2" charset="2"/>
              <a:buChar char="Ø"/>
              <a:defRPr sz="3200" b="0" spc="40" baseline="0">
                <a:gradFill>
                  <a:gsLst>
                    <a:gs pos="0">
                      <a:schemeClr val="accent6">
                        <a:lumMod val="50000"/>
                      </a:schemeClr>
                    </a:gs>
                    <a:gs pos="100000">
                      <a:schemeClr val="accent1">
                        <a:lumMod val="50000"/>
                      </a:schemeClr>
                    </a:gs>
                  </a:gsLst>
                  <a:lin ang="5400000" scaled="1"/>
                </a:gradFill>
              </a:defRPr>
            </a:lvl1pPr>
          </a:lstStyle>
          <a:p>
            <a:r>
              <a:rPr lang="en-US" dirty="0" err="1"/>
              <a:t>FirstName</a:t>
            </a:r>
            <a:r>
              <a:rPr lang="en-US" dirty="0"/>
              <a:t> </a:t>
            </a:r>
            <a:r>
              <a:rPr lang="en-US" dirty="0" err="1"/>
              <a:t>LastName</a:t>
            </a:r>
            <a:endParaRPr lang="en-US" dirty="0"/>
          </a:p>
        </p:txBody>
      </p:sp>
      <p:sp>
        <p:nvSpPr>
          <p:cNvPr id="4" name="Text Placeholder 3"/>
          <p:cNvSpPr>
            <a:spLocks noGrp="1"/>
          </p:cNvSpPr>
          <p:nvPr>
            <p:ph type="body" sz="half" idx="2" hasCustomPrompt="1"/>
          </p:nvPr>
        </p:nvSpPr>
        <p:spPr>
          <a:xfrm>
            <a:off x="962026" y="1076325"/>
            <a:ext cx="6724650" cy="2962275"/>
          </a:xfrm>
        </p:spPr>
        <p:txBody>
          <a:bodyPr anchor="ctr" anchorCtr="0">
            <a:normAutofit/>
          </a:bodyPr>
          <a:lstStyle>
            <a:lvl1pPr marL="0" indent="0">
              <a:buNone/>
              <a:defRPr sz="2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Type quote here</a:t>
            </a:r>
          </a:p>
        </p:txBody>
      </p:sp>
      <p:sp>
        <p:nvSpPr>
          <p:cNvPr id="6" name="Text Placeholder 3"/>
          <p:cNvSpPr>
            <a:spLocks noGrp="1"/>
          </p:cNvSpPr>
          <p:nvPr>
            <p:ph type="body" sz="half" idx="10" hasCustomPrompt="1"/>
          </p:nvPr>
        </p:nvSpPr>
        <p:spPr>
          <a:xfrm>
            <a:off x="962025" y="5398235"/>
            <a:ext cx="6724083" cy="354865"/>
          </a:xfrm>
        </p:spPr>
        <p:txBody>
          <a:bodyPr anchor="ctr" anchorCtr="0">
            <a:noAutofit/>
          </a:bodyPr>
          <a:lstStyle>
            <a:lvl1pPr marL="0" indent="0" algn="r">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7" name="Title 1"/>
          <p:cNvSpPr txBox="1">
            <a:spLocks/>
          </p:cNvSpPr>
          <p:nvPr userDrawn="1"/>
        </p:nvSpPr>
        <p:spPr>
          <a:xfrm>
            <a:off x="0" y="729116"/>
            <a:ext cx="962025"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9" name="Title 1"/>
          <p:cNvSpPr txBox="1">
            <a:spLocks/>
          </p:cNvSpPr>
          <p:nvPr userDrawn="1"/>
        </p:nvSpPr>
        <p:spPr>
          <a:xfrm rot="10800000">
            <a:off x="7686675" y="2155824"/>
            <a:ext cx="971550" cy="1897061"/>
          </a:xfrm>
          <a:prstGeom prst="rect">
            <a:avLst/>
          </a:prstGeom>
        </p:spPr>
        <p:txBody>
          <a:bodyPr vert="horz" lIns="0" tIns="0" rIns="0" bIns="0" rtlCol="0" anchor="ctr">
            <a:noAutofit/>
          </a:bodyPr>
          <a:lstStyle>
            <a:lvl1pPr algn="l" defTabSz="457200" rtl="0" eaLnBrk="1" latinLnBrk="0" hangingPunct="1">
              <a:lnSpc>
                <a:spcPct val="85000"/>
              </a:lnSpc>
              <a:spcBef>
                <a:spcPct val="0"/>
              </a:spcBef>
              <a:buNone/>
              <a:defRPr sz="4400" b="1" i="0" kern="1200" cap="small" baseline="0">
                <a:gradFill>
                  <a:gsLst>
                    <a:gs pos="0">
                      <a:srgbClr val="004874"/>
                    </a:gs>
                    <a:gs pos="100000">
                      <a:srgbClr val="041F36"/>
                    </a:gs>
                  </a:gsLst>
                  <a:lin ang="5400000" scaled="1"/>
                </a:gradFill>
                <a:latin typeface="Myriad Pro Cond"/>
                <a:ea typeface="+mj-ea"/>
                <a:cs typeface="Myriad Pro Cond"/>
              </a:defRPr>
            </a:lvl1pPr>
          </a:lstStyle>
          <a:p>
            <a:pPr algn="r"/>
            <a:r>
              <a:rPr lang="en-US" sz="11500" dirty="0">
                <a:gradFill flip="none" rotWithShape="1">
                  <a:gsLst>
                    <a:gs pos="24000">
                      <a:schemeClr val="accent6">
                        <a:lumMod val="75000"/>
                      </a:schemeClr>
                    </a:gs>
                    <a:gs pos="83000">
                      <a:schemeClr val="accent1">
                        <a:lumMod val="50000"/>
                      </a:schemeClr>
                    </a:gs>
                  </a:gsLst>
                  <a:lin ang="2700000" scaled="1"/>
                  <a:tileRect/>
                </a:gradFill>
                <a:latin typeface="Times New Roman" panose="02020603050405020304" pitchFamily="18" charset="0"/>
                <a:cs typeface="Times New Roman" panose="02020603050405020304" pitchFamily="18" charset="0"/>
              </a:rPr>
              <a:t>“</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3D77594-847C-4D9F-8E9C-BA000729C35F}"/>
              </a:ext>
            </a:extLst>
          </p:cNvPr>
          <p:cNvSpPr/>
          <p:nvPr userDrawn="1"/>
        </p:nvSpPr>
        <p:spPr>
          <a:xfrm rot="5400000">
            <a:off x="4311972" y="1309431"/>
            <a:ext cx="27432" cy="6720840"/>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87CABDA5-F9B6-4455-9A2D-00DF1ED3CCE2}"/>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1" name="Group 10">
            <a:extLst>
              <a:ext uri="{FF2B5EF4-FFF2-40B4-BE49-F238E27FC236}">
                <a16:creationId xmlns:a16="http://schemas.microsoft.com/office/drawing/2014/main" id="{1B2A681F-D03F-4ADF-A5EF-9F4466E1BAD6}"/>
              </a:ext>
            </a:extLst>
          </p:cNvPr>
          <p:cNvGrpSpPr/>
          <p:nvPr userDrawn="1"/>
        </p:nvGrpSpPr>
        <p:grpSpPr>
          <a:xfrm>
            <a:off x="3233847" y="6334892"/>
            <a:ext cx="2747570" cy="379698"/>
            <a:chOff x="3233847" y="6334892"/>
            <a:chExt cx="2747570" cy="379698"/>
          </a:xfrm>
        </p:grpSpPr>
        <p:grpSp>
          <p:nvGrpSpPr>
            <p:cNvPr id="12" name="Group 11">
              <a:extLst>
                <a:ext uri="{FF2B5EF4-FFF2-40B4-BE49-F238E27FC236}">
                  <a16:creationId xmlns:a16="http://schemas.microsoft.com/office/drawing/2014/main" id="{37B4A3E4-5F4F-45ED-B55D-65525AB43E46}"/>
                </a:ext>
              </a:extLst>
            </p:cNvPr>
            <p:cNvGrpSpPr/>
            <p:nvPr/>
          </p:nvGrpSpPr>
          <p:grpSpPr>
            <a:xfrm>
              <a:off x="4099087" y="6345258"/>
              <a:ext cx="1200746" cy="369332"/>
              <a:chOff x="4665581" y="6488668"/>
              <a:chExt cx="1059951" cy="369332"/>
            </a:xfrm>
          </p:grpSpPr>
          <p:sp>
            <p:nvSpPr>
              <p:cNvPr id="19" name="TextBox 18">
                <a:extLst>
                  <a:ext uri="{FF2B5EF4-FFF2-40B4-BE49-F238E27FC236}">
                    <a16:creationId xmlns:a16="http://schemas.microsoft.com/office/drawing/2014/main" id="{6618E4D7-0860-45F0-968C-F9679D9BD5A0}"/>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0" name="TextBox 19">
                <a:extLst>
                  <a:ext uri="{FF2B5EF4-FFF2-40B4-BE49-F238E27FC236}">
                    <a16:creationId xmlns:a16="http://schemas.microsoft.com/office/drawing/2014/main" id="{4900D5BE-8810-4275-98C9-9B5D792523B7}"/>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3" name="Group 12">
              <a:extLst>
                <a:ext uri="{FF2B5EF4-FFF2-40B4-BE49-F238E27FC236}">
                  <a16:creationId xmlns:a16="http://schemas.microsoft.com/office/drawing/2014/main" id="{18B86502-528A-4977-B12B-AF4395800CD7}"/>
                </a:ext>
              </a:extLst>
            </p:cNvPr>
            <p:cNvGrpSpPr/>
            <p:nvPr/>
          </p:nvGrpSpPr>
          <p:grpSpPr>
            <a:xfrm>
              <a:off x="3233847" y="6334892"/>
              <a:ext cx="1266258" cy="369332"/>
              <a:chOff x="3225796" y="6520666"/>
              <a:chExt cx="1051015" cy="505404"/>
            </a:xfrm>
          </p:grpSpPr>
          <p:sp>
            <p:nvSpPr>
              <p:cNvPr id="17" name="TextBox 16">
                <a:extLst>
                  <a:ext uri="{FF2B5EF4-FFF2-40B4-BE49-F238E27FC236}">
                    <a16:creationId xmlns:a16="http://schemas.microsoft.com/office/drawing/2014/main" id="{C8332491-87C3-4043-8291-776CFA33C902}"/>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8" name="TextBox 17">
                <a:extLst>
                  <a:ext uri="{FF2B5EF4-FFF2-40B4-BE49-F238E27FC236}">
                    <a16:creationId xmlns:a16="http://schemas.microsoft.com/office/drawing/2014/main" id="{A9C283D2-8EDF-4629-A17A-6A961F319649}"/>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7D90A3D-442F-45D9-AA17-0B1F77EA9074}"/>
                </a:ext>
              </a:extLst>
            </p:cNvPr>
            <p:cNvGrpSpPr/>
            <p:nvPr/>
          </p:nvGrpSpPr>
          <p:grpSpPr>
            <a:xfrm>
              <a:off x="4780668" y="6343311"/>
              <a:ext cx="1200749" cy="369332"/>
              <a:chOff x="4665581" y="6488668"/>
              <a:chExt cx="1059954" cy="369332"/>
            </a:xfrm>
          </p:grpSpPr>
          <p:sp>
            <p:nvSpPr>
              <p:cNvPr id="15" name="TextBox 14">
                <a:extLst>
                  <a:ext uri="{FF2B5EF4-FFF2-40B4-BE49-F238E27FC236}">
                    <a16:creationId xmlns:a16="http://schemas.microsoft.com/office/drawing/2014/main" id="{562CA7BF-F514-4123-B311-61324B739715}"/>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6" name="TextBox 15">
                <a:extLst>
                  <a:ext uri="{FF2B5EF4-FFF2-40B4-BE49-F238E27FC236}">
                    <a16:creationId xmlns:a16="http://schemas.microsoft.com/office/drawing/2014/main" id="{4D9D5231-4B45-40CF-9317-A40F5F3642B5}"/>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298579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623888" y="842966"/>
            <a:ext cx="7863840" cy="2852737"/>
          </a:xfrm>
        </p:spPr>
        <p:txBody>
          <a:bodyPr anchor="b">
            <a:normAutofit/>
          </a:bodyPr>
          <a:lstStyle>
            <a:lvl1pPr algn="ctr" defTabSz="914400" rtl="0" eaLnBrk="1" latinLnBrk="0" hangingPunct="1">
              <a:lnSpc>
                <a:spcPct val="90000"/>
              </a:lnSpc>
              <a:spcBef>
                <a:spcPct val="0"/>
              </a:spcBef>
              <a:buNone/>
              <a:defRPr lang="en-US" sz="48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stStyle>
          <a:p>
            <a:r>
              <a:rPr lang="en-US" dirty="0"/>
              <a:t>Click </a:t>
            </a:r>
            <a:r>
              <a:rPr lang="en-US"/>
              <a:t>to add section heading</a:t>
            </a:r>
            <a:endParaRPr lang="en-US" dirty="0"/>
          </a:p>
        </p:txBody>
      </p:sp>
      <p:sp>
        <p:nvSpPr>
          <p:cNvPr id="3" name="Text Placeholder 2"/>
          <p:cNvSpPr>
            <a:spLocks noGrp="1"/>
          </p:cNvSpPr>
          <p:nvPr>
            <p:ph type="body" idx="1" hasCustomPrompt="1"/>
          </p:nvPr>
        </p:nvSpPr>
        <p:spPr>
          <a:xfrm>
            <a:off x="921021" y="4064000"/>
            <a:ext cx="7269574" cy="1866900"/>
          </a:xfrm>
        </p:spPr>
        <p:txBody>
          <a:bodyPr>
            <a:normAutofit/>
          </a:bodyPr>
          <a:lstStyle>
            <a:lvl1pPr marL="0" indent="0">
              <a:lnSpc>
                <a:spcPct val="100000"/>
              </a:lnSpc>
              <a:spcBef>
                <a:spcPts val="1200"/>
              </a:spcBef>
              <a:buNone/>
              <a:defRPr sz="2600" i="1">
                <a:solidFill>
                  <a:schemeClr val="accent3">
                    <a:lumMod val="90000"/>
                    <a:lumOff val="1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add section subheading</a:t>
            </a:r>
          </a:p>
        </p:txBody>
      </p:sp>
      <p:sp>
        <p:nvSpPr>
          <p:cNvPr id="8" name="Rectangle 7"/>
          <p:cNvSpPr/>
          <p:nvPr userDrawn="1"/>
        </p:nvSpPr>
        <p:spPr>
          <a:xfrm rot="5400000">
            <a:off x="4549140" y="-68775"/>
            <a:ext cx="45720" cy="786384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4" name="Slide Number Placeholder 3">
            <a:extLst>
              <a:ext uri="{FF2B5EF4-FFF2-40B4-BE49-F238E27FC236}">
                <a16:creationId xmlns:a16="http://schemas.microsoft.com/office/drawing/2014/main" id="{2C001FC9-B0F6-44E9-9D41-A14F6DF4100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9996411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Legal Language">
    <p:spTree>
      <p:nvGrpSpPr>
        <p:cNvPr id="1" name=""/>
        <p:cNvGrpSpPr/>
        <p:nvPr/>
      </p:nvGrpSpPr>
      <p:grpSpPr>
        <a:xfrm>
          <a:off x="0" y="0"/>
          <a:ext cx="0" cy="0"/>
          <a:chOff x="0" y="0"/>
          <a:chExt cx="0" cy="0"/>
        </a:xfrm>
      </p:grpSpPr>
      <p:pic>
        <p:nvPicPr>
          <p:cNvPr id="12" name="Picture 11">
            <a:extLst>
              <a:ext uri="{FF2B5EF4-FFF2-40B4-BE49-F238E27FC236}">
                <a16:creationId xmlns:a16="http://schemas.microsoft.com/office/drawing/2014/main" id="{61B4496C-42F2-4A52-9C95-651EE67206F0}"/>
              </a:ext>
            </a:extLst>
          </p:cNvPr>
          <p:cNvPicPr>
            <a:picLocks noChangeAspect="1"/>
          </p:cNvPicPr>
          <p:nvPr userDrawn="1"/>
        </p:nvPicPr>
        <p:blipFill rotWithShape="1">
          <a:blip r:embed="rId2" cstate="screen">
            <a:extLst>
              <a:ext uri="{28A0092B-C50C-407E-A947-70E740481C1C}">
                <a14:useLocalDpi xmlns:a14="http://schemas.microsoft.com/office/drawing/2010/main"/>
              </a:ext>
            </a:extLst>
          </a:blip>
          <a:srcRect/>
          <a:stretch/>
        </p:blipFill>
        <p:spPr>
          <a:xfrm>
            <a:off x="85725" y="693411"/>
            <a:ext cx="2343150" cy="761532"/>
          </a:xfrm>
          <a:prstGeom prst="rect">
            <a:avLst/>
          </a:prstGeom>
        </p:spPr>
      </p:pic>
      <p:sp>
        <p:nvSpPr>
          <p:cNvPr id="4" name="Text Placeholder 3"/>
          <p:cNvSpPr>
            <a:spLocks noGrp="1"/>
          </p:cNvSpPr>
          <p:nvPr>
            <p:ph type="body" sz="half" idx="2" hasCustomPrompt="1"/>
          </p:nvPr>
        </p:nvSpPr>
        <p:spPr>
          <a:xfrm>
            <a:off x="390525" y="1756800"/>
            <a:ext cx="8307704" cy="3251942"/>
          </a:xfrm>
        </p:spPr>
        <p:txBody>
          <a:bodyPr anchor="ctr" anchorCtr="0">
            <a:normAutofit/>
          </a:bodyPr>
          <a:lstStyle>
            <a:lvl1pPr marL="0" indent="0">
              <a:lnSpc>
                <a:spcPct val="95000"/>
              </a:lnSpc>
              <a:spcBef>
                <a:spcPts val="1000"/>
              </a:spcBef>
              <a:buNone/>
              <a:defRPr sz="2200" b="0">
                <a:latin typeface="Times New Roman" panose="02020603050405020304" pitchFamily="18" charset="0"/>
                <a:cs typeface="Times New Roman" panose="02020603050405020304" pitchFamily="18"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This slide format is to draw attention to precise legal language.  Place legal language here.</a:t>
            </a:r>
            <a:endParaRPr lang="en-US" dirty="0"/>
          </a:p>
        </p:txBody>
      </p:sp>
      <p:sp>
        <p:nvSpPr>
          <p:cNvPr id="6" name="Text Placeholder 3"/>
          <p:cNvSpPr>
            <a:spLocks noGrp="1"/>
          </p:cNvSpPr>
          <p:nvPr>
            <p:ph type="body" sz="half" idx="10" hasCustomPrompt="1"/>
          </p:nvPr>
        </p:nvSpPr>
        <p:spPr>
          <a:xfrm>
            <a:off x="2543174" y="1064168"/>
            <a:ext cx="6155055" cy="354865"/>
          </a:xfrm>
        </p:spPr>
        <p:txBody>
          <a:bodyPr anchor="ctr" anchorCtr="0">
            <a:noAutofit/>
          </a:bodyPr>
          <a:lstStyle>
            <a:lvl1pPr marL="0" indent="0" algn="l">
              <a:buNone/>
              <a:defRPr sz="1800" i="1" baseline="0">
                <a:solidFill>
                  <a:schemeClr val="accent3">
                    <a:lumMod val="75000"/>
                    <a:lumOff val="2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Additional info if applicable</a:t>
            </a:r>
          </a:p>
        </p:txBody>
      </p:sp>
      <p:sp>
        <p:nvSpPr>
          <p:cNvPr id="3" name="Slide Number Placeholder 2">
            <a:extLst>
              <a:ext uri="{FF2B5EF4-FFF2-40B4-BE49-F238E27FC236}">
                <a16:creationId xmlns:a16="http://schemas.microsoft.com/office/drawing/2014/main" id="{3B5A52FF-C423-4C33-BA52-0EE5F11EA94C}"/>
              </a:ext>
            </a:extLst>
          </p:cNvPr>
          <p:cNvSpPr>
            <a:spLocks noGrp="1"/>
          </p:cNvSpPr>
          <p:nvPr>
            <p:ph type="sldNum" sz="quarter" idx="11"/>
          </p:nvPr>
        </p:nvSpPr>
        <p:spPr/>
        <p:txBody>
          <a:bodyPr/>
          <a:lstStyle/>
          <a:p>
            <a:fld id="{706D636C-90A3-4979-BA37-BAB384B22101}" type="slidenum">
              <a:rPr lang="en-US" smtClean="0"/>
              <a:pPr/>
              <a:t>‹#›</a:t>
            </a:fld>
            <a:endParaRPr lang="en-US" dirty="0"/>
          </a:p>
        </p:txBody>
      </p:sp>
      <p:sp>
        <p:nvSpPr>
          <p:cNvPr id="8" name="Rectangle 7">
            <a:extLst>
              <a:ext uri="{FF2B5EF4-FFF2-40B4-BE49-F238E27FC236}">
                <a16:creationId xmlns:a16="http://schemas.microsoft.com/office/drawing/2014/main" id="{4768B8A7-EB81-4FD2-82D4-E645AB5DA130}"/>
              </a:ext>
            </a:extLst>
          </p:cNvPr>
          <p:cNvSpPr/>
          <p:nvPr userDrawn="1"/>
        </p:nvSpPr>
        <p:spPr>
          <a:xfrm rot="5400000">
            <a:off x="4558282" y="-3103312"/>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5" name="Title 4">
            <a:extLst>
              <a:ext uri="{FF2B5EF4-FFF2-40B4-BE49-F238E27FC236}">
                <a16:creationId xmlns:a16="http://schemas.microsoft.com/office/drawing/2014/main" id="{0A81F1B3-A836-409F-B9E6-2E2CAEB1F57F}"/>
              </a:ext>
            </a:extLst>
          </p:cNvPr>
          <p:cNvSpPr>
            <a:spLocks noGrp="1"/>
          </p:cNvSpPr>
          <p:nvPr>
            <p:ph type="title" hasCustomPrompt="1"/>
          </p:nvPr>
        </p:nvSpPr>
        <p:spPr>
          <a:xfrm>
            <a:off x="2324100" y="119319"/>
            <a:ext cx="6374129" cy="862470"/>
          </a:xfrm>
        </p:spPr>
        <p:txBody>
          <a:bodyPr>
            <a:normAutofit/>
          </a:bodyPr>
          <a:lstStyle>
            <a:lvl1pPr>
              <a:defRPr sz="2600"/>
            </a:lvl1pPr>
          </a:lstStyle>
          <a:p>
            <a:r>
              <a:rPr lang="en-US"/>
              <a:t>Section name / Title / Reference Info</a:t>
            </a:r>
          </a:p>
        </p:txBody>
      </p:sp>
      <p:sp>
        <p:nvSpPr>
          <p:cNvPr id="13" name="Text Placeholder 3">
            <a:extLst>
              <a:ext uri="{FF2B5EF4-FFF2-40B4-BE49-F238E27FC236}">
                <a16:creationId xmlns:a16="http://schemas.microsoft.com/office/drawing/2014/main" id="{73153095-E629-4333-A9E6-44B7EAB756CC}"/>
              </a:ext>
            </a:extLst>
          </p:cNvPr>
          <p:cNvSpPr>
            <a:spLocks noGrp="1"/>
          </p:cNvSpPr>
          <p:nvPr>
            <p:ph type="body" sz="half" idx="12" hasCustomPrompt="1"/>
          </p:nvPr>
        </p:nvSpPr>
        <p:spPr>
          <a:xfrm>
            <a:off x="390526" y="5095875"/>
            <a:ext cx="7905749" cy="1197102"/>
          </a:xfrm>
        </p:spPr>
        <p:txBody>
          <a:bodyPr anchor="ctr" anchorCtr="0">
            <a:noAutofit/>
          </a:bodyPr>
          <a:lstStyle>
            <a:lvl1pPr marL="0" indent="0" algn="ctr">
              <a:buNone/>
              <a:defRPr lang="en-US" sz="2200" b="1" kern="1200" dirty="0">
                <a:gradFill flip="none" rotWithShape="1">
                  <a:gsLst>
                    <a:gs pos="58000">
                      <a:srgbClr val="AF3F49"/>
                    </a:gs>
                    <a:gs pos="100000">
                      <a:srgbClr val="AD3B46"/>
                    </a:gs>
                    <a:gs pos="19000">
                      <a:schemeClr val="accent2"/>
                    </a:gs>
                    <a:gs pos="59000">
                      <a:schemeClr val="accent2"/>
                    </a:gs>
                  </a:gsLst>
                  <a:lin ang="5400000" scaled="1"/>
                  <a:tileRect/>
                </a:gradFill>
                <a:effectLst>
                  <a:innerShdw blurRad="76200" dist="38100" dir="18900000">
                    <a:schemeClr val="accent5">
                      <a:lumMod val="75000"/>
                      <a:alpha val="70000"/>
                    </a:schemeClr>
                  </a:innerShdw>
                </a:effectLst>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If needed, include a callout note about the legal language here.</a:t>
            </a:r>
            <a:endParaRPr lang="en-US" dirty="0"/>
          </a:p>
        </p:txBody>
      </p:sp>
      <p:sp>
        <p:nvSpPr>
          <p:cNvPr id="9" name="TextBox 8">
            <a:extLst>
              <a:ext uri="{FF2B5EF4-FFF2-40B4-BE49-F238E27FC236}">
                <a16:creationId xmlns:a16="http://schemas.microsoft.com/office/drawing/2014/main" id="{FF56309E-3B49-451A-BAD1-BBECA50B2184}"/>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0" name="Group 9">
            <a:extLst>
              <a:ext uri="{FF2B5EF4-FFF2-40B4-BE49-F238E27FC236}">
                <a16:creationId xmlns:a16="http://schemas.microsoft.com/office/drawing/2014/main" id="{A16BF7FA-92FD-4681-9283-048034A03766}"/>
              </a:ext>
            </a:extLst>
          </p:cNvPr>
          <p:cNvGrpSpPr/>
          <p:nvPr userDrawn="1"/>
        </p:nvGrpSpPr>
        <p:grpSpPr>
          <a:xfrm>
            <a:off x="3233847" y="6334892"/>
            <a:ext cx="2747570" cy="379698"/>
            <a:chOff x="3233847" y="6334892"/>
            <a:chExt cx="2747570" cy="379698"/>
          </a:xfrm>
        </p:grpSpPr>
        <p:grpSp>
          <p:nvGrpSpPr>
            <p:cNvPr id="11" name="Group 10">
              <a:extLst>
                <a:ext uri="{FF2B5EF4-FFF2-40B4-BE49-F238E27FC236}">
                  <a16:creationId xmlns:a16="http://schemas.microsoft.com/office/drawing/2014/main" id="{1A00F358-8284-459B-B2F1-0F67AF9299AD}"/>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77E55913-B757-4312-8EC6-8FF4818FF6E2}"/>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F8601598-FC1E-4BCC-B665-56482066DD04}"/>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0FBC2BD0-0E99-4AFC-A757-62DF6756C6A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352B7FA3-5EE8-421D-BB5D-E8B8CB47E446}"/>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19361C2C-5EA5-4F61-88E1-51F0591C4D4B}"/>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6BBC5531-6701-431C-A6F7-42045A6C11F3}"/>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AFFAF2E2-842D-49E4-80D2-2BB39BD142D0}"/>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552065F6-7979-43E8-A182-F42E771B9516}"/>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253802180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Resources">
    <p:spTree>
      <p:nvGrpSpPr>
        <p:cNvPr id="1" name=""/>
        <p:cNvGrpSpPr/>
        <p:nvPr/>
      </p:nvGrpSpPr>
      <p:grpSpPr>
        <a:xfrm>
          <a:off x="0" y="0"/>
          <a:ext cx="0" cy="0"/>
          <a:chOff x="0" y="0"/>
          <a:chExt cx="0" cy="0"/>
        </a:xfrm>
      </p:grpSpPr>
      <p:sp>
        <p:nvSpPr>
          <p:cNvPr id="3" name="Content Placeholder 2"/>
          <p:cNvSpPr>
            <a:spLocks noGrp="1"/>
          </p:cNvSpPr>
          <p:nvPr>
            <p:ph sz="half" idx="1" hasCustomPrompt="1"/>
          </p:nvPr>
        </p:nvSpPr>
        <p:spPr>
          <a:xfrm>
            <a:off x="411892" y="1120346"/>
            <a:ext cx="4032473" cy="5056617"/>
          </a:xfrm>
        </p:spPr>
        <p:txBody>
          <a:bodyPr>
            <a:noAutofit/>
          </a:bodyPr>
          <a:lstStyle>
            <a:lvl1pPr>
              <a:spcBef>
                <a:spcPts val="3000"/>
              </a:spcBef>
              <a:defRPr sz="2000"/>
            </a:lvl1pPr>
            <a:lvl2pPr marL="292608" indent="0">
              <a:spcBef>
                <a:spcPts val="600"/>
              </a:spcBef>
              <a:spcAft>
                <a:spcPts val="200"/>
              </a:spcAft>
              <a:buNone/>
              <a:defRPr sz="1400" i="1">
                <a:solidFill>
                  <a:schemeClr val="accent3">
                    <a:lumMod val="75000"/>
                    <a:lumOff val="25000"/>
                  </a:schemeClr>
                </a:solidFill>
              </a:defRPr>
            </a:lvl2pPr>
            <a:lvl3pPr marL="576072" indent="-274320">
              <a:spcBef>
                <a:spcPts val="400"/>
              </a:spcBef>
              <a:buClr>
                <a:schemeClr val="accent3">
                  <a:lumMod val="75000"/>
                  <a:lumOff val="25000"/>
                </a:schemeClr>
              </a:buClr>
              <a:buFont typeface="Wingdings" panose="05000000000000000000" pitchFamily="2" charset="2"/>
              <a:buChar char=""/>
              <a:defRPr sz="1300" u="sng">
                <a:solidFill>
                  <a:schemeClr val="accent6"/>
                </a:solidFill>
              </a:defRPr>
            </a:lvl3pPr>
          </a:lstStyle>
          <a:p>
            <a:pPr lvl="0"/>
            <a:r>
              <a:rPr lang="en-US" dirty="0"/>
              <a:t>Name of Resource</a:t>
            </a:r>
          </a:p>
          <a:p>
            <a:pPr lvl="1"/>
            <a:r>
              <a:rPr lang="en-US" dirty="0"/>
              <a:t>Details about resource listed here.</a:t>
            </a:r>
          </a:p>
          <a:p>
            <a:pPr lvl="2"/>
            <a:r>
              <a:rPr lang="en-US" dirty="0"/>
              <a:t>web address</a:t>
            </a:r>
          </a:p>
          <a:p>
            <a:pPr lvl="3"/>
            <a:r>
              <a:rPr lang="en-US" dirty="0"/>
              <a:t>Fourth level</a:t>
            </a:r>
          </a:p>
          <a:p>
            <a:pPr lvl="4"/>
            <a:r>
              <a:rPr lang="en-US" dirty="0"/>
              <a:t>Fifth level</a:t>
            </a:r>
          </a:p>
        </p:txBody>
      </p:sp>
      <p:sp>
        <p:nvSpPr>
          <p:cNvPr id="4" name="Content Placeholder 3"/>
          <p:cNvSpPr>
            <a:spLocks noGrp="1"/>
          </p:cNvSpPr>
          <p:nvPr>
            <p:ph sz="half" idx="2" hasCustomPrompt="1"/>
          </p:nvPr>
        </p:nvSpPr>
        <p:spPr>
          <a:xfrm>
            <a:off x="4695824" y="1120346"/>
            <a:ext cx="4032504" cy="5056617"/>
          </a:xfrm>
        </p:spPr>
        <p:txBody>
          <a:bodyPr>
            <a:noAutofit/>
          </a:bodyPr>
          <a:lstStyle>
            <a:lvl1pPr>
              <a:spcBef>
                <a:spcPts val="3000"/>
              </a:spcBef>
              <a:defRPr sz="2000"/>
            </a:lvl1pPr>
            <a:lvl2pPr marL="274320" indent="0" algn="l" defTabSz="914400" rtl="0" eaLnBrk="1" latinLnBrk="0" hangingPunct="1">
              <a:lnSpc>
                <a:spcPct val="90000"/>
              </a:lnSpc>
              <a:spcBef>
                <a:spcPts val="800"/>
              </a:spcBef>
              <a:spcAft>
                <a:spcPts val="200"/>
              </a:spcAft>
              <a:buClr>
                <a:schemeClr val="bg1">
                  <a:lumMod val="65000"/>
                </a:schemeClr>
              </a:buClr>
              <a:buFont typeface="Arial" panose="020B0604020202020204" pitchFamily="34" charset="0"/>
              <a:buNone/>
              <a:defRPr lang="en-US" sz="1400" i="1" kern="1200" dirty="0">
                <a:solidFill>
                  <a:schemeClr val="accent3">
                    <a:lumMod val="75000"/>
                    <a:lumOff val="25000"/>
                  </a:schemeClr>
                </a:solidFill>
                <a:latin typeface="+mn-lt"/>
                <a:ea typeface="+mn-ea"/>
                <a:cs typeface="+mn-cs"/>
              </a:defRPr>
            </a:lvl2pPr>
            <a:lvl3pPr marL="587502" indent="-285750">
              <a:spcBef>
                <a:spcPts val="400"/>
              </a:spcBef>
              <a:buClr>
                <a:schemeClr val="accent3">
                  <a:lumMod val="75000"/>
                  <a:lumOff val="25000"/>
                </a:schemeClr>
              </a:buClr>
              <a:buFont typeface="Wingdings" panose="05000000000000000000" pitchFamily="2" charset="2"/>
              <a:buChar char=""/>
              <a:defRPr lang="en-US" sz="1300" u="sng" kern="1200" baseline="0" dirty="0">
                <a:solidFill>
                  <a:schemeClr val="accent6"/>
                </a:solidFill>
                <a:latin typeface="+mn-lt"/>
                <a:ea typeface="+mn-ea"/>
                <a:cs typeface="+mn-cs"/>
              </a:defRPr>
            </a:lvl3pPr>
          </a:lstStyle>
          <a:p>
            <a:pPr lvl="0"/>
            <a:r>
              <a:rPr lang="en-US" dirty="0"/>
              <a:t>Name of Resource</a:t>
            </a:r>
          </a:p>
          <a:p>
            <a:pPr marL="560070" lvl="1" indent="-285750" algn="l" defTabSz="914400" rtl="0" eaLnBrk="1" latinLnBrk="0" hangingPunct="1">
              <a:lnSpc>
                <a:spcPct val="90000"/>
              </a:lnSpc>
              <a:spcBef>
                <a:spcPts val="800"/>
              </a:spcBef>
              <a:buClr>
                <a:schemeClr val="bg1">
                  <a:lumMod val="65000"/>
                </a:schemeClr>
              </a:buClr>
            </a:pPr>
            <a:r>
              <a:rPr lang="en-US" dirty="0"/>
              <a:t>Details about resource listed here.</a:t>
            </a:r>
          </a:p>
          <a:p>
            <a:pPr marL="587502" lvl="2" indent="-285750" algn="l" defTabSz="914400" rtl="0" eaLnBrk="1" latinLnBrk="0" hangingPunct="1">
              <a:lnSpc>
                <a:spcPct val="90000"/>
              </a:lnSpc>
              <a:spcBef>
                <a:spcPts val="800"/>
              </a:spcBef>
              <a:buClr>
                <a:schemeClr val="bg1">
                  <a:lumMod val="65000"/>
                </a:schemeClr>
              </a:buClr>
            </a:pPr>
            <a:r>
              <a:rPr lang="en-US" dirty="0"/>
              <a:t>Web address</a:t>
            </a:r>
          </a:p>
          <a:p>
            <a:pPr lvl="3"/>
            <a:r>
              <a:rPr lang="en-US" dirty="0"/>
              <a:t>Fourth level</a:t>
            </a:r>
          </a:p>
          <a:p>
            <a:pPr lvl="4"/>
            <a:r>
              <a:rPr lang="en-US" dirty="0"/>
              <a:t>Fifth level</a:t>
            </a:r>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8" y="1003986"/>
            <a:ext cx="45720" cy="585216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4" y="-357680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dirty="0"/>
          </a:p>
        </p:txBody>
      </p:sp>
      <p:sp>
        <p:nvSpPr>
          <p:cNvPr id="10" name="TextBox 9">
            <a:extLst>
              <a:ext uri="{FF2B5EF4-FFF2-40B4-BE49-F238E27FC236}">
                <a16:creationId xmlns:a16="http://schemas.microsoft.com/office/drawing/2014/main" id="{689D9F95-E05B-461F-9AB6-FCC469E64AE0}"/>
              </a:ext>
            </a:extLst>
          </p:cNvPr>
          <p:cNvSpPr txBox="1"/>
          <p:nvPr userDrawn="1"/>
        </p:nvSpPr>
        <p:spPr>
          <a:xfrm>
            <a:off x="1309816" y="365126"/>
            <a:ext cx="6880779" cy="616352"/>
          </a:xfrm>
          <a:prstGeom prst="rect">
            <a:avLst/>
          </a:prstGeom>
        </p:spPr>
        <p:txBody>
          <a:bodyPr vert="horz" lIns="91440" tIns="45720" rIns="91440" bIns="45720" rtlCol="0" anchor="b">
            <a:normAutofit/>
          </a:bodyPr>
          <a:lstStyle>
            <a:lvl1pPr defTabSz="914400">
              <a:lnSpc>
                <a:spcPct val="90000"/>
              </a:lnSpc>
              <a:spcBef>
                <a:spcPct val="0"/>
              </a:spcBef>
              <a:buNone/>
              <a:defRPr lang="en-US" sz="3400" b="1"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a:lstStyle>
          <a:p>
            <a:pPr lvl="0" algn="ctr"/>
            <a:r>
              <a:rPr lang="en-US" dirty="0"/>
              <a:t>Resources:</a:t>
            </a:r>
          </a:p>
        </p:txBody>
      </p:sp>
      <p:sp>
        <p:nvSpPr>
          <p:cNvPr id="11" name="TextBox 10">
            <a:extLst>
              <a:ext uri="{FF2B5EF4-FFF2-40B4-BE49-F238E27FC236}">
                <a16:creationId xmlns:a16="http://schemas.microsoft.com/office/drawing/2014/main" id="{3C7C2AD0-E385-4C6D-9FC1-7C6479504B69}"/>
              </a:ext>
            </a:extLst>
          </p:cNvPr>
          <p:cNvSpPr txBox="1"/>
          <p:nvPr userDrawn="1"/>
        </p:nvSpPr>
        <p:spPr>
          <a:xfrm>
            <a:off x="2509079" y="205945"/>
            <a:ext cx="1318054" cy="947351"/>
          </a:xfrm>
          <a:prstGeom prst="rect">
            <a:avLst/>
          </a:prstGeom>
          <a:noFill/>
        </p:spPr>
        <p:txBody>
          <a:bodyPr wrap="none" rtlCol="0">
            <a:noAutofit/>
          </a:bodyPr>
          <a:lstStyle/>
          <a:p>
            <a:pPr algn="l">
              <a:lnSpc>
                <a:spcPct val="85000"/>
              </a:lnSpc>
            </a:pPr>
            <a:r>
              <a:rPr lang="en-US" sz="6600" dirty="0">
                <a:solidFill>
                  <a:schemeClr val="bg1">
                    <a:lumMod val="75000"/>
                  </a:schemeClr>
                </a:solidFill>
                <a:sym typeface="Webdings" panose="05030102010509060703" pitchFamily="18" charset="2"/>
              </a:rPr>
              <a:t></a:t>
            </a:r>
            <a:endParaRPr lang="en-US" sz="6600" dirty="0">
              <a:solidFill>
                <a:schemeClr val="bg1">
                  <a:lumMod val="75000"/>
                </a:schemeClr>
              </a:solidFill>
            </a:endParaRPr>
          </a:p>
        </p:txBody>
      </p:sp>
      <p:sp>
        <p:nvSpPr>
          <p:cNvPr id="2" name="Slide Number Placeholder 1">
            <a:extLst>
              <a:ext uri="{FF2B5EF4-FFF2-40B4-BE49-F238E27FC236}">
                <a16:creationId xmlns:a16="http://schemas.microsoft.com/office/drawing/2014/main" id="{5A246DD3-D6C3-4914-8E87-5DA06C7256DC}"/>
              </a:ext>
            </a:extLst>
          </p:cNvPr>
          <p:cNvSpPr>
            <a:spLocks noGrp="1"/>
          </p:cNvSpPr>
          <p:nvPr>
            <p:ph type="sldNum" sz="quarter" idx="10"/>
          </p:nvPr>
        </p:nvSpPr>
        <p:spPr/>
        <p:txBody>
          <a:bodyPr/>
          <a:lstStyle/>
          <a:p>
            <a:fld id="{706D636C-90A3-4979-BA37-BAB384B22101}" type="slidenum">
              <a:rPr lang="en-US" smtClean="0"/>
              <a:pPr/>
              <a:t>‹#›</a:t>
            </a:fld>
            <a:endParaRPr lang="en-US" dirty="0"/>
          </a:p>
        </p:txBody>
      </p:sp>
      <p:sp>
        <p:nvSpPr>
          <p:cNvPr id="9" name="TextBox 8">
            <a:extLst>
              <a:ext uri="{FF2B5EF4-FFF2-40B4-BE49-F238E27FC236}">
                <a16:creationId xmlns:a16="http://schemas.microsoft.com/office/drawing/2014/main" id="{9C9B120B-E365-44EE-B4FA-F8297F5F38C9}"/>
              </a:ext>
            </a:extLst>
          </p:cNvPr>
          <p:cNvSpPr txBox="1"/>
          <p:nvPr userDrawn="1"/>
        </p:nvSpPr>
        <p:spPr>
          <a:xfrm>
            <a:off x="3555463" y="6649901"/>
            <a:ext cx="2882537" cy="2308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900" b="0" i="0" u="none" strike="noStrike" kern="1200" cap="none" spc="0" normalizeH="0" baseline="0" noProof="0" dirty="0">
                <a:ln>
                  <a:noFill/>
                </a:ln>
                <a:solidFill>
                  <a:srgbClr val="242021"/>
                </a:solidFill>
                <a:effectLst/>
                <a:uLnTx/>
                <a:uFillTx/>
                <a:latin typeface="Arial" panose="020B0604020202020204"/>
                <a:ea typeface="+mn-ea"/>
                <a:cs typeface="+mn-cs"/>
              </a:rPr>
              <a:t>*timestamps are not hyperlinked</a:t>
            </a:r>
          </a:p>
        </p:txBody>
      </p:sp>
      <p:grpSp>
        <p:nvGrpSpPr>
          <p:cNvPr id="12" name="Group 11">
            <a:extLst>
              <a:ext uri="{FF2B5EF4-FFF2-40B4-BE49-F238E27FC236}">
                <a16:creationId xmlns:a16="http://schemas.microsoft.com/office/drawing/2014/main" id="{B9A03947-D176-4B7D-94A3-46FA927C9AF4}"/>
              </a:ext>
            </a:extLst>
          </p:cNvPr>
          <p:cNvGrpSpPr/>
          <p:nvPr userDrawn="1"/>
        </p:nvGrpSpPr>
        <p:grpSpPr>
          <a:xfrm>
            <a:off x="3233847" y="6334892"/>
            <a:ext cx="2747570" cy="379698"/>
            <a:chOff x="3233847" y="6334892"/>
            <a:chExt cx="2747570" cy="379698"/>
          </a:xfrm>
        </p:grpSpPr>
        <p:grpSp>
          <p:nvGrpSpPr>
            <p:cNvPr id="13" name="Group 12">
              <a:extLst>
                <a:ext uri="{FF2B5EF4-FFF2-40B4-BE49-F238E27FC236}">
                  <a16:creationId xmlns:a16="http://schemas.microsoft.com/office/drawing/2014/main" id="{749AFB76-FB70-4C27-A7F3-39767CC0624C}"/>
                </a:ext>
              </a:extLst>
            </p:cNvPr>
            <p:cNvGrpSpPr/>
            <p:nvPr/>
          </p:nvGrpSpPr>
          <p:grpSpPr>
            <a:xfrm>
              <a:off x="4099087" y="6345258"/>
              <a:ext cx="1200746" cy="369332"/>
              <a:chOff x="4665581" y="6488668"/>
              <a:chExt cx="1059951" cy="369332"/>
            </a:xfrm>
          </p:grpSpPr>
          <p:sp>
            <p:nvSpPr>
              <p:cNvPr id="20" name="TextBox 19">
                <a:extLst>
                  <a:ext uri="{FF2B5EF4-FFF2-40B4-BE49-F238E27FC236}">
                    <a16:creationId xmlns:a16="http://schemas.microsoft.com/office/drawing/2014/main" id="{CE7FEADC-1FA1-4DEF-B0C0-6B80D864115A}"/>
                  </a:ext>
                </a:extLst>
              </p:cNvPr>
              <p:cNvSpPr txBox="1"/>
              <p:nvPr/>
            </p:nvSpPr>
            <p:spPr>
              <a:xfrm>
                <a:off x="4852770" y="6532888"/>
                <a:ext cx="872762" cy="276999"/>
              </a:xfrm>
              <a:prstGeom prst="rect">
                <a:avLst/>
              </a:prstGeom>
              <a:noFill/>
            </p:spPr>
            <p:txBody>
              <a:bodyPr wrap="square" rtlCol="0">
                <a:spAutoFit/>
              </a:bodyPr>
              <a:lstStyle/>
              <a:p>
                <a:pPr>
                  <a:buSzPct val="150000"/>
                </a:pPr>
                <a:r>
                  <a:rPr lang="en-US" sz="1200" i="1" dirty="0">
                    <a:solidFill>
                      <a:srgbClr val="C00000"/>
                    </a:solidFill>
                  </a:rPr>
                  <a:t>State</a:t>
                </a:r>
              </a:p>
            </p:txBody>
          </p:sp>
          <p:sp>
            <p:nvSpPr>
              <p:cNvPr id="21" name="TextBox 20">
                <a:extLst>
                  <a:ext uri="{FF2B5EF4-FFF2-40B4-BE49-F238E27FC236}">
                    <a16:creationId xmlns:a16="http://schemas.microsoft.com/office/drawing/2014/main" id="{C137AD70-8D37-4F9C-ADE1-F346C44F7F22}"/>
                  </a:ext>
                </a:extLst>
              </p:cNvPr>
              <p:cNvSpPr txBox="1"/>
              <p:nvPr/>
            </p:nvSpPr>
            <p:spPr>
              <a:xfrm>
                <a:off x="4665581" y="6488668"/>
                <a:ext cx="156861" cy="369332"/>
              </a:xfrm>
              <a:prstGeom prst="rect">
                <a:avLst/>
              </a:prstGeom>
              <a:noFill/>
            </p:spPr>
            <p:txBody>
              <a:bodyPr wrap="square" rtlCol="0">
                <a:spAutoFit/>
              </a:bodyPr>
              <a:lstStyle/>
              <a:p>
                <a:pPr marL="342900" indent="-342900">
                  <a:buClr>
                    <a:srgbClr val="C00000"/>
                  </a:buClr>
                  <a:buSzPct val="100000"/>
                  <a:buFont typeface="Wingdings" panose="05000000000000000000" pitchFamily="2" charset="2"/>
                  <a:buChar char="§"/>
                </a:pPr>
                <a:r>
                  <a:rPr lang="en-US" i="1" dirty="0"/>
                  <a:t>  </a:t>
                </a:r>
              </a:p>
            </p:txBody>
          </p:sp>
        </p:grpSp>
        <p:grpSp>
          <p:nvGrpSpPr>
            <p:cNvPr id="14" name="Group 13">
              <a:extLst>
                <a:ext uri="{FF2B5EF4-FFF2-40B4-BE49-F238E27FC236}">
                  <a16:creationId xmlns:a16="http://schemas.microsoft.com/office/drawing/2014/main" id="{3922F43C-BF34-4A46-98B1-73838BA3C799}"/>
                </a:ext>
              </a:extLst>
            </p:cNvPr>
            <p:cNvGrpSpPr/>
            <p:nvPr/>
          </p:nvGrpSpPr>
          <p:grpSpPr>
            <a:xfrm>
              <a:off x="3233847" y="6334892"/>
              <a:ext cx="1266258" cy="369332"/>
              <a:chOff x="3225796" y="6520666"/>
              <a:chExt cx="1051015" cy="505404"/>
            </a:xfrm>
          </p:grpSpPr>
          <p:sp>
            <p:nvSpPr>
              <p:cNvPr id="18" name="TextBox 17">
                <a:extLst>
                  <a:ext uri="{FF2B5EF4-FFF2-40B4-BE49-F238E27FC236}">
                    <a16:creationId xmlns:a16="http://schemas.microsoft.com/office/drawing/2014/main" id="{E72D49AB-BE42-4232-9E78-16E79F7AED0D}"/>
                  </a:ext>
                </a:extLst>
              </p:cNvPr>
              <p:cNvSpPr txBox="1"/>
              <p:nvPr/>
            </p:nvSpPr>
            <p:spPr>
              <a:xfrm>
                <a:off x="3404049" y="6603992"/>
                <a:ext cx="872762" cy="379053"/>
              </a:xfrm>
              <a:prstGeom prst="rect">
                <a:avLst/>
              </a:prstGeom>
              <a:noFill/>
            </p:spPr>
            <p:txBody>
              <a:bodyPr wrap="square" rtlCol="0">
                <a:spAutoFit/>
              </a:bodyPr>
              <a:lstStyle/>
              <a:p>
                <a:pPr>
                  <a:buSzPct val="150000"/>
                </a:pPr>
                <a:r>
                  <a:rPr lang="en-US" sz="1200" b="1" dirty="0">
                    <a:solidFill>
                      <a:schemeClr val="accent1"/>
                    </a:solidFill>
                  </a:rPr>
                  <a:t>Federal</a:t>
                </a:r>
              </a:p>
            </p:txBody>
          </p:sp>
          <p:sp>
            <p:nvSpPr>
              <p:cNvPr id="19" name="TextBox 18">
                <a:extLst>
                  <a:ext uri="{FF2B5EF4-FFF2-40B4-BE49-F238E27FC236}">
                    <a16:creationId xmlns:a16="http://schemas.microsoft.com/office/drawing/2014/main" id="{BEA18F01-0734-4F80-897E-A428084BD17E}"/>
                  </a:ext>
                </a:extLst>
              </p:cNvPr>
              <p:cNvSpPr txBox="1"/>
              <p:nvPr/>
            </p:nvSpPr>
            <p:spPr>
              <a:xfrm>
                <a:off x="3225796" y="6520666"/>
                <a:ext cx="156861" cy="505404"/>
              </a:xfrm>
              <a:prstGeom prst="rect">
                <a:avLst/>
              </a:prstGeom>
              <a:noFill/>
            </p:spPr>
            <p:txBody>
              <a:bodyPr wrap="square" rtlCol="0">
                <a:spAutoFit/>
              </a:bodyPr>
              <a:lstStyle/>
              <a:p>
                <a:pPr marL="285750" indent="-285750">
                  <a:buClr>
                    <a:schemeClr val="accent1"/>
                  </a:buClr>
                  <a:buSzPct val="100000"/>
                  <a:buFont typeface="Wingdings" panose="05000000000000000000" pitchFamily="2" charset="2"/>
                  <a:buChar char="§"/>
                </a:pPr>
                <a:r>
                  <a:rPr lang="en-US" i="1" dirty="0"/>
                  <a:t>  </a:t>
                </a:r>
              </a:p>
            </p:txBody>
          </p:sp>
        </p:grpSp>
        <p:grpSp>
          <p:nvGrpSpPr>
            <p:cNvPr id="15" name="Group 14">
              <a:extLst>
                <a:ext uri="{FF2B5EF4-FFF2-40B4-BE49-F238E27FC236}">
                  <a16:creationId xmlns:a16="http://schemas.microsoft.com/office/drawing/2014/main" id="{0C67DBEC-E41B-4A47-B99D-4C4ABA63FCE6}"/>
                </a:ext>
              </a:extLst>
            </p:cNvPr>
            <p:cNvGrpSpPr/>
            <p:nvPr/>
          </p:nvGrpSpPr>
          <p:grpSpPr>
            <a:xfrm>
              <a:off x="4780668" y="6343311"/>
              <a:ext cx="1200749" cy="369332"/>
              <a:chOff x="4665581" y="6488668"/>
              <a:chExt cx="1059954" cy="369332"/>
            </a:xfrm>
          </p:grpSpPr>
          <p:sp>
            <p:nvSpPr>
              <p:cNvPr id="16" name="TextBox 15">
                <a:extLst>
                  <a:ext uri="{FF2B5EF4-FFF2-40B4-BE49-F238E27FC236}">
                    <a16:creationId xmlns:a16="http://schemas.microsoft.com/office/drawing/2014/main" id="{C5099DC7-CC75-4500-8E22-9C82FC83F839}"/>
                  </a:ext>
                </a:extLst>
              </p:cNvPr>
              <p:cNvSpPr txBox="1"/>
              <p:nvPr/>
            </p:nvSpPr>
            <p:spPr>
              <a:xfrm>
                <a:off x="4852773" y="6532888"/>
                <a:ext cx="872762" cy="276999"/>
              </a:xfrm>
              <a:prstGeom prst="rect">
                <a:avLst/>
              </a:prstGeom>
              <a:noFill/>
            </p:spPr>
            <p:txBody>
              <a:bodyPr wrap="square" rtlCol="0">
                <a:spAutoFit/>
              </a:bodyPr>
              <a:lstStyle/>
              <a:p>
                <a:pPr>
                  <a:buSzPct val="150000"/>
                </a:pPr>
                <a:r>
                  <a:rPr lang="en-US" sz="1200" b="1" i="1" dirty="0">
                    <a:solidFill>
                      <a:srgbClr val="7030A0"/>
                    </a:solidFill>
                  </a:rPr>
                  <a:t>Other</a:t>
                </a:r>
              </a:p>
            </p:txBody>
          </p:sp>
          <p:sp>
            <p:nvSpPr>
              <p:cNvPr id="17" name="TextBox 16">
                <a:extLst>
                  <a:ext uri="{FF2B5EF4-FFF2-40B4-BE49-F238E27FC236}">
                    <a16:creationId xmlns:a16="http://schemas.microsoft.com/office/drawing/2014/main" id="{DB576A94-0E5F-45E1-B45C-FAEEDC4EC557}"/>
                  </a:ext>
                </a:extLst>
              </p:cNvPr>
              <p:cNvSpPr txBox="1"/>
              <p:nvPr/>
            </p:nvSpPr>
            <p:spPr>
              <a:xfrm>
                <a:off x="4665581" y="6488668"/>
                <a:ext cx="156861" cy="369332"/>
              </a:xfrm>
              <a:prstGeom prst="rect">
                <a:avLst/>
              </a:prstGeom>
              <a:noFill/>
            </p:spPr>
            <p:txBody>
              <a:bodyPr wrap="square" rtlCol="0">
                <a:spAutoFit/>
              </a:bodyPr>
              <a:lstStyle/>
              <a:p>
                <a:pPr marL="285750" indent="-285750">
                  <a:buClr>
                    <a:srgbClr val="7030A0"/>
                  </a:buClr>
                  <a:buSzPct val="100000"/>
                  <a:buFont typeface="Wingdings" panose="05000000000000000000" pitchFamily="2" charset="2"/>
                  <a:buChar char="§"/>
                </a:pPr>
                <a:r>
                  <a:rPr lang="en-US" i="1" dirty="0">
                    <a:solidFill>
                      <a:srgbClr val="00B050"/>
                    </a:solidFill>
                  </a:rPr>
                  <a:t>  </a:t>
                </a:r>
              </a:p>
            </p:txBody>
          </p:sp>
        </p:grpSp>
      </p:grpSp>
    </p:spTree>
    <p:extLst>
      <p:ext uri="{BB962C8B-B14F-4D97-AF65-F5344CB8AC3E}">
        <p14:creationId xmlns:p14="http://schemas.microsoft.com/office/powerpoint/2010/main" val="34524979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953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95825" y="1825625"/>
            <a:ext cx="3749040" cy="4351338"/>
          </a:xfrm>
        </p:spPr>
        <p:txBody>
          <a:bodyPr/>
          <a:lstStyle>
            <a:lvl1pPr>
              <a:defRPr sz="24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6" name="Rectangle 5">
            <a:extLst>
              <a:ext uri="{FF2B5EF4-FFF2-40B4-BE49-F238E27FC236}">
                <a16:creationId xmlns:a16="http://schemas.microsoft.com/office/drawing/2014/main" id="{F7FD6786-8F98-43F6-B24B-3F32CA90C52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Rectangle 6">
            <a:extLst>
              <a:ext uri="{FF2B5EF4-FFF2-40B4-BE49-F238E27FC236}">
                <a16:creationId xmlns:a16="http://schemas.microsoft.com/office/drawing/2014/main" id="{D3A54BF1-953C-4479-BA14-05D786F8768E}"/>
              </a:ext>
            </a:extLst>
          </p:cNvPr>
          <p:cNvSpPr/>
          <p:nvPr userDrawn="1"/>
        </p:nvSpPr>
        <p:spPr>
          <a:xfrm rot="5400000">
            <a:off x="4558282" y="-2922337"/>
            <a:ext cx="27432"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3857564-4952-4BB3-8D17-85D07E8E4219}"/>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76412150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7110C90F-ED6C-4D1B-A25F-8C9CF9B83DA2}"/>
              </a:ext>
            </a:extLst>
          </p:cNvPr>
          <p:cNvSpPr/>
          <p:nvPr userDrawn="1"/>
        </p:nvSpPr>
        <p:spPr>
          <a:xfrm rot="5400000">
            <a:off x="4321982" y="-2686037"/>
            <a:ext cx="500034" cy="9144003"/>
          </a:xfrm>
          <a:prstGeom prst="rect">
            <a:avLst/>
          </a:prstGeom>
          <a:solidFill>
            <a:schemeClr val="bg1">
              <a:lumMod val="95000"/>
            </a:schemeClr>
          </a:solidFill>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2" name="Title 1"/>
          <p:cNvSpPr>
            <a:spLocks noGrp="1"/>
          </p:cNvSpPr>
          <p:nvPr>
            <p:ph type="title"/>
          </p:nvPr>
        </p:nvSpPr>
        <p:spPr>
          <a:xfrm>
            <a:off x="629841" y="365126"/>
            <a:ext cx="7886700" cy="1051560"/>
          </a:xfrm>
        </p:spPr>
        <p:txBody>
          <a:bodyPr vert="horz" lIns="91440" tIns="45720" rIns="91440" bIns="45720" rtlCol="0" anchor="b">
            <a:normAutofit/>
          </a:bodyPr>
          <a:lstStyle>
            <a:lvl1pPr>
              <a:defRPr lang="en-US"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defRPr>
            </a:lvl1pPr>
          </a:lstStyle>
          <a:p>
            <a:pPr lvl="0"/>
            <a:r>
              <a:rPr lang="en-US"/>
              <a:t>Click to edit Master title style</a:t>
            </a:r>
            <a:endParaRPr lang="en-US" dirty="0"/>
          </a:p>
        </p:txBody>
      </p:sp>
      <p:sp>
        <p:nvSpPr>
          <p:cNvPr id="3" name="Text Placeholder 2"/>
          <p:cNvSpPr>
            <a:spLocks noGrp="1"/>
          </p:cNvSpPr>
          <p:nvPr>
            <p:ph type="body" idx="1" hasCustomPrompt="1"/>
          </p:nvPr>
        </p:nvSpPr>
        <p:spPr>
          <a:xfrm>
            <a:off x="629842" y="1668895"/>
            <a:ext cx="3868340"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4" name="Content Placeholder 3"/>
          <p:cNvSpPr>
            <a:spLocks noGrp="1"/>
          </p:cNvSpPr>
          <p:nvPr>
            <p:ph sz="half" idx="2"/>
          </p:nvPr>
        </p:nvSpPr>
        <p:spPr>
          <a:xfrm>
            <a:off x="715567" y="2350454"/>
            <a:ext cx="3749040" cy="3839211"/>
          </a:xfrm>
        </p:spPr>
        <p:txBody>
          <a:bodyPr/>
          <a:lstStyle>
            <a:lvl1pPr>
              <a:defRPr sz="2300"/>
            </a:lvl1pPr>
            <a:lvl2pPr>
              <a:defRPr sz="2100"/>
            </a:lvl2pPr>
            <a:lvl3pPr>
              <a:defRPr sz="1900"/>
            </a:lvl3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hasCustomPrompt="1"/>
          </p:nvPr>
        </p:nvSpPr>
        <p:spPr>
          <a:xfrm>
            <a:off x="4629151" y="1668895"/>
            <a:ext cx="3887391" cy="429348"/>
          </a:xfrm>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ln w="25400">
            <a:solidFill>
              <a:schemeClr val="bg1">
                <a:lumMod val="85000"/>
              </a:schemeClr>
            </a:solidFill>
            <a:miter lim="800000"/>
          </a:ln>
        </p:spPr>
        <p:txBody>
          <a:bodyPr lIns="45720" tIns="54864" rIns="45720" bIns="54864" anchor="ctr">
            <a:spAutoFit/>
          </a:bodyPr>
          <a:lstStyle>
            <a:lvl1pPr marL="0" indent="0" algn="ctr">
              <a:spcBef>
                <a:spcPts val="0"/>
              </a:spcBef>
              <a:buNone/>
              <a:defRPr sz="2300" b="1">
                <a:solidFill>
                  <a:schemeClr val="bg1"/>
                </a:solidFill>
                <a:effectLst>
                  <a:outerShdw blurRad="50800" dist="25400" dir="8100000" algn="tr" rotWithShape="0">
                    <a:prstClr val="black">
                      <a:alpha val="40000"/>
                    </a:prst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Type Section Header Here</a:t>
            </a:r>
          </a:p>
        </p:txBody>
      </p:sp>
      <p:sp>
        <p:nvSpPr>
          <p:cNvPr id="6" name="Content Placeholder 5"/>
          <p:cNvSpPr>
            <a:spLocks noGrp="1"/>
          </p:cNvSpPr>
          <p:nvPr>
            <p:ph sz="quarter" idx="4"/>
          </p:nvPr>
        </p:nvSpPr>
        <p:spPr>
          <a:xfrm>
            <a:off x="4714875" y="2350454"/>
            <a:ext cx="3749040" cy="3839211"/>
          </a:xfrm>
        </p:spPr>
        <p:txBody>
          <a:bodyPr/>
          <a:lstStyle>
            <a:lvl1pPr>
              <a:defRPr sz="2300"/>
            </a:lvl1pPr>
            <a:lvl2pPr>
              <a:defRPr sz="2100"/>
            </a:lvl2pPr>
            <a:lvl3pPr>
              <a:defRPr sz="1900"/>
            </a:lvl3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Rectangle 7">
            <a:extLst>
              <a:ext uri="{FF2B5EF4-FFF2-40B4-BE49-F238E27FC236}">
                <a16:creationId xmlns:a16="http://schemas.microsoft.com/office/drawing/2014/main" id="{A0B3D28B-CE3D-4466-9666-609B2668EC89}"/>
              </a:ext>
            </a:extLst>
          </p:cNvPr>
          <p:cNvSpPr/>
          <p:nvPr userDrawn="1"/>
        </p:nvSpPr>
        <p:spPr>
          <a:xfrm>
            <a:off x="4540806" y="1658456"/>
            <a:ext cx="45720" cy="5212080"/>
          </a:xfrm>
          <a:prstGeom prst="rect">
            <a:avLst/>
          </a:prstGeom>
          <a:ln>
            <a:no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endParaRPr lang="en-US" sz="1800" dirty="0"/>
          </a:p>
        </p:txBody>
      </p:sp>
      <p:sp>
        <p:nvSpPr>
          <p:cNvPr id="7" name="Slide Number Placeholder 6">
            <a:extLst>
              <a:ext uri="{FF2B5EF4-FFF2-40B4-BE49-F238E27FC236}">
                <a16:creationId xmlns:a16="http://schemas.microsoft.com/office/drawing/2014/main" id="{BC407D7D-3897-4B51-871B-6518969A743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6981346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Slide Number Placeholder 2">
            <a:extLst>
              <a:ext uri="{FF2B5EF4-FFF2-40B4-BE49-F238E27FC236}">
                <a16:creationId xmlns:a16="http://schemas.microsoft.com/office/drawing/2014/main" id="{77BD7B24-A705-44C8-8854-0D01A5CB6C9F}"/>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199095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8971510A-CF9F-4994-9B30-C2AB139BB631}"/>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0325034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457202"/>
            <a:ext cx="4629150" cy="5403851"/>
          </a:xfrm>
        </p:spPr>
        <p:txBody>
          <a:bodyPr anchor="ctr"/>
          <a:lstStyle>
            <a:lvl1pPr>
              <a:defRPr sz="2400"/>
            </a:lvl1pPr>
            <a:lvl2pPr>
              <a:defRPr sz="2200"/>
            </a:lvl2pPr>
            <a:lvl3pPr>
              <a:defRPr sz="1900"/>
            </a:lvl3pPr>
            <a:lvl4pPr>
              <a:defRPr sz="1800"/>
            </a:lvl4pPr>
            <a:lvl5pPr>
              <a:defRPr sz="18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hasCustomPrompt="1"/>
          </p:nvPr>
        </p:nvSpPr>
        <p:spPr>
          <a:xfrm>
            <a:off x="641390" y="3089276"/>
            <a:ext cx="2926080" cy="2743200"/>
          </a:xfr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dirty="0">
                <a:solidFill>
                  <a:schemeClr val="accent2"/>
                </a:solidFill>
              </a:defRPr>
            </a:lvl1pPr>
          </a:lstStyle>
          <a:p>
            <a:pPr marL="0" lvl="0" indent="0">
              <a:buNone/>
            </a:pPr>
            <a:r>
              <a:rPr lang="en-US" dirty="0"/>
              <a:t>Click to add caption</a:t>
            </a:r>
          </a:p>
        </p:txBody>
      </p:sp>
      <p:sp>
        <p:nvSpPr>
          <p:cNvPr id="5" name="Slide Number Placeholder 4">
            <a:extLst>
              <a:ext uri="{FF2B5EF4-FFF2-40B4-BE49-F238E27FC236}">
                <a16:creationId xmlns:a16="http://schemas.microsoft.com/office/drawing/2014/main" id="{F48D562C-A495-48E7-A662-90C4D7E5E3FB}"/>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10520998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2286000"/>
          </a:xfrm>
        </p:spPr>
        <p:txBody>
          <a:bodyPr lIns="0" rIns="0" anchor="ctr"/>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494952"/>
            <a:ext cx="4629150" cy="5349323"/>
          </a:xfrm>
          <a:solidFill>
            <a:srgbClr val="FFFFFF"/>
          </a:solidFill>
          <a:ln w="76200" cap="sq">
            <a:solidFill>
              <a:schemeClr val="accent1">
                <a:lumMod val="50000"/>
              </a:schemeClr>
            </a:solidFill>
            <a:miter lim="800000"/>
          </a:ln>
          <a:effectLst/>
          <a:scene3d>
            <a:camera prst="orthographicFront"/>
            <a:lightRig rig="threePt" dir="t">
              <a:rot lat="0" lon="0" rev="2700000"/>
            </a:lightRig>
          </a:scene3d>
          <a:sp3d contourW="50800">
            <a:bevelT h="38100"/>
            <a:contourClr>
              <a:srgbClr val="C0C0C0"/>
            </a:contourClr>
          </a:sp3d>
        </p:spPr>
        <p:txBody>
          <a:bodyPr anchor="t">
            <a:normAutofit/>
          </a:bodyPr>
          <a:lstStyle>
            <a:lvl1pPr marL="0" indent="0" algn="ctr">
              <a:lnSpc>
                <a:spcPct val="200000"/>
              </a:lnSpc>
              <a:buNone/>
              <a:defRPr sz="2800" i="1">
                <a:solidFill>
                  <a:schemeClr val="bg1">
                    <a:lumMod val="6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hasCustomPrompt="1"/>
          </p:nvPr>
        </p:nvSpPr>
        <p:spPr>
          <a:xfrm>
            <a:off x="641390" y="3089276"/>
            <a:ext cx="2926080" cy="2743200"/>
          </a:xfrm>
          <a:prstGeom prst="rect">
            <a:avLst/>
          </a:prstGeom>
          <a:solidFill>
            <a:schemeClr val="bg1">
              <a:lumMod val="95000"/>
            </a:schemeClr>
          </a:solidFill>
          <a:ln w="88900">
            <a:solidFill>
              <a:schemeClr val="bg1">
                <a:lumMod val="85000"/>
              </a:schemeClr>
            </a:solidFill>
            <a:miter lim="800000"/>
          </a:ln>
        </p:spPr>
        <p:txBody>
          <a:bodyPr vert="horz" lIns="182880" tIns="137160" rIns="182880" bIns="137160" rtlCol="0" anchor="ctr">
            <a:normAutofit/>
          </a:bodyPr>
          <a:lstStyle>
            <a:lvl1pPr>
              <a:lnSpc>
                <a:spcPct val="110000"/>
              </a:lnSpc>
              <a:defRPr lang="en-US" sz="1800" i="0">
                <a:solidFill>
                  <a:schemeClr val="accent2"/>
                </a:solidFill>
              </a:defRPr>
            </a:lvl1pPr>
          </a:lstStyle>
          <a:p>
            <a:pPr marL="0" lvl="0" indent="0">
              <a:buNone/>
            </a:pPr>
            <a:r>
              <a:rPr lang="en-US"/>
              <a:t>Click to add caption</a:t>
            </a:r>
          </a:p>
        </p:txBody>
      </p:sp>
      <p:sp>
        <p:nvSpPr>
          <p:cNvPr id="5" name="Slide Number Placeholder 4">
            <a:extLst>
              <a:ext uri="{FF2B5EF4-FFF2-40B4-BE49-F238E27FC236}">
                <a16:creationId xmlns:a16="http://schemas.microsoft.com/office/drawing/2014/main" id="{EB6008F9-D6D9-4EDB-9511-1995786E12DA}"/>
              </a:ext>
            </a:extLst>
          </p:cNvPr>
          <p:cNvSpPr>
            <a:spLocks noGrp="1"/>
          </p:cNvSpPr>
          <p:nvPr>
            <p:ph type="sldNum" sz="quarter" idx="10"/>
          </p:nvPr>
        </p:nvSpPr>
        <p:spPr/>
        <p:txBody>
          <a:body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8321125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image" Target="../media/image2.png"/><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image" Target="../media/image1.png"/><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9.xml"/><Relationship Id="rId13" Type="http://schemas.openxmlformats.org/officeDocument/2006/relationships/image" Target="../media/image2.png"/><Relationship Id="rId3" Type="http://schemas.openxmlformats.org/officeDocument/2006/relationships/slideLayout" Target="../slideLayouts/slideLayout24.xml"/><Relationship Id="rId7" Type="http://schemas.openxmlformats.org/officeDocument/2006/relationships/slideLayout" Target="../slideLayouts/slideLayout28.xml"/><Relationship Id="rId12" Type="http://schemas.openxmlformats.org/officeDocument/2006/relationships/image" Target="../media/image1.png"/><Relationship Id="rId2" Type="http://schemas.openxmlformats.org/officeDocument/2006/relationships/slideLayout" Target="../slideLayouts/slideLayout23.xml"/><Relationship Id="rId1" Type="http://schemas.openxmlformats.org/officeDocument/2006/relationships/slideLayout" Target="../slideLayouts/slideLayout22.xml"/><Relationship Id="rId6" Type="http://schemas.openxmlformats.org/officeDocument/2006/relationships/slideLayout" Target="../slideLayouts/slideLayout27.xml"/><Relationship Id="rId11" Type="http://schemas.openxmlformats.org/officeDocument/2006/relationships/theme" Target="../theme/theme2.xml"/><Relationship Id="rId5" Type="http://schemas.openxmlformats.org/officeDocument/2006/relationships/slideLayout" Target="../slideLayouts/slideLayout26.xml"/><Relationship Id="rId10" Type="http://schemas.openxmlformats.org/officeDocument/2006/relationships/slideLayout" Target="../slideLayouts/slideLayout31.xml"/><Relationship Id="rId4" Type="http://schemas.openxmlformats.org/officeDocument/2006/relationships/slideLayout" Target="../slideLayouts/slideLayout25.xml"/><Relationship Id="rId9" Type="http://schemas.openxmlformats.org/officeDocument/2006/relationships/slideLayout" Target="../slideLayouts/slideLayout3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7"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grpSp>
        <p:nvGrpSpPr>
          <p:cNvPr id="15" name="Group 14"/>
          <p:cNvGrpSpPr>
            <a:grpSpLocks noChangeAspect="1"/>
          </p:cNvGrpSpPr>
          <p:nvPr userDrawn="1"/>
        </p:nvGrpSpPr>
        <p:grpSpPr>
          <a:xfrm rot="16200000" flipV="1">
            <a:off x="837625"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grpSp>
      <p:pic>
        <p:nvPicPr>
          <p:cNvPr id="18" name="Picture 17"/>
          <p:cNvPicPr>
            <a:picLocks noChangeAspect="1"/>
          </p:cNvPicPr>
          <p:nvPr userDrawn="1"/>
        </p:nvPicPr>
        <p:blipFill>
          <a:blip r:embed="rId23" cstate="screen">
            <a:extLst>
              <a:ext uri="{28A0092B-C50C-407E-A947-70E740481C1C}">
                <a14:useLocalDpi xmlns:a14="http://schemas.microsoft.com/office/drawing/2010/main"/>
              </a:ext>
            </a:extLst>
          </a:blip>
          <a:stretch>
            <a:fillRect/>
          </a:stretch>
        </p:blipFill>
        <p:spPr>
          <a:xfrm>
            <a:off x="6783297"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24" cstate="screen">
            <a:extLst>
              <a:ext uri="{28A0092B-C50C-407E-A947-70E740481C1C}">
                <a14:useLocalDpi xmlns:a14="http://schemas.microsoft.com/office/drawing/2010/main"/>
              </a:ext>
            </a:extLst>
          </a:blip>
          <a:stretch>
            <a:fillRect/>
          </a:stretch>
        </p:blipFill>
        <p:spPr>
          <a:xfrm>
            <a:off x="360325" y="6424486"/>
            <a:ext cx="1890650" cy="228857"/>
          </a:xfrm>
          <a:prstGeom prst="rect">
            <a:avLst/>
          </a:prstGeom>
        </p:spPr>
      </p:pic>
      <p:sp>
        <p:nvSpPr>
          <p:cNvPr id="4" name="Slide Number Placeholder 3"/>
          <p:cNvSpPr>
            <a:spLocks noGrp="1"/>
          </p:cNvSpPr>
          <p:nvPr>
            <p:ph type="sldNum" sz="quarter" idx="4"/>
          </p:nvPr>
        </p:nvSpPr>
        <p:spPr>
          <a:xfrm>
            <a:off x="7686108" y="6356352"/>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213638414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 id="2147483681" r:id="rId21"/>
  </p:sldLayoutIdLst>
  <p:hf hdr="0" ftr="0" dt="0"/>
  <p:txStyles>
    <p:titleStyle>
      <a:lvl1pPr algn="l" defTabSz="914400" rtl="0" eaLnBrk="1" latinLnBrk="0" hangingPunct="1">
        <a:lnSpc>
          <a:spcPct val="90000"/>
        </a:lnSpc>
        <a:spcBef>
          <a:spcPct val="0"/>
        </a:spcBef>
        <a:buNone/>
        <a:defRPr lang="en-US" sz="3400" b="1" i="0" u="none"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grpSp>
        <p:nvGrpSpPr>
          <p:cNvPr id="12" name="Group 11"/>
          <p:cNvGrpSpPr>
            <a:grpSpLocks noChangeAspect="1"/>
          </p:cNvGrpSpPr>
          <p:nvPr userDrawn="1"/>
        </p:nvGrpSpPr>
        <p:grpSpPr>
          <a:xfrm>
            <a:off x="8023226" y="2924758"/>
            <a:ext cx="1120774" cy="3933242"/>
            <a:chOff x="8023226" y="2924758"/>
            <a:chExt cx="1120774" cy="3933242"/>
          </a:xfrm>
        </p:grpSpPr>
        <p:sp>
          <p:nvSpPr>
            <p:cNvPr id="13" name="Isosceles Triangle 12"/>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Isosceles Triangle 13"/>
            <p:cNvSpPr/>
            <p:nvPr userDrawn="1"/>
          </p:nvSpPr>
          <p:spPr>
            <a:xfrm>
              <a:off x="8239885" y="3685101"/>
              <a:ext cx="904115" cy="3172899"/>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nvGrpSpPr>
          <p:cNvPr id="15" name="Group 14"/>
          <p:cNvGrpSpPr>
            <a:grpSpLocks noChangeAspect="1"/>
          </p:cNvGrpSpPr>
          <p:nvPr userDrawn="1"/>
        </p:nvGrpSpPr>
        <p:grpSpPr>
          <a:xfrm rot="16200000" flipV="1">
            <a:off x="837624" y="-837625"/>
            <a:ext cx="667903" cy="2343153"/>
            <a:chOff x="8023226" y="2924758"/>
            <a:chExt cx="1120774" cy="3933243"/>
          </a:xfrm>
        </p:grpSpPr>
        <p:sp>
          <p:nvSpPr>
            <p:cNvPr id="16" name="Isosceles Triangle 15"/>
            <p:cNvSpPr/>
            <p:nvPr userDrawn="1"/>
          </p:nvSpPr>
          <p:spPr>
            <a:xfrm>
              <a:off x="8023226" y="2924758"/>
              <a:ext cx="1120774" cy="3933242"/>
            </a:xfrm>
            <a:prstGeom prst="triangle">
              <a:avLst>
                <a:gd name="adj" fmla="val 100000"/>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 name="Isosceles Triangle 16"/>
            <p:cNvSpPr/>
            <p:nvPr userDrawn="1"/>
          </p:nvSpPr>
          <p:spPr>
            <a:xfrm>
              <a:off x="8314926" y="3948449"/>
              <a:ext cx="829074" cy="2909552"/>
            </a:xfrm>
            <a:prstGeom prst="triangle">
              <a:avLst>
                <a:gd name="adj" fmla="val 100000"/>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pic>
        <p:nvPicPr>
          <p:cNvPr id="18" name="Picture 17"/>
          <p:cNvPicPr>
            <a:picLocks noChangeAspect="1"/>
          </p:cNvPicPr>
          <p:nvPr userDrawn="1"/>
        </p:nvPicPr>
        <p:blipFill>
          <a:blip r:embed="rId12" cstate="screen">
            <a:extLst>
              <a:ext uri="{28A0092B-C50C-407E-A947-70E740481C1C}">
                <a14:useLocalDpi xmlns:a14="http://schemas.microsoft.com/office/drawing/2010/main"/>
              </a:ext>
            </a:extLst>
          </a:blip>
          <a:stretch>
            <a:fillRect/>
          </a:stretch>
        </p:blipFill>
        <p:spPr>
          <a:xfrm>
            <a:off x="6783296" y="6332817"/>
            <a:ext cx="1190641" cy="402184"/>
          </a:xfrm>
          <a:prstGeom prst="rect">
            <a:avLst/>
          </a:prstGeom>
        </p:spPr>
      </p:pic>
      <p:sp>
        <p:nvSpPr>
          <p:cNvPr id="2" name="Title Placeholder 1"/>
          <p:cNvSpPr>
            <a:spLocks noGrp="1"/>
          </p:cNvSpPr>
          <p:nvPr>
            <p:ph type="title"/>
          </p:nvPr>
        </p:nvSpPr>
        <p:spPr>
          <a:xfrm>
            <a:off x="628650" y="365126"/>
            <a:ext cx="7955280" cy="105156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628650" y="1770615"/>
            <a:ext cx="7955280" cy="440634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21" name="Picture 20"/>
          <p:cNvPicPr>
            <a:picLocks noChangeAspect="1"/>
          </p:cNvPicPr>
          <p:nvPr userDrawn="1"/>
        </p:nvPicPr>
        <p:blipFill>
          <a:blip r:embed="rId13" cstate="screen">
            <a:extLst>
              <a:ext uri="{28A0092B-C50C-407E-A947-70E740481C1C}">
                <a14:useLocalDpi xmlns:a14="http://schemas.microsoft.com/office/drawing/2010/main"/>
              </a:ext>
            </a:extLst>
          </a:blip>
          <a:stretch>
            <a:fillRect/>
          </a:stretch>
        </p:blipFill>
        <p:spPr>
          <a:xfrm>
            <a:off x="360324" y="6424484"/>
            <a:ext cx="1890650" cy="228857"/>
          </a:xfrm>
          <a:prstGeom prst="rect">
            <a:avLst/>
          </a:prstGeom>
        </p:spPr>
      </p:pic>
      <p:sp>
        <p:nvSpPr>
          <p:cNvPr id="4" name="Slide Number Placeholder 3"/>
          <p:cNvSpPr>
            <a:spLocks noGrp="1"/>
          </p:cNvSpPr>
          <p:nvPr>
            <p:ph type="sldNum" sz="quarter" idx="4"/>
          </p:nvPr>
        </p:nvSpPr>
        <p:spPr>
          <a:xfrm>
            <a:off x="7686108" y="6356350"/>
            <a:ext cx="1277484" cy="365125"/>
          </a:xfrm>
          <a:prstGeom prst="rect">
            <a:avLst/>
          </a:prstGeom>
        </p:spPr>
        <p:txBody>
          <a:bodyPr vert="horz" lIns="91440" tIns="45720" rIns="91440" bIns="45720" rtlCol="0" anchor="ctr"/>
          <a:lstStyle>
            <a:lvl1pPr algn="r">
              <a:defRPr sz="1400">
                <a:solidFill>
                  <a:schemeClr val="accent3">
                    <a:lumMod val="75000"/>
                    <a:lumOff val="25000"/>
                  </a:schemeClr>
                </a:solidFill>
              </a:defRPr>
            </a:lvl1pPr>
          </a:lstStyle>
          <a:p>
            <a:fld id="{706D636C-90A3-4979-BA37-BAB384B22101}" type="slidenum">
              <a:rPr lang="en-US" smtClean="0"/>
              <a:pPr/>
              <a:t>‹#›</a:t>
            </a:fld>
            <a:endParaRPr lang="en-US" dirty="0"/>
          </a:p>
        </p:txBody>
      </p:sp>
    </p:spTree>
    <p:extLst>
      <p:ext uri="{BB962C8B-B14F-4D97-AF65-F5344CB8AC3E}">
        <p14:creationId xmlns:p14="http://schemas.microsoft.com/office/powerpoint/2010/main" val="3324907107"/>
      </p:ext>
    </p:extLst>
  </p:cSld>
  <p:clrMap bg1="lt1" tx1="dk1" bg2="lt2" tx2="dk2" accent1="accent1" accent2="accent2" accent3="accent3" accent4="accent4" accent5="accent5" accent6="accent6" hlink="hlink" folHlink="folHlink"/>
  <p:sldLayoutIdLst>
    <p:sldLayoutId id="2147483702" r:id="rId1"/>
    <p:sldLayoutId id="2147483704" r:id="rId2"/>
    <p:sldLayoutId id="2147483705" r:id="rId3"/>
    <p:sldLayoutId id="2147483706" r:id="rId4"/>
    <p:sldLayoutId id="2147483707" r:id="rId5"/>
    <p:sldLayoutId id="2147483708" r:id="rId6"/>
    <p:sldLayoutId id="2147483709" r:id="rId7"/>
    <p:sldLayoutId id="2147483710" r:id="rId8"/>
    <p:sldLayoutId id="2147483711" r:id="rId9"/>
    <p:sldLayoutId id="2147483712" r:id="rId10"/>
  </p:sldLayoutIdLst>
  <p:hf hdr="0" ftr="0" dt="0"/>
  <p:txStyles>
    <p:titleStyle>
      <a:lvl1pPr algn="l" defTabSz="914400" rtl="0" eaLnBrk="1" latinLnBrk="0" hangingPunct="1">
        <a:lnSpc>
          <a:spcPct val="90000"/>
        </a:lnSpc>
        <a:spcBef>
          <a:spcPct val="0"/>
        </a:spcBef>
        <a:buNone/>
        <a:defRPr lang="en-US" sz="3400" b="1" kern="1200" dirty="0">
          <a:gradFill>
            <a:gsLst>
              <a:gs pos="58000">
                <a:schemeClr val="accent6">
                  <a:lumMod val="75000"/>
                </a:schemeClr>
              </a:gs>
              <a:gs pos="100000">
                <a:schemeClr val="accent1"/>
              </a:gs>
              <a:gs pos="19000">
                <a:schemeClr val="accent1">
                  <a:lumMod val="75000"/>
                </a:schemeClr>
              </a:gs>
              <a:gs pos="46885">
                <a:schemeClr val="accent1"/>
              </a:gs>
              <a:gs pos="59000">
                <a:schemeClr val="accent1">
                  <a:lumMod val="70000"/>
                </a:schemeClr>
              </a:gs>
            </a:gsLst>
            <a:lin ang="5400000" scaled="1"/>
          </a:gradFill>
          <a:effectLst>
            <a:innerShdw blurRad="101600" dist="50800" dir="18900000">
              <a:schemeClr val="accent1">
                <a:lumMod val="50000"/>
                <a:alpha val="70000"/>
              </a:schemeClr>
            </a:innerShdw>
          </a:effectLst>
          <a:latin typeface="+mj-lt"/>
          <a:ea typeface="+mj-ea"/>
          <a:cs typeface="+mj-cs"/>
        </a:defRPr>
      </a:lvl1pPr>
    </p:titleStyle>
    <p:bodyStyle>
      <a:lvl1pPr marL="274320" indent="-274320" algn="l" defTabSz="914400" rtl="0" eaLnBrk="1" latinLnBrk="0" hangingPunct="1">
        <a:lnSpc>
          <a:spcPct val="90000"/>
        </a:lnSpc>
        <a:spcBef>
          <a:spcPts val="1800"/>
        </a:spcBef>
        <a:buClr>
          <a:schemeClr val="accent2"/>
        </a:buClr>
        <a:buFont typeface="Wingdings 2" panose="05020102010507070707" pitchFamily="18" charset="2"/>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workforcegps.org/events/2019/07/29/17/55/The-WIOA-Annual-Statewide-Performance-Report-Narrative-An-Overview" TargetMode="External"/><Relationship Id="rId7" Type="http://schemas.openxmlformats.org/officeDocument/2006/relationships/hyperlink" Target="https://www.workforcegps.org/MemberDirectory/MemberDetails?uid=167580" TargetMode="External"/><Relationship Id="rId2" Type="http://schemas.openxmlformats.org/officeDocument/2006/relationships/notesSlide" Target="../notesSlides/notesSlide1.xml"/><Relationship Id="rId1" Type="http://schemas.openxmlformats.org/officeDocument/2006/relationships/slideLayout" Target="../slideLayouts/slideLayout22.xml"/><Relationship Id="rId6" Type="http://schemas.openxmlformats.org/officeDocument/2006/relationships/hyperlink" Target="https://www.workforcegps.org/MemberDirectory/MemberDetails?uid=166395" TargetMode="External"/><Relationship Id="rId5" Type="http://schemas.openxmlformats.org/officeDocument/2006/relationships/hyperlink" Target="https://www.workforcegps.org/MemberDirectory/MemberDetails?uid=96239" TargetMode="External"/><Relationship Id="rId4" Type="http://schemas.openxmlformats.org/officeDocument/2006/relationships/hyperlink" Target="https://www.workforcegps.org/MemberDirectory/MemberDetails?uid=1089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p:cNvSpPr>
            <a:spLocks noGrp="1"/>
          </p:cNvSpPr>
          <p:nvPr>
            <p:ph type="title"/>
          </p:nvPr>
        </p:nvSpPr>
        <p:spPr>
          <a:xfrm>
            <a:off x="306098" y="265529"/>
            <a:ext cx="5200164" cy="1683344"/>
          </a:xfrm>
        </p:spPr>
        <p:txBody>
          <a:bodyPr>
            <a:normAutofit fontScale="90000"/>
          </a:bodyPr>
          <a:lstStyle/>
          <a:p>
            <a:r>
              <a:rPr lang="en-US" sz="2400" dirty="0"/>
              <a:t>Executive Summary</a:t>
            </a:r>
            <a:br>
              <a:rPr lang="en-US" sz="2400" dirty="0"/>
            </a:br>
            <a:r>
              <a:rPr lang="en-US" sz="1600" dirty="0"/>
              <a:t>Event Title: </a:t>
            </a:r>
            <a:r>
              <a:rPr lang="en-US" sz="1600" dirty="0">
                <a:effectLst/>
                <a:hlinkClick r:id="rId3"/>
              </a:rPr>
              <a:t>The WIOA Annual Statewide Performance Report Narrative: An Overview</a:t>
            </a:r>
            <a:br>
              <a:rPr lang="en-US" sz="1600" dirty="0">
                <a:effectLst/>
              </a:rPr>
            </a:br>
            <a:r>
              <a:rPr lang="en-US" sz="1100" dirty="0"/>
              <a:t>Date: 9/12/19</a:t>
            </a:r>
            <a:br>
              <a:rPr lang="en-US" sz="1600" dirty="0"/>
            </a:br>
            <a:r>
              <a:rPr lang="en-US" sz="1100" dirty="0"/>
              <a:t>Moderator(s): </a:t>
            </a:r>
            <a:r>
              <a:rPr lang="en-US" sz="1100" dirty="0">
                <a:hlinkClick r:id="rId4"/>
              </a:rPr>
              <a:t>Shelia Lewis</a:t>
            </a:r>
            <a:br>
              <a:rPr lang="en-US" sz="1100" dirty="0"/>
            </a:br>
            <a:r>
              <a:rPr lang="en-US" sz="1100" dirty="0"/>
              <a:t>Speaker(s): </a:t>
            </a:r>
            <a:r>
              <a:rPr lang="en-US" sz="1100" dirty="0">
                <a:hlinkClick r:id="rId4"/>
              </a:rPr>
              <a:t>Toquir Ahmed</a:t>
            </a:r>
            <a:r>
              <a:rPr lang="en-US" sz="1100" dirty="0"/>
              <a:t>, </a:t>
            </a:r>
            <a:r>
              <a:rPr lang="en-US" sz="1100" dirty="0">
                <a:hlinkClick r:id="rId5"/>
              </a:rPr>
              <a:t>Christina Eckenroth</a:t>
            </a:r>
            <a:r>
              <a:rPr lang="en-US" sz="1100" dirty="0"/>
              <a:t>, Sean Fox</a:t>
            </a:r>
            <a:r>
              <a:rPr lang="en-US" sz="1100" dirty="0">
                <a:hlinkClick r:id="rId6"/>
              </a:rPr>
              <a:t>, Kellen Grode</a:t>
            </a:r>
            <a:r>
              <a:rPr lang="en-US" sz="1100" dirty="0"/>
              <a:t>, </a:t>
            </a:r>
            <a:r>
              <a:rPr lang="en-US" sz="1100" dirty="0">
                <a:hlinkClick r:id="rId7"/>
              </a:rPr>
              <a:t>Gloria Salas-Kos</a:t>
            </a:r>
            <a:br>
              <a:rPr lang="en-US" sz="1100" dirty="0"/>
            </a:br>
            <a:br>
              <a:rPr lang="en-US" sz="1600" dirty="0"/>
            </a:br>
            <a:br>
              <a:rPr lang="en-US" sz="2400" dirty="0"/>
            </a:br>
            <a:endParaRPr lang="en-US" sz="2400" dirty="0"/>
          </a:p>
        </p:txBody>
      </p:sp>
      <p:sp>
        <p:nvSpPr>
          <p:cNvPr id="35" name="Text Placeholder 34"/>
          <p:cNvSpPr>
            <a:spLocks noGrp="1"/>
          </p:cNvSpPr>
          <p:nvPr>
            <p:ph type="body" sz="half" idx="2"/>
          </p:nvPr>
        </p:nvSpPr>
        <p:spPr>
          <a:xfrm>
            <a:off x="306098" y="1344245"/>
            <a:ext cx="5079403" cy="4590151"/>
          </a:xfrm>
          <a:ln w="12700"/>
        </p:spPr>
        <p:txBody>
          <a:bodyPr lIns="182880" anchor="t">
            <a:normAutofit fontScale="85000" lnSpcReduction="20000"/>
          </a:bodyPr>
          <a:lstStyle/>
          <a:p>
            <a:pPr marL="0" indent="0">
              <a:buNone/>
            </a:pPr>
            <a:r>
              <a:rPr lang="en-US" dirty="0"/>
              <a:t>This session covered helpful reminders about the content, structure, and format of the Annual Narrative Report. The webinar focused on waiver, evaluation, and data validation content areas.   </a:t>
            </a:r>
          </a:p>
          <a:p>
            <a:pPr marL="0" indent="0">
              <a:buNone/>
            </a:pPr>
            <a:r>
              <a:rPr lang="en-US" dirty="0"/>
              <a:t>The training is appropriate for the whole team from new members to experienced staff. This event featured common questions about the Employment and Training Administration's (ETA) Workforce Innovation and Opportunity Act (WIOA) Annual Statewide Performance Report Narrative.</a:t>
            </a:r>
          </a:p>
          <a:p>
            <a:pPr marL="0" indent="0">
              <a:buNone/>
            </a:pPr>
            <a:r>
              <a:rPr lang="en-US" dirty="0"/>
              <a:t>Popular topics discussed included:</a:t>
            </a:r>
          </a:p>
          <a:p>
            <a:r>
              <a:rPr lang="en-US" dirty="0"/>
              <a:t>Evaluations;</a:t>
            </a:r>
          </a:p>
          <a:p>
            <a:r>
              <a:rPr lang="en-US" dirty="0"/>
              <a:t>Waivers; and</a:t>
            </a:r>
          </a:p>
          <a:p>
            <a:r>
              <a:rPr lang="en-US" dirty="0"/>
              <a:t>Data validation.</a:t>
            </a:r>
          </a:p>
        </p:txBody>
      </p:sp>
      <p:sp>
        <p:nvSpPr>
          <p:cNvPr id="8" name="Text Placeholder 34">
            <a:extLst>
              <a:ext uri="{FF2B5EF4-FFF2-40B4-BE49-F238E27FC236}">
                <a16:creationId xmlns:a16="http://schemas.microsoft.com/office/drawing/2014/main" id="{8FAA06BF-0042-42BD-BBC3-8EFE67DACA55}"/>
              </a:ext>
            </a:extLst>
          </p:cNvPr>
          <p:cNvSpPr txBox="1">
            <a:spLocks/>
          </p:cNvSpPr>
          <p:nvPr/>
        </p:nvSpPr>
        <p:spPr>
          <a:xfrm>
            <a:off x="-418705" y="5934397"/>
            <a:ext cx="9457509" cy="478694"/>
          </a:xfrm>
          <a:prstGeom prst="rect">
            <a:avLst/>
          </a:prstGeom>
          <a:noFill/>
          <a:ln w="12700">
            <a:noFill/>
            <a:miter lim="800000"/>
          </a:ln>
        </p:spPr>
        <p:txBody>
          <a:bodyPr vert="horz" lIns="182880" tIns="137160" rIns="182880" bIns="137160" rtlCol="0" anchor="t">
            <a:normAutofit fontScale="92500"/>
          </a:bodyPr>
          <a:lstStyle>
            <a:lvl1pPr marL="274320" indent="-274320" algn="l" defTabSz="914400" rtl="0" eaLnBrk="1" latinLnBrk="0" hangingPunct="1">
              <a:lnSpc>
                <a:spcPct val="110000"/>
              </a:lnSpc>
              <a:spcBef>
                <a:spcPts val="1800"/>
              </a:spcBef>
              <a:buClr>
                <a:schemeClr val="accent2"/>
              </a:buClr>
              <a:buFont typeface="Wingdings 2" panose="05020102010507070707" pitchFamily="18" charset="2"/>
              <a:buChar char="¡"/>
              <a:defRPr lang="en-US" sz="1800" i="0" kern="1200" dirty="0">
                <a:solidFill>
                  <a:schemeClr val="accent2"/>
                </a:solidFill>
                <a:latin typeface="+mn-lt"/>
                <a:ea typeface="+mn-ea"/>
                <a:cs typeface="+mn-cs"/>
              </a:defRPr>
            </a:lvl1pPr>
            <a:lvl2pPr marL="685800" indent="-228600" algn="l" defTabSz="914400" rtl="0" eaLnBrk="1" latinLnBrk="0" hangingPunct="1">
              <a:lnSpc>
                <a:spcPct val="90000"/>
              </a:lnSpc>
              <a:spcBef>
                <a:spcPts val="800"/>
              </a:spcBef>
              <a:buClr>
                <a:schemeClr val="bg1">
                  <a:lumMod val="65000"/>
                </a:schemeClr>
              </a:buClr>
              <a:buFont typeface="Wingdings 3" panose="05040102010807070707" pitchFamily="18" charset="2"/>
              <a:buChar char="}"/>
              <a:defRPr sz="2400" kern="1200">
                <a:solidFill>
                  <a:schemeClr val="accent3">
                    <a:lumMod val="90000"/>
                    <a:lumOff val="10000"/>
                  </a:schemeClr>
                </a:solidFill>
                <a:latin typeface="+mn-lt"/>
                <a:ea typeface="+mn-ea"/>
                <a:cs typeface="+mn-cs"/>
              </a:defRPr>
            </a:lvl2pPr>
            <a:lvl3pPr marL="1097280" indent="-182880" algn="l" defTabSz="914400" rtl="0" eaLnBrk="1" latinLnBrk="0" hangingPunct="1">
              <a:lnSpc>
                <a:spcPct val="90000"/>
              </a:lnSpc>
              <a:spcBef>
                <a:spcPts val="600"/>
              </a:spcBef>
              <a:buClr>
                <a:schemeClr val="accent1"/>
              </a:buClr>
              <a:buFont typeface="Wingdings 3" panose="05040102010807070707" pitchFamily="18" charset="2"/>
              <a:buChar char="ê"/>
              <a:defRPr sz="2000" kern="1200">
                <a:solidFill>
                  <a:schemeClr val="accent3">
                    <a:lumMod val="90000"/>
                    <a:lumOff val="10000"/>
                  </a:schemeClr>
                </a:solidFill>
                <a:latin typeface="+mn-lt"/>
                <a:ea typeface="+mn-ea"/>
                <a:cs typeface="+mn-cs"/>
              </a:defRPr>
            </a:lvl3pPr>
            <a:lvl4pPr marL="1554480" indent="-182880" algn="l" defTabSz="914400" rtl="0" eaLnBrk="1" latinLnBrk="0" hangingPunct="1">
              <a:lnSpc>
                <a:spcPct val="90000"/>
              </a:lnSpc>
              <a:spcBef>
                <a:spcPts val="500"/>
              </a:spcBef>
              <a:buClr>
                <a:schemeClr val="accent5"/>
              </a:buClr>
              <a:buFont typeface="Wingdings 3" panose="05040102010807070707" pitchFamily="18" charset="2"/>
              <a:buChar char="ê"/>
              <a:defRPr sz="1800" kern="1200">
                <a:solidFill>
                  <a:schemeClr val="accent3">
                    <a:lumMod val="90000"/>
                    <a:lumOff val="10000"/>
                  </a:schemeClr>
                </a:solidFill>
                <a:latin typeface="+mn-lt"/>
                <a:ea typeface="+mn-ea"/>
                <a:cs typeface="+mn-cs"/>
              </a:defRPr>
            </a:lvl4pPr>
            <a:lvl5pPr marL="2011680" indent="-182880" algn="l" defTabSz="914400" rtl="0" eaLnBrk="1" latinLnBrk="0" hangingPunct="1">
              <a:lnSpc>
                <a:spcPct val="90000"/>
              </a:lnSpc>
              <a:spcBef>
                <a:spcPts val="500"/>
              </a:spcBef>
              <a:buFont typeface="Wingdings 3" panose="05040102010807070707" pitchFamily="18" charset="2"/>
              <a:buChar char="ê"/>
              <a:defRPr sz="1800" kern="1200">
                <a:solidFill>
                  <a:schemeClr val="accent3">
                    <a:lumMod val="90000"/>
                    <a:lumOff val="1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lvl="1"/>
            <a:r>
              <a:rPr lang="en-US" sz="1100" dirty="0">
                <a:solidFill>
                  <a:schemeClr val="tx1"/>
                </a:solidFill>
              </a:rPr>
              <a:t>Webinar </a:t>
            </a:r>
            <a:r>
              <a:rPr lang="en-US" sz="1100" dirty="0" err="1">
                <a:solidFill>
                  <a:schemeClr val="tx1"/>
                </a:solidFill>
              </a:rPr>
              <a:t>Link:</a:t>
            </a:r>
            <a:r>
              <a:rPr lang="en-US" sz="1100" dirty="0" err="1">
                <a:hlinkClick r:id="rId3"/>
              </a:rPr>
              <a:t>https</a:t>
            </a:r>
            <a:r>
              <a:rPr lang="en-US" sz="1100" dirty="0">
                <a:hlinkClick r:id="rId3"/>
              </a:rPr>
              <a:t>://www.workforcegps.org/events/2019/07/29/17/55/The-WIOA-Annual-Statewide-Performance-Report-Narrative-An-Overview</a:t>
            </a:r>
            <a:endParaRPr lang="en-US" sz="1100" b="1" dirty="0">
              <a:solidFill>
                <a:schemeClr val="tx1"/>
              </a:solidFill>
            </a:endParaRPr>
          </a:p>
        </p:txBody>
      </p:sp>
      <p:graphicFrame>
        <p:nvGraphicFramePr>
          <p:cNvPr id="6" name="Content Placeholder 2">
            <a:extLst>
              <a:ext uri="{FF2B5EF4-FFF2-40B4-BE49-F238E27FC236}">
                <a16:creationId xmlns:a16="http://schemas.microsoft.com/office/drawing/2014/main" id="{2DD4D6C5-9386-45F2-963A-AF765088C447}"/>
              </a:ext>
            </a:extLst>
          </p:cNvPr>
          <p:cNvGraphicFramePr>
            <a:graphicFrameLocks/>
          </p:cNvGraphicFramePr>
          <p:nvPr>
            <p:extLst>
              <p:ext uri="{D42A27DB-BD31-4B8C-83A1-F6EECF244321}">
                <p14:modId xmlns:p14="http://schemas.microsoft.com/office/powerpoint/2010/main" val="895695371"/>
              </p:ext>
            </p:extLst>
          </p:nvPr>
        </p:nvGraphicFramePr>
        <p:xfrm>
          <a:off x="5506262" y="1201245"/>
          <a:ext cx="3402846" cy="3840480"/>
        </p:xfrm>
        <a:graphic>
          <a:graphicData uri="http://schemas.openxmlformats.org/drawingml/2006/table">
            <a:tbl>
              <a:tblPr firstRow="1" bandRow="1">
                <a:tableStyleId>{5C22544A-7EE6-4342-B048-85BDC9FD1C3A}</a:tableStyleId>
              </a:tblPr>
              <a:tblGrid>
                <a:gridCol w="2705555">
                  <a:extLst>
                    <a:ext uri="{9D8B030D-6E8A-4147-A177-3AD203B41FA5}">
                      <a16:colId xmlns:a16="http://schemas.microsoft.com/office/drawing/2014/main" val="4092781157"/>
                    </a:ext>
                  </a:extLst>
                </a:gridCol>
                <a:gridCol w="697291">
                  <a:extLst>
                    <a:ext uri="{9D8B030D-6E8A-4147-A177-3AD203B41FA5}">
                      <a16:colId xmlns:a16="http://schemas.microsoft.com/office/drawing/2014/main" val="106451588"/>
                    </a:ext>
                  </a:extLst>
                </a:gridCol>
              </a:tblGrid>
              <a:tr h="205263">
                <a:tc gridSpan="2">
                  <a:txBody>
                    <a:bodyPr/>
                    <a:lstStyle/>
                    <a:p>
                      <a:pPr algn="ctr"/>
                      <a:r>
                        <a:rPr lang="en-US" sz="2400" dirty="0"/>
                        <a:t>Run of Show</a:t>
                      </a:r>
                    </a:p>
                  </a:txBody>
                  <a:tcPr/>
                </a:tc>
                <a:tc hMerge="1">
                  <a:txBody>
                    <a:bodyPr/>
                    <a:lstStyle/>
                    <a:p>
                      <a:pPr algn="ctr"/>
                      <a:endParaRPr lang="en-US" sz="2400" dirty="0"/>
                    </a:p>
                  </a:txBody>
                  <a:tcPr/>
                </a:tc>
                <a:extLst>
                  <a:ext uri="{0D108BD9-81ED-4DB2-BD59-A6C34878D82A}">
                    <a16:rowId xmlns:a16="http://schemas.microsoft.com/office/drawing/2014/main" val="3699166014"/>
                  </a:ext>
                </a:extLst>
              </a:tr>
              <a:tr h="189094">
                <a:tc>
                  <a:txBody>
                    <a:bodyPr/>
                    <a:lstStyle/>
                    <a:p>
                      <a:pPr marL="0" indent="0" algn="l">
                        <a:buFont typeface="Arial" panose="020B0604020202020204" pitchFamily="34" charset="0"/>
                        <a:buNone/>
                      </a:pPr>
                      <a:r>
                        <a:rPr lang="en-US" sz="1000" b="1" dirty="0"/>
                        <a:t>Part</a:t>
                      </a:r>
                      <a:r>
                        <a:rPr lang="en-US" sz="1000" b="1" baseline="0" dirty="0"/>
                        <a:t> I: Background</a:t>
                      </a:r>
                      <a:endParaRPr lang="en-US" sz="1000" b="1" dirty="0"/>
                    </a:p>
                  </a:txBody>
                  <a:tcPr/>
                </a:tc>
                <a:tc>
                  <a:txBody>
                    <a:bodyPr/>
                    <a:lstStyle/>
                    <a:p>
                      <a:pPr algn="ctr"/>
                      <a:r>
                        <a:rPr lang="en-US" sz="900" dirty="0"/>
                        <a:t>4:59</a:t>
                      </a:r>
                    </a:p>
                  </a:txBody>
                  <a:tcPr anchor="ctr"/>
                </a:tc>
                <a:extLst>
                  <a:ext uri="{0D108BD9-81ED-4DB2-BD59-A6C34878D82A}">
                    <a16:rowId xmlns:a16="http://schemas.microsoft.com/office/drawing/2014/main" val="2075400689"/>
                  </a:ext>
                </a:extLst>
              </a:tr>
              <a:tr h="189094">
                <a:tc>
                  <a:txBody>
                    <a:bodyPr/>
                    <a:lstStyle/>
                    <a:p>
                      <a:pPr marL="0" indent="0">
                        <a:buFont typeface="Arial" panose="020B0604020202020204" pitchFamily="34" charset="0"/>
                        <a:buNone/>
                      </a:pPr>
                      <a:r>
                        <a:rPr lang="en-US" sz="1000" b="0" dirty="0"/>
                        <a:t>Format</a:t>
                      </a:r>
                    </a:p>
                  </a:txBody>
                  <a:tcPr/>
                </a:tc>
                <a:tc>
                  <a:txBody>
                    <a:bodyPr/>
                    <a:lstStyle/>
                    <a:p>
                      <a:pPr algn="ctr"/>
                      <a:r>
                        <a:rPr lang="en-US" sz="900" dirty="0"/>
                        <a:t>6:53</a:t>
                      </a:r>
                    </a:p>
                  </a:txBody>
                  <a:tcPr anchor="ctr"/>
                </a:tc>
                <a:extLst>
                  <a:ext uri="{0D108BD9-81ED-4DB2-BD59-A6C34878D82A}">
                    <a16:rowId xmlns:a16="http://schemas.microsoft.com/office/drawing/2014/main" val="812580546"/>
                  </a:ext>
                </a:extLst>
              </a:tr>
              <a:tr h="189094">
                <a:tc>
                  <a:txBody>
                    <a:bodyPr/>
                    <a:lstStyle/>
                    <a:p>
                      <a:pPr marL="0" indent="0">
                        <a:buFont typeface="Arial" panose="020B0604020202020204" pitchFamily="34" charset="0"/>
                        <a:buNone/>
                      </a:pPr>
                      <a:r>
                        <a:rPr lang="en-US" sz="1000" b="0" dirty="0"/>
                        <a:t>Content</a:t>
                      </a:r>
                    </a:p>
                  </a:txBody>
                  <a:tcPr/>
                </a:tc>
                <a:tc>
                  <a:txBody>
                    <a:bodyPr/>
                    <a:lstStyle/>
                    <a:p>
                      <a:pPr algn="ctr"/>
                      <a:r>
                        <a:rPr lang="en-US" sz="900" dirty="0"/>
                        <a:t>7:44</a:t>
                      </a:r>
                    </a:p>
                  </a:txBody>
                  <a:tcPr anchor="ctr"/>
                </a:tc>
                <a:extLst>
                  <a:ext uri="{0D108BD9-81ED-4DB2-BD59-A6C34878D82A}">
                    <a16:rowId xmlns:a16="http://schemas.microsoft.com/office/drawing/2014/main" val="10004"/>
                  </a:ext>
                </a:extLst>
              </a:tr>
              <a:tr h="189094">
                <a:tc>
                  <a:txBody>
                    <a:bodyPr/>
                    <a:lstStyle/>
                    <a:p>
                      <a:pPr marL="0" indent="0">
                        <a:buFont typeface="Arial" panose="020B0604020202020204" pitchFamily="34" charset="0"/>
                        <a:buNone/>
                      </a:pPr>
                      <a:r>
                        <a:rPr lang="en-US" sz="1000" b="0" dirty="0"/>
                        <a:t>Reminders</a:t>
                      </a:r>
                    </a:p>
                  </a:txBody>
                  <a:tcPr/>
                </a:tc>
                <a:tc>
                  <a:txBody>
                    <a:bodyPr/>
                    <a:lstStyle/>
                    <a:p>
                      <a:pPr algn="ctr"/>
                      <a:r>
                        <a:rPr lang="en-US" sz="900" dirty="0"/>
                        <a:t>11:00</a:t>
                      </a:r>
                    </a:p>
                  </a:txBody>
                  <a:tcPr anchor="ctr"/>
                </a:tc>
                <a:extLst>
                  <a:ext uri="{0D108BD9-81ED-4DB2-BD59-A6C34878D82A}">
                    <a16:rowId xmlns:a16="http://schemas.microsoft.com/office/drawing/2014/main" val="10005"/>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u="none" dirty="0">
                          <a:effectLst/>
                        </a:rPr>
                        <a:t>Part</a:t>
                      </a:r>
                      <a:r>
                        <a:rPr lang="en-US" sz="1000" b="1" u="none" baseline="0" dirty="0">
                          <a:effectLst/>
                        </a:rPr>
                        <a:t> II:  Waivers</a:t>
                      </a:r>
                      <a:endParaRPr lang="en-US" sz="1000" b="1" u="none" dirty="0"/>
                    </a:p>
                  </a:txBody>
                  <a:tcPr/>
                </a:tc>
                <a:tc>
                  <a:txBody>
                    <a:bodyPr/>
                    <a:lstStyle/>
                    <a:p>
                      <a:pPr algn="ctr"/>
                      <a:r>
                        <a:rPr lang="en-US" sz="900" dirty="0"/>
                        <a:t>11:54</a:t>
                      </a:r>
                    </a:p>
                  </a:txBody>
                  <a:tcPr anchor="ctr"/>
                </a:tc>
                <a:extLst>
                  <a:ext uri="{0D108BD9-81ED-4DB2-BD59-A6C34878D82A}">
                    <a16:rowId xmlns:a16="http://schemas.microsoft.com/office/drawing/2014/main" val="10006"/>
                  </a:ext>
                </a:extLst>
              </a:tr>
              <a:tr h="189094">
                <a:tc>
                  <a:txBody>
                    <a:bodyPr/>
                    <a:lstStyle/>
                    <a:p>
                      <a:pPr marL="0" marR="0" lvl="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1" dirty="0"/>
                        <a:t>Part III: Effectiveness in Serving Employers Measures</a:t>
                      </a:r>
                    </a:p>
                    <a:p>
                      <a:pPr marL="0" indent="0">
                        <a:buFont typeface="Arial" panose="020B0604020202020204" pitchFamily="34" charset="0"/>
                        <a:buNone/>
                      </a:pPr>
                      <a:endParaRPr lang="en-US" sz="1000" b="0" dirty="0"/>
                    </a:p>
                  </a:txBody>
                  <a:tcPr/>
                </a:tc>
                <a:tc>
                  <a:txBody>
                    <a:bodyPr/>
                    <a:lstStyle/>
                    <a:p>
                      <a:pPr algn="ctr"/>
                      <a:r>
                        <a:rPr lang="en-US" sz="900" dirty="0"/>
                        <a:t>19:10</a:t>
                      </a:r>
                    </a:p>
                  </a:txBody>
                  <a:tcPr anchor="ctr"/>
                </a:tc>
                <a:extLst>
                  <a:ext uri="{0D108BD9-81ED-4DB2-BD59-A6C34878D82A}">
                    <a16:rowId xmlns:a16="http://schemas.microsoft.com/office/drawing/2014/main" val="1577649460"/>
                  </a:ext>
                </a:extLst>
              </a:tr>
              <a:tr h="189094">
                <a:tc>
                  <a:txBody>
                    <a:bodyPr/>
                    <a:lstStyle/>
                    <a:p>
                      <a:r>
                        <a:rPr lang="en-US" sz="1000" b="1" dirty="0"/>
                        <a:t>Part IV:</a:t>
                      </a:r>
                      <a:r>
                        <a:rPr lang="en-US" sz="1000" b="1" baseline="0" dirty="0"/>
                        <a:t> Evaluations</a:t>
                      </a:r>
                      <a:endParaRPr lang="en-US" sz="1000" b="1" dirty="0"/>
                    </a:p>
                  </a:txBody>
                  <a:tcPr/>
                </a:tc>
                <a:tc>
                  <a:txBody>
                    <a:bodyPr/>
                    <a:lstStyle/>
                    <a:p>
                      <a:pPr algn="ctr"/>
                      <a:r>
                        <a:rPr lang="en-US" sz="900" dirty="0"/>
                        <a:t>24:00</a:t>
                      </a:r>
                    </a:p>
                  </a:txBody>
                  <a:tcPr anchor="ctr"/>
                </a:tc>
                <a:extLst>
                  <a:ext uri="{0D108BD9-81ED-4DB2-BD59-A6C34878D82A}">
                    <a16:rowId xmlns:a16="http://schemas.microsoft.com/office/drawing/2014/main" val="3231640449"/>
                  </a:ext>
                </a:extLst>
              </a:tr>
              <a:tr h="189094">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000" b="0" dirty="0"/>
                        <a:t>Lessons</a:t>
                      </a:r>
                      <a:r>
                        <a:rPr lang="en-US" sz="1000" b="0" baseline="0" dirty="0"/>
                        <a:t> Learned</a:t>
                      </a:r>
                      <a:endParaRPr lang="en-US" sz="1000" b="0" dirty="0"/>
                    </a:p>
                  </a:txBody>
                  <a:tcPr/>
                </a:tc>
                <a:tc>
                  <a:txBody>
                    <a:bodyPr/>
                    <a:lstStyle/>
                    <a:p>
                      <a:pPr algn="ctr"/>
                      <a:r>
                        <a:rPr lang="en-US" sz="900" dirty="0"/>
                        <a:t>27:33</a:t>
                      </a:r>
                    </a:p>
                  </a:txBody>
                  <a:tcPr anchor="ctr"/>
                </a:tc>
                <a:extLst>
                  <a:ext uri="{0D108BD9-81ED-4DB2-BD59-A6C34878D82A}">
                    <a16:rowId xmlns:a16="http://schemas.microsoft.com/office/drawing/2014/main" val="206804161"/>
                  </a:ext>
                </a:extLst>
              </a:tr>
              <a:tr h="367090">
                <a:tc>
                  <a:txBody>
                    <a:bodyPr/>
                    <a:lstStyle/>
                    <a:p>
                      <a:pPr marL="0" indent="0" algn="l" defTabSz="914400" rtl="0" eaLnBrk="1" latinLnBrk="0" hangingPunct="1">
                        <a:buFont typeface="Arial" panose="020B0604020202020204" pitchFamily="34" charset="0"/>
                        <a:buNone/>
                      </a:pPr>
                      <a:r>
                        <a:rPr lang="en-US" sz="1000" dirty="0"/>
                        <a:t>How can states address the WIOA evaluation requirements?</a:t>
                      </a:r>
                      <a:endParaRPr lang="en-US" sz="1000" b="1" kern="1200" dirty="0">
                        <a:solidFill>
                          <a:schemeClr val="dk1"/>
                        </a:solidFill>
                        <a:latin typeface="+mn-lt"/>
                        <a:ea typeface="+mn-ea"/>
                        <a:cs typeface="+mn-cs"/>
                      </a:endParaRPr>
                    </a:p>
                  </a:txBody>
                  <a:tcPr/>
                </a:tc>
                <a:tc>
                  <a:txBody>
                    <a:bodyPr/>
                    <a:lstStyle/>
                    <a:p>
                      <a:pPr algn="ctr"/>
                      <a:r>
                        <a:rPr lang="en-US" sz="900" dirty="0"/>
                        <a:t>32:09</a:t>
                      </a:r>
                    </a:p>
                  </a:txBody>
                  <a:tcPr anchor="ctr"/>
                </a:tc>
                <a:extLst>
                  <a:ext uri="{0D108BD9-81ED-4DB2-BD59-A6C34878D82A}">
                    <a16:rowId xmlns:a16="http://schemas.microsoft.com/office/drawing/2014/main" val="1716858679"/>
                  </a:ext>
                </a:extLst>
              </a:tr>
              <a:tr h="189094">
                <a:tc>
                  <a:txBody>
                    <a:bodyPr/>
                    <a:lstStyle/>
                    <a:p>
                      <a:pPr marL="0" indent="0" algn="l" defTabSz="914400" rtl="0" eaLnBrk="1" latinLnBrk="0" hangingPunct="1">
                        <a:buFont typeface="Arial" panose="020B0604020202020204" pitchFamily="34" charset="0"/>
                        <a:buNone/>
                      </a:pPr>
                      <a:r>
                        <a:rPr lang="en-US" sz="1000" dirty="0"/>
                        <a:t>Evaluation and Research Resources</a:t>
                      </a:r>
                      <a:endParaRPr lang="en-US" sz="1000" b="0" kern="1200" dirty="0">
                        <a:solidFill>
                          <a:schemeClr val="dk1"/>
                        </a:solidFill>
                        <a:latin typeface="+mn-lt"/>
                        <a:ea typeface="+mn-ea"/>
                        <a:cs typeface="+mn-cs"/>
                      </a:endParaRPr>
                    </a:p>
                  </a:txBody>
                  <a:tcPr/>
                </a:tc>
                <a:tc>
                  <a:txBody>
                    <a:bodyPr/>
                    <a:lstStyle/>
                    <a:p>
                      <a:pPr algn="ctr"/>
                      <a:r>
                        <a:rPr lang="en-US" sz="900" dirty="0"/>
                        <a:t>38:13</a:t>
                      </a:r>
                    </a:p>
                  </a:txBody>
                  <a:tcPr anchor="ctr"/>
                </a:tc>
                <a:extLst>
                  <a:ext uri="{0D108BD9-81ED-4DB2-BD59-A6C34878D82A}">
                    <a16:rowId xmlns:a16="http://schemas.microsoft.com/office/drawing/2014/main" val="3995260037"/>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Part</a:t>
                      </a:r>
                      <a:r>
                        <a:rPr lang="en-US" sz="1000" b="1" kern="1200" baseline="0" dirty="0">
                          <a:solidFill>
                            <a:schemeClr val="dk1"/>
                          </a:solidFill>
                          <a:latin typeface="+mn-lt"/>
                          <a:ea typeface="+mn-ea"/>
                          <a:cs typeface="+mn-cs"/>
                        </a:rPr>
                        <a:t> V: Data Validation</a:t>
                      </a:r>
                      <a:endParaRPr lang="en-US" sz="1000" b="1" kern="1200" dirty="0">
                        <a:solidFill>
                          <a:schemeClr val="dk1"/>
                        </a:solidFill>
                        <a:latin typeface="+mn-lt"/>
                        <a:ea typeface="+mn-ea"/>
                        <a:cs typeface="+mn-cs"/>
                      </a:endParaRPr>
                    </a:p>
                  </a:txBody>
                  <a:tcPr/>
                </a:tc>
                <a:tc>
                  <a:txBody>
                    <a:bodyPr/>
                    <a:lstStyle/>
                    <a:p>
                      <a:pPr algn="ctr"/>
                      <a:r>
                        <a:rPr lang="en-US" sz="900" dirty="0"/>
                        <a:t>40:26</a:t>
                      </a:r>
                    </a:p>
                  </a:txBody>
                  <a:tcPr anchor="ctr"/>
                </a:tc>
                <a:extLst>
                  <a:ext uri="{0D108BD9-81ED-4DB2-BD59-A6C34878D82A}">
                    <a16:rowId xmlns:a16="http://schemas.microsoft.com/office/drawing/2014/main" val="3130188558"/>
                  </a:ext>
                </a:extLst>
              </a:tr>
              <a:tr h="189094">
                <a:tc>
                  <a:txBody>
                    <a:bodyPr/>
                    <a:lstStyle/>
                    <a:p>
                      <a:pPr marL="0" indent="0" algn="l" defTabSz="914400" rtl="0" eaLnBrk="1" latinLnBrk="0" hangingPunct="1">
                        <a:buFont typeface="Arial" panose="020B0604020202020204" pitchFamily="34" charset="0"/>
                        <a:buNone/>
                      </a:pPr>
                      <a:r>
                        <a:rPr lang="en-US" sz="1000" b="1" kern="1200" dirty="0">
                          <a:solidFill>
                            <a:schemeClr val="dk1"/>
                          </a:solidFill>
                          <a:latin typeface="+mn-lt"/>
                          <a:ea typeface="+mn-ea"/>
                          <a:cs typeface="+mn-cs"/>
                        </a:rPr>
                        <a:t>Part</a:t>
                      </a:r>
                      <a:r>
                        <a:rPr lang="en-US" sz="1000" b="1" kern="1200" baseline="0" dirty="0">
                          <a:solidFill>
                            <a:schemeClr val="dk1"/>
                          </a:solidFill>
                          <a:latin typeface="+mn-lt"/>
                          <a:ea typeface="+mn-ea"/>
                          <a:cs typeface="+mn-cs"/>
                        </a:rPr>
                        <a:t> VI: Customer Satisfaction</a:t>
                      </a:r>
                      <a:endParaRPr lang="en-US" sz="1000" b="1" kern="1200" dirty="0">
                        <a:solidFill>
                          <a:schemeClr val="dk1"/>
                        </a:solidFill>
                        <a:latin typeface="+mn-lt"/>
                        <a:ea typeface="+mn-ea"/>
                        <a:cs typeface="+mn-cs"/>
                      </a:endParaRPr>
                    </a:p>
                  </a:txBody>
                  <a:tcPr/>
                </a:tc>
                <a:tc>
                  <a:txBody>
                    <a:bodyPr/>
                    <a:lstStyle/>
                    <a:p>
                      <a:pPr algn="ctr"/>
                      <a:r>
                        <a:rPr lang="en-US" sz="900" dirty="0"/>
                        <a:t>48:38</a:t>
                      </a:r>
                    </a:p>
                  </a:txBody>
                  <a:tcPr anchor="ctr"/>
                </a:tc>
                <a:extLst>
                  <a:ext uri="{0D108BD9-81ED-4DB2-BD59-A6C34878D82A}">
                    <a16:rowId xmlns:a16="http://schemas.microsoft.com/office/drawing/2014/main" val="2122160807"/>
                  </a:ext>
                </a:extLst>
              </a:tr>
            </a:tbl>
          </a:graphicData>
        </a:graphic>
      </p:graphicFrame>
    </p:spTree>
    <p:extLst>
      <p:ext uri="{BB962C8B-B14F-4D97-AF65-F5344CB8AC3E}">
        <p14:creationId xmlns:p14="http://schemas.microsoft.com/office/powerpoint/2010/main" val="2032692711"/>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11.0&quot;&gt;&lt;object type=&quot;1&quot; unique_id=&quot;10001&quot;&gt;&lt;object type=&quot;8&quot; unique_id=&quot;10275&quot;&gt;&lt;/object&gt;&lt;object type=&quot;2&quot; unique_id=&quot;10276&quot;&gt;&lt;object type=&quot;3&quot; unique_id=&quot;10454&quot;&gt;&lt;property id=&quot;20148&quot; value=&quot;5&quot;/&gt;&lt;property id=&quot;20300&quot; value=&quot;Slide 1 - &amp;quot;Executive Summary Event Title: The WIOA Annual Statewide Performance Report Narrative: An Overview Date: 9/12/19 Mo&quot;/&gt;&lt;property id=&quot;20307&quot; value=&quot;265&quot;/&gt;&lt;/object&gt;&lt;/object&gt;&lt;/object&gt;&lt;/database&gt;"/>
  <p:tag name="SECTOMILLISECCONVERTED" val="1"/>
</p:tagLst>
</file>

<file path=ppt/theme/theme1.xml><?xml version="1.0" encoding="utf-8"?>
<a:theme xmlns:a="http://schemas.openxmlformats.org/drawingml/2006/main" name="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Standard Slides">
  <a:themeElements>
    <a:clrScheme name="WFGPS">
      <a:dk1>
        <a:srgbClr val="242021"/>
      </a:dk1>
      <a:lt1>
        <a:sysClr val="window" lastClr="FFFFFF"/>
      </a:lt1>
      <a:dk2>
        <a:srgbClr val="002C47"/>
      </a:dk2>
      <a:lt2>
        <a:srgbClr val="EEECE1"/>
      </a:lt2>
      <a:accent1>
        <a:srgbClr val="124D95"/>
      </a:accent1>
      <a:accent2>
        <a:srgbClr val="9E1C30"/>
      </a:accent2>
      <a:accent3>
        <a:srgbClr val="303030"/>
      </a:accent3>
      <a:accent4>
        <a:srgbClr val="D9D9D9"/>
      </a:accent4>
      <a:accent5>
        <a:srgbClr val="7A232E"/>
      </a:accent5>
      <a:accent6>
        <a:srgbClr val="0075BF"/>
      </a:accent6>
      <a:hlink>
        <a:srgbClr val="124D95"/>
      </a:hlink>
      <a:folHlink>
        <a:srgbClr val="666666"/>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7669111648CCE841868FE85E89B9B60A" ma:contentTypeVersion="5" ma:contentTypeDescription="Create a new document." ma:contentTypeScope="" ma:versionID="c48e790a133fd6919eaafce77e5e6498">
  <xsd:schema xmlns:xsd="http://www.w3.org/2001/XMLSchema" xmlns:xs="http://www.w3.org/2001/XMLSchema" xmlns:p="http://schemas.microsoft.com/office/2006/metadata/properties" xmlns:ns3="2a1ba486-ff2f-4459-80ac-1ab5aa17f82f" xmlns:ns4="2b487234-2a61-45b0-86e3-998bf12a0e9d" targetNamespace="http://schemas.microsoft.com/office/2006/metadata/properties" ma:root="true" ma:fieldsID="d43d9ca049d4a4a95320ff961f59d6cf" ns3:_="" ns4:_="">
    <xsd:import namespace="2a1ba486-ff2f-4459-80ac-1ab5aa17f82f"/>
    <xsd:import namespace="2b487234-2a61-45b0-86e3-998bf12a0e9d"/>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1ba486-ff2f-4459-80ac-1ab5aa17f82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2b487234-2a61-45b0-86e3-998bf12a0e9d"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3521151-0A0A-4FA2-BE89-E66FA964C58E}">
  <ds:schemaRefs>
    <ds:schemaRef ds:uri="http://schemas.microsoft.com/office/2006/metadata/properties"/>
    <ds:schemaRef ds:uri="http://www.w3.org/XML/1998/namespace"/>
    <ds:schemaRef ds:uri="http://purl.org/dc/terms/"/>
    <ds:schemaRef ds:uri="http://schemas.microsoft.com/office/infopath/2007/PartnerControls"/>
    <ds:schemaRef ds:uri="http://schemas.openxmlformats.org/package/2006/metadata/core-properties"/>
    <ds:schemaRef ds:uri="2a1ba486-ff2f-4459-80ac-1ab5aa17f82f"/>
    <ds:schemaRef ds:uri="http://schemas.microsoft.com/office/2006/documentManagement/types"/>
    <ds:schemaRef ds:uri="2b487234-2a61-45b0-86e3-998bf12a0e9d"/>
    <ds:schemaRef ds:uri="http://purl.org/dc/dcmitype/"/>
    <ds:schemaRef ds:uri="http://purl.org/dc/elements/1.1/"/>
  </ds:schemaRefs>
</ds:datastoreItem>
</file>

<file path=customXml/itemProps2.xml><?xml version="1.0" encoding="utf-8"?>
<ds:datastoreItem xmlns:ds="http://schemas.openxmlformats.org/officeDocument/2006/customXml" ds:itemID="{7E4F9A63-0770-48B6-9B5D-DF66C20650B2}">
  <ds:schemaRefs>
    <ds:schemaRef ds:uri="http://schemas.microsoft.com/sharepoint/v3/contenttype/forms"/>
  </ds:schemaRefs>
</ds:datastoreItem>
</file>

<file path=customXml/itemProps3.xml><?xml version="1.0" encoding="utf-8"?>
<ds:datastoreItem xmlns:ds="http://schemas.openxmlformats.org/officeDocument/2006/customXml" ds:itemID="{8D612AD8-CF94-4D3E-85E1-E1EA012911E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a1ba486-ff2f-4459-80ac-1ab5aa17f82f"/>
    <ds:schemaRef ds:uri="2b487234-2a61-45b0-86e3-998bf12a0e9d"/>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6219</TotalTime>
  <Words>115</Words>
  <Application>Microsoft Office PowerPoint</Application>
  <PresentationFormat>On-screen Show (4:3)</PresentationFormat>
  <Paragraphs>34</Paragraphs>
  <Slides>1</Slides>
  <Notes>1</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vt:i4>
      </vt:variant>
    </vt:vector>
  </HeadingPairs>
  <TitlesOfParts>
    <vt:vector size="10" baseType="lpstr">
      <vt:lpstr>Arial</vt:lpstr>
      <vt:lpstr>Calibri</vt:lpstr>
      <vt:lpstr>Impact</vt:lpstr>
      <vt:lpstr>Times New Roman</vt:lpstr>
      <vt:lpstr>Wingdings</vt:lpstr>
      <vt:lpstr>Wingdings 2</vt:lpstr>
      <vt:lpstr>Wingdings 3</vt:lpstr>
      <vt:lpstr>Standard Slides</vt:lpstr>
      <vt:lpstr>2_Standard Slides</vt:lpstr>
      <vt:lpstr>Executive Summary Event Title: The WIOA Annual Statewide Performance Report Narrative: An Overview Date: 9/12/19 Moderator(s): Shelia Lewis Speaker(s): Toquir Ahmed, Christina Eckenroth, Sean Fox, Kellen Grode, Gloria Salas-Kos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Executive Summary</dc:title>
  <dc:creator>Jonathan Vehlow</dc:creator>
  <cp:lastModifiedBy>Grace McCall</cp:lastModifiedBy>
  <cp:revision>112</cp:revision>
  <dcterms:created xsi:type="dcterms:W3CDTF">2017-09-27T21:43:17Z</dcterms:created>
  <dcterms:modified xsi:type="dcterms:W3CDTF">2019-09-20T13:49:16Z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0x0101007669111648CCE841868FE85E89B9B60A</vt:lpwstr>
  </property>
</Properties>
</file>