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4"/>
  </p:notesMasterIdLst>
  <p:handoutMasterIdLst>
    <p:handoutMasterId r:id="rId5"/>
  </p:handoutMasterIdLst>
  <p:sldIdLst>
    <p:sldId id="265" r:id="rId3"/>
  </p:sldIdLst>
  <p:sldSz cx="9144000" cy="6858000" type="screen4x3"/>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74130" autoAdjust="0"/>
  </p:normalViewPr>
  <p:slideViewPr>
    <p:cSldViewPr snapToGrid="0">
      <p:cViewPr varScale="1">
        <p:scale>
          <a:sx n="76" d="100"/>
          <a:sy n="76" d="100"/>
        </p:scale>
        <p:origin x="802"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D55DDE-3917-4901-92AF-59E92FE4801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84D853-446C-400D-BB5C-5A7115C5FB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56ABDD-D2D6-4F12-B235-5864DADD7D11}" type="datetimeFigureOut">
              <a:rPr lang="en-US" smtClean="0"/>
              <a:t>7/11/2019</a:t>
            </a:fld>
            <a:endParaRPr lang="en-US"/>
          </a:p>
        </p:txBody>
      </p:sp>
      <p:sp>
        <p:nvSpPr>
          <p:cNvPr id="4" name="Footer Placeholder 3">
            <a:extLst>
              <a:ext uri="{FF2B5EF4-FFF2-40B4-BE49-F238E27FC236}">
                <a16:creationId xmlns:a16="http://schemas.microsoft.com/office/drawing/2014/main" id="{8F955A71-3EFA-4F85-B5BA-1296043AC8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27B06FC-AF82-4E9D-9159-E4ABE3AE201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485A43-560A-4A5D-BF8F-2A65F45995B1}" type="slidenum">
              <a:rPr lang="en-US" smtClean="0"/>
              <a:t>‹#›</a:t>
            </a:fld>
            <a:endParaRPr lang="en-US"/>
          </a:p>
        </p:txBody>
      </p:sp>
    </p:spTree>
    <p:extLst>
      <p:ext uri="{BB962C8B-B14F-4D97-AF65-F5344CB8AC3E}">
        <p14:creationId xmlns:p14="http://schemas.microsoft.com/office/powerpoint/2010/main" val="4247368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F352E-EFB9-4293-B898-44EA6B1BDEC2}" type="datetimeFigureOut">
              <a:rPr lang="en-US" smtClean="0"/>
              <a:t>7/11/2019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FA8AD-1908-4AF5-AB9B-4124F612F929}" type="slidenum">
              <a:rPr lang="en-US" smtClean="0"/>
              <a:t>‹#›</a:t>
            </a:fld>
            <a:endParaRPr lang="en-US"/>
          </a:p>
        </p:txBody>
      </p:sp>
    </p:spTree>
    <p:extLst>
      <p:ext uri="{BB962C8B-B14F-4D97-AF65-F5344CB8AC3E}">
        <p14:creationId xmlns:p14="http://schemas.microsoft.com/office/powerpoint/2010/main" val="593464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FA8AD-1908-4AF5-AB9B-4124F612F929}" type="slidenum">
              <a:rPr lang="en-US" smtClean="0"/>
              <a:t>1</a:t>
            </a:fld>
            <a:endParaRPr lang="en-US"/>
          </a:p>
        </p:txBody>
      </p:sp>
    </p:spTree>
    <p:extLst>
      <p:ext uri="{BB962C8B-B14F-4D97-AF65-F5344CB8AC3E}">
        <p14:creationId xmlns:p14="http://schemas.microsoft.com/office/powerpoint/2010/main" val="3381853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a:grpSpLocks noChangeAspect="1"/>
          </p:cNvGrpSpPr>
          <p:nvPr userDrawn="1"/>
        </p:nvGrpSpPr>
        <p:grpSpPr>
          <a:xfrm>
            <a:off x="8023227" y="2924758"/>
            <a:ext cx="1120774" cy="3933242"/>
            <a:chOff x="8023226" y="2924758"/>
            <a:chExt cx="1120774" cy="3933242"/>
          </a:xfrm>
        </p:grpSpPr>
        <p:sp>
          <p:nvSpPr>
            <p:cNvPr id="8" name="Isosceles Triangle 7"/>
            <p:cNvSpPr/>
            <p:nvPr userDrawn="1"/>
          </p:nvSpPr>
          <p:spPr>
            <a:xfrm>
              <a:off x="8023226" y="2924758"/>
              <a:ext cx="1120774" cy="3933242"/>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 name="Group 9"/>
          <p:cNvGrpSpPr>
            <a:grpSpLocks noChangeAspect="1"/>
          </p:cNvGrpSpPr>
          <p:nvPr userDrawn="1"/>
        </p:nvGrpSpPr>
        <p:grpSpPr>
          <a:xfrm rot="16200000" flipV="1">
            <a:off x="2158719" y="-2158721"/>
            <a:ext cx="1720507" cy="6037943"/>
            <a:chOff x="8150764" y="3372336"/>
            <a:chExt cx="993237" cy="3485664"/>
          </a:xfrm>
        </p:grpSpPr>
        <p:sp>
          <p:nvSpPr>
            <p:cNvPr id="11" name="Isosceles Triangle 10"/>
            <p:cNvSpPr/>
            <p:nvPr userDrawn="1"/>
          </p:nvSpPr>
          <p:spPr>
            <a:xfrm>
              <a:off x="8150764" y="3372336"/>
              <a:ext cx="993237" cy="3485663"/>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Isosceles Triangle 11"/>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3" name="Picture 12"/>
          <p:cNvPicPr>
            <a:picLocks noChangeAspect="1"/>
          </p:cNvPicPr>
          <p:nvPr userDrawn="1"/>
        </p:nvPicPr>
        <p:blipFill>
          <a:blip r:embed="rId2" cstate="screen">
            <a:clrChange>
              <a:clrFrom>
                <a:srgbClr val="231F20"/>
              </a:clrFrom>
              <a:clrTo>
                <a:srgbClr val="231F20">
                  <a:alpha val="0"/>
                </a:srgbClr>
              </a:clrTo>
            </a:clrChange>
            <a:extLst>
              <a:ext uri="{28A0092B-C50C-407E-A947-70E740481C1C}">
                <a14:useLocalDpi xmlns:a14="http://schemas.microsoft.com/office/drawing/2010/main"/>
              </a:ext>
            </a:extLst>
          </a:blip>
          <a:stretch>
            <a:fillRect/>
          </a:stretch>
        </p:blipFill>
        <p:spPr>
          <a:xfrm>
            <a:off x="360325" y="121814"/>
            <a:ext cx="996650" cy="983981"/>
          </a:xfrm>
          <a:prstGeom prst="rect">
            <a:avLst/>
          </a:prstGeom>
        </p:spPr>
      </p:pic>
      <p:pic>
        <p:nvPicPr>
          <p:cNvPr id="14" name="Picture 1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60324" y="4512774"/>
            <a:ext cx="2952750" cy="997405"/>
          </a:xfrm>
          <a:prstGeom prst="rect">
            <a:avLst/>
          </a:prstGeom>
        </p:spPr>
      </p:pic>
      <p:sp>
        <p:nvSpPr>
          <p:cNvPr id="15" name="Rectangle 14"/>
          <p:cNvSpPr/>
          <p:nvPr userDrawn="1"/>
        </p:nvSpPr>
        <p:spPr>
          <a:xfrm>
            <a:off x="3572635" y="4425123"/>
            <a:ext cx="45720" cy="140969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17" name="Text Placeholder 4"/>
          <p:cNvSpPr>
            <a:spLocks noGrp="1"/>
          </p:cNvSpPr>
          <p:nvPr>
            <p:ph type="body" sz="quarter" idx="12" hasCustomPrompt="1"/>
          </p:nvPr>
        </p:nvSpPr>
        <p:spPr>
          <a:xfrm>
            <a:off x="1591082" y="113503"/>
            <a:ext cx="2221861" cy="356956"/>
          </a:xfrm>
        </p:spPr>
        <p:txBody>
          <a:bodyPr anchor="ctr">
            <a:normAutofit/>
          </a:bodyPr>
          <a:lstStyle>
            <a:lvl1pPr marL="0" indent="0" algn="l">
              <a:buNone/>
              <a:defRPr sz="1200" spc="50" baseline="0">
                <a:solidFill>
                  <a:schemeClr val="bg1">
                    <a:alpha val="85000"/>
                  </a:schemeClr>
                </a:solidFill>
              </a:defRPr>
            </a:lvl1pPr>
            <a:lvl2pPr marL="457200" indent="0">
              <a:buNone/>
              <a:defRPr/>
            </a:lvl2pPr>
          </a:lstStyle>
          <a:p>
            <a:r>
              <a:rPr lang="en-US"/>
              <a:t>Month ##, 2017</a:t>
            </a:r>
            <a:endParaRPr lang="en-US" dirty="0"/>
          </a:p>
        </p:txBody>
      </p:sp>
      <p:sp>
        <p:nvSpPr>
          <p:cNvPr id="2" name="Title 1"/>
          <p:cNvSpPr>
            <a:spLocks noGrp="1"/>
          </p:cNvSpPr>
          <p:nvPr>
            <p:ph type="ctrTitle"/>
          </p:nvPr>
        </p:nvSpPr>
        <p:spPr>
          <a:xfrm>
            <a:off x="685800" y="1311836"/>
            <a:ext cx="7772400" cy="2387600"/>
          </a:xfrm>
        </p:spPr>
        <p:txBody>
          <a:bodyPr anchor="b">
            <a:normAutofit/>
          </a:bodyPr>
          <a:lstStyle>
            <a:lvl1pPr algn="ctr" defTabSz="914400" rtl="0" eaLnBrk="1" latinLnBrk="0" hangingPunct="1">
              <a:lnSpc>
                <a:spcPct val="90000"/>
              </a:lnSpc>
              <a:spcBef>
                <a:spcPct val="0"/>
              </a:spcBef>
              <a:buNone/>
              <a:defRPr lang="en-US" sz="60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3659544" y="4425121"/>
            <a:ext cx="4798656" cy="1392508"/>
          </a:xfrm>
        </p:spPr>
        <p:txBody>
          <a:bodyPr vert="horz" lIns="182880" tIns="45720" rIns="91440" bIns="45720" rtlCol="0" anchor="ctr">
            <a:normAutofit/>
          </a:bodyPr>
          <a:lstStyle>
            <a:lvl1pPr marL="0" indent="0">
              <a:lnSpc>
                <a:spcPct val="100000"/>
              </a:lnSpc>
              <a:spcBef>
                <a:spcPts val="1200"/>
              </a:spcBef>
              <a:buNone/>
              <a:defRPr lang="en-US" sz="2300" dirty="0"/>
            </a:lvl1pPr>
            <a:lvl2pPr marL="457200" indent="-182880">
              <a:buClr>
                <a:schemeClr val="accent1"/>
              </a:buClr>
              <a:defRPr sz="1800"/>
            </a:lvl2pPr>
            <a:lvl3pPr>
              <a:defRPr/>
            </a:lvl3pPr>
          </a:lstStyle>
          <a:p>
            <a:pPr marL="274320" lvl="0" indent="-274320">
              <a:buSzPct val="101000"/>
            </a:pPr>
            <a:r>
              <a:rPr lang="en-US" dirty="0"/>
              <a:t>Click to edit Master subtitle style</a:t>
            </a:r>
          </a:p>
          <a:p>
            <a:pPr marL="960120" lvl="1" indent="-274320">
              <a:buSzPct val="101000"/>
            </a:pPr>
            <a:r>
              <a:rPr lang="en-US" dirty="0"/>
              <a:t>If a note is needed, list here</a:t>
            </a:r>
          </a:p>
        </p:txBody>
      </p:sp>
    </p:spTree>
    <p:extLst>
      <p:ext uri="{BB962C8B-B14F-4D97-AF65-F5344CB8AC3E}">
        <p14:creationId xmlns:p14="http://schemas.microsoft.com/office/powerpoint/2010/main" val="40960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Your Moderator:</a:t>
            </a:r>
            <a:endParaRPr lang="en-US" sz="3400" dirty="0"/>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98978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a:t>
            </a:r>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3486830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90999" y="1769289"/>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1769290"/>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6" y="411520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233013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04212" y="155021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50"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61"/>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8"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7"/>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3"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247777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2"/>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Today’s Objectives:</a:t>
            </a:r>
            <a:endParaRPr lang="en-US" sz="3400"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4"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76249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1"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3"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5"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Tree>
    <p:extLst>
      <p:ext uri="{BB962C8B-B14F-4D97-AF65-F5344CB8AC3E}">
        <p14:creationId xmlns:p14="http://schemas.microsoft.com/office/powerpoint/2010/main" val="11320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6"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7"/>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6" y="5398237"/>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1" y="729118"/>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6"/>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15039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6"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70"/>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1"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7"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Tree>
    <p:extLst>
      <p:ext uri="{BB962C8B-B14F-4D97-AF65-F5344CB8AC3E}">
        <p14:creationId xmlns:p14="http://schemas.microsoft.com/office/powerpoint/2010/main" val="810829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3" y="1120348"/>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8"/>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7"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sz="3400"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80" y="205947"/>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57963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95826" y="1190625"/>
            <a:ext cx="3697604" cy="5165726"/>
          </a:xfrm>
        </p:spPr>
        <p:txBody>
          <a:bodyPr anchor="ctr"/>
          <a:lstStyle>
            <a:lvl1pPr marL="0" indent="0">
              <a:spcBef>
                <a:spcPts val="3000"/>
              </a:spcBef>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365760" indent="0">
              <a:spcBef>
                <a:spcPts val="300"/>
              </a:spcBef>
              <a:buNone/>
              <a:defRPr sz="1600" i="1"/>
            </a:lvl2pPr>
            <a:lvl3pPr marL="365760" indent="0">
              <a:spcBef>
                <a:spcPts val="400"/>
              </a:spcBef>
              <a:buFontTx/>
              <a:buNone/>
              <a:defRPr sz="1400" b="1">
                <a:solidFill>
                  <a:schemeClr val="tx1"/>
                </a:solidFill>
              </a:defRPr>
            </a:lvl3pPr>
            <a:lvl4pPr marL="914400" indent="-274320">
              <a:spcBef>
                <a:spcPts val="1200"/>
              </a:spcBef>
              <a:buClr>
                <a:schemeClr val="accent6"/>
              </a:buClr>
              <a:buSzPct val="90000"/>
              <a:buFont typeface="Wingdings" panose="05000000000000000000" pitchFamily="2" charset="2"/>
              <a:buChar char=""/>
              <a:defRPr sz="1300" i="1">
                <a:solidFill>
                  <a:schemeClr val="accent1"/>
                </a:solidFill>
              </a:defRPr>
            </a:lvl4pPr>
            <a:lvl5pPr marL="914400" indent="-274320">
              <a:spcBef>
                <a:spcPts val="200"/>
              </a:spcBef>
              <a:buClr>
                <a:schemeClr val="accent2"/>
              </a:buClr>
              <a:buSzPct val="120000"/>
              <a:buFont typeface="Wingdings" panose="05000000000000000000" pitchFamily="2" charset="2"/>
              <a:buChar char=""/>
              <a:defRPr sz="1300" b="0" i="0" spc="50" baseline="0">
                <a:solidFill>
                  <a:schemeClr val="accent3">
                    <a:lumMod val="75000"/>
                    <a:lumOff val="25000"/>
                  </a:schemeClr>
                </a:solidFill>
              </a:defRPr>
            </a:lvl5pPr>
          </a:lstStyle>
          <a:p>
            <a:pPr lvl="0"/>
            <a:r>
              <a:rPr lang="en-US" dirty="0"/>
              <a:t>Presenter Name</a:t>
            </a:r>
          </a:p>
          <a:p>
            <a:pPr lvl="1"/>
            <a:r>
              <a:rPr lang="en-US" dirty="0"/>
              <a:t>Position</a:t>
            </a:r>
          </a:p>
          <a:p>
            <a:pPr lvl="2"/>
            <a:r>
              <a:rPr lang="en-US" dirty="0"/>
              <a:t>Organization</a:t>
            </a:r>
          </a:p>
          <a:p>
            <a:pPr lvl="3"/>
            <a:r>
              <a:rPr lang="en-US" dirty="0"/>
              <a:t>Email</a:t>
            </a:r>
          </a:p>
          <a:p>
            <a:pPr lvl="4"/>
            <a:r>
              <a:rPr lang="en-US" dirty="0"/>
              <a:t>Phone</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8" name="TextBox 7">
            <a:extLst>
              <a:ext uri="{FF2B5EF4-FFF2-40B4-BE49-F238E27FC236}">
                <a16:creationId xmlns:a16="http://schemas.microsoft.com/office/drawing/2014/main" id="{5E098955-8651-419E-86A8-56788A65E26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Contact Information:</a:t>
            </a:r>
            <a:endParaRPr lang="en-US" sz="3400" dirty="0"/>
          </a:p>
        </p:txBody>
      </p:sp>
      <p:pic>
        <p:nvPicPr>
          <p:cNvPr id="6" name="Picture 5">
            <a:extLst>
              <a:ext uri="{FF2B5EF4-FFF2-40B4-BE49-F238E27FC236}">
                <a16:creationId xmlns:a16="http://schemas.microsoft.com/office/drawing/2014/main" id="{184F4F1A-CF95-4957-953C-C908BBDF284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46285" y="2543615"/>
            <a:ext cx="2974602" cy="1389773"/>
          </a:xfrm>
          <a:prstGeom prst="rect">
            <a:avLst/>
          </a:prstGeom>
        </p:spPr>
      </p:pic>
    </p:spTree>
    <p:extLst>
      <p:ext uri="{BB962C8B-B14F-4D97-AF65-F5344CB8AC3E}">
        <p14:creationId xmlns:p14="http://schemas.microsoft.com/office/powerpoint/2010/main" val="30763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205997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E19837-98EC-4FB4-8EB6-9858802534A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91469" y="2270681"/>
            <a:ext cx="7180494" cy="1590924"/>
          </a:xfrm>
          <a:prstGeom prst="rect">
            <a:avLst/>
          </a:prstGeom>
        </p:spPr>
      </p:pic>
      <p:sp>
        <p:nvSpPr>
          <p:cNvPr id="2" name="Slide Number Placeholder 1">
            <a:extLst>
              <a:ext uri="{FF2B5EF4-FFF2-40B4-BE49-F238E27FC236}">
                <a16:creationId xmlns:a16="http://schemas.microsoft.com/office/drawing/2014/main" id="{A3F84F2E-6236-45E4-BF4A-77147E579450}"/>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963248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mplate Information">
    <p:bg>
      <p:bgPr>
        <a:solidFill>
          <a:schemeClr val="bg1"/>
        </a:solidFill>
        <a:effectLst/>
      </p:bgPr>
    </p:bg>
    <p:spTree>
      <p:nvGrpSpPr>
        <p:cNvPr id="1" name=""/>
        <p:cNvGrpSpPr/>
        <p:nvPr/>
      </p:nvGrpSpPr>
      <p:grpSpPr>
        <a:xfrm>
          <a:off x="0" y="0"/>
          <a:ext cx="0" cy="0"/>
          <a:chOff x="0" y="0"/>
          <a:chExt cx="0" cy="0"/>
        </a:xfrm>
      </p:grpSpPr>
      <p:cxnSp>
        <p:nvCxnSpPr>
          <p:cNvPr id="41" name="Straight Connector 40">
            <a:extLst>
              <a:ext uri="{FF2B5EF4-FFF2-40B4-BE49-F238E27FC236}">
                <a16:creationId xmlns:a16="http://schemas.microsoft.com/office/drawing/2014/main" id="{8D146980-D8A2-4012-978A-9289360E76CE}"/>
              </a:ext>
            </a:extLst>
          </p:cNvPr>
          <p:cNvCxnSpPr>
            <a:cxnSpLocks/>
          </p:cNvCxnSpPr>
          <p:nvPr userDrawn="1"/>
        </p:nvCxnSpPr>
        <p:spPr>
          <a:xfrm>
            <a:off x="4568467" y="5377715"/>
            <a:ext cx="4572000" cy="0"/>
          </a:xfrm>
          <a:prstGeom prst="line">
            <a:avLst/>
          </a:prstGeom>
          <a:ln w="762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3" name="Rectangle 32"/>
          <p:cNvSpPr/>
          <p:nvPr userDrawn="1"/>
        </p:nvSpPr>
        <p:spPr>
          <a:xfrm>
            <a:off x="0" y="3981454"/>
            <a:ext cx="4429402" cy="295275"/>
          </a:xfrm>
          <a:prstGeom prst="rect">
            <a:avLst/>
          </a:prstGeom>
          <a:gradFill flip="none" rotWithShape="1">
            <a:gsLst>
              <a:gs pos="0">
                <a:schemeClr val="accent2">
                  <a:lumMod val="67000"/>
                </a:schemeClr>
              </a:gs>
              <a:gs pos="100000">
                <a:schemeClr val="accent2">
                  <a:lumMod val="97000"/>
                  <a:lumOff val="3000"/>
                </a:schemeClr>
              </a:gs>
            </a:gsLst>
            <a:lin ang="1620000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4" name="Rectangle 33"/>
          <p:cNvSpPr/>
          <p:nvPr userDrawn="1"/>
        </p:nvSpPr>
        <p:spPr>
          <a:xfrm>
            <a:off x="0" y="5513223"/>
            <a:ext cx="4429402" cy="295275"/>
          </a:xfrm>
          <a:prstGeom prst="rect">
            <a:avLst/>
          </a:prstGeom>
          <a:gradFill flip="none" rotWithShape="1">
            <a:gsLst>
              <a:gs pos="0">
                <a:schemeClr val="accent1">
                  <a:lumMod val="67000"/>
                </a:schemeClr>
              </a:gs>
              <a:gs pos="100000">
                <a:schemeClr val="accent1">
                  <a:lumMod val="97000"/>
                  <a:lumOff val="3000"/>
                </a:schemeClr>
              </a:gs>
            </a:gsLst>
            <a:lin ang="16200000" scaled="1"/>
            <a:tileRect/>
          </a:gra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800"/>
          </a:p>
        </p:txBody>
      </p:sp>
      <p:sp>
        <p:nvSpPr>
          <p:cNvPr id="14" name="TextBox 13"/>
          <p:cNvSpPr txBox="1"/>
          <p:nvPr userDrawn="1"/>
        </p:nvSpPr>
        <p:spPr>
          <a:xfrm>
            <a:off x="4695825" y="1480004"/>
            <a:ext cx="4297680" cy="5191126"/>
          </a:xfrm>
          <a:prstGeom prst="rect">
            <a:avLst/>
          </a:prstGeom>
          <a:noFill/>
        </p:spPr>
        <p:txBody>
          <a:bodyPr wrap="square" rtlCol="0">
            <a:noAutofit/>
          </a:bodyPr>
          <a:lstStyle/>
          <a:p>
            <a:pPr marL="0" indent="0">
              <a:spcAft>
                <a:spcPts val="0"/>
              </a:spcAft>
              <a:buFont typeface="Arial" panose="020B0604020202020204" pitchFamily="34" charset="0"/>
              <a:buNone/>
            </a:pPr>
            <a:r>
              <a:rPr lang="en-US" sz="2000" b="1" dirty="0">
                <a:solidFill>
                  <a:schemeClr val="accent1"/>
                </a:solidFill>
                <a:latin typeface="Arial" panose="020B0604020202020204" pitchFamily="34" charset="0"/>
                <a:cs typeface="Arial" panose="020B0604020202020204" pitchFamily="34" charset="0"/>
              </a:rPr>
              <a:t>Beyond</a:t>
            </a:r>
            <a:r>
              <a:rPr lang="en-US" sz="2000" b="1" baseline="0" dirty="0">
                <a:solidFill>
                  <a:schemeClr val="accent1"/>
                </a:solidFill>
                <a:latin typeface="Arial" panose="020B0604020202020204" pitchFamily="34" charset="0"/>
                <a:cs typeface="Arial" panose="020B0604020202020204" pitchFamily="34" charset="0"/>
              </a:rPr>
              <a:t> the </a:t>
            </a:r>
            <a:r>
              <a:rPr lang="en-US" sz="2000" b="1" baseline="0">
                <a:solidFill>
                  <a:schemeClr val="accent1"/>
                </a:solidFill>
                <a:latin typeface="Arial" panose="020B0604020202020204" pitchFamily="34" charset="0"/>
                <a:cs typeface="Arial" panose="020B0604020202020204" pitchFamily="34" charset="0"/>
              </a:rPr>
              <a:t>standard offerings,</a:t>
            </a:r>
          </a:p>
          <a:p>
            <a:pPr marL="0" indent="0">
              <a:spcAft>
                <a:spcPts val="1000"/>
              </a:spcAft>
              <a:buFont typeface="Arial" panose="020B0604020202020204" pitchFamily="34" charset="0"/>
              <a:buNone/>
            </a:pPr>
            <a:r>
              <a:rPr lang="en-US" sz="1150" b="0" baseline="0">
                <a:latin typeface="Arial" panose="020B0604020202020204" pitchFamily="34" charset="0"/>
                <a:cs typeface="Arial" panose="020B0604020202020204" pitchFamily="34" charset="0"/>
              </a:rPr>
              <a:t>t</a:t>
            </a:r>
            <a:r>
              <a:rPr lang="en-US" sz="1150" b="0">
                <a:latin typeface="Arial" panose="020B0604020202020204" pitchFamily="34" charset="0"/>
                <a:cs typeface="Arial" panose="020B0604020202020204" pitchFamily="34" charset="0"/>
              </a:rPr>
              <a:t>his</a:t>
            </a:r>
            <a:r>
              <a:rPr lang="en-US" sz="1150" b="0" baseline="0">
                <a:latin typeface="Arial" panose="020B0604020202020204" pitchFamily="34" charset="0"/>
                <a:cs typeface="Arial" panose="020B0604020202020204" pitchFamily="34" charset="0"/>
              </a:rPr>
              <a:t> </a:t>
            </a:r>
            <a:r>
              <a:rPr lang="en-US" sz="1150" b="0" baseline="0" dirty="0">
                <a:latin typeface="Arial" panose="020B0604020202020204" pitchFamily="34" charset="0"/>
                <a:cs typeface="Arial" panose="020B0604020202020204" pitchFamily="34" charset="0"/>
              </a:rPr>
              <a:t>template contains a set of custom slides built to help you prepare your presentation.  Included are: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Your Moderator</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3 </a:t>
            </a:r>
            <a:r>
              <a:rPr lang="en-US" sz="1100" b="0" baseline="0" dirty="0">
                <a:latin typeface="Arial" panose="020B0604020202020204" pitchFamily="34" charset="0"/>
                <a:cs typeface="Arial" panose="020B0604020202020204" pitchFamily="34" charset="0"/>
              </a:rPr>
              <a:t>Speaker </a:t>
            </a:r>
            <a:r>
              <a:rPr lang="en-US" sz="1100" b="0" baseline="0">
                <a:latin typeface="Arial" panose="020B0604020202020204" pitchFamily="34" charset="0"/>
                <a:cs typeface="Arial" panose="020B0604020202020204" pitchFamily="34" charset="0"/>
              </a:rPr>
              <a:t>Slide choices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Where Are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  </a:t>
            </a:r>
            <a:r>
              <a:rPr lang="en-US" sz="1000" b="0" i="1" baseline="0" dirty="0">
                <a:solidFill>
                  <a:schemeClr val="tx1">
                    <a:lumMod val="75000"/>
                    <a:lumOff val="25000"/>
                  </a:schemeClr>
                </a:solidFill>
                <a:latin typeface="Arial" panose="020B0604020202020204" pitchFamily="34" charset="0"/>
                <a:cs typeface="Arial" panose="020B0604020202020204" pitchFamily="34" charset="0"/>
              </a:rPr>
              <a:t>(location slide)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Today’s Objectives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Series Set</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Quote</a:t>
            </a:r>
          </a:p>
          <a:p>
            <a:pPr marL="0" indent="0">
              <a:spcBef>
                <a:spcPts val="3000"/>
              </a:spcBef>
              <a:spcAft>
                <a:spcPts val="0"/>
              </a:spcAft>
              <a:buFont typeface="Arial" panose="020B0604020202020204" pitchFamily="34" charset="0"/>
              <a:buNone/>
            </a:pPr>
            <a:r>
              <a:rPr lang="en-US" sz="1500" b="1" baseline="0">
                <a:solidFill>
                  <a:schemeClr val="accent1"/>
                </a:solidFill>
                <a:latin typeface="Arial" panose="020B0604020202020204" pitchFamily="34" charset="0"/>
                <a:cs typeface="Arial" panose="020B0604020202020204" pitchFamily="34" charset="0"/>
              </a:rPr>
              <a:t>Resources &amp; Name / Occupation / Org boxes:</a:t>
            </a:r>
            <a:endParaRPr lang="en-US" sz="1500" b="1" baseline="0" dirty="0">
              <a:solidFill>
                <a:schemeClr val="accent1"/>
              </a:solidFill>
              <a:latin typeface="Arial" panose="020B0604020202020204" pitchFamily="34" charset="0"/>
              <a:cs typeface="Arial" panose="020B0604020202020204" pitchFamily="34" charset="0"/>
            </a:endParaRPr>
          </a:p>
          <a:p>
            <a:pPr marL="0" indent="0">
              <a:spcBef>
                <a:spcPts val="400"/>
              </a:spcBef>
              <a:spcAft>
                <a:spcPts val="800"/>
              </a:spcAft>
              <a:buFont typeface="Arial" panose="020B0604020202020204" pitchFamily="34" charset="0"/>
              <a:buNone/>
            </a:pPr>
            <a:r>
              <a:rPr lang="en-US" sz="1050" baseline="0">
                <a:latin typeface="Arial" panose="020B0604020202020204" pitchFamily="34" charset="0"/>
                <a:cs typeface="Arial" panose="020B0604020202020204" pitchFamily="34" charset="0"/>
              </a:rPr>
              <a:t>This </a:t>
            </a:r>
            <a:r>
              <a:rPr lang="en-US" sz="1050" baseline="0" dirty="0">
                <a:latin typeface="Arial" panose="020B0604020202020204" pitchFamily="34" charset="0"/>
                <a:cs typeface="Arial" panose="020B0604020202020204" pitchFamily="34" charset="0"/>
              </a:rPr>
              <a:t>works like a multi-level bulleted list</a:t>
            </a:r>
            <a:r>
              <a:rPr lang="en-US" sz="1050" baseline="0">
                <a:latin typeface="Arial" panose="020B0604020202020204" pitchFamily="34" charset="0"/>
                <a:cs typeface="Arial" panose="020B0604020202020204" pitchFamily="34" charset="0"/>
              </a:rPr>
              <a:t>.  Use </a:t>
            </a:r>
            <a:r>
              <a:rPr lang="en-US" sz="1050" baseline="0" dirty="0">
                <a:latin typeface="Arial" panose="020B0604020202020204" pitchFamily="34" charset="0"/>
                <a:cs typeface="Arial" panose="020B0604020202020204" pitchFamily="34" charset="0"/>
              </a:rPr>
              <a:t>the list level buttons on your “Home” tab to</a:t>
            </a:r>
            <a:br>
              <a:rPr lang="en-US" sz="1050" baseline="0">
                <a:latin typeface="Arial" panose="020B0604020202020204" pitchFamily="34" charset="0"/>
                <a:cs typeface="Arial" panose="020B0604020202020204" pitchFamily="34" charset="0"/>
              </a:rPr>
            </a:br>
            <a:r>
              <a:rPr lang="en-US" sz="1050" baseline="0">
                <a:latin typeface="Arial" panose="020B0604020202020204" pitchFamily="34" charset="0"/>
                <a:cs typeface="Arial" panose="020B0604020202020204" pitchFamily="34" charset="0"/>
              </a:rPr>
              <a:t>change formatting levels.</a:t>
            </a:r>
            <a:endParaRPr lang="en-US" sz="1050" baseline="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US" sz="1050" dirty="0">
              <a:latin typeface="Arial" panose="020B0604020202020204" pitchFamily="34" charset="0"/>
              <a:cs typeface="Arial" panose="020B0604020202020204" pitchFamily="34" charset="0"/>
            </a:endParaRPr>
          </a:p>
        </p:txBody>
      </p:sp>
      <p:grpSp>
        <p:nvGrpSpPr>
          <p:cNvPr id="18" name="Group 17"/>
          <p:cNvGrpSpPr/>
          <p:nvPr userDrawn="1"/>
        </p:nvGrpSpPr>
        <p:grpSpPr>
          <a:xfrm>
            <a:off x="7084799" y="4562932"/>
            <a:ext cx="1734243" cy="644333"/>
            <a:chOff x="6721200" y="5603662"/>
            <a:chExt cx="1296075" cy="481538"/>
          </a:xfrm>
        </p:grpSpPr>
        <p:grpSp>
          <p:nvGrpSpPr>
            <p:cNvPr id="8" name="Group 7"/>
            <p:cNvGrpSpPr/>
            <p:nvPr userDrawn="1"/>
          </p:nvGrpSpPr>
          <p:grpSpPr>
            <a:xfrm>
              <a:off x="6721200" y="5603662"/>
              <a:ext cx="881689" cy="481538"/>
              <a:chOff x="6721200" y="5603662"/>
              <a:chExt cx="881689" cy="481538"/>
            </a:xfrm>
          </p:grpSpPr>
          <p:pic>
            <p:nvPicPr>
              <p:cNvPr id="4" name="Picture 3"/>
              <p:cNvPicPr>
                <a:picLocks noChangeAspect="1"/>
              </p:cNvPicPr>
              <p:nvPr userDrawn="1"/>
            </p:nvPicPr>
            <p:blipFill>
              <a:blip r:embed="rId2"/>
              <a:stretch>
                <a:fillRect/>
              </a:stretch>
            </p:blipFill>
            <p:spPr>
              <a:xfrm>
                <a:off x="6721200" y="5603662"/>
                <a:ext cx="881689" cy="481538"/>
              </a:xfrm>
              <a:prstGeom prst="rect">
                <a:avLst/>
              </a:prstGeom>
            </p:spPr>
          </p:pic>
          <p:sp>
            <p:nvSpPr>
              <p:cNvPr id="5" name="Rectangle 4"/>
              <p:cNvSpPr/>
              <p:nvPr userDrawn="1"/>
            </p:nvSpPr>
            <p:spPr>
              <a:xfrm>
                <a:off x="7236000" y="5644800"/>
                <a:ext cx="366889" cy="178031"/>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grpSp>
        <p:sp>
          <p:nvSpPr>
            <p:cNvPr id="17" name="Left Arrow 16"/>
            <p:cNvSpPr/>
            <p:nvPr userDrawn="1"/>
          </p:nvSpPr>
          <p:spPr>
            <a:xfrm>
              <a:off x="7642875" y="5644800"/>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28" name="Rectangle 27"/>
          <p:cNvSpPr/>
          <p:nvPr userDrawn="1"/>
        </p:nvSpPr>
        <p:spPr>
          <a:xfrm>
            <a:off x="5040000" y="1"/>
            <a:ext cx="278130" cy="137638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27" name="Rectangle 26"/>
          <p:cNvSpPr/>
          <p:nvPr userDrawn="1"/>
        </p:nvSpPr>
        <p:spPr>
          <a:xfrm>
            <a:off x="4429402" y="1376381"/>
            <a:ext cx="278130" cy="548162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7" name="TextBox 6"/>
          <p:cNvSpPr txBox="1"/>
          <p:nvPr userDrawn="1"/>
        </p:nvSpPr>
        <p:spPr>
          <a:xfrm>
            <a:off x="91737" y="1480006"/>
            <a:ext cx="4337666" cy="5352299"/>
          </a:xfrm>
          <a:prstGeom prst="rect">
            <a:avLst/>
          </a:prstGeom>
          <a:noFill/>
        </p:spPr>
        <p:txBody>
          <a:bodyPr wrap="square" rtlCol="0">
            <a:noAutofit/>
          </a:bodyPr>
          <a:lstStyle/>
          <a:p>
            <a:pPr>
              <a:spcAft>
                <a:spcPts val="300"/>
              </a:spcAft>
            </a:pPr>
            <a:r>
              <a:rPr lang="en-US" sz="2000" b="1" dirty="0">
                <a:solidFill>
                  <a:schemeClr val="accent1"/>
                </a:solidFill>
                <a:latin typeface="Arial" panose="020B0604020202020204" pitchFamily="34" charset="0"/>
                <a:cs typeface="Arial" panose="020B0604020202020204" pitchFamily="34" charset="0"/>
              </a:rPr>
              <a:t>How to use</a:t>
            </a:r>
            <a:r>
              <a:rPr lang="en-US" sz="2000" b="1" baseline="0" dirty="0">
                <a:solidFill>
                  <a:schemeClr val="accent1"/>
                </a:solidFill>
                <a:latin typeface="Arial" panose="020B0604020202020204" pitchFamily="34" charset="0"/>
                <a:cs typeface="Arial" panose="020B0604020202020204" pitchFamily="34" charset="0"/>
              </a:rPr>
              <a:t> this template:</a:t>
            </a:r>
          </a:p>
          <a:p>
            <a:pPr marL="171450" indent="-171450">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When creating a new slide, click the arrow under the “New Slide” button.  This will display the template master slides </a:t>
            </a:r>
            <a:r>
              <a:rPr lang="en-US" sz="1050" b="0" baseline="0">
                <a:latin typeface="Arial" panose="020B0604020202020204" pitchFamily="34" charset="0"/>
                <a:cs typeface="Arial" panose="020B0604020202020204" pitchFamily="34" charset="0"/>
              </a:rPr>
              <a:t>available.</a:t>
            </a:r>
          </a:p>
          <a:p>
            <a:pPr marL="171450" indent="-171450">
              <a:spcBef>
                <a:spcPts val="600"/>
              </a:spcBef>
              <a:buFont typeface="Arial" panose="020B0604020202020204" pitchFamily="34" charset="0"/>
              <a:buChar char="•"/>
            </a:pPr>
            <a:r>
              <a:rPr lang="en-US" sz="1050" b="0" baseline="0">
                <a:latin typeface="Arial" panose="020B0604020202020204" pitchFamily="34" charset="0"/>
                <a:cs typeface="Arial" panose="020B0604020202020204" pitchFamily="34" charset="0"/>
              </a:rPr>
              <a:t>Select </a:t>
            </a:r>
            <a:r>
              <a:rPr lang="en-US" sz="1050" b="0" baseline="0" dirty="0">
                <a:latin typeface="Arial" panose="020B0604020202020204" pitchFamily="34" charset="0"/>
                <a:cs typeface="Arial" panose="020B0604020202020204" pitchFamily="34" charset="0"/>
              </a:rPr>
              <a:t>the layout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need from the list.</a:t>
            </a:r>
          </a:p>
          <a:p>
            <a:pPr marL="171450" indent="-171450">
              <a:spcBef>
                <a:spcPts val="600"/>
              </a:spcBef>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Likewise, to </a:t>
            </a:r>
            <a:r>
              <a:rPr lang="en-US" sz="1050" b="0" i="1" baseline="0" dirty="0">
                <a:latin typeface="Arial" panose="020B0604020202020204" pitchFamily="34" charset="0"/>
                <a:cs typeface="Arial" panose="020B0604020202020204" pitchFamily="34" charset="0"/>
              </a:rPr>
              <a:t>change</a:t>
            </a:r>
            <a:r>
              <a:rPr lang="en-US" sz="1050" b="0" baseline="0" dirty="0">
                <a:latin typeface="Arial" panose="020B0604020202020204" pitchFamily="34" charset="0"/>
                <a:cs typeface="Arial" panose="020B0604020202020204" pitchFamily="34" charset="0"/>
              </a:rPr>
              <a:t> the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template master </a:t>
            </a:r>
            <a:r>
              <a:rPr lang="en-US" sz="1050" b="0" baseline="0">
                <a:latin typeface="Arial" panose="020B0604020202020204" pitchFamily="34" charset="0"/>
                <a:cs typeface="Arial" panose="020B0604020202020204" pitchFamily="34" charset="0"/>
              </a:rPr>
              <a:t>of an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existing slide, click the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a:t>
            </a:r>
            <a:r>
              <a:rPr lang="en-US" sz="1050" b="0" baseline="0" dirty="0">
                <a:latin typeface="Arial" panose="020B0604020202020204" pitchFamily="34" charset="0"/>
                <a:cs typeface="Arial" panose="020B0604020202020204" pitchFamily="34" charset="0"/>
              </a:rPr>
              <a:t>Layout” </a:t>
            </a:r>
            <a:r>
              <a:rPr lang="en-US" sz="1050" b="0" baseline="0">
                <a:latin typeface="Arial" panose="020B0604020202020204" pitchFamily="34" charset="0"/>
                <a:cs typeface="Arial" panose="020B0604020202020204" pitchFamily="34" charset="0"/>
              </a:rPr>
              <a:t>button right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next </a:t>
            </a:r>
            <a:r>
              <a:rPr lang="en-US" sz="1050" b="0" baseline="0" dirty="0">
                <a:latin typeface="Arial" panose="020B0604020202020204" pitchFamily="34" charset="0"/>
                <a:cs typeface="Arial" panose="020B0604020202020204" pitchFamily="34" charset="0"/>
              </a:rPr>
              <a:t>to </a:t>
            </a:r>
            <a:r>
              <a:rPr lang="en-US" sz="1050" b="0" baseline="0">
                <a:latin typeface="Arial" panose="020B0604020202020204" pitchFamily="34" charset="0"/>
                <a:cs typeface="Arial" panose="020B0604020202020204" pitchFamily="34" charset="0"/>
              </a:rPr>
              <a:t>the “</a:t>
            </a:r>
            <a:r>
              <a:rPr lang="en-US" sz="1050" b="0" baseline="0" dirty="0">
                <a:latin typeface="Arial" panose="020B0604020202020204" pitchFamily="34" charset="0"/>
                <a:cs typeface="Arial" panose="020B0604020202020204" pitchFamily="34" charset="0"/>
              </a:rPr>
              <a:t>New Slide” button.</a:t>
            </a:r>
          </a:p>
          <a:p>
            <a:pPr marL="0" marR="0" lvl="0" indent="0" algn="l" defTabSz="457200" rtl="0" eaLnBrk="1" fontAlgn="auto" latinLnBrk="0" hangingPunct="1">
              <a:lnSpc>
                <a:spcPct val="100000"/>
              </a:lnSpc>
              <a:spcBef>
                <a:spcPts val="1200"/>
              </a:spcBef>
              <a:spcAft>
                <a:spcPts val="300"/>
              </a:spcAft>
              <a:buClrTx/>
              <a:buSzTx/>
              <a:buFontTx/>
              <a:buNone/>
              <a:tabLst/>
              <a:defRPr/>
            </a:pPr>
            <a:r>
              <a:rPr kumimoji="0" lang="en-US" sz="20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General Template Notes:</a:t>
            </a:r>
          </a:p>
          <a:p>
            <a:pPr marL="91440" lvl="0" indent="0">
              <a:spcAft>
                <a:spcPts val="600"/>
              </a:spcAft>
              <a:buFont typeface="Arial" panose="020B0604020202020204" pitchFamily="34" charset="0"/>
              <a:buNone/>
            </a:pPr>
            <a:r>
              <a:rPr lang="en-US" sz="1800" b="0" u="none" spc="60" baseline="0">
                <a:solidFill>
                  <a:schemeClr val="accent5">
                    <a:lumMod val="20000"/>
                    <a:lumOff val="80000"/>
                  </a:schemeClr>
                </a:solidFill>
                <a:effectLst>
                  <a:outerShdw blurRad="76200" dist="38100" dir="8100000" algn="tr" rotWithShape="0">
                    <a:prstClr val="black">
                      <a:alpha val="60000"/>
                    </a:prstClr>
                  </a:outerShdw>
                </a:effectLst>
                <a:latin typeface="+mj-lt"/>
                <a:cs typeface="Arial" panose="020B0604020202020204" pitchFamily="34" charset="0"/>
                <a:sym typeface="Wingdings" panose="05000000000000000000" pitchFamily="2" charset="2"/>
              </a:rPr>
              <a:t></a:t>
            </a:r>
            <a:r>
              <a:rPr lang="en-US" sz="1800" b="1" u="none"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 </a:t>
            </a:r>
            <a:r>
              <a:rPr lang="en-US" sz="1800" b="1" u="sng"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DO </a:t>
            </a:r>
            <a:r>
              <a:rPr lang="en-US" sz="1800" b="1" u="sng"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NOT</a:t>
            </a:r>
            <a:r>
              <a:rPr lang="en-US" sz="1800" b="1" u="none"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chemeClr val="accent2"/>
              </a:buClr>
              <a:buSzTx/>
              <a:buFont typeface="Wingdings" panose="05000000000000000000" pitchFamily="2" charset="2"/>
              <a:buChar char="ý"/>
              <a:tabLst/>
              <a:defRPr/>
            </a:pPr>
            <a:r>
              <a:rPr lang="en-US" sz="1050" b="1" baseline="0" dirty="0">
                <a:latin typeface="Arial" panose="020B0604020202020204" pitchFamily="34" charset="0"/>
                <a:cs typeface="Arial" panose="020B0604020202020204" pitchFamily="34" charset="0"/>
              </a:rPr>
              <a:t>Space out your bullets using the “enter” key</a:t>
            </a:r>
            <a:r>
              <a:rPr lang="en-US" sz="1050" b="0" baseline="0">
                <a:latin typeface="Arial" panose="020B0604020202020204" pitchFamily="34" charset="0"/>
                <a:cs typeface="Arial" panose="020B0604020202020204" pitchFamily="34" charset="0"/>
              </a:rPr>
              <a:t>.  Please note if a spacing adjustment is required.</a:t>
            </a:r>
            <a:endParaRPr lang="en-US" sz="1050" b="0" dirty="0">
              <a:latin typeface="Arial" panose="020B0604020202020204" pitchFamily="34" charset="0"/>
              <a:cs typeface="Arial" panose="020B0604020202020204" pitchFamily="34" charset="0"/>
            </a:endParaRP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Type any titles in all uppercase or with caps lock on</a:t>
            </a:r>
            <a:r>
              <a:rPr lang="en-US" sz="1050" b="0" baseline="0" dirty="0">
                <a:latin typeface="Arial" panose="020B0604020202020204" pitchFamily="34" charset="0"/>
                <a:cs typeface="Arial" panose="020B0604020202020204" pitchFamily="34" charset="0"/>
              </a:rPr>
              <a:t>, as formatting is automatic. Type using standard title caps.</a:t>
            </a: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Change heading alignment </a:t>
            </a:r>
            <a:r>
              <a:rPr lang="en-US" sz="1050" b="1" baseline="0">
                <a:latin typeface="Arial" panose="020B0604020202020204" pitchFamily="34" charset="0"/>
                <a:cs typeface="Arial" panose="020B0604020202020204" pitchFamily="34" charset="0"/>
              </a:rPr>
              <a:t>or location for standard content slide material</a:t>
            </a:r>
            <a:r>
              <a:rPr lang="en-US" sz="1050" b="0" baseline="0">
                <a:latin typeface="Arial" panose="020B0604020202020204" pitchFamily="34" charset="0"/>
                <a:cs typeface="Arial" panose="020B0604020202020204" pitchFamily="34" charset="0"/>
              </a:rPr>
              <a:t>.</a:t>
            </a:r>
          </a:p>
          <a:p>
            <a:pPr marL="9144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800" b="0" u="none" kern="1200" spc="60" baseline="0">
                <a:solidFill>
                  <a:srgbClr val="92D050"/>
                </a:solidFill>
                <a:effectLst>
                  <a:outerShdw blurRad="76200" dist="38100" dir="8100000" algn="tr" rotWithShape="0">
                    <a:prstClr val="black">
                      <a:alpha val="60000"/>
                    </a:prstClr>
                  </a:outerShdw>
                </a:effectLst>
                <a:latin typeface="+mn-lt"/>
                <a:ea typeface="+mn-ea"/>
                <a:cs typeface="Arial" panose="020B0604020202020204" pitchFamily="34" charset="0"/>
                <a:sym typeface="Wingdings" panose="05000000000000000000" pitchFamily="2" charset="2"/>
              </a:rPr>
              <a:t></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 </a:t>
            </a:r>
            <a:r>
              <a:rPr kumimoji="0" lang="en-US" sz="1800" b="1" i="0" u="sng"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DO</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rgbClr val="72AF2F"/>
              </a:buClr>
              <a:buSzTx/>
              <a:buFont typeface="Wingdings" panose="05000000000000000000" pitchFamily="2" charset="2"/>
              <a:buChar char="þ"/>
              <a:tabLst/>
              <a:defRPr/>
            </a:pPr>
            <a:r>
              <a:rPr kumimoji="0" lang="en-US" sz="105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Reference </a:t>
            </a: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your graphics</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Add a note at the top of the “Slide notes” section that indicates where your graphic </a:t>
            </a: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originated.</a:t>
            </a:r>
          </a:p>
          <a:p>
            <a:pPr marL="457200" marR="0" lvl="1"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Note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 any graphics not referenced or in violation of </a:t>
            </a:r>
            <a:r>
              <a:rPr kumimoji="0" lang="en-US" sz="105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US Copyright Law, Title 17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will be replaced to ensure your protection.</a:t>
            </a:r>
          </a:p>
          <a:p>
            <a:pPr marL="0" indent="0">
              <a:spcBef>
                <a:spcPts val="600"/>
              </a:spcBef>
              <a:buFont typeface="Arial" panose="020B0604020202020204" pitchFamily="34" charset="0"/>
              <a:buNone/>
            </a:pPr>
            <a:endParaRPr lang="en-US" sz="1100" b="0" baseline="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10" name="TextBox 9"/>
          <p:cNvSpPr txBox="1"/>
          <p:nvPr userDrawn="1"/>
        </p:nvSpPr>
        <p:spPr>
          <a:xfrm>
            <a:off x="5308799" y="88691"/>
            <a:ext cx="3245631" cy="1102812"/>
          </a:xfrm>
          <a:prstGeom prst="rect">
            <a:avLst/>
          </a:prstGeom>
          <a:noFill/>
        </p:spPr>
        <p:txBody>
          <a:bodyPr wrap="square" rtlCol="0" anchor="ctr">
            <a:noAutofit/>
          </a:bodyPr>
          <a:lstStyle/>
          <a:p>
            <a:pPr algn="l"/>
            <a:r>
              <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rPr>
              <a:t>This slide contains information on how to use </a:t>
            </a: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this template, and is hidden. </a:t>
            </a:r>
          </a:p>
          <a:p>
            <a:pPr algn="l">
              <a:spcBef>
                <a:spcPts val="300"/>
              </a:spcBef>
            </a:pP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It is not a part of </a:t>
            </a:r>
            <a:b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b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the presentation.</a:t>
            </a:r>
            <a:endPar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endParaRPr>
          </a:p>
        </p:txBody>
      </p:sp>
      <p:cxnSp>
        <p:nvCxnSpPr>
          <p:cNvPr id="9" name="Straight Connector 8"/>
          <p:cNvCxnSpPr/>
          <p:nvPr userDrawn="1"/>
        </p:nvCxnSpPr>
        <p:spPr>
          <a:xfrm>
            <a:off x="0" y="1376381"/>
            <a:ext cx="9144000" cy="0"/>
          </a:xfrm>
          <a:prstGeom prst="line">
            <a:avLst/>
          </a:prstGeom>
          <a:ln w="1016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5" name="TextBox 14"/>
          <p:cNvSpPr txBox="1"/>
          <p:nvPr userDrawn="1"/>
        </p:nvSpPr>
        <p:spPr>
          <a:xfrm>
            <a:off x="7084800" y="2286069"/>
            <a:ext cx="1619719" cy="1620538"/>
          </a:xfrm>
          <a:prstGeom prst="rect">
            <a:avLst/>
          </a:prstGeom>
          <a:noFill/>
        </p:spPr>
        <p:txBody>
          <a:bodyPr wrap="square" rtlCol="0">
            <a:noAutofit/>
          </a:bodyPr>
          <a:lstStyle/>
          <a:p>
            <a:pPr marL="0" marR="0" lvl="1" indent="-171450" algn="l" defTabSz="457200" rtl="0" eaLnBrk="1" fontAlgn="auto" latinLnBrk="0" hangingPunct="1">
              <a:lnSpc>
                <a:spcPct val="90000"/>
              </a:lnSpc>
              <a:spcBef>
                <a:spcPts val="0"/>
              </a:spcBef>
              <a:spcAft>
                <a:spcPts val="400"/>
              </a:spcAft>
              <a:buClrTx/>
              <a:buSzTx/>
              <a:buFont typeface="Arial" panose="020B0604020202020204" pitchFamily="34" charset="0"/>
              <a:buChar char="•"/>
              <a:tabLst/>
              <a:defRPr/>
            </a:pPr>
            <a:r>
              <a:rPr lang="en-US" sz="1100" b="0" baseline="0">
                <a:latin typeface="Arial" panose="020B0604020202020204" pitchFamily="34" charset="0"/>
                <a:cs typeface="Arial" panose="020B0604020202020204" pitchFamily="34" charset="0"/>
              </a:rPr>
              <a:t>Legal Language</a:t>
            </a:r>
            <a:endParaRPr lang="en-US" sz="1100" b="0" baseline="0"/>
          </a:p>
          <a:p>
            <a:pPr marL="0" lvl="1" indent="-171450">
              <a:lnSpc>
                <a:spcPct val="90000"/>
              </a:lnSpc>
              <a:spcAft>
                <a:spcPts val="400"/>
              </a:spcAft>
              <a:buFont typeface="Arial" panose="020B0604020202020204" pitchFamily="34" charset="0"/>
              <a:buChar char="•"/>
            </a:pPr>
            <a:r>
              <a:rPr lang="en-US" sz="1100" b="0" baseline="0"/>
              <a:t>Poll</a:t>
            </a:r>
          </a:p>
          <a:p>
            <a:pPr marL="0" lvl="1" indent="-171450">
              <a:lnSpc>
                <a:spcPct val="90000"/>
              </a:lnSpc>
              <a:spcAft>
                <a:spcPts val="400"/>
              </a:spcAft>
              <a:buFont typeface="Arial" panose="020B0604020202020204" pitchFamily="34" charset="0"/>
              <a:buChar char="•"/>
            </a:pPr>
            <a:r>
              <a:rPr lang="en-US" sz="1100" b="0" baseline="0"/>
              <a:t>Save the Date</a:t>
            </a:r>
          </a:p>
          <a:p>
            <a:pPr marL="0" lvl="1" indent="-171450">
              <a:lnSpc>
                <a:spcPct val="90000"/>
              </a:lnSpc>
              <a:spcAft>
                <a:spcPts val="400"/>
              </a:spcAft>
              <a:buFont typeface="Arial" panose="020B0604020202020204" pitchFamily="34" charset="0"/>
              <a:buChar char="•"/>
            </a:pPr>
            <a:r>
              <a:rPr lang="en-US" sz="1100" b="0" baseline="0"/>
              <a:t>Questions</a:t>
            </a:r>
            <a:endParaRPr lang="en-US" sz="1100" b="0" baseline="0" dirty="0"/>
          </a:p>
          <a:p>
            <a:pPr marL="0" lvl="1" indent="-171450">
              <a:lnSpc>
                <a:spcPct val="90000"/>
              </a:lnSpc>
              <a:spcAft>
                <a:spcPts val="400"/>
              </a:spcAft>
              <a:buFont typeface="Arial" panose="020B0604020202020204" pitchFamily="34" charset="0"/>
              <a:buChar char="•"/>
            </a:pPr>
            <a:r>
              <a:rPr lang="en-US" sz="1100" b="0" baseline="0" dirty="0"/>
              <a:t>Resources</a:t>
            </a:r>
          </a:p>
          <a:p>
            <a:pPr marL="0" lvl="1" indent="-171450">
              <a:lnSpc>
                <a:spcPct val="90000"/>
              </a:lnSpc>
              <a:spcAft>
                <a:spcPts val="400"/>
              </a:spcAft>
              <a:buFont typeface="Arial" panose="020B0604020202020204" pitchFamily="34" charset="0"/>
              <a:buChar char="•"/>
            </a:pPr>
            <a:r>
              <a:rPr lang="en-US" sz="1100" b="0" baseline="0" dirty="0"/>
              <a:t>Contact</a:t>
            </a:r>
          </a:p>
          <a:p>
            <a:pPr marL="0" lvl="1" indent="-171450">
              <a:lnSpc>
                <a:spcPct val="90000"/>
              </a:lnSpc>
              <a:spcAft>
                <a:spcPts val="400"/>
              </a:spcAft>
              <a:buFont typeface="Arial" panose="020B0604020202020204" pitchFamily="34" charset="0"/>
              <a:buChar char="•"/>
            </a:pPr>
            <a:r>
              <a:rPr lang="en-US" sz="1100" b="0" baseline="0" dirty="0"/>
              <a:t>Thank You</a:t>
            </a:r>
            <a:endParaRPr lang="en-US" sz="1100" b="0" dirty="0"/>
          </a:p>
        </p:txBody>
      </p:sp>
      <p:cxnSp>
        <p:nvCxnSpPr>
          <p:cNvPr id="3" name="Straight Connector 2"/>
          <p:cNvCxnSpPr/>
          <p:nvPr userDrawn="1"/>
        </p:nvCxnSpPr>
        <p:spPr>
          <a:xfrm>
            <a:off x="5040000" y="225258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16" name="Straight Connector 15"/>
          <p:cNvCxnSpPr/>
          <p:nvPr userDrawn="1"/>
        </p:nvCxnSpPr>
        <p:spPr>
          <a:xfrm>
            <a:off x="5040000" y="376653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54EBE4A4-93BC-4F5F-96D7-3EB1B9477815}"/>
              </a:ext>
            </a:extLst>
          </p:cNvPr>
          <p:cNvGrpSpPr/>
          <p:nvPr userDrawn="1"/>
        </p:nvGrpSpPr>
        <p:grpSpPr>
          <a:xfrm>
            <a:off x="5101095" y="5519741"/>
            <a:ext cx="3776420" cy="1204516"/>
            <a:chOff x="9823451" y="-913608"/>
            <a:chExt cx="3776420" cy="1204516"/>
          </a:xfrm>
        </p:grpSpPr>
        <p:sp>
          <p:nvSpPr>
            <p:cNvPr id="23" name="TextBox 22"/>
            <p:cNvSpPr txBox="1"/>
            <p:nvPr userDrawn="1"/>
          </p:nvSpPr>
          <p:spPr>
            <a:xfrm>
              <a:off x="11200962" y="-833368"/>
              <a:ext cx="2398909" cy="1044036"/>
            </a:xfrm>
            <a:prstGeom prst="rect">
              <a:avLst/>
            </a:prstGeom>
            <a:noFill/>
          </p:spPr>
          <p:txBody>
            <a:bodyPr wrap="square" rtlCol="0" anchor="ctr">
              <a:noAutofit/>
            </a:bodyPr>
            <a:lstStyle/>
            <a:p>
              <a:pPr algn="l">
                <a:lnSpc>
                  <a:spcPct val="90000"/>
                </a:lnSpc>
              </a:pPr>
              <a:r>
                <a:rPr lang="en-US" sz="1200" b="1" i="0" spc="40">
                  <a:solidFill>
                    <a:schemeClr val="tx1">
                      <a:lumMod val="85000"/>
                      <a:lumOff val="15000"/>
                    </a:schemeClr>
                  </a:solidFill>
                  <a:latin typeface="+mj-lt"/>
                </a:rPr>
                <a:t>Don’t delete </a:t>
              </a:r>
              <a:r>
                <a:rPr lang="en-US" sz="1200" b="1" i="0" spc="40" dirty="0">
                  <a:solidFill>
                    <a:schemeClr val="tx1">
                      <a:lumMod val="85000"/>
                      <a:lumOff val="15000"/>
                    </a:schemeClr>
                  </a:solidFill>
                  <a:latin typeface="+mj-lt"/>
                </a:rPr>
                <a:t>this slide until the presentation is final.</a:t>
              </a:r>
              <a:endParaRPr lang="en-US" sz="1200" b="1" i="0" spc="40" baseline="0" dirty="0">
                <a:solidFill>
                  <a:schemeClr val="tx1">
                    <a:lumMod val="85000"/>
                    <a:lumOff val="15000"/>
                  </a:schemeClr>
                </a:solidFill>
                <a:latin typeface="+mj-lt"/>
              </a:endParaRPr>
            </a:p>
            <a:p>
              <a:pPr algn="ctr">
                <a:lnSpc>
                  <a:spcPct val="90000"/>
                </a:lnSpc>
                <a:spcBef>
                  <a:spcPts val="600"/>
                </a:spcBef>
              </a:pPr>
              <a:r>
                <a:rPr lang="en-US" sz="1500" b="1" i="0" spc="40" baseline="0" dirty="0">
                  <a:solidFill>
                    <a:srgbClr val="9D1C30"/>
                  </a:solidFill>
                  <a:latin typeface="+mj-lt"/>
                </a:rPr>
                <a:t>Keep it </a:t>
              </a:r>
              <a:r>
                <a:rPr lang="en-US" sz="1500" b="1" i="0" spc="40" baseline="0">
                  <a:solidFill>
                    <a:srgbClr val="9D1C30"/>
                  </a:solidFill>
                  <a:latin typeface="+mj-lt"/>
                </a:rPr>
                <a:t>in the template</a:t>
              </a:r>
              <a:r>
                <a:rPr lang="en-US" sz="1500" b="1" i="0" spc="40" baseline="0" dirty="0">
                  <a:solidFill>
                    <a:srgbClr val="9D1C30"/>
                  </a:solidFill>
                  <a:latin typeface="+mj-lt"/>
                </a:rPr>
                <a:t>.</a:t>
              </a:r>
              <a:endParaRPr lang="en-US" sz="1500" b="1" i="0" spc="40" dirty="0">
                <a:solidFill>
                  <a:srgbClr val="9D1C30"/>
                </a:solidFill>
                <a:latin typeface="+mj-lt"/>
              </a:endParaRPr>
            </a:p>
          </p:txBody>
        </p:sp>
        <p:grpSp>
          <p:nvGrpSpPr>
            <p:cNvPr id="39" name="Group 38">
              <a:extLst>
                <a:ext uri="{FF2B5EF4-FFF2-40B4-BE49-F238E27FC236}">
                  <a16:creationId xmlns:a16="http://schemas.microsoft.com/office/drawing/2014/main" id="{C27DF8FF-D711-4A8A-8948-673270B8AE9D}"/>
                </a:ext>
              </a:extLst>
            </p:cNvPr>
            <p:cNvGrpSpPr/>
            <p:nvPr userDrawn="1"/>
          </p:nvGrpSpPr>
          <p:grpSpPr>
            <a:xfrm>
              <a:off x="9823451" y="-913608"/>
              <a:ext cx="1204516" cy="1204516"/>
              <a:chOff x="9823451" y="-913608"/>
              <a:chExt cx="1204516" cy="1204516"/>
            </a:xfrm>
          </p:grpSpPr>
          <p:grpSp>
            <p:nvGrpSpPr>
              <p:cNvPr id="24" name="Group 23"/>
              <p:cNvGrpSpPr/>
              <p:nvPr userDrawn="1"/>
            </p:nvGrpSpPr>
            <p:grpSpPr>
              <a:xfrm>
                <a:off x="9823451" y="-913608"/>
                <a:ext cx="1204516" cy="1204516"/>
                <a:chOff x="1714500" y="4547858"/>
                <a:chExt cx="1262157" cy="1262157"/>
              </a:xfrm>
            </p:grpSpPr>
            <p:sp>
              <p:nvSpPr>
                <p:cNvPr id="21" name="8-Point Star 20"/>
                <p:cNvSpPr/>
                <p:nvPr userDrawn="1"/>
              </p:nvSpPr>
              <p:spPr>
                <a:xfrm rot="20240074">
                  <a:off x="1714500" y="4547858"/>
                  <a:ext cx="1262157" cy="1262157"/>
                </a:xfrm>
                <a:prstGeom prst="star8">
                  <a:avLst>
                    <a:gd name="adj" fmla="val 45801"/>
                  </a:avLst>
                </a:prstGeom>
                <a:gradFill>
                  <a:gsLst>
                    <a:gs pos="0">
                      <a:srgbClr val="7A232E"/>
                    </a:gs>
                    <a:gs pos="100000">
                      <a:srgbClr val="B85759"/>
                    </a:gs>
                    <a:gs pos="55000">
                      <a:srgbClr val="9D1C30"/>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sp>
              <p:nvSpPr>
                <p:cNvPr id="22" name="8-Point Star 21"/>
                <p:cNvSpPr/>
                <p:nvPr userDrawn="1"/>
              </p:nvSpPr>
              <p:spPr>
                <a:xfrm rot="20240074">
                  <a:off x="1776599" y="4609957"/>
                  <a:ext cx="1137960" cy="1137960"/>
                </a:xfrm>
                <a:prstGeom prst="star8">
                  <a:avLst>
                    <a:gd name="adj" fmla="val 45801"/>
                  </a:avLst>
                </a:prstGeom>
                <a:noFill/>
                <a:ln w="44450">
                  <a:solidFill>
                    <a:schemeClr val="bg1"/>
                  </a:solid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grpSp>
          <p:sp>
            <p:nvSpPr>
              <p:cNvPr id="19" name="TextBox 18"/>
              <p:cNvSpPr txBox="1"/>
              <p:nvPr userDrawn="1"/>
            </p:nvSpPr>
            <p:spPr>
              <a:xfrm>
                <a:off x="9929466" y="-730460"/>
                <a:ext cx="992486" cy="838221"/>
              </a:xfrm>
              <a:prstGeom prst="rect">
                <a:avLst/>
              </a:prstGeom>
              <a:noFill/>
              <a:effectLst>
                <a:outerShdw blurRad="50800" dist="25400" dir="8100000" algn="tr" rotWithShape="0">
                  <a:prstClr val="black">
                    <a:alpha val="40000"/>
                  </a:prstClr>
                </a:outerShdw>
              </a:effectLst>
            </p:spPr>
            <p:txBody>
              <a:bodyPr wrap="square" rtlCol="0" anchor="ctr">
                <a:noAutofit/>
              </a:bodyPr>
              <a:lstStyle/>
              <a:p>
                <a:pPr algn="ctr"/>
                <a:r>
                  <a:rPr lang="en-US" sz="2000" b="0" i="0" spc="40" baseline="0" dirty="0">
                    <a:solidFill>
                      <a:schemeClr val="bg1"/>
                    </a:solidFill>
                    <a:latin typeface="Impact" panose="020B0806030902050204" pitchFamily="34" charset="0"/>
                  </a:rPr>
                  <a:t>DON’T</a:t>
                </a:r>
                <a:br>
                  <a:rPr lang="en-US" sz="2000" b="0" i="0" spc="40" baseline="0" dirty="0">
                    <a:solidFill>
                      <a:schemeClr val="bg1"/>
                    </a:solidFill>
                    <a:latin typeface="Impact" panose="020B0806030902050204" pitchFamily="34" charset="0"/>
                  </a:rPr>
                </a:br>
                <a:r>
                  <a:rPr lang="en-US" sz="2000" b="0" i="0" spc="40" baseline="0" dirty="0">
                    <a:solidFill>
                      <a:schemeClr val="bg1"/>
                    </a:solidFill>
                    <a:latin typeface="Impact" panose="020B0806030902050204" pitchFamily="34" charset="0"/>
                  </a:rPr>
                  <a:t>DELETE</a:t>
                </a:r>
              </a:p>
            </p:txBody>
          </p:sp>
        </p:grpSp>
      </p:grpSp>
      <p:grpSp>
        <p:nvGrpSpPr>
          <p:cNvPr id="20" name="Group 19"/>
          <p:cNvGrpSpPr/>
          <p:nvPr userDrawn="1"/>
        </p:nvGrpSpPr>
        <p:grpSpPr>
          <a:xfrm>
            <a:off x="1939047" y="2247592"/>
            <a:ext cx="2645179" cy="1166059"/>
            <a:chOff x="1534687" y="2189208"/>
            <a:chExt cx="3049009" cy="1344077"/>
          </a:xfrm>
        </p:grpSpPr>
        <p:pic>
          <p:nvPicPr>
            <p:cNvPr id="2" name="Picture 1"/>
            <p:cNvPicPr>
              <a:picLocks noChangeAspect="1"/>
            </p:cNvPicPr>
            <p:nvPr userDrawn="1"/>
          </p:nvPicPr>
          <p:blipFill>
            <a:blip r:embed="rId3"/>
            <a:stretch>
              <a:fillRect/>
            </a:stretch>
          </p:blipFill>
          <p:spPr>
            <a:xfrm>
              <a:off x="1534687" y="2189208"/>
              <a:ext cx="2695575" cy="1162050"/>
            </a:xfrm>
            <a:prstGeom prst="rect">
              <a:avLst/>
            </a:prstGeom>
          </p:spPr>
        </p:pic>
        <p:sp>
          <p:nvSpPr>
            <p:cNvPr id="29" name="Rectangle 28"/>
            <p:cNvSpPr/>
            <p:nvPr userDrawn="1"/>
          </p:nvSpPr>
          <p:spPr>
            <a:xfrm>
              <a:off x="3454181" y="2483307"/>
              <a:ext cx="736819" cy="221793"/>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0" name="Left Arrow 29"/>
            <p:cNvSpPr/>
            <p:nvPr userDrawn="1"/>
          </p:nvSpPr>
          <p:spPr>
            <a:xfrm>
              <a:off x="4209296" y="2514699"/>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1" name="Rectangle 30"/>
            <p:cNvSpPr/>
            <p:nvPr userDrawn="1"/>
          </p:nvSpPr>
          <p:spPr>
            <a:xfrm>
              <a:off x="3061701" y="2843369"/>
              <a:ext cx="382955" cy="322936"/>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2" name="Left Arrow 31"/>
            <p:cNvSpPr/>
            <p:nvPr userDrawn="1"/>
          </p:nvSpPr>
          <p:spPr>
            <a:xfrm rot="7656475">
              <a:off x="3026394" y="3257070"/>
              <a:ext cx="374400" cy="178030"/>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37" name="TextBox 36">
            <a:extLst>
              <a:ext uri="{FF2B5EF4-FFF2-40B4-BE49-F238E27FC236}">
                <a16:creationId xmlns:a16="http://schemas.microsoft.com/office/drawing/2014/main" id="{8F6D14EF-EBC7-433A-8C95-1D2C470B7DF1}"/>
              </a:ext>
            </a:extLst>
          </p:cNvPr>
          <p:cNvSpPr txBox="1"/>
          <p:nvPr userDrawn="1"/>
        </p:nvSpPr>
        <p:spPr>
          <a:xfrm>
            <a:off x="7427" y="161985"/>
            <a:ext cx="5040000" cy="1051560"/>
          </a:xfrm>
          <a:prstGeom prst="rect">
            <a:avLst/>
          </a:prstGeom>
        </p:spPr>
        <p:txBody>
          <a:bodyPr vert="horz" lIns="91440" tIns="45720" rIns="91440" bIns="45720" rtlCol="0" anchor="ctr">
            <a:no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lnSpc>
                <a:spcPct val="85000"/>
              </a:lnSpc>
            </a:pPr>
            <a:r>
              <a:rPr lang="en-US" sz="5000" b="1" kern="120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rPr>
              <a:t>2017 Template</a:t>
            </a:r>
          </a:p>
          <a:p>
            <a:pPr lvl="0" algn="ctr">
              <a:lnSpc>
                <a:spcPct val="85000"/>
              </a:lnSpc>
            </a:pPr>
            <a:r>
              <a:rPr lang="en-US" sz="4000" b="0" spc="60" baseline="0" dirty="0"/>
              <a:t>Usage Instructions</a:t>
            </a:r>
          </a:p>
        </p:txBody>
      </p:sp>
      <p:pic>
        <p:nvPicPr>
          <p:cNvPr id="44" name="Picture 43">
            <a:extLst>
              <a:ext uri="{FF2B5EF4-FFF2-40B4-BE49-F238E27FC236}">
                <a16:creationId xmlns:a16="http://schemas.microsoft.com/office/drawing/2014/main" id="{5AAE9CEC-A7E3-43C1-AC4A-1C3889F3666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57144" y="626792"/>
            <a:ext cx="1736362" cy="586522"/>
          </a:xfrm>
          <a:prstGeom prst="rect">
            <a:avLst/>
          </a:prstGeom>
        </p:spPr>
      </p:pic>
    </p:spTree>
    <p:extLst>
      <p:ext uri="{BB962C8B-B14F-4D97-AF65-F5344CB8AC3E}">
        <p14:creationId xmlns:p14="http://schemas.microsoft.com/office/powerpoint/2010/main" val="407730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0"/>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85230" y="2277831"/>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28" name="TextBox 27">
            <a:extLst>
              <a:ext uri="{FF2B5EF4-FFF2-40B4-BE49-F238E27FC236}">
                <a16:creationId xmlns:a16="http://schemas.microsoft.com/office/drawing/2014/main" id="{16FDEFB9-2C73-46A2-87DA-D275D40B5A4A}"/>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9" name="Group 28">
            <a:extLst>
              <a:ext uri="{FF2B5EF4-FFF2-40B4-BE49-F238E27FC236}">
                <a16:creationId xmlns:a16="http://schemas.microsoft.com/office/drawing/2014/main" id="{FDC57984-155A-4601-B1C4-0DB001A0EF7C}"/>
              </a:ext>
            </a:extLst>
          </p:cNvPr>
          <p:cNvGrpSpPr/>
          <p:nvPr userDrawn="1"/>
        </p:nvGrpSpPr>
        <p:grpSpPr>
          <a:xfrm>
            <a:off x="3233847" y="6334892"/>
            <a:ext cx="2747570" cy="379698"/>
            <a:chOff x="3233847" y="6334892"/>
            <a:chExt cx="2747570" cy="379698"/>
          </a:xfrm>
        </p:grpSpPr>
        <p:grpSp>
          <p:nvGrpSpPr>
            <p:cNvPr id="30" name="Group 29">
              <a:extLst>
                <a:ext uri="{FF2B5EF4-FFF2-40B4-BE49-F238E27FC236}">
                  <a16:creationId xmlns:a16="http://schemas.microsoft.com/office/drawing/2014/main" id="{9950F923-E33C-46AB-8674-057C34E4C8E8}"/>
                </a:ext>
              </a:extLst>
            </p:cNvPr>
            <p:cNvGrpSpPr/>
            <p:nvPr/>
          </p:nvGrpSpPr>
          <p:grpSpPr>
            <a:xfrm>
              <a:off x="4099087" y="6345258"/>
              <a:ext cx="1200746" cy="369332"/>
              <a:chOff x="4665581" y="6488668"/>
              <a:chExt cx="1059951" cy="369332"/>
            </a:xfrm>
          </p:grpSpPr>
          <p:sp>
            <p:nvSpPr>
              <p:cNvPr id="37" name="TextBox 36">
                <a:extLst>
                  <a:ext uri="{FF2B5EF4-FFF2-40B4-BE49-F238E27FC236}">
                    <a16:creationId xmlns:a16="http://schemas.microsoft.com/office/drawing/2014/main" id="{7203935D-F4DE-421E-A345-3D98E7B8907B}"/>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8" name="TextBox 37">
                <a:extLst>
                  <a:ext uri="{FF2B5EF4-FFF2-40B4-BE49-F238E27FC236}">
                    <a16:creationId xmlns:a16="http://schemas.microsoft.com/office/drawing/2014/main" id="{E859191A-F8BB-4F07-B68E-7B9BB1ADA3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5F9DC73-F89F-43E8-BB8D-3CE4332F17DF}"/>
                </a:ext>
              </a:extLst>
            </p:cNvPr>
            <p:cNvGrpSpPr/>
            <p:nvPr/>
          </p:nvGrpSpPr>
          <p:grpSpPr>
            <a:xfrm>
              <a:off x="3233847" y="6334892"/>
              <a:ext cx="1266258" cy="369332"/>
              <a:chOff x="3225796" y="6520666"/>
              <a:chExt cx="1051015" cy="505404"/>
            </a:xfrm>
          </p:grpSpPr>
          <p:sp>
            <p:nvSpPr>
              <p:cNvPr id="35" name="TextBox 34">
                <a:extLst>
                  <a:ext uri="{FF2B5EF4-FFF2-40B4-BE49-F238E27FC236}">
                    <a16:creationId xmlns:a16="http://schemas.microsoft.com/office/drawing/2014/main" id="{82A2BE32-8469-4FFB-82C5-49B47BEBDFE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6" name="TextBox 35">
                <a:extLst>
                  <a:ext uri="{FF2B5EF4-FFF2-40B4-BE49-F238E27FC236}">
                    <a16:creationId xmlns:a16="http://schemas.microsoft.com/office/drawing/2014/main" id="{BBB2B436-DE88-4602-B4D6-C25E18B6C722}"/>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2" name="Group 31">
              <a:extLst>
                <a:ext uri="{FF2B5EF4-FFF2-40B4-BE49-F238E27FC236}">
                  <a16:creationId xmlns:a16="http://schemas.microsoft.com/office/drawing/2014/main" id="{C7AB359D-5239-4C05-A5F3-95EDEB1A54A6}"/>
                </a:ext>
              </a:extLst>
            </p:cNvPr>
            <p:cNvGrpSpPr/>
            <p:nvPr/>
          </p:nvGrpSpPr>
          <p:grpSpPr>
            <a:xfrm>
              <a:off x="4780668" y="6343311"/>
              <a:ext cx="1200749" cy="369332"/>
              <a:chOff x="4665581" y="6488668"/>
              <a:chExt cx="1059954" cy="369332"/>
            </a:xfrm>
          </p:grpSpPr>
          <p:sp>
            <p:nvSpPr>
              <p:cNvPr id="33" name="TextBox 32">
                <a:extLst>
                  <a:ext uri="{FF2B5EF4-FFF2-40B4-BE49-F238E27FC236}">
                    <a16:creationId xmlns:a16="http://schemas.microsoft.com/office/drawing/2014/main" id="{4F26E603-BC9E-4238-A378-C5B5C782230F}"/>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4" name="TextBox 33">
                <a:extLst>
                  <a:ext uri="{FF2B5EF4-FFF2-40B4-BE49-F238E27FC236}">
                    <a16:creationId xmlns:a16="http://schemas.microsoft.com/office/drawing/2014/main" id="{8BBE7F69-6EA5-45D2-A5C9-698124A1D5B3}"/>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779820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Your Moderator:</a:t>
            </a:r>
            <a:endParaRPr lang="en-US" dirty="0"/>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9212B879-824E-4934-AA2D-285DC8923713}"/>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36CB30DF-92FE-47F0-A5AF-DC125FAF90A9}"/>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5A562C80-5369-4F26-8B14-3120723B277F}"/>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2FA1E1A0-95EE-4800-A807-AD6D7DB7EDCF}"/>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066A9B8-1425-468C-8910-0AFD8CE04009}"/>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E4C89E77-4813-4504-A090-B09D7DBAD233}"/>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08FAF158-6963-44EE-97D3-391308DC291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C5A09106-9B72-452E-B5AF-584CFD81114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964D541E-8455-47B6-A62F-F789B62C4DFB}"/>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7515E82C-EA4E-47BB-A048-499BE010A74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487DD315-E7F2-4407-AED7-CC626DFCCDD9}"/>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14975145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a:t>
            </a:r>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D6B7199C-9392-4E1D-9102-6CB331666465}"/>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C0952A3E-D1E1-443D-8E64-E42E2F013336}"/>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CAC002D2-A97C-48CC-88AF-6BC98D010D3D}"/>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03790ADC-D2CA-4330-870C-329B3D21066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F0DB2BE-D74B-42E6-8C26-770CF3BC8A0D}"/>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C9EB0006-429B-4B10-8C78-B21FC492CDD1}"/>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A212128D-EF47-4520-BADA-0D5C57E179FE}"/>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4E7CB877-5953-4572-8119-20D0D8FDA6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658458E6-EDC5-4BFD-92C2-7EA35A1019D5}"/>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B9F53818-7ED1-4056-89FD-D2619F6B58C6}"/>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D438A5A8-28FA-4DF6-B78E-0D9622CFA90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2244314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90999" y="176928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176928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5"/>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5" y="4115206"/>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0" name="TextBox 19">
            <a:extLst>
              <a:ext uri="{FF2B5EF4-FFF2-40B4-BE49-F238E27FC236}">
                <a16:creationId xmlns:a16="http://schemas.microsoft.com/office/drawing/2014/main" id="{CF42DD88-4D54-44E0-97D0-C45005A0812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1" name="Group 20">
            <a:extLst>
              <a:ext uri="{FF2B5EF4-FFF2-40B4-BE49-F238E27FC236}">
                <a16:creationId xmlns:a16="http://schemas.microsoft.com/office/drawing/2014/main" id="{FD6A9777-8E8F-411A-9B9C-9B1E8674557A}"/>
              </a:ext>
            </a:extLst>
          </p:cNvPr>
          <p:cNvGrpSpPr/>
          <p:nvPr userDrawn="1"/>
        </p:nvGrpSpPr>
        <p:grpSpPr>
          <a:xfrm>
            <a:off x="3233847" y="6334892"/>
            <a:ext cx="2747570" cy="379698"/>
            <a:chOff x="3233847" y="6334892"/>
            <a:chExt cx="2747570" cy="379698"/>
          </a:xfrm>
        </p:grpSpPr>
        <p:grpSp>
          <p:nvGrpSpPr>
            <p:cNvPr id="22" name="Group 21">
              <a:extLst>
                <a:ext uri="{FF2B5EF4-FFF2-40B4-BE49-F238E27FC236}">
                  <a16:creationId xmlns:a16="http://schemas.microsoft.com/office/drawing/2014/main" id="{44B9A6CE-DBAA-4130-BAEC-3005D3A97101}"/>
                </a:ext>
              </a:extLst>
            </p:cNvPr>
            <p:cNvGrpSpPr/>
            <p:nvPr/>
          </p:nvGrpSpPr>
          <p:grpSpPr>
            <a:xfrm>
              <a:off x="4099087" y="6345258"/>
              <a:ext cx="1200746" cy="369332"/>
              <a:chOff x="4665581" y="6488668"/>
              <a:chExt cx="1059951" cy="369332"/>
            </a:xfrm>
          </p:grpSpPr>
          <p:sp>
            <p:nvSpPr>
              <p:cNvPr id="29" name="TextBox 28">
                <a:extLst>
                  <a:ext uri="{FF2B5EF4-FFF2-40B4-BE49-F238E27FC236}">
                    <a16:creationId xmlns:a16="http://schemas.microsoft.com/office/drawing/2014/main" id="{8B581A0C-3999-449B-8E58-109E2B5BA2D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0" name="TextBox 29">
                <a:extLst>
                  <a:ext uri="{FF2B5EF4-FFF2-40B4-BE49-F238E27FC236}">
                    <a16:creationId xmlns:a16="http://schemas.microsoft.com/office/drawing/2014/main" id="{E843188C-1F9B-44E1-9E0D-4AF8BC7BE1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3" name="Group 22">
              <a:extLst>
                <a:ext uri="{FF2B5EF4-FFF2-40B4-BE49-F238E27FC236}">
                  <a16:creationId xmlns:a16="http://schemas.microsoft.com/office/drawing/2014/main" id="{89FFD094-1D1B-4BA1-A54E-57433D9AFC7C}"/>
                </a:ext>
              </a:extLst>
            </p:cNvPr>
            <p:cNvGrpSpPr/>
            <p:nvPr/>
          </p:nvGrpSpPr>
          <p:grpSpPr>
            <a:xfrm>
              <a:off x="3233847" y="6334892"/>
              <a:ext cx="1266258" cy="369332"/>
              <a:chOff x="3225796" y="6520666"/>
              <a:chExt cx="1051015" cy="505404"/>
            </a:xfrm>
          </p:grpSpPr>
          <p:sp>
            <p:nvSpPr>
              <p:cNvPr id="27" name="TextBox 26">
                <a:extLst>
                  <a:ext uri="{FF2B5EF4-FFF2-40B4-BE49-F238E27FC236}">
                    <a16:creationId xmlns:a16="http://schemas.microsoft.com/office/drawing/2014/main" id="{EA02E658-45F5-4297-A983-BD8026D2E49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8" name="TextBox 27">
                <a:extLst>
                  <a:ext uri="{FF2B5EF4-FFF2-40B4-BE49-F238E27FC236}">
                    <a16:creationId xmlns:a16="http://schemas.microsoft.com/office/drawing/2014/main" id="{4F0ADDB1-4F38-4C70-8048-EAF8BBE4A0F8}"/>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4" name="Group 23">
              <a:extLst>
                <a:ext uri="{FF2B5EF4-FFF2-40B4-BE49-F238E27FC236}">
                  <a16:creationId xmlns:a16="http://schemas.microsoft.com/office/drawing/2014/main" id="{44A2F7F6-02EC-47BE-8A44-7CA35D320011}"/>
                </a:ext>
              </a:extLst>
            </p:cNvPr>
            <p:cNvGrpSpPr/>
            <p:nvPr/>
          </p:nvGrpSpPr>
          <p:grpSpPr>
            <a:xfrm>
              <a:off x="4780668" y="6343311"/>
              <a:ext cx="1200749" cy="369332"/>
              <a:chOff x="4665581" y="6488668"/>
              <a:chExt cx="1059954" cy="369332"/>
            </a:xfrm>
          </p:grpSpPr>
          <p:sp>
            <p:nvSpPr>
              <p:cNvPr id="25" name="TextBox 24">
                <a:extLst>
                  <a:ext uri="{FF2B5EF4-FFF2-40B4-BE49-F238E27FC236}">
                    <a16:creationId xmlns:a16="http://schemas.microsoft.com/office/drawing/2014/main" id="{EE7AE77E-583E-4F11-BDE3-6BA68C0F414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6" name="TextBox 25">
                <a:extLst>
                  <a:ext uri="{FF2B5EF4-FFF2-40B4-BE49-F238E27FC236}">
                    <a16:creationId xmlns:a16="http://schemas.microsoft.com/office/drawing/2014/main" id="{4CACECB6-E77E-4676-9C17-04DADE3E121A}"/>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1514514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04211" y="1550213"/>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49"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59"/>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7"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2"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2" name="TextBox 21">
            <a:extLst>
              <a:ext uri="{FF2B5EF4-FFF2-40B4-BE49-F238E27FC236}">
                <a16:creationId xmlns:a16="http://schemas.microsoft.com/office/drawing/2014/main" id="{BE4BF271-8808-4C41-94C2-2D60285FB7F7}"/>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3" name="Group 22">
            <a:extLst>
              <a:ext uri="{FF2B5EF4-FFF2-40B4-BE49-F238E27FC236}">
                <a16:creationId xmlns:a16="http://schemas.microsoft.com/office/drawing/2014/main" id="{7439089F-ABB7-47E1-8778-5C5EF44BB9B5}"/>
              </a:ext>
            </a:extLst>
          </p:cNvPr>
          <p:cNvGrpSpPr/>
          <p:nvPr userDrawn="1"/>
        </p:nvGrpSpPr>
        <p:grpSpPr>
          <a:xfrm>
            <a:off x="3233847" y="6334892"/>
            <a:ext cx="2747570" cy="379698"/>
            <a:chOff x="3233847" y="6334892"/>
            <a:chExt cx="2747570" cy="379698"/>
          </a:xfrm>
        </p:grpSpPr>
        <p:grpSp>
          <p:nvGrpSpPr>
            <p:cNvPr id="24" name="Group 23">
              <a:extLst>
                <a:ext uri="{FF2B5EF4-FFF2-40B4-BE49-F238E27FC236}">
                  <a16:creationId xmlns:a16="http://schemas.microsoft.com/office/drawing/2014/main" id="{E202E91F-D150-4D2C-A15D-38BFD1A660E0}"/>
                </a:ext>
              </a:extLst>
            </p:cNvPr>
            <p:cNvGrpSpPr/>
            <p:nvPr/>
          </p:nvGrpSpPr>
          <p:grpSpPr>
            <a:xfrm>
              <a:off x="4099087" y="6345258"/>
              <a:ext cx="1200746" cy="369332"/>
              <a:chOff x="4665581" y="6488668"/>
              <a:chExt cx="1059951" cy="369332"/>
            </a:xfrm>
          </p:grpSpPr>
          <p:sp>
            <p:nvSpPr>
              <p:cNvPr id="31" name="TextBox 30">
                <a:extLst>
                  <a:ext uri="{FF2B5EF4-FFF2-40B4-BE49-F238E27FC236}">
                    <a16:creationId xmlns:a16="http://schemas.microsoft.com/office/drawing/2014/main" id="{7509C356-9D36-4A95-8C5F-C7DEA7B99EED}"/>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2" name="TextBox 31">
                <a:extLst>
                  <a:ext uri="{FF2B5EF4-FFF2-40B4-BE49-F238E27FC236}">
                    <a16:creationId xmlns:a16="http://schemas.microsoft.com/office/drawing/2014/main" id="{A2DF9B21-6D81-4E1E-ABAA-9C142EF11193}"/>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5" name="Group 24">
              <a:extLst>
                <a:ext uri="{FF2B5EF4-FFF2-40B4-BE49-F238E27FC236}">
                  <a16:creationId xmlns:a16="http://schemas.microsoft.com/office/drawing/2014/main" id="{6081F663-AF73-4C16-88B2-46E3846A1D30}"/>
                </a:ext>
              </a:extLst>
            </p:cNvPr>
            <p:cNvGrpSpPr/>
            <p:nvPr/>
          </p:nvGrpSpPr>
          <p:grpSpPr>
            <a:xfrm>
              <a:off x="3233847" y="6334892"/>
              <a:ext cx="1266258" cy="369332"/>
              <a:chOff x="3225796" y="6520666"/>
              <a:chExt cx="1051015" cy="505404"/>
            </a:xfrm>
          </p:grpSpPr>
          <p:sp>
            <p:nvSpPr>
              <p:cNvPr id="29" name="TextBox 28">
                <a:extLst>
                  <a:ext uri="{FF2B5EF4-FFF2-40B4-BE49-F238E27FC236}">
                    <a16:creationId xmlns:a16="http://schemas.microsoft.com/office/drawing/2014/main" id="{BB2C4E25-7FF5-481B-88A0-C22F6052BF9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0" name="TextBox 29">
                <a:extLst>
                  <a:ext uri="{FF2B5EF4-FFF2-40B4-BE49-F238E27FC236}">
                    <a16:creationId xmlns:a16="http://schemas.microsoft.com/office/drawing/2014/main" id="{F6E50F3D-9827-4495-9431-80B67AB43C21}"/>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6" name="Group 25">
              <a:extLst>
                <a:ext uri="{FF2B5EF4-FFF2-40B4-BE49-F238E27FC236}">
                  <a16:creationId xmlns:a16="http://schemas.microsoft.com/office/drawing/2014/main" id="{C6214A0F-469F-4710-BFFD-757CC2AA6510}"/>
                </a:ext>
              </a:extLst>
            </p:cNvPr>
            <p:cNvGrpSpPr/>
            <p:nvPr/>
          </p:nvGrpSpPr>
          <p:grpSpPr>
            <a:xfrm>
              <a:off x="4780668" y="6343311"/>
              <a:ext cx="1200749" cy="369332"/>
              <a:chOff x="4665581" y="6488668"/>
              <a:chExt cx="1059954" cy="369332"/>
            </a:xfrm>
          </p:grpSpPr>
          <p:sp>
            <p:nvSpPr>
              <p:cNvPr id="27" name="TextBox 26">
                <a:extLst>
                  <a:ext uri="{FF2B5EF4-FFF2-40B4-BE49-F238E27FC236}">
                    <a16:creationId xmlns:a16="http://schemas.microsoft.com/office/drawing/2014/main" id="{548252F6-15B4-4627-928B-23490DEC2F8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8" name="TextBox 27">
                <a:extLst>
                  <a:ext uri="{FF2B5EF4-FFF2-40B4-BE49-F238E27FC236}">
                    <a16:creationId xmlns:a16="http://schemas.microsoft.com/office/drawing/2014/main" id="{4829F6EB-2E2B-44A7-83CA-F10E83E53131}"/>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657865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0"/>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Today’s Objectives:</a:t>
            </a:r>
            <a:endParaRPr lang="en-US"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3"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9281B4C-A6F3-4BE5-92DE-5AF6A6E6639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8" name="Group 27">
            <a:extLst>
              <a:ext uri="{FF2B5EF4-FFF2-40B4-BE49-F238E27FC236}">
                <a16:creationId xmlns:a16="http://schemas.microsoft.com/office/drawing/2014/main" id="{8178FF54-D970-491F-AD98-7B057930F256}"/>
              </a:ext>
            </a:extLst>
          </p:cNvPr>
          <p:cNvGrpSpPr/>
          <p:nvPr userDrawn="1"/>
        </p:nvGrpSpPr>
        <p:grpSpPr>
          <a:xfrm>
            <a:off x="3233847" y="6334892"/>
            <a:ext cx="2747570" cy="379698"/>
            <a:chOff x="3233847" y="6334892"/>
            <a:chExt cx="2747570" cy="379698"/>
          </a:xfrm>
        </p:grpSpPr>
        <p:grpSp>
          <p:nvGrpSpPr>
            <p:cNvPr id="29" name="Group 28">
              <a:extLst>
                <a:ext uri="{FF2B5EF4-FFF2-40B4-BE49-F238E27FC236}">
                  <a16:creationId xmlns:a16="http://schemas.microsoft.com/office/drawing/2014/main" id="{B58A9AAC-D2A7-409B-8E30-50BBE2223974}"/>
                </a:ext>
              </a:extLst>
            </p:cNvPr>
            <p:cNvGrpSpPr/>
            <p:nvPr/>
          </p:nvGrpSpPr>
          <p:grpSpPr>
            <a:xfrm>
              <a:off x="4099087" y="6345258"/>
              <a:ext cx="1200746" cy="369332"/>
              <a:chOff x="4665581" y="6488668"/>
              <a:chExt cx="1059951" cy="369332"/>
            </a:xfrm>
          </p:grpSpPr>
          <p:sp>
            <p:nvSpPr>
              <p:cNvPr id="36" name="TextBox 35">
                <a:extLst>
                  <a:ext uri="{FF2B5EF4-FFF2-40B4-BE49-F238E27FC236}">
                    <a16:creationId xmlns:a16="http://schemas.microsoft.com/office/drawing/2014/main" id="{BA8B636B-1D50-45A4-891A-17EFC036E12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7" name="TextBox 36">
                <a:extLst>
                  <a:ext uri="{FF2B5EF4-FFF2-40B4-BE49-F238E27FC236}">
                    <a16:creationId xmlns:a16="http://schemas.microsoft.com/office/drawing/2014/main" id="{5E5F40E9-5658-4E93-BBCC-677ADA3DCCFA}"/>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0" name="Group 29">
              <a:extLst>
                <a:ext uri="{FF2B5EF4-FFF2-40B4-BE49-F238E27FC236}">
                  <a16:creationId xmlns:a16="http://schemas.microsoft.com/office/drawing/2014/main" id="{6C72B7B8-832B-4844-BA66-98FB49F78C1E}"/>
                </a:ext>
              </a:extLst>
            </p:cNvPr>
            <p:cNvGrpSpPr/>
            <p:nvPr/>
          </p:nvGrpSpPr>
          <p:grpSpPr>
            <a:xfrm>
              <a:off x="3233847" y="6334892"/>
              <a:ext cx="1266258" cy="369332"/>
              <a:chOff x="3225796" y="6520666"/>
              <a:chExt cx="1051015" cy="505404"/>
            </a:xfrm>
          </p:grpSpPr>
          <p:sp>
            <p:nvSpPr>
              <p:cNvPr id="34" name="TextBox 33">
                <a:extLst>
                  <a:ext uri="{FF2B5EF4-FFF2-40B4-BE49-F238E27FC236}">
                    <a16:creationId xmlns:a16="http://schemas.microsoft.com/office/drawing/2014/main" id="{FCC6E310-9C48-4CA7-A7FD-B4DDA56043D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5" name="TextBox 34">
                <a:extLst>
                  <a:ext uri="{FF2B5EF4-FFF2-40B4-BE49-F238E27FC236}">
                    <a16:creationId xmlns:a16="http://schemas.microsoft.com/office/drawing/2014/main" id="{09EAD23F-E94A-47A2-8B9B-7E312A224E6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D0EFF48-9869-48A6-B70A-A52126520B85}"/>
                </a:ext>
              </a:extLst>
            </p:cNvPr>
            <p:cNvGrpSpPr/>
            <p:nvPr/>
          </p:nvGrpSpPr>
          <p:grpSpPr>
            <a:xfrm>
              <a:off x="4780668" y="6343311"/>
              <a:ext cx="1200749" cy="369332"/>
              <a:chOff x="4665581" y="6488668"/>
              <a:chExt cx="1059954" cy="369332"/>
            </a:xfrm>
          </p:grpSpPr>
          <p:sp>
            <p:nvSpPr>
              <p:cNvPr id="32" name="TextBox 31">
                <a:extLst>
                  <a:ext uri="{FF2B5EF4-FFF2-40B4-BE49-F238E27FC236}">
                    <a16:creationId xmlns:a16="http://schemas.microsoft.com/office/drawing/2014/main" id="{C65BD68D-FDC5-446F-9918-412FC07C6BF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3" name="TextBox 32">
                <a:extLst>
                  <a:ext uri="{FF2B5EF4-FFF2-40B4-BE49-F238E27FC236}">
                    <a16:creationId xmlns:a16="http://schemas.microsoft.com/office/drawing/2014/main" id="{13379E81-1275-4103-9754-D33803A5ECF0}"/>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9270790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0"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2"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4"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
        <p:nvSpPr>
          <p:cNvPr id="18" name="TextBox 17">
            <a:extLst>
              <a:ext uri="{FF2B5EF4-FFF2-40B4-BE49-F238E27FC236}">
                <a16:creationId xmlns:a16="http://schemas.microsoft.com/office/drawing/2014/main" id="{2D579658-15BC-415D-93D1-D202FBA4911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5FC5F6A5-2E79-4556-94B6-897B5D0629B0}"/>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AF719C9E-6807-461D-858D-B6F5A158E202}"/>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A3E6ACA3-4B76-4B56-AD69-3E81D8B9093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830C3379-471A-4EB1-9C58-319B3A001F0B}"/>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6494550B-8228-461C-881E-C11ECD082FE9}"/>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D9DAED2C-045E-4B96-B4E2-8D50876CCA1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0092B6ED-138D-4829-AD5A-DC0874D117A6}"/>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EBC37AD3-24B0-4024-BE59-C13FED067309}"/>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21E979E5-2731-466D-92A7-7C2D83F0E29D}"/>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88541AA0-2A93-41C1-93E2-F64C1761475B}"/>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681433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5"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5"/>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5" y="5398235"/>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0" y="729116"/>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4"/>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7CABDA5-F9B6-4455-9A2D-00DF1ED3CCE2}"/>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1" name="Group 10">
            <a:extLst>
              <a:ext uri="{FF2B5EF4-FFF2-40B4-BE49-F238E27FC236}">
                <a16:creationId xmlns:a16="http://schemas.microsoft.com/office/drawing/2014/main" id="{1B2A681F-D03F-4ADF-A5EF-9F4466E1BAD6}"/>
              </a:ext>
            </a:extLst>
          </p:cNvPr>
          <p:cNvGrpSpPr/>
          <p:nvPr userDrawn="1"/>
        </p:nvGrpSpPr>
        <p:grpSpPr>
          <a:xfrm>
            <a:off x="3233847" y="6334892"/>
            <a:ext cx="2747570" cy="379698"/>
            <a:chOff x="3233847" y="6334892"/>
            <a:chExt cx="2747570" cy="379698"/>
          </a:xfrm>
        </p:grpSpPr>
        <p:grpSp>
          <p:nvGrpSpPr>
            <p:cNvPr id="12" name="Group 11">
              <a:extLst>
                <a:ext uri="{FF2B5EF4-FFF2-40B4-BE49-F238E27FC236}">
                  <a16:creationId xmlns:a16="http://schemas.microsoft.com/office/drawing/2014/main" id="{37B4A3E4-5F4F-45ED-B55D-65525AB43E46}"/>
                </a:ext>
              </a:extLst>
            </p:cNvPr>
            <p:cNvGrpSpPr/>
            <p:nvPr/>
          </p:nvGrpSpPr>
          <p:grpSpPr>
            <a:xfrm>
              <a:off x="4099087" y="6345258"/>
              <a:ext cx="1200746" cy="369332"/>
              <a:chOff x="4665581" y="6488668"/>
              <a:chExt cx="1059951" cy="369332"/>
            </a:xfrm>
          </p:grpSpPr>
          <p:sp>
            <p:nvSpPr>
              <p:cNvPr id="19" name="TextBox 18">
                <a:extLst>
                  <a:ext uri="{FF2B5EF4-FFF2-40B4-BE49-F238E27FC236}">
                    <a16:creationId xmlns:a16="http://schemas.microsoft.com/office/drawing/2014/main" id="{6618E4D7-0860-45F0-968C-F9679D9BD5A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0" name="TextBox 19">
                <a:extLst>
                  <a:ext uri="{FF2B5EF4-FFF2-40B4-BE49-F238E27FC236}">
                    <a16:creationId xmlns:a16="http://schemas.microsoft.com/office/drawing/2014/main" id="{4900D5BE-8810-4275-98C9-9B5D792523B7}"/>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3" name="Group 12">
              <a:extLst>
                <a:ext uri="{FF2B5EF4-FFF2-40B4-BE49-F238E27FC236}">
                  <a16:creationId xmlns:a16="http://schemas.microsoft.com/office/drawing/2014/main" id="{18B86502-528A-4977-B12B-AF4395800CD7}"/>
                </a:ext>
              </a:extLst>
            </p:cNvPr>
            <p:cNvGrpSpPr/>
            <p:nvPr/>
          </p:nvGrpSpPr>
          <p:grpSpPr>
            <a:xfrm>
              <a:off x="3233847" y="6334892"/>
              <a:ext cx="1266258" cy="369332"/>
              <a:chOff x="3225796" y="6520666"/>
              <a:chExt cx="1051015" cy="505404"/>
            </a:xfrm>
          </p:grpSpPr>
          <p:sp>
            <p:nvSpPr>
              <p:cNvPr id="17" name="TextBox 16">
                <a:extLst>
                  <a:ext uri="{FF2B5EF4-FFF2-40B4-BE49-F238E27FC236}">
                    <a16:creationId xmlns:a16="http://schemas.microsoft.com/office/drawing/2014/main" id="{C8332491-87C3-4043-8291-776CFA33C902}"/>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8" name="TextBox 17">
                <a:extLst>
                  <a:ext uri="{FF2B5EF4-FFF2-40B4-BE49-F238E27FC236}">
                    <a16:creationId xmlns:a16="http://schemas.microsoft.com/office/drawing/2014/main" id="{A9C283D2-8EDF-4629-A17A-6A961F319649}"/>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7D90A3D-442F-45D9-AA17-0B1F77EA9074}"/>
                </a:ext>
              </a:extLst>
            </p:cNvPr>
            <p:cNvGrpSpPr/>
            <p:nvPr/>
          </p:nvGrpSpPr>
          <p:grpSpPr>
            <a:xfrm>
              <a:off x="4780668" y="6343311"/>
              <a:ext cx="1200749" cy="369332"/>
              <a:chOff x="4665581" y="6488668"/>
              <a:chExt cx="1059954" cy="369332"/>
            </a:xfrm>
          </p:grpSpPr>
          <p:sp>
            <p:nvSpPr>
              <p:cNvPr id="15" name="TextBox 14">
                <a:extLst>
                  <a:ext uri="{FF2B5EF4-FFF2-40B4-BE49-F238E27FC236}">
                    <a16:creationId xmlns:a16="http://schemas.microsoft.com/office/drawing/2014/main" id="{562CA7BF-F514-4123-B311-61324B739715}"/>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6" name="TextBox 15">
                <a:extLst>
                  <a:ext uri="{FF2B5EF4-FFF2-40B4-BE49-F238E27FC236}">
                    <a16:creationId xmlns:a16="http://schemas.microsoft.com/office/drawing/2014/main" id="{4D9D5231-4B45-40CF-9317-A40F5F3642B5}"/>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29857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842966"/>
            <a:ext cx="7863840" cy="2852737"/>
          </a:xfrm>
        </p:spPr>
        <p:txBody>
          <a:bodyPr anchor="b">
            <a:normAutofit/>
          </a:bodyPr>
          <a:lstStyle>
            <a:lvl1pPr algn="ctr" defTabSz="914400" rtl="0" eaLnBrk="1" latinLnBrk="0" hangingPunct="1">
              <a:lnSpc>
                <a:spcPct val="90000"/>
              </a:lnSpc>
              <a:spcBef>
                <a:spcPct val="0"/>
              </a:spcBef>
              <a:buNone/>
              <a:defRPr lang="en-US" sz="48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a:t>
            </a:r>
            <a:r>
              <a:rPr lang="en-US"/>
              <a:t>to add section heading</a:t>
            </a:r>
            <a:endParaRPr lang="en-US" dirty="0"/>
          </a:p>
        </p:txBody>
      </p:sp>
      <p:sp>
        <p:nvSpPr>
          <p:cNvPr id="3" name="Text Placeholder 2"/>
          <p:cNvSpPr>
            <a:spLocks noGrp="1"/>
          </p:cNvSpPr>
          <p:nvPr>
            <p:ph type="body" idx="1" hasCustomPrompt="1"/>
          </p:nvPr>
        </p:nvSpPr>
        <p:spPr>
          <a:xfrm>
            <a:off x="921021" y="4064000"/>
            <a:ext cx="7269574" cy="1866900"/>
          </a:xfrm>
        </p:spPr>
        <p:txBody>
          <a:bodyPr>
            <a:normAutofit/>
          </a:bodyPr>
          <a:lstStyle>
            <a:lvl1pPr marL="0" indent="0">
              <a:lnSpc>
                <a:spcPct val="100000"/>
              </a:lnSpc>
              <a:spcBef>
                <a:spcPts val="1200"/>
              </a:spcBef>
              <a:buNone/>
              <a:defRPr sz="2600" i="1">
                <a:solidFill>
                  <a:schemeClr val="accent3">
                    <a:lumMod val="90000"/>
                    <a:lumOff val="1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section subheading</a:t>
            </a:r>
          </a:p>
        </p:txBody>
      </p:sp>
      <p:sp>
        <p:nvSpPr>
          <p:cNvPr id="8" name="Rectangle 7"/>
          <p:cNvSpPr/>
          <p:nvPr userDrawn="1"/>
        </p:nvSpPr>
        <p:spPr>
          <a:xfrm rot="5400000">
            <a:off x="4549140" y="-68775"/>
            <a:ext cx="45720" cy="786384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4" name="Slide Number Placeholder 3">
            <a:extLst>
              <a:ext uri="{FF2B5EF4-FFF2-40B4-BE49-F238E27FC236}">
                <a16:creationId xmlns:a16="http://schemas.microsoft.com/office/drawing/2014/main" id="{2C001FC9-B0F6-44E9-9D41-A14F6DF4100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999641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5"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68"/>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0"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6"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
        <p:nvSpPr>
          <p:cNvPr id="9" name="TextBox 8">
            <a:extLst>
              <a:ext uri="{FF2B5EF4-FFF2-40B4-BE49-F238E27FC236}">
                <a16:creationId xmlns:a16="http://schemas.microsoft.com/office/drawing/2014/main" id="{FF56309E-3B49-451A-BAD1-BBECA50B2184}"/>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0" name="Group 9">
            <a:extLst>
              <a:ext uri="{FF2B5EF4-FFF2-40B4-BE49-F238E27FC236}">
                <a16:creationId xmlns:a16="http://schemas.microsoft.com/office/drawing/2014/main" id="{A16BF7FA-92FD-4681-9283-048034A03766}"/>
              </a:ext>
            </a:extLst>
          </p:cNvPr>
          <p:cNvGrpSpPr/>
          <p:nvPr userDrawn="1"/>
        </p:nvGrpSpPr>
        <p:grpSpPr>
          <a:xfrm>
            <a:off x="3233847" y="6334892"/>
            <a:ext cx="2747570" cy="379698"/>
            <a:chOff x="3233847" y="6334892"/>
            <a:chExt cx="2747570" cy="379698"/>
          </a:xfrm>
        </p:grpSpPr>
        <p:grpSp>
          <p:nvGrpSpPr>
            <p:cNvPr id="11" name="Group 10">
              <a:extLst>
                <a:ext uri="{FF2B5EF4-FFF2-40B4-BE49-F238E27FC236}">
                  <a16:creationId xmlns:a16="http://schemas.microsoft.com/office/drawing/2014/main" id="{1A00F358-8284-459B-B2F1-0F67AF9299AD}"/>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77E55913-B757-4312-8EC6-8FF4818FF6E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F8601598-FC1E-4BCC-B665-56482066DD04}"/>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FBC2BD0-0E99-4AFC-A757-62DF6756C6A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352B7FA3-5EE8-421D-BB5D-E8B8CB47E44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19361C2C-5EA5-4F61-88E1-51F0591C4D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6BBC5531-6701-431C-A6F7-42045A6C11F3}"/>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AFFAF2E2-842D-49E4-80D2-2BB39BD142D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552065F6-7979-43E8-A182-F42E771B9516}"/>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5380218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2" y="1120346"/>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6"/>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6"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79" y="205945"/>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9" name="TextBox 8">
            <a:extLst>
              <a:ext uri="{FF2B5EF4-FFF2-40B4-BE49-F238E27FC236}">
                <a16:creationId xmlns:a16="http://schemas.microsoft.com/office/drawing/2014/main" id="{9C9B120B-E365-44EE-B4FA-F8297F5F38C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2" name="Group 11">
            <a:extLst>
              <a:ext uri="{FF2B5EF4-FFF2-40B4-BE49-F238E27FC236}">
                <a16:creationId xmlns:a16="http://schemas.microsoft.com/office/drawing/2014/main" id="{B9A03947-D176-4B7D-94A3-46FA927C9AF4}"/>
              </a:ext>
            </a:extLst>
          </p:cNvPr>
          <p:cNvGrpSpPr/>
          <p:nvPr userDrawn="1"/>
        </p:nvGrpSpPr>
        <p:grpSpPr>
          <a:xfrm>
            <a:off x="3233847" y="6334892"/>
            <a:ext cx="2747570" cy="379698"/>
            <a:chOff x="3233847" y="6334892"/>
            <a:chExt cx="2747570" cy="379698"/>
          </a:xfrm>
        </p:grpSpPr>
        <p:grpSp>
          <p:nvGrpSpPr>
            <p:cNvPr id="13" name="Group 12">
              <a:extLst>
                <a:ext uri="{FF2B5EF4-FFF2-40B4-BE49-F238E27FC236}">
                  <a16:creationId xmlns:a16="http://schemas.microsoft.com/office/drawing/2014/main" id="{749AFB76-FB70-4C27-A7F3-39767CC0624C}"/>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CE7FEADC-1FA1-4DEF-B0C0-6B80D864115A}"/>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C137AD70-8D37-4F9C-ADE1-F346C44F7F22}"/>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3922F43C-BF34-4A46-98B1-73838BA3C79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E72D49AB-BE42-4232-9E78-16E79F7AED0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BEA18F01-0734-4F80-897E-A428084BD17E}"/>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0C67DBEC-E41B-4A47-B99D-4C4ABA63FCE6}"/>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C5099DC7-CC75-4500-8E22-9C82FC83F83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DB576A94-0E5F-45E1-B45C-FAEEDC4EC55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45249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53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58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2" y="-292233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Slide Number Placeholder 4">
            <a:extLst>
              <a:ext uri="{FF2B5EF4-FFF2-40B4-BE49-F238E27FC236}">
                <a16:creationId xmlns:a16="http://schemas.microsoft.com/office/drawing/2014/main" id="{63857564-4952-4BB3-8D17-85D07E8E4219}"/>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76412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10C90F-ED6C-4D1B-A25F-8C9CF9B83DA2}"/>
              </a:ext>
            </a:extLst>
          </p:cNvPr>
          <p:cNvSpPr/>
          <p:nvPr userDrawn="1"/>
        </p:nvSpPr>
        <p:spPr>
          <a:xfrm rot="5400000">
            <a:off x="4321982" y="-2686037"/>
            <a:ext cx="500034"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29841" y="365126"/>
            <a:ext cx="7886700" cy="1051560"/>
          </a:xfrm>
        </p:spPr>
        <p:txBody>
          <a:bodyPr vert="horz" lIns="91440" tIns="45720" rIns="91440" bIns="45720" rtlCol="0" anchor="b">
            <a:normAutofit/>
          </a:bodyPr>
          <a:lstStyle>
            <a:lvl1pPr>
              <a:defRPr lang="en-US"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defRPr>
            </a:lvl1pPr>
          </a:lstStyle>
          <a:p>
            <a:pPr lvl="0"/>
            <a:r>
              <a:rPr lang="en-US"/>
              <a:t>Click to edit Master title style</a:t>
            </a:r>
            <a:endParaRPr lang="en-US" dirty="0"/>
          </a:p>
        </p:txBody>
      </p:sp>
      <p:sp>
        <p:nvSpPr>
          <p:cNvPr id="3" name="Text Placeholder 2"/>
          <p:cNvSpPr>
            <a:spLocks noGrp="1"/>
          </p:cNvSpPr>
          <p:nvPr>
            <p:ph type="body" idx="1" hasCustomPrompt="1"/>
          </p:nvPr>
        </p:nvSpPr>
        <p:spPr>
          <a:xfrm>
            <a:off x="629842" y="1668895"/>
            <a:ext cx="3868340"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4" name="Content Placeholder 3"/>
          <p:cNvSpPr>
            <a:spLocks noGrp="1"/>
          </p:cNvSpPr>
          <p:nvPr>
            <p:ph sz="half" idx="2"/>
          </p:nvPr>
        </p:nvSpPr>
        <p:spPr>
          <a:xfrm>
            <a:off x="715567" y="2350454"/>
            <a:ext cx="3749040" cy="3839211"/>
          </a:xfrm>
        </p:spPr>
        <p:txBody>
          <a:bodyPr/>
          <a:lstStyle>
            <a:lvl1pPr>
              <a:defRPr sz="2300"/>
            </a:lvl1pPr>
            <a:lvl2pPr>
              <a:defRPr sz="2100"/>
            </a:lvl2pPr>
            <a:lvl3pPr>
              <a:defRPr sz="19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29151" y="1668895"/>
            <a:ext cx="3887391"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6" name="Content Placeholder 5"/>
          <p:cNvSpPr>
            <a:spLocks noGrp="1"/>
          </p:cNvSpPr>
          <p:nvPr>
            <p:ph sz="quarter" idx="4"/>
          </p:nvPr>
        </p:nvSpPr>
        <p:spPr>
          <a:xfrm>
            <a:off x="4714875" y="2350454"/>
            <a:ext cx="3749040" cy="3839211"/>
          </a:xfrm>
        </p:spPr>
        <p:txBody>
          <a:bodyPr/>
          <a:lstStyle>
            <a:lvl1pPr>
              <a:defRPr sz="23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A0B3D28B-CE3D-4466-9666-609B2668EC8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Slide Number Placeholder 6">
            <a:extLst>
              <a:ext uri="{FF2B5EF4-FFF2-40B4-BE49-F238E27FC236}">
                <a16:creationId xmlns:a16="http://schemas.microsoft.com/office/drawing/2014/main" id="{BC407D7D-3897-4B51-871B-6518969A743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69813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77BD7B24-A705-44C8-8854-0D01A5CB6C9F}"/>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199095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71510A-CF9F-4994-9B30-C2AB139BB631}"/>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03250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2"/>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641390" y="3089276"/>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05209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494952"/>
            <a:ext cx="4629150" cy="534932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200000"/>
              </a:lnSpc>
              <a:buNone/>
              <a:defRPr sz="28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hasCustomPrompt="1"/>
          </p:nvPr>
        </p:nvSpPr>
        <p:spPr>
          <a:xfrm>
            <a:off x="641390" y="3089276"/>
            <a:ext cx="2926080" cy="2743200"/>
          </a:xfrm>
          <a:prstGeom prst="rect">
            <a:avLst/>
          </a:prstGeo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a:solidFill>
                  <a:schemeClr val="accent2"/>
                </a:solidFill>
              </a:defRPr>
            </a:lvl1pPr>
          </a:lstStyle>
          <a:p>
            <a:pPr marL="0" lvl="0" indent="0">
              <a:buNone/>
            </a:pPr>
            <a:r>
              <a:rPr lang="en-US"/>
              <a:t>Click to add caption</a:t>
            </a:r>
          </a:p>
        </p:txBody>
      </p:sp>
      <p:sp>
        <p:nvSpPr>
          <p:cNvPr id="5" name="Slide Number Placeholder 4">
            <a:extLst>
              <a:ext uri="{FF2B5EF4-FFF2-40B4-BE49-F238E27FC236}">
                <a16:creationId xmlns:a16="http://schemas.microsoft.com/office/drawing/2014/main" id="{EB6008F9-D6D9-4EDB-9511-1995786E12D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283211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7"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5" name="Group 14"/>
          <p:cNvGrpSpPr>
            <a:grpSpLocks noChangeAspect="1"/>
          </p:cNvGrpSpPr>
          <p:nvPr userDrawn="1"/>
        </p:nvGrpSpPr>
        <p:grpSpPr>
          <a:xfrm rot="16200000" flipV="1">
            <a:off x="837625"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8" name="Picture 17"/>
          <p:cNvPicPr>
            <a:picLocks noChangeAspect="1"/>
          </p:cNvPicPr>
          <p:nvPr userDrawn="1"/>
        </p:nvPicPr>
        <p:blipFill>
          <a:blip r:embed="rId23" cstate="screen">
            <a:extLst>
              <a:ext uri="{28A0092B-C50C-407E-A947-70E740481C1C}">
                <a14:useLocalDpi xmlns:a14="http://schemas.microsoft.com/office/drawing/2010/main"/>
              </a:ext>
            </a:extLst>
          </a:blip>
          <a:stretch>
            <a:fillRect/>
          </a:stretch>
        </p:blipFill>
        <p:spPr>
          <a:xfrm>
            <a:off x="6783297"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4" name="Slide Number Placeholder 3"/>
          <p:cNvSpPr>
            <a:spLocks noGrp="1"/>
          </p:cNvSpPr>
          <p:nvPr>
            <p:ph type="sldNum" sz="quarter" idx="4"/>
          </p:nvPr>
        </p:nvSpPr>
        <p:spPr>
          <a:xfrm>
            <a:off x="7686108" y="6356352"/>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2136384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l" defTabSz="914400" rtl="0" eaLnBrk="1" latinLnBrk="0" hangingPunct="1">
        <a:lnSpc>
          <a:spcPct val="90000"/>
        </a:lnSpc>
        <a:spcBef>
          <a:spcPct val="0"/>
        </a:spcBef>
        <a:buNone/>
        <a:defRPr lang="en-US" sz="3400" b="1" i="0" u="none"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6"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a:grpSpLocks noChangeAspect="1"/>
          </p:cNvGrpSpPr>
          <p:nvPr userDrawn="1"/>
        </p:nvGrpSpPr>
        <p:grpSpPr>
          <a:xfrm rot="16200000" flipV="1">
            <a:off x="837624"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8" name="Picture 17"/>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6783296"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360324" y="6424484"/>
            <a:ext cx="1890650" cy="228857"/>
          </a:xfrm>
          <a:prstGeom prst="rect">
            <a:avLst/>
          </a:prstGeom>
        </p:spPr>
      </p:pic>
      <p:sp>
        <p:nvSpPr>
          <p:cNvPr id="4" name="Slide Number Placeholder 3"/>
          <p:cNvSpPr>
            <a:spLocks noGrp="1"/>
          </p:cNvSpPr>
          <p:nvPr>
            <p:ph type="sldNum" sz="quarter" idx="4"/>
          </p:nvPr>
        </p:nvSpPr>
        <p:spPr>
          <a:xfrm>
            <a:off x="7686108" y="6356350"/>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3324907107"/>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90000"/>
        </a:lnSpc>
        <a:spcBef>
          <a:spcPct val="0"/>
        </a:spcBef>
        <a:buNone/>
        <a:defRPr lang="en-US" sz="3400" b="1"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orkforcegps.org/events/2019/05/30/13/54/What-Evaluation-Details-Do-I-Need-for-a-Plan-and-How-Long-Will-It-Take" TargetMode="External"/><Relationship Id="rId2" Type="http://schemas.openxmlformats.org/officeDocument/2006/relationships/notesSlide" Target="../notesSlides/notesSlide1.xml"/><Relationship Id="rId1" Type="http://schemas.openxmlformats.org/officeDocument/2006/relationships/slideLayout" Target="../slideLayouts/slideLayout22.xml"/><Relationship Id="rId4" Type="http://schemas.openxmlformats.org/officeDocument/2006/relationships/hyperlink" Target="https://vimeo.com/343707754/c287aa3a8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p:cNvSpPr>
            <a:spLocks noGrp="1"/>
          </p:cNvSpPr>
          <p:nvPr>
            <p:ph type="title"/>
          </p:nvPr>
        </p:nvSpPr>
        <p:spPr>
          <a:xfrm>
            <a:off x="306098" y="318284"/>
            <a:ext cx="5200164" cy="1467478"/>
          </a:xfrm>
        </p:spPr>
        <p:txBody>
          <a:bodyPr>
            <a:normAutofit fontScale="90000"/>
          </a:bodyPr>
          <a:lstStyle/>
          <a:p>
            <a:r>
              <a:rPr lang="en-US" sz="2400" dirty="0"/>
              <a:t>Executive Summary</a:t>
            </a:r>
            <a:br>
              <a:rPr lang="en-US" sz="2400" dirty="0"/>
            </a:br>
            <a:r>
              <a:rPr lang="en-US" sz="1600" dirty="0"/>
              <a:t>Event Title:</a:t>
            </a:r>
            <a:r>
              <a:rPr lang="en-US" sz="2400" dirty="0"/>
              <a:t> </a:t>
            </a:r>
            <a:r>
              <a:rPr lang="en-US" sz="1600" dirty="0">
                <a:effectLst/>
                <a:hlinkClick r:id="rId3"/>
              </a:rPr>
              <a:t>What Evaluation Details Do I Need for a Plan and How Long Will It Take</a:t>
            </a:r>
            <a:br>
              <a:rPr lang="en-US" sz="1600" dirty="0"/>
            </a:br>
            <a:r>
              <a:rPr lang="en-US" sz="1100" dirty="0"/>
              <a:t>Date: 6/20/2019</a:t>
            </a:r>
            <a:br>
              <a:rPr lang="en-US" sz="1600" dirty="0"/>
            </a:br>
            <a:r>
              <a:rPr lang="en-US" sz="1100" dirty="0"/>
              <a:t>Moderator(s): </a:t>
            </a:r>
            <a:r>
              <a:rPr lang="en-US" sz="1100" dirty="0">
                <a:solidFill>
                  <a:schemeClr val="accent1">
                    <a:lumMod val="75000"/>
                  </a:schemeClr>
                </a:solidFill>
              </a:rPr>
              <a:t>Megan Lizik</a:t>
            </a:r>
            <a:br>
              <a:rPr lang="en-US" sz="1100" dirty="0"/>
            </a:br>
            <a:r>
              <a:rPr lang="en-US" sz="1100" dirty="0"/>
              <a:t>Speaker(s): </a:t>
            </a:r>
            <a:r>
              <a:rPr lang="en-US" sz="1100" i="1" dirty="0">
                <a:solidFill>
                  <a:srgbClr val="7030A0"/>
                </a:solidFill>
              </a:rPr>
              <a:t>Phomdaen Souvanna, Tresa Kappil</a:t>
            </a:r>
            <a:br>
              <a:rPr lang="en-US" sz="1100" dirty="0"/>
            </a:br>
            <a:br>
              <a:rPr lang="en-US" sz="1600" dirty="0"/>
            </a:br>
            <a:br>
              <a:rPr lang="en-US" sz="2400" dirty="0"/>
            </a:br>
            <a:endParaRPr lang="en-US" sz="2400" dirty="0"/>
          </a:p>
        </p:txBody>
      </p:sp>
      <p:sp>
        <p:nvSpPr>
          <p:cNvPr id="35" name="Text Placeholder 34"/>
          <p:cNvSpPr>
            <a:spLocks noGrp="1"/>
          </p:cNvSpPr>
          <p:nvPr>
            <p:ph type="body" sz="half" idx="2"/>
          </p:nvPr>
        </p:nvSpPr>
        <p:spPr>
          <a:xfrm>
            <a:off x="306098" y="1361277"/>
            <a:ext cx="5079403" cy="4886498"/>
          </a:xfrm>
          <a:ln w="12700"/>
        </p:spPr>
        <p:txBody>
          <a:bodyPr lIns="182880" anchor="t">
            <a:normAutofit lnSpcReduction="10000"/>
          </a:bodyPr>
          <a:lstStyle/>
          <a:p>
            <a:pPr marL="0" indent="0">
              <a:buNone/>
            </a:pPr>
            <a:r>
              <a:rPr lang="en-US" sz="1200" dirty="0">
                <a:solidFill>
                  <a:schemeClr val="tx1"/>
                </a:solidFill>
              </a:rPr>
              <a:t>As part of Reemployment Services and Eligibility Assessment (RESEA) Evaluation Technical Assistance (</a:t>
            </a:r>
            <a:r>
              <a:rPr lang="en-US" sz="1200" dirty="0" err="1">
                <a:solidFill>
                  <a:schemeClr val="tx1"/>
                </a:solidFill>
              </a:rPr>
              <a:t>EvalTA</a:t>
            </a:r>
            <a:r>
              <a:rPr lang="en-US" sz="1200" dirty="0">
                <a:solidFill>
                  <a:schemeClr val="tx1"/>
                </a:solidFill>
              </a:rPr>
              <a:t>) effort, this webinar explored the details and timelines associated which each phase of an evaluation. Presenters described activities conducted during each evaluation phase and provided practical tips to support evaluation planning and implementation.</a:t>
            </a:r>
            <a:endParaRPr lang="en-US" sz="1200" dirty="0"/>
          </a:p>
          <a:p>
            <a:pPr marL="0" indent="0">
              <a:buNone/>
            </a:pPr>
            <a:r>
              <a:rPr lang="en-US" sz="1200" dirty="0">
                <a:solidFill>
                  <a:schemeClr val="tx1"/>
                </a:solidFill>
              </a:rPr>
              <a:t>Webinar Goals and Objectives:</a:t>
            </a:r>
          </a:p>
          <a:p>
            <a:pPr marL="463550" indent="-463550"/>
            <a:r>
              <a:rPr lang="en-US" sz="1200" dirty="0">
                <a:solidFill>
                  <a:schemeClr val="tx1"/>
                </a:solidFill>
              </a:rPr>
              <a:t>Described the planning, designing, launching, collecting data, analyzing, and communicating findings phases of an evaluation;</a:t>
            </a:r>
          </a:p>
          <a:p>
            <a:pPr marL="463550" indent="-463550"/>
            <a:r>
              <a:rPr lang="en-US" sz="1200" dirty="0">
                <a:solidFill>
                  <a:schemeClr val="tx1"/>
                </a:solidFill>
              </a:rPr>
              <a:t>Reviewed common activities conducted during each phase;</a:t>
            </a:r>
          </a:p>
          <a:p>
            <a:pPr marL="463550" indent="-463550"/>
            <a:r>
              <a:rPr lang="en-US" sz="1200" dirty="0">
                <a:solidFill>
                  <a:schemeClr val="tx1"/>
                </a:solidFill>
              </a:rPr>
              <a:t>Provided estimates of how much time each phase will take to complete; and</a:t>
            </a:r>
          </a:p>
          <a:p>
            <a:pPr marL="463550" indent="-463550"/>
            <a:r>
              <a:rPr lang="en-US" sz="1200" dirty="0">
                <a:solidFill>
                  <a:schemeClr val="tx1"/>
                </a:solidFill>
              </a:rPr>
              <a:t>Discussed potential challenges states may face in each phase as well as strategies to avoid or address those challenges.</a:t>
            </a:r>
            <a:endParaRPr lang="en-US" sz="1200" i="1" dirty="0">
              <a:solidFill>
                <a:schemeClr val="tx1"/>
              </a:solidFill>
            </a:endParaRPr>
          </a:p>
          <a:p>
            <a:pPr marL="0" indent="0">
              <a:buNone/>
            </a:pPr>
            <a:r>
              <a:rPr lang="en-US" sz="1200" b="1" dirty="0">
                <a:solidFill>
                  <a:schemeClr val="accent1">
                    <a:lumMod val="75000"/>
                  </a:schemeClr>
                </a:solidFill>
              </a:rPr>
              <a:t>Recording Link: </a:t>
            </a:r>
            <a:r>
              <a:rPr lang="en-US" sz="1200" dirty="0">
                <a:solidFill>
                  <a:schemeClr val="accent1">
                    <a:lumMod val="75000"/>
                  </a:schemeClr>
                </a:solidFill>
                <a:hlinkClick r:id="rId4"/>
              </a:rPr>
              <a:t>What Evaluation Details Do I Need for a Plan and How Long Will It Take</a:t>
            </a:r>
            <a:endParaRPr lang="en-US" sz="1200" dirty="0">
              <a:solidFill>
                <a:schemeClr val="accent1">
                  <a:lumMod val="75000"/>
                </a:schemeClr>
              </a:solidFill>
            </a:endParaRPr>
          </a:p>
        </p:txBody>
      </p:sp>
      <p:graphicFrame>
        <p:nvGraphicFramePr>
          <p:cNvPr id="6" name="Content Placeholder 2">
            <a:extLst>
              <a:ext uri="{FF2B5EF4-FFF2-40B4-BE49-F238E27FC236}">
                <a16:creationId xmlns:a16="http://schemas.microsoft.com/office/drawing/2014/main" id="{2DD4D6C5-9386-45F2-963A-AF765088C447}"/>
              </a:ext>
            </a:extLst>
          </p:cNvPr>
          <p:cNvGraphicFramePr>
            <a:graphicFrameLocks/>
          </p:cNvGraphicFramePr>
          <p:nvPr>
            <p:extLst>
              <p:ext uri="{D42A27DB-BD31-4B8C-83A1-F6EECF244321}">
                <p14:modId xmlns:p14="http://schemas.microsoft.com/office/powerpoint/2010/main" val="160824610"/>
              </p:ext>
            </p:extLst>
          </p:nvPr>
        </p:nvGraphicFramePr>
        <p:xfrm>
          <a:off x="5617358" y="232826"/>
          <a:ext cx="3402846" cy="6014948"/>
        </p:xfrm>
        <a:graphic>
          <a:graphicData uri="http://schemas.openxmlformats.org/drawingml/2006/table">
            <a:tbl>
              <a:tblPr firstRow="1" bandRow="1">
                <a:tableStyleId>{5C22544A-7EE6-4342-B048-85BDC9FD1C3A}</a:tableStyleId>
              </a:tblPr>
              <a:tblGrid>
                <a:gridCol w="2705555">
                  <a:extLst>
                    <a:ext uri="{9D8B030D-6E8A-4147-A177-3AD203B41FA5}">
                      <a16:colId xmlns:a16="http://schemas.microsoft.com/office/drawing/2014/main" val="4092781157"/>
                    </a:ext>
                  </a:extLst>
                </a:gridCol>
                <a:gridCol w="697291">
                  <a:extLst>
                    <a:ext uri="{9D8B030D-6E8A-4147-A177-3AD203B41FA5}">
                      <a16:colId xmlns:a16="http://schemas.microsoft.com/office/drawing/2014/main" val="106451588"/>
                    </a:ext>
                  </a:extLst>
                </a:gridCol>
              </a:tblGrid>
              <a:tr h="443704">
                <a:tc gridSpan="2">
                  <a:txBody>
                    <a:bodyPr/>
                    <a:lstStyle/>
                    <a:p>
                      <a:pPr algn="ctr"/>
                      <a:r>
                        <a:rPr lang="en-US" sz="2400" dirty="0"/>
                        <a:t>Run of Show</a:t>
                      </a:r>
                    </a:p>
                  </a:txBody>
                  <a:tcPr/>
                </a:tc>
                <a:tc hMerge="1">
                  <a:txBody>
                    <a:bodyPr/>
                    <a:lstStyle/>
                    <a:p>
                      <a:pPr algn="ctr"/>
                      <a:endParaRPr lang="en-US" sz="2400" dirty="0"/>
                    </a:p>
                  </a:txBody>
                  <a:tcPr/>
                </a:tc>
                <a:extLst>
                  <a:ext uri="{0D108BD9-81ED-4DB2-BD59-A6C34878D82A}">
                    <a16:rowId xmlns:a16="http://schemas.microsoft.com/office/drawing/2014/main" val="3699166014"/>
                  </a:ext>
                </a:extLst>
              </a:tr>
              <a:tr h="253041">
                <a:tc>
                  <a:txBody>
                    <a:bodyPr/>
                    <a:lstStyle/>
                    <a:p>
                      <a:pPr marL="0" indent="0">
                        <a:buFont typeface="Arial" panose="020B0604020202020204" pitchFamily="34" charset="0"/>
                        <a:buNone/>
                      </a:pPr>
                      <a:r>
                        <a:rPr lang="en-US" sz="900" b="0" dirty="0"/>
                        <a:t>Goals of RESEA </a:t>
                      </a:r>
                      <a:r>
                        <a:rPr lang="en-US" sz="900" b="0" dirty="0" err="1"/>
                        <a:t>EvalTA</a:t>
                      </a:r>
                      <a:r>
                        <a:rPr lang="en-US" sz="900" b="0" dirty="0"/>
                        <a:t> (Cycles of Learning and Doing)</a:t>
                      </a:r>
                    </a:p>
                  </a:txBody>
                  <a:tcPr/>
                </a:tc>
                <a:tc>
                  <a:txBody>
                    <a:bodyPr/>
                    <a:lstStyle/>
                    <a:p>
                      <a:pPr marL="0" indent="0" algn="ctr"/>
                      <a:r>
                        <a:rPr lang="en-US" sz="900" dirty="0"/>
                        <a:t>0:51</a:t>
                      </a:r>
                    </a:p>
                  </a:txBody>
                  <a:tcPr anchor="ctr"/>
                </a:tc>
                <a:extLst>
                  <a:ext uri="{0D108BD9-81ED-4DB2-BD59-A6C34878D82A}">
                    <a16:rowId xmlns:a16="http://schemas.microsoft.com/office/drawing/2014/main" val="3310568495"/>
                  </a:ext>
                </a:extLst>
              </a:tr>
              <a:tr h="221852">
                <a:tc>
                  <a:txBody>
                    <a:bodyPr/>
                    <a:lstStyle/>
                    <a:p>
                      <a:pPr marL="0" indent="0">
                        <a:buFont typeface="Arial" panose="020B0604020202020204" pitchFamily="34" charset="0"/>
                        <a:buNone/>
                      </a:pPr>
                      <a:r>
                        <a:rPr lang="en-US" sz="900" b="0" dirty="0"/>
                        <a:t>Webinar</a:t>
                      </a:r>
                      <a:r>
                        <a:rPr lang="en-US" sz="900" b="0" baseline="0" dirty="0"/>
                        <a:t> Objectives</a:t>
                      </a:r>
                      <a:endParaRPr lang="en-US" sz="900" b="0" dirty="0"/>
                    </a:p>
                  </a:txBody>
                  <a:tcPr/>
                </a:tc>
                <a:tc>
                  <a:txBody>
                    <a:bodyPr/>
                    <a:lstStyle/>
                    <a:p>
                      <a:pPr algn="ctr"/>
                      <a:r>
                        <a:rPr lang="en-US" sz="900" dirty="0"/>
                        <a:t>3:16</a:t>
                      </a:r>
                    </a:p>
                  </a:txBody>
                  <a:tcPr anchor="ctr"/>
                </a:tc>
                <a:extLst>
                  <a:ext uri="{0D108BD9-81ED-4DB2-BD59-A6C34878D82A}">
                    <a16:rowId xmlns:a16="http://schemas.microsoft.com/office/drawing/2014/main" val="812580546"/>
                  </a:ext>
                </a:extLst>
              </a:tr>
              <a:tr h="237570">
                <a:tc>
                  <a:txBody>
                    <a:bodyPr/>
                    <a:lstStyle/>
                    <a:p>
                      <a:pPr marL="0" indent="0">
                        <a:buFont typeface="Arial" panose="020B0604020202020204" pitchFamily="34" charset="0"/>
                        <a:buNone/>
                      </a:pPr>
                      <a:r>
                        <a:rPr lang="en-US" sz="900" b="0" dirty="0"/>
                        <a:t>Participant</a:t>
                      </a:r>
                      <a:r>
                        <a:rPr lang="en-US" sz="900" b="0" baseline="0" dirty="0"/>
                        <a:t> Poll </a:t>
                      </a:r>
                      <a:endParaRPr lang="en-US" sz="900" b="0" dirty="0"/>
                    </a:p>
                  </a:txBody>
                  <a:tcPr/>
                </a:tc>
                <a:tc>
                  <a:txBody>
                    <a:bodyPr/>
                    <a:lstStyle/>
                    <a:p>
                      <a:pPr algn="ctr"/>
                      <a:r>
                        <a:rPr lang="en-US" sz="900" dirty="0"/>
                        <a:t>4:16</a:t>
                      </a:r>
                    </a:p>
                  </a:txBody>
                  <a:tcPr anchor="ctr"/>
                </a:tc>
                <a:extLst>
                  <a:ext uri="{0D108BD9-81ED-4DB2-BD59-A6C34878D82A}">
                    <a16:rowId xmlns:a16="http://schemas.microsoft.com/office/drawing/2014/main" val="10004"/>
                  </a:ext>
                </a:extLst>
              </a:tr>
              <a:tr h="221852">
                <a:tc>
                  <a:txBody>
                    <a:bodyPr/>
                    <a:lstStyle/>
                    <a:p>
                      <a:pPr marL="0" indent="0">
                        <a:buFont typeface="Arial" panose="020B0604020202020204" pitchFamily="34" charset="0"/>
                        <a:buNone/>
                      </a:pPr>
                      <a:r>
                        <a:rPr lang="en-US" sz="900" b="0" dirty="0"/>
                        <a:t>Overall Evaluation</a:t>
                      </a:r>
                      <a:r>
                        <a:rPr lang="en-US" sz="900" b="0" baseline="0" dirty="0"/>
                        <a:t> Timeframe </a:t>
                      </a:r>
                      <a:endParaRPr lang="en-US" sz="900" b="0" dirty="0"/>
                    </a:p>
                  </a:txBody>
                  <a:tcPr/>
                </a:tc>
                <a:tc>
                  <a:txBody>
                    <a:bodyPr/>
                    <a:lstStyle/>
                    <a:p>
                      <a:pPr algn="ctr"/>
                      <a:r>
                        <a:rPr lang="en-US" sz="900" dirty="0"/>
                        <a:t>5:25</a:t>
                      </a:r>
                    </a:p>
                  </a:txBody>
                  <a:tcPr anchor="ctr"/>
                </a:tc>
                <a:extLst>
                  <a:ext uri="{0D108BD9-81ED-4DB2-BD59-A6C34878D82A}">
                    <a16:rowId xmlns:a16="http://schemas.microsoft.com/office/drawing/2014/main" val="10005"/>
                  </a:ext>
                </a:extLst>
              </a:tr>
              <a:tr h="221852">
                <a:tc>
                  <a:txBody>
                    <a:bodyPr/>
                    <a:lstStyle/>
                    <a:p>
                      <a:pPr marL="0" indent="0">
                        <a:buFont typeface="Arial" panose="020B0604020202020204" pitchFamily="34" charset="0"/>
                        <a:buNone/>
                      </a:pPr>
                      <a:r>
                        <a:rPr lang="en-US" sz="900" b="0" dirty="0"/>
                        <a:t>Phases of an Evaluation</a:t>
                      </a:r>
                    </a:p>
                  </a:txBody>
                  <a:tcPr/>
                </a:tc>
                <a:tc>
                  <a:txBody>
                    <a:bodyPr/>
                    <a:lstStyle/>
                    <a:p>
                      <a:pPr algn="ctr"/>
                      <a:r>
                        <a:rPr lang="en-US" sz="900" dirty="0"/>
                        <a:t>7:08</a:t>
                      </a:r>
                    </a:p>
                  </a:txBody>
                  <a:tcPr anchor="ctr"/>
                </a:tc>
                <a:extLst>
                  <a:ext uri="{0D108BD9-81ED-4DB2-BD59-A6C34878D82A}">
                    <a16:rowId xmlns:a16="http://schemas.microsoft.com/office/drawing/2014/main" val="1365116506"/>
                  </a:ext>
                </a:extLst>
              </a:tr>
              <a:tr h="243552">
                <a:tc>
                  <a:txBody>
                    <a:bodyPr/>
                    <a:lstStyle/>
                    <a:p>
                      <a:pPr marL="0" indent="0">
                        <a:buFont typeface="Arial" panose="020B0604020202020204" pitchFamily="34" charset="0"/>
                        <a:buNone/>
                      </a:pPr>
                      <a:r>
                        <a:rPr lang="en-US" sz="900" b="0" dirty="0"/>
                        <a:t>Participant Poll</a:t>
                      </a:r>
                    </a:p>
                  </a:txBody>
                  <a:tcPr/>
                </a:tc>
                <a:tc>
                  <a:txBody>
                    <a:bodyPr/>
                    <a:lstStyle/>
                    <a:p>
                      <a:pPr algn="ctr"/>
                      <a:r>
                        <a:rPr lang="en-US" sz="900" dirty="0"/>
                        <a:t>8:55</a:t>
                      </a:r>
                    </a:p>
                  </a:txBody>
                  <a:tcPr anchor="ctr"/>
                </a:tc>
                <a:extLst>
                  <a:ext uri="{0D108BD9-81ED-4DB2-BD59-A6C34878D82A}">
                    <a16:rowId xmlns:a16="http://schemas.microsoft.com/office/drawing/2014/main" val="10009"/>
                  </a:ext>
                </a:extLst>
              </a:tr>
              <a:tr h="221852">
                <a:tc>
                  <a:txBody>
                    <a:bodyPr/>
                    <a:lstStyle/>
                    <a:p>
                      <a:pPr marL="0" indent="0">
                        <a:buFont typeface="Arial" panose="020B0604020202020204" pitchFamily="34" charset="0"/>
                        <a:buNone/>
                      </a:pPr>
                      <a:r>
                        <a:rPr lang="en-US" sz="900" b="0" dirty="0"/>
                        <a:t>Phase 1: Planning</a:t>
                      </a:r>
                      <a:r>
                        <a:rPr lang="en-US" sz="900" b="0" baseline="0" dirty="0"/>
                        <a:t> the Evaluation</a:t>
                      </a:r>
                      <a:endParaRPr lang="en-US" sz="900" b="0" dirty="0"/>
                    </a:p>
                  </a:txBody>
                  <a:tcPr/>
                </a:tc>
                <a:tc>
                  <a:txBody>
                    <a:bodyPr/>
                    <a:lstStyle/>
                    <a:p>
                      <a:pPr algn="ctr"/>
                      <a:r>
                        <a:rPr lang="en-US" sz="900" dirty="0"/>
                        <a:t>10:00</a:t>
                      </a:r>
                    </a:p>
                  </a:txBody>
                  <a:tcPr anchor="ctr"/>
                </a:tc>
                <a:extLst>
                  <a:ext uri="{0D108BD9-81ED-4DB2-BD59-A6C34878D82A}">
                    <a16:rowId xmlns:a16="http://schemas.microsoft.com/office/drawing/2014/main" val="2501489609"/>
                  </a:ext>
                </a:extLst>
              </a:tr>
              <a:tr h="221852">
                <a:tc>
                  <a:txBody>
                    <a:bodyPr/>
                    <a:lstStyle/>
                    <a:p>
                      <a:pPr marL="0" indent="0">
                        <a:buFont typeface="Arial" panose="020B0604020202020204" pitchFamily="34" charset="0"/>
                        <a:buNone/>
                      </a:pPr>
                      <a:r>
                        <a:rPr lang="en-US" sz="900" b="0" baseline="0" dirty="0"/>
                        <a:t>Selecting an Appropriate Evaluator</a:t>
                      </a:r>
                      <a:endParaRPr lang="en-US" sz="900" b="0" dirty="0"/>
                    </a:p>
                  </a:txBody>
                  <a:tcPr/>
                </a:tc>
                <a:tc>
                  <a:txBody>
                    <a:bodyPr/>
                    <a:lstStyle/>
                    <a:p>
                      <a:pPr algn="ctr"/>
                      <a:r>
                        <a:rPr lang="en-US" sz="900" dirty="0"/>
                        <a:t>11:20</a:t>
                      </a:r>
                    </a:p>
                  </a:txBody>
                  <a:tcPr anchor="ctr"/>
                </a:tc>
                <a:extLst>
                  <a:ext uri="{0D108BD9-81ED-4DB2-BD59-A6C34878D82A}">
                    <a16:rowId xmlns:a16="http://schemas.microsoft.com/office/drawing/2014/main" val="1577649460"/>
                  </a:ext>
                </a:extLst>
              </a:tr>
              <a:tr h="221852">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baseline="0" dirty="0"/>
                        <a:t>Resources to Carry out Full Evaluation</a:t>
                      </a:r>
                      <a:endParaRPr lang="en-US" sz="900" b="0" dirty="0"/>
                    </a:p>
                  </a:txBody>
                  <a:tcPr/>
                </a:tc>
                <a:tc>
                  <a:txBody>
                    <a:bodyPr/>
                    <a:lstStyle/>
                    <a:p>
                      <a:pPr algn="ctr"/>
                      <a:r>
                        <a:rPr lang="en-US" sz="900" dirty="0"/>
                        <a:t>14:42</a:t>
                      </a:r>
                    </a:p>
                  </a:txBody>
                  <a:tcPr anchor="ctr"/>
                </a:tc>
                <a:extLst>
                  <a:ext uri="{0D108BD9-81ED-4DB2-BD59-A6C34878D82A}">
                    <a16:rowId xmlns:a16="http://schemas.microsoft.com/office/drawing/2014/main" val="3231640449"/>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Phase 2: Designing the Evaluation</a:t>
                      </a:r>
                    </a:p>
                  </a:txBody>
                  <a:tcPr/>
                </a:tc>
                <a:tc>
                  <a:txBody>
                    <a:bodyPr/>
                    <a:lstStyle/>
                    <a:p>
                      <a:pPr algn="ctr"/>
                      <a:r>
                        <a:rPr lang="en-US" sz="900" dirty="0"/>
                        <a:t>17:34</a:t>
                      </a:r>
                    </a:p>
                  </a:txBody>
                  <a:tcPr anchor="ctr"/>
                </a:tc>
                <a:extLst>
                  <a:ext uri="{0D108BD9-81ED-4DB2-BD59-A6C34878D82A}">
                    <a16:rowId xmlns:a16="http://schemas.microsoft.com/office/drawing/2014/main" val="206804161"/>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Selecting Appropriate Outcomes</a:t>
                      </a:r>
                    </a:p>
                  </a:txBody>
                  <a:tcPr/>
                </a:tc>
                <a:tc>
                  <a:txBody>
                    <a:bodyPr/>
                    <a:lstStyle/>
                    <a:p>
                      <a:pPr algn="ctr"/>
                      <a:r>
                        <a:rPr lang="en-US" sz="900" dirty="0"/>
                        <a:t>18:22</a:t>
                      </a:r>
                    </a:p>
                  </a:txBody>
                  <a:tcPr anchor="ctr"/>
                </a:tc>
                <a:extLst>
                  <a:ext uri="{0D108BD9-81ED-4DB2-BD59-A6C34878D82A}">
                    <a16:rowId xmlns:a16="http://schemas.microsoft.com/office/drawing/2014/main" val="1716858679"/>
                  </a:ext>
                </a:extLst>
              </a:tr>
              <a:tr h="230306">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Estimating</a:t>
                      </a:r>
                      <a:r>
                        <a:rPr lang="en-US" sz="900" b="0" kern="1200" baseline="0" dirty="0">
                          <a:solidFill>
                            <a:schemeClr val="dk1"/>
                          </a:solidFill>
                          <a:latin typeface="+mn-lt"/>
                          <a:ea typeface="+mn-ea"/>
                          <a:cs typeface="+mn-cs"/>
                        </a:rPr>
                        <a:t> Time Needed for Evaluation Activities</a:t>
                      </a:r>
                      <a:endParaRPr lang="en-US" sz="900" b="0" kern="1200" dirty="0">
                        <a:solidFill>
                          <a:schemeClr val="dk1"/>
                        </a:solidFill>
                        <a:latin typeface="+mn-lt"/>
                        <a:ea typeface="+mn-ea"/>
                        <a:cs typeface="+mn-cs"/>
                      </a:endParaRPr>
                    </a:p>
                  </a:txBody>
                  <a:tcPr/>
                </a:tc>
                <a:tc>
                  <a:txBody>
                    <a:bodyPr/>
                    <a:lstStyle/>
                    <a:p>
                      <a:pPr algn="ctr"/>
                      <a:r>
                        <a:rPr lang="en-US" sz="900" dirty="0"/>
                        <a:t>21:06</a:t>
                      </a:r>
                    </a:p>
                  </a:txBody>
                  <a:tcPr anchor="ctr"/>
                </a:tc>
                <a:extLst>
                  <a:ext uri="{0D108BD9-81ED-4DB2-BD59-A6C34878D82A}">
                    <a16:rowId xmlns:a16="http://schemas.microsoft.com/office/drawing/2014/main" val="2122160807"/>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Create an Evaluation Design Report</a:t>
                      </a:r>
                      <a:r>
                        <a:rPr lang="en-US" sz="900" b="0" kern="1200" baseline="0" dirty="0">
                          <a:solidFill>
                            <a:schemeClr val="dk1"/>
                          </a:solidFill>
                          <a:latin typeface="+mn-lt"/>
                          <a:ea typeface="+mn-ea"/>
                          <a:cs typeface="+mn-cs"/>
                        </a:rPr>
                        <a:t> (EDR)</a:t>
                      </a:r>
                      <a:endParaRPr lang="en-US" sz="900" b="0" kern="1200" dirty="0">
                        <a:solidFill>
                          <a:schemeClr val="dk1"/>
                        </a:solidFill>
                        <a:latin typeface="+mn-lt"/>
                        <a:ea typeface="+mn-ea"/>
                        <a:cs typeface="+mn-cs"/>
                      </a:endParaRPr>
                    </a:p>
                  </a:txBody>
                  <a:tcPr/>
                </a:tc>
                <a:tc>
                  <a:txBody>
                    <a:bodyPr/>
                    <a:lstStyle/>
                    <a:p>
                      <a:pPr algn="ctr"/>
                      <a:r>
                        <a:rPr lang="en-US" sz="900" dirty="0"/>
                        <a:t>22:30</a:t>
                      </a:r>
                    </a:p>
                  </a:txBody>
                  <a:tcPr anchor="ctr"/>
                </a:tc>
                <a:extLst>
                  <a:ext uri="{0D108BD9-81ED-4DB2-BD59-A6C34878D82A}">
                    <a16:rowId xmlns:a16="http://schemas.microsoft.com/office/drawing/2014/main" val="1990730680"/>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Securing Data</a:t>
                      </a:r>
                    </a:p>
                  </a:txBody>
                  <a:tcPr/>
                </a:tc>
                <a:tc>
                  <a:txBody>
                    <a:bodyPr/>
                    <a:lstStyle/>
                    <a:p>
                      <a:pPr algn="ctr"/>
                      <a:r>
                        <a:rPr lang="en-US" sz="900" dirty="0"/>
                        <a:t>23:32</a:t>
                      </a:r>
                    </a:p>
                  </a:txBody>
                  <a:tcPr anchor="ctr"/>
                </a:tc>
                <a:extLst>
                  <a:ext uri="{0D108BD9-81ED-4DB2-BD59-A6C34878D82A}">
                    <a16:rowId xmlns:a16="http://schemas.microsoft.com/office/drawing/2014/main" val="465298209"/>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Phase 3: Launching the Evaluation</a:t>
                      </a:r>
                    </a:p>
                  </a:txBody>
                  <a:tcPr/>
                </a:tc>
                <a:tc>
                  <a:txBody>
                    <a:bodyPr/>
                    <a:lstStyle/>
                    <a:p>
                      <a:pPr algn="ctr"/>
                      <a:r>
                        <a:rPr lang="en-US" sz="900" dirty="0"/>
                        <a:t>26:43</a:t>
                      </a:r>
                    </a:p>
                  </a:txBody>
                  <a:tcPr anchor="ctr"/>
                </a:tc>
                <a:extLst>
                  <a:ext uri="{0D108BD9-81ED-4DB2-BD59-A6C34878D82A}">
                    <a16:rowId xmlns:a16="http://schemas.microsoft.com/office/drawing/2014/main" val="841098678"/>
                  </a:ext>
                </a:extLst>
              </a:tr>
              <a:tr h="21570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Participant Poll</a:t>
                      </a:r>
                    </a:p>
                  </a:txBody>
                  <a:tcPr/>
                </a:tc>
                <a:tc>
                  <a:txBody>
                    <a:bodyPr/>
                    <a:lstStyle/>
                    <a:p>
                      <a:pPr algn="ctr"/>
                      <a:r>
                        <a:rPr lang="en-US" sz="900" dirty="0"/>
                        <a:t>27:08</a:t>
                      </a:r>
                    </a:p>
                  </a:txBody>
                  <a:tcPr anchor="ctr"/>
                </a:tc>
                <a:extLst>
                  <a:ext uri="{0D108BD9-81ED-4DB2-BD59-A6C34878D82A}">
                    <a16:rowId xmlns:a16="http://schemas.microsoft.com/office/drawing/2014/main" val="3294467535"/>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Making Staff Aware</a:t>
                      </a:r>
                      <a:r>
                        <a:rPr lang="en-US" sz="900" b="0" kern="1200" baseline="0" dirty="0">
                          <a:solidFill>
                            <a:schemeClr val="dk1"/>
                          </a:solidFill>
                          <a:latin typeface="+mn-lt"/>
                          <a:ea typeface="+mn-ea"/>
                          <a:cs typeface="+mn-cs"/>
                        </a:rPr>
                        <a:t> of Evaluation Procedures</a:t>
                      </a:r>
                      <a:endParaRPr lang="en-US" sz="900" b="0" kern="1200" dirty="0">
                        <a:solidFill>
                          <a:schemeClr val="dk1"/>
                        </a:solidFill>
                        <a:latin typeface="+mn-lt"/>
                        <a:ea typeface="+mn-ea"/>
                        <a:cs typeface="+mn-cs"/>
                      </a:endParaRPr>
                    </a:p>
                  </a:txBody>
                  <a:tcPr/>
                </a:tc>
                <a:tc>
                  <a:txBody>
                    <a:bodyPr/>
                    <a:lstStyle/>
                    <a:p>
                      <a:pPr algn="ctr"/>
                      <a:r>
                        <a:rPr lang="en-US" sz="900" dirty="0"/>
                        <a:t>29:40</a:t>
                      </a:r>
                    </a:p>
                  </a:txBody>
                  <a:tcPr anchor="ctr"/>
                </a:tc>
                <a:extLst>
                  <a:ext uri="{0D108BD9-81ED-4DB2-BD59-A6C34878D82A}">
                    <a16:rowId xmlns:a16="http://schemas.microsoft.com/office/drawing/2014/main" val="10017"/>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Phase 4: Collecting</a:t>
                      </a:r>
                      <a:r>
                        <a:rPr lang="en-US" sz="900" b="0" kern="1200" baseline="0" dirty="0">
                          <a:solidFill>
                            <a:schemeClr val="dk1"/>
                          </a:solidFill>
                          <a:latin typeface="+mn-lt"/>
                          <a:ea typeface="+mn-ea"/>
                          <a:cs typeface="+mn-cs"/>
                        </a:rPr>
                        <a:t> RESEA Data</a:t>
                      </a:r>
                      <a:endParaRPr lang="en-US" sz="900" b="0" kern="1200" dirty="0">
                        <a:solidFill>
                          <a:schemeClr val="dk1"/>
                        </a:solidFill>
                        <a:latin typeface="+mn-lt"/>
                        <a:ea typeface="+mn-ea"/>
                        <a:cs typeface="+mn-cs"/>
                      </a:endParaRPr>
                    </a:p>
                  </a:txBody>
                  <a:tcPr/>
                </a:tc>
                <a:tc>
                  <a:txBody>
                    <a:bodyPr/>
                    <a:lstStyle/>
                    <a:p>
                      <a:pPr algn="ctr"/>
                      <a:r>
                        <a:rPr lang="en-US" sz="900" dirty="0"/>
                        <a:t>31:34</a:t>
                      </a:r>
                    </a:p>
                  </a:txBody>
                  <a:tcPr anchor="ctr"/>
                </a:tc>
                <a:extLst>
                  <a:ext uri="{0D108BD9-81ED-4DB2-BD59-A6C34878D82A}">
                    <a16:rowId xmlns:a16="http://schemas.microsoft.com/office/drawing/2014/main" val="10018"/>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Ensure the Evaluation Runs as Planned</a:t>
                      </a:r>
                    </a:p>
                  </a:txBody>
                  <a:tcPr/>
                </a:tc>
                <a:tc>
                  <a:txBody>
                    <a:bodyPr/>
                    <a:lstStyle/>
                    <a:p>
                      <a:pPr algn="ctr"/>
                      <a:r>
                        <a:rPr lang="en-US" sz="900" dirty="0"/>
                        <a:t>33:14</a:t>
                      </a:r>
                    </a:p>
                  </a:txBody>
                  <a:tcPr anchor="ctr"/>
                </a:tc>
                <a:extLst>
                  <a:ext uri="{0D108BD9-81ED-4DB2-BD59-A6C34878D82A}">
                    <a16:rowId xmlns:a16="http://schemas.microsoft.com/office/drawing/2014/main" val="10019"/>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Phase</a:t>
                      </a:r>
                      <a:r>
                        <a:rPr lang="en-US" sz="900" b="0" kern="1200" baseline="0" dirty="0">
                          <a:solidFill>
                            <a:schemeClr val="dk1"/>
                          </a:solidFill>
                          <a:latin typeface="+mn-lt"/>
                          <a:ea typeface="+mn-ea"/>
                          <a:cs typeface="+mn-cs"/>
                        </a:rPr>
                        <a:t> 5: Analyzing RESEA Evaluation Data </a:t>
                      </a:r>
                      <a:endParaRPr lang="en-US" sz="900" b="0" kern="1200" dirty="0">
                        <a:solidFill>
                          <a:schemeClr val="dk1"/>
                        </a:solidFill>
                        <a:latin typeface="+mn-lt"/>
                        <a:ea typeface="+mn-ea"/>
                        <a:cs typeface="+mn-cs"/>
                      </a:endParaRPr>
                    </a:p>
                  </a:txBody>
                  <a:tcPr/>
                </a:tc>
                <a:tc>
                  <a:txBody>
                    <a:bodyPr/>
                    <a:lstStyle/>
                    <a:p>
                      <a:pPr algn="ctr"/>
                      <a:r>
                        <a:rPr lang="en-US" sz="900" dirty="0"/>
                        <a:t>35:10</a:t>
                      </a:r>
                    </a:p>
                  </a:txBody>
                  <a:tcPr anchor="ctr"/>
                </a:tc>
                <a:extLst>
                  <a:ext uri="{0D108BD9-81ED-4DB2-BD59-A6C34878D82A}">
                    <a16:rowId xmlns:a16="http://schemas.microsoft.com/office/drawing/2014/main" val="10020"/>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Phase 6: Communicating RESEA Evaluation Findings</a:t>
                      </a:r>
                    </a:p>
                  </a:txBody>
                  <a:tcPr/>
                </a:tc>
                <a:tc>
                  <a:txBody>
                    <a:bodyPr/>
                    <a:lstStyle/>
                    <a:p>
                      <a:pPr algn="ctr"/>
                      <a:r>
                        <a:rPr lang="en-US" sz="900" dirty="0"/>
                        <a:t>36:36</a:t>
                      </a:r>
                    </a:p>
                  </a:txBody>
                  <a:tcPr anchor="ctr"/>
                </a:tc>
                <a:extLst>
                  <a:ext uri="{0D108BD9-81ED-4DB2-BD59-A6C34878D82A}">
                    <a16:rowId xmlns:a16="http://schemas.microsoft.com/office/drawing/2014/main" val="10021"/>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Resources &amp; Upcoming</a:t>
                      </a:r>
                      <a:r>
                        <a:rPr lang="en-US" sz="900" b="0" kern="1200" baseline="0" dirty="0">
                          <a:solidFill>
                            <a:schemeClr val="dk1"/>
                          </a:solidFill>
                          <a:latin typeface="+mn-lt"/>
                          <a:ea typeface="+mn-ea"/>
                          <a:cs typeface="+mn-cs"/>
                        </a:rPr>
                        <a:t> Webinars</a:t>
                      </a:r>
                      <a:endParaRPr lang="en-US" sz="900" b="0" kern="1200" dirty="0">
                        <a:solidFill>
                          <a:schemeClr val="dk1"/>
                        </a:solidFill>
                        <a:latin typeface="+mn-lt"/>
                        <a:ea typeface="+mn-ea"/>
                        <a:cs typeface="+mn-cs"/>
                      </a:endParaRPr>
                    </a:p>
                  </a:txBody>
                  <a:tcPr/>
                </a:tc>
                <a:tc>
                  <a:txBody>
                    <a:bodyPr/>
                    <a:lstStyle/>
                    <a:p>
                      <a:pPr algn="ctr"/>
                      <a:r>
                        <a:rPr lang="en-US" sz="900" dirty="0"/>
                        <a:t>40:40</a:t>
                      </a:r>
                    </a:p>
                  </a:txBody>
                  <a:tcPr anchor="ctr"/>
                </a:tc>
                <a:extLst>
                  <a:ext uri="{0D108BD9-81ED-4DB2-BD59-A6C34878D82A}">
                    <a16:rowId xmlns:a16="http://schemas.microsoft.com/office/drawing/2014/main" val="10022"/>
                  </a:ext>
                </a:extLst>
              </a:tr>
              <a:tr h="221852">
                <a:tc>
                  <a:txBody>
                    <a:bodyPr/>
                    <a:lstStyle/>
                    <a:p>
                      <a:pPr marL="0" indent="0" algn="l" defTabSz="914400" rtl="0" eaLnBrk="1" latinLnBrk="0" hangingPunct="1">
                        <a:buFont typeface="Arial" panose="020B0604020202020204" pitchFamily="34" charset="0"/>
                        <a:buNone/>
                      </a:pPr>
                      <a:r>
                        <a:rPr lang="en-US" sz="900" b="0" kern="1200" dirty="0">
                          <a:solidFill>
                            <a:schemeClr val="dk1"/>
                          </a:solidFill>
                          <a:latin typeface="+mn-lt"/>
                          <a:ea typeface="+mn-ea"/>
                          <a:cs typeface="+mn-cs"/>
                        </a:rPr>
                        <a:t>Questions</a:t>
                      </a:r>
                    </a:p>
                  </a:txBody>
                  <a:tcPr/>
                </a:tc>
                <a:tc>
                  <a:txBody>
                    <a:bodyPr/>
                    <a:lstStyle/>
                    <a:p>
                      <a:pPr algn="ctr"/>
                      <a:r>
                        <a:rPr lang="en-US" sz="900" dirty="0"/>
                        <a:t>42:14</a:t>
                      </a:r>
                    </a:p>
                  </a:txBody>
                  <a:tcPr anchor="ct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2032692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275&quot;&gt;&lt;/object&gt;&lt;object type=&quot;2&quot; unique_id=&quot;10276&quot;&gt;&lt;object type=&quot;3&quot; unique_id=&quot;10454&quot;&gt;&lt;property id=&quot;20148&quot; value=&quot;5&quot;/&gt;&lt;property id=&quot;20300&quot; value=&quot;Slide 1 - &amp;quot;Executive Summary Event Title: What Evaluation Details Do I Need for a Plan and How Long Will It Take Date: 6/20/20&quot;/&gt;&lt;property id=&quot;20307&quot; value=&quot;265&quot;/&gt;&lt;/object&gt;&lt;/object&gt;&lt;/object&gt;&lt;/database&gt;"/>
  <p:tag name="SECTOMILLISECCONVERTED" val="1"/>
</p:tagLst>
</file>

<file path=ppt/theme/theme1.xml><?xml version="1.0" encoding="utf-8"?>
<a:theme xmlns:a="http://schemas.openxmlformats.org/drawingml/2006/main" name="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6254</TotalTime>
  <Words>278</Words>
  <Application>Microsoft Office PowerPoint</Application>
  <PresentationFormat>On-screen Show (4:3)</PresentationFormat>
  <Paragraphs>56</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Impact</vt:lpstr>
      <vt:lpstr>Times New Roman</vt:lpstr>
      <vt:lpstr>Wingdings</vt:lpstr>
      <vt:lpstr>Wingdings 2</vt:lpstr>
      <vt:lpstr>Wingdings 3</vt:lpstr>
      <vt:lpstr>Standard Slides</vt:lpstr>
      <vt:lpstr>2_Standard Slides</vt:lpstr>
      <vt:lpstr>Executive Summary Event Title: What Evaluation Details Do I Need for a Plan and How Long Will It Take Date: 6/20/2019 Moderator(s): Megan Lizik Speaker(s): Phomdaen Souvanna, Tresa Kappil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Summary</dc:title>
  <dc:creator>Jonathan Vehlow</dc:creator>
  <cp:lastModifiedBy>Grace McCall</cp:lastModifiedBy>
  <cp:revision>126</cp:revision>
  <dcterms:created xsi:type="dcterms:W3CDTF">2017-09-27T21:43:17Z</dcterms:created>
  <dcterms:modified xsi:type="dcterms:W3CDTF">2019-07-11T13:28:51Z</dcterms:modified>
</cp:coreProperties>
</file>