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>
        <p:scale>
          <a:sx n="93" d="100"/>
          <a:sy n="93" d="100"/>
        </p:scale>
        <p:origin x="-11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Moderator: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Today’s Objectives: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Contact Information: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 dirty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3 Speaker Slide choices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This works like a multi-level bulleted list.  Use the list level buttons on your “Home” tab to</a:t>
            </a:r>
            <a:b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Select 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of an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“Layout” button right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next to the “New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or location for standard content slide material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 dirty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Questions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in the template.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Moderator: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Today’s Objectives: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02/19/18/09/H-1B-Ready-to-Work-All-Group-Coaching-Programmatic-Grant-Close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workforcegps.org/About/MemberDirectory/MemberDetails?uid=1070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Event </a:t>
            </a:r>
            <a:r>
              <a:rPr lang="en-US" sz="1600" dirty="0" smtClean="0"/>
              <a:t>Title: </a:t>
            </a:r>
            <a:r>
              <a:rPr lang="en-US" sz="1600" dirty="0" smtClean="0">
                <a:hlinkClick r:id="rId3"/>
              </a:rPr>
              <a:t>H-1B Ready to Work All Group Coaching: Programmatic and Federal Grant Closeout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Date: </a:t>
            </a:r>
            <a:r>
              <a:rPr lang="en-US" sz="1100" dirty="0" smtClean="0"/>
              <a:t>03</a:t>
            </a:r>
            <a:r>
              <a:rPr lang="en-US" sz="1100" dirty="0" smtClean="0"/>
              <a:t>/21/2019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/>
              <a:t>Moderator(s</a:t>
            </a:r>
            <a:r>
              <a:rPr lang="en-US" sz="1100" dirty="0" smtClean="0"/>
              <a:t>): </a:t>
            </a:r>
            <a:r>
              <a:rPr lang="en-US" sz="1100" dirty="0">
                <a:hlinkClick r:id="rId4"/>
              </a:rPr>
              <a:t>Danielle Kittrell, PhD.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Speaker(s): </a:t>
            </a:r>
            <a:r>
              <a:rPr lang="en-US" sz="1100" i="1" dirty="0" smtClean="0">
                <a:solidFill>
                  <a:srgbClr val="7030A0"/>
                </a:solidFill>
              </a:rPr>
              <a:t>Akeelah Harrell, </a:t>
            </a:r>
            <a:r>
              <a:rPr lang="en-US" sz="1100" i="1" dirty="0" smtClean="0">
                <a:solidFill>
                  <a:srgbClr val="7030A0"/>
                </a:solidFill>
              </a:rPr>
              <a:t>Erika Humphrey,</a:t>
            </a:r>
            <a:r>
              <a:rPr lang="en-US" sz="1100" dirty="0"/>
              <a:t> Avery </a:t>
            </a:r>
            <a:r>
              <a:rPr lang="en-US" sz="1100" dirty="0" smtClean="0"/>
              <a:t>Malone,</a:t>
            </a:r>
            <a:r>
              <a:rPr lang="en-US" sz="1100" i="1" dirty="0" smtClean="0">
                <a:solidFill>
                  <a:srgbClr val="7030A0"/>
                </a:solidFill>
              </a:rPr>
              <a:t> Lyle Neumann, and Kisha Toppin,  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317171"/>
            <a:ext cx="5079403" cy="468668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000" dirty="0">
                <a:solidFill>
                  <a:schemeClr val="tx1"/>
                </a:solidFill>
              </a:rPr>
              <a:t>During the Ready to Work (RTW) Period of Performance extension, the </a:t>
            </a:r>
            <a:r>
              <a:rPr lang="en-US" sz="1000" dirty="0" smtClean="0">
                <a:solidFill>
                  <a:schemeClr val="tx1"/>
                </a:solidFill>
              </a:rPr>
              <a:t>RTW Technical </a:t>
            </a:r>
            <a:r>
              <a:rPr lang="en-US" sz="1000" dirty="0">
                <a:solidFill>
                  <a:schemeClr val="tx1"/>
                </a:solidFill>
              </a:rPr>
              <a:t>Assistance Team has set up a series of clinics focusing on job placements, programmatic and federal grant closeout and sustainability.  Our second clinic </a:t>
            </a:r>
            <a:r>
              <a:rPr lang="en-US" sz="1000" dirty="0" smtClean="0">
                <a:solidFill>
                  <a:schemeClr val="tx1"/>
                </a:solidFill>
              </a:rPr>
              <a:t>was on </a:t>
            </a:r>
            <a:r>
              <a:rPr lang="en-US" sz="1000" dirty="0">
                <a:solidFill>
                  <a:schemeClr val="tx1"/>
                </a:solidFill>
              </a:rPr>
              <a:t>Programmatic and Federal grant close out and </a:t>
            </a:r>
            <a:r>
              <a:rPr lang="en-US" sz="1000" dirty="0" smtClean="0">
                <a:solidFill>
                  <a:schemeClr val="tx1"/>
                </a:solidFill>
              </a:rPr>
              <a:t>was </a:t>
            </a:r>
            <a:r>
              <a:rPr lang="en-US" sz="1000" dirty="0">
                <a:solidFill>
                  <a:schemeClr val="tx1"/>
                </a:solidFill>
              </a:rPr>
              <a:t>open to all RTW grantees. 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tx1"/>
                </a:solidFill>
              </a:rPr>
              <a:t>This </a:t>
            </a:r>
            <a:r>
              <a:rPr lang="en-US" sz="1000" dirty="0">
                <a:solidFill>
                  <a:schemeClr val="tx1"/>
                </a:solidFill>
              </a:rPr>
              <a:t>clinic </a:t>
            </a:r>
            <a:r>
              <a:rPr lang="en-US" sz="1000" dirty="0" smtClean="0">
                <a:solidFill>
                  <a:schemeClr val="tx1"/>
                </a:solidFill>
              </a:rPr>
              <a:t>was based </a:t>
            </a:r>
            <a:r>
              <a:rPr lang="en-US" sz="1000" dirty="0">
                <a:solidFill>
                  <a:schemeClr val="tx1"/>
                </a:solidFill>
              </a:rPr>
              <a:t>on the grantees’ challenges and questions as it relates to programmatic and federal grant closeout.  </a:t>
            </a:r>
            <a:r>
              <a:rPr lang="en-US" sz="1000" dirty="0" smtClean="0">
                <a:solidFill>
                  <a:schemeClr val="tx1"/>
                </a:solidFill>
              </a:rPr>
              <a:t>Grantees received </a:t>
            </a:r>
            <a:r>
              <a:rPr lang="en-US" sz="1000" dirty="0">
                <a:solidFill>
                  <a:schemeClr val="tx1"/>
                </a:solidFill>
              </a:rPr>
              <a:t>tips; </a:t>
            </a:r>
            <a:r>
              <a:rPr lang="en-US" sz="1000" dirty="0" smtClean="0">
                <a:solidFill>
                  <a:schemeClr val="tx1"/>
                </a:solidFill>
              </a:rPr>
              <a:t>had the </a:t>
            </a:r>
            <a:r>
              <a:rPr lang="en-US" sz="1000" dirty="0">
                <a:solidFill>
                  <a:schemeClr val="tx1"/>
                </a:solidFill>
              </a:rPr>
              <a:t>opportunity to ask questions; share their challenges; and brainstorm with coaches and their fellow peers.</a:t>
            </a:r>
            <a:endParaRPr lang="en-US" sz="1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128706"/>
              </p:ext>
            </p:extLst>
          </p:nvPr>
        </p:nvGraphicFramePr>
        <p:xfrm>
          <a:off x="5506262" y="151694"/>
          <a:ext cx="3402846" cy="493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/>
                        <a:t>Objectives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3:00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/>
                        <a:t>Programmatic</a:t>
                      </a:r>
                      <a:r>
                        <a:rPr lang="en-US" sz="1000" b="1" baseline="0" dirty="0" smtClean="0"/>
                        <a:t> Close-out Checklist 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 smtClean="0"/>
                        <a:t> </a:t>
                      </a:r>
                      <a:r>
                        <a:rPr lang="en-US" sz="1000" b="0" dirty="0" smtClean="0"/>
                        <a:t>Staffing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/>
                        <a:t>Participant</a:t>
                      </a:r>
                      <a:r>
                        <a:rPr lang="en-US" sz="1000" b="0" baseline="0" dirty="0" smtClean="0"/>
                        <a:t> Services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6:23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/>
                        <a:t>Partnerships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 smtClean="0"/>
                        <a:t>Program</a:t>
                      </a:r>
                      <a:r>
                        <a:rPr lang="en-US" sz="1000" b="0" baseline="0" dirty="0" smtClean="0"/>
                        <a:t> Sustainability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14:00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 smtClean="0"/>
                        <a:t>Grant</a:t>
                      </a:r>
                      <a:r>
                        <a:rPr lang="en-US" sz="1000" b="1" baseline="0" dirty="0" smtClean="0"/>
                        <a:t> Closeout Process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/>
                        <a:t>What</a:t>
                      </a:r>
                      <a:r>
                        <a:rPr lang="en-US" sz="900" b="0" baseline="0" dirty="0" smtClean="0"/>
                        <a:t> is Grant Closeout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22:50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/>
                        <a:t>Preparing</a:t>
                      </a:r>
                      <a:r>
                        <a:rPr lang="en-US" sz="1000" b="0" baseline="0" dirty="0" smtClean="0"/>
                        <a:t> for Closeout 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26:40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/>
                        <a:t>Preparing</a:t>
                      </a:r>
                      <a:r>
                        <a:rPr lang="en-US" sz="1000" b="0" baseline="0" dirty="0" smtClean="0"/>
                        <a:t> for Closeout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28:25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 smtClean="0"/>
                        <a:t>Closeout</a:t>
                      </a:r>
                      <a:r>
                        <a:rPr lang="en-US" sz="1000" b="0" baseline="0" dirty="0" smtClean="0"/>
                        <a:t> Deadlines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33:45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82060">
                <a:tc>
                  <a:txBody>
                    <a:bodyPr/>
                    <a:lstStyle/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Notification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Letter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35:25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51077">
                <a:tc>
                  <a:txBody>
                    <a:bodyPr/>
                    <a:lstStyle/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Elements of the Grant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Closeout Package  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38:23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lang="en-US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Misunderstandings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1:03:00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Issues which Delay Closeout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1:04:40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 smtClean="0"/>
                        <a:t>Polling</a:t>
                      </a:r>
                      <a:r>
                        <a:rPr lang="en-US" sz="1000" b="1" baseline="0" dirty="0" smtClean="0"/>
                        <a:t>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1:11:35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baseline="0" dirty="0" smtClean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1:19:00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822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9180</TotalTime>
  <Words>105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Event Title: H-1B Ready to Work All Group Coaching: Programmatic and Federal Grant Closeout Date: 03/21/2019 Moderator(s): Danielle Kittrell, PhD. Speaker(s): Akeelah Harrell, Erika Humphrey, Avery Malone, Lyle Neumann, and Kisha Toppin,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Akeelah Harrell</cp:lastModifiedBy>
  <cp:revision>115</cp:revision>
  <dcterms:created xsi:type="dcterms:W3CDTF">2017-09-27T21:43:17Z</dcterms:created>
  <dcterms:modified xsi:type="dcterms:W3CDTF">2019-04-01T20:02:14Z</dcterms:modified>
</cp:coreProperties>
</file>