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5" r:id="rId1"/>
    <p:sldMasterId id="2147483726" r:id="rId2"/>
    <p:sldMasterId id="2147483727" r:id="rId3"/>
    <p:sldMasterId id="2147483728" r:id="rId4"/>
    <p:sldMasterId id="2147483729" r:id="rId5"/>
    <p:sldMasterId id="2147483730" r:id="rId6"/>
  </p:sldMasterIdLst>
  <p:notesMasterIdLst>
    <p:notesMasterId r:id="rId59"/>
  </p:notesMasterIdLst>
  <p:sldIdLst>
    <p:sldId id="256" r:id="rId7"/>
    <p:sldId id="258" r:id="rId8"/>
    <p:sldId id="257" r:id="rId9"/>
    <p:sldId id="259" r:id="rId10"/>
    <p:sldId id="260" r:id="rId11"/>
    <p:sldId id="261" r:id="rId12"/>
    <p:sldId id="312" r:id="rId13"/>
    <p:sldId id="313"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6" r:id="rId45"/>
    <p:sldId id="297" r:id="rId46"/>
    <p:sldId id="309" r:id="rId47"/>
    <p:sldId id="310" r:id="rId48"/>
    <p:sldId id="293" r:id="rId49"/>
    <p:sldId id="298" r:id="rId50"/>
    <p:sldId id="299" r:id="rId51"/>
    <p:sldId id="300" r:id="rId52"/>
    <p:sldId id="305" r:id="rId53"/>
    <p:sldId id="303" r:id="rId54"/>
    <p:sldId id="311" r:id="rId55"/>
    <p:sldId id="302" r:id="rId56"/>
    <p:sldId id="306" r:id="rId57"/>
    <p:sldId id="308" r:id="rId58"/>
  </p:sldIdLst>
  <p:sldSz cx="9144000" cy="5143500" type="screen16x9"/>
  <p:notesSz cx="6858000" cy="9144000"/>
  <p:embeddedFontLst>
    <p:embeddedFont>
      <p:font typeface="Calibri" panose="020F0502020204030204" pitchFamily="34" charset="0"/>
      <p:regular r:id="rId60"/>
      <p:bold r:id="rId61"/>
      <p:italic r:id="rId62"/>
      <p:boldItalic r:id="rId63"/>
    </p:embeddedFont>
  </p:embeddedFontLst>
  <p:custDataLst>
    <p:tags r:id="rId6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9" d="100"/>
          <a:sy n="89" d="100"/>
        </p:scale>
        <p:origin x="834" y="9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4.fntdata"/><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font" Target="fonts/font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1.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0E428-7318-E94C-BA56-B693BF99BA27}" type="doc">
      <dgm:prSet loTypeId="urn:microsoft.com/office/officeart/2005/8/layout/chevron1" loCatId="" qsTypeId="urn:microsoft.com/office/officeart/2005/8/quickstyle/simple1" qsCatId="simple" csTypeId="urn:microsoft.com/office/officeart/2005/8/colors/accent1_2" csCatId="accent1" phldr="1"/>
      <dgm:spPr/>
    </dgm:pt>
    <dgm:pt modelId="{0B8DE87D-5C85-B947-A353-A41D9F9D43A2}">
      <dgm:prSet phldrT="[Text]"/>
      <dgm:spPr/>
      <dgm:t>
        <a:bodyPr/>
        <a:lstStyle/>
        <a:p>
          <a:r>
            <a:rPr lang="en-US" dirty="0">
              <a:latin typeface="Source Sans Pro"/>
              <a:cs typeface="Source Sans Pro"/>
            </a:rPr>
            <a:t>Jan.</a:t>
          </a:r>
        </a:p>
      </dgm:t>
    </dgm:pt>
    <dgm:pt modelId="{179D20C4-8C32-8945-AE62-1ACAFA9707DA}" type="parTrans" cxnId="{9852F55E-B344-D74F-BA90-3FB7334A96DD}">
      <dgm:prSet/>
      <dgm:spPr/>
      <dgm:t>
        <a:bodyPr/>
        <a:lstStyle/>
        <a:p>
          <a:endParaRPr lang="en-US"/>
        </a:p>
      </dgm:t>
    </dgm:pt>
    <dgm:pt modelId="{2BD617F4-E06F-9D4C-B08F-E92546E87C5F}" type="sibTrans" cxnId="{9852F55E-B344-D74F-BA90-3FB7334A96DD}">
      <dgm:prSet/>
      <dgm:spPr/>
      <dgm:t>
        <a:bodyPr/>
        <a:lstStyle/>
        <a:p>
          <a:endParaRPr lang="en-US"/>
        </a:p>
      </dgm:t>
    </dgm:pt>
    <dgm:pt modelId="{F09BA13B-2432-4644-B4A4-F59104066C06}">
      <dgm:prSet phldrT="[Text]"/>
      <dgm:spPr/>
      <dgm:t>
        <a:bodyPr/>
        <a:lstStyle/>
        <a:p>
          <a:r>
            <a:rPr lang="en-US" dirty="0">
              <a:latin typeface="Source Sans Pro"/>
              <a:cs typeface="Source Sans Pro"/>
            </a:rPr>
            <a:t>Feb. - March</a:t>
          </a:r>
        </a:p>
      </dgm:t>
    </dgm:pt>
    <dgm:pt modelId="{63B1964E-F47A-B649-89FC-67D7D11847C1}" type="parTrans" cxnId="{527EBE1B-DA45-EF41-A219-C7C378F7F5D7}">
      <dgm:prSet/>
      <dgm:spPr/>
      <dgm:t>
        <a:bodyPr/>
        <a:lstStyle/>
        <a:p>
          <a:endParaRPr lang="en-US"/>
        </a:p>
      </dgm:t>
    </dgm:pt>
    <dgm:pt modelId="{2DF4386A-CEC5-CC4F-800F-BD722254CF0A}" type="sibTrans" cxnId="{527EBE1B-DA45-EF41-A219-C7C378F7F5D7}">
      <dgm:prSet/>
      <dgm:spPr/>
      <dgm:t>
        <a:bodyPr/>
        <a:lstStyle/>
        <a:p>
          <a:endParaRPr lang="en-US"/>
        </a:p>
      </dgm:t>
    </dgm:pt>
    <dgm:pt modelId="{0E7690AA-BC83-E149-A2E9-5F7CD2C79FF5}">
      <dgm:prSet phldrT="[Text]"/>
      <dgm:spPr/>
      <dgm:t>
        <a:bodyPr/>
        <a:lstStyle/>
        <a:p>
          <a:r>
            <a:rPr lang="en-US" dirty="0">
              <a:latin typeface="Source Sans Pro"/>
              <a:cs typeface="Source Sans Pro"/>
            </a:rPr>
            <a:t>April - June</a:t>
          </a:r>
        </a:p>
      </dgm:t>
    </dgm:pt>
    <dgm:pt modelId="{72E9B6FA-414D-C943-9297-72E5CB0A2320}" type="parTrans" cxnId="{63CD75E7-57F9-454B-85BE-BD052D15DA3E}">
      <dgm:prSet/>
      <dgm:spPr/>
      <dgm:t>
        <a:bodyPr/>
        <a:lstStyle/>
        <a:p>
          <a:endParaRPr lang="en-US"/>
        </a:p>
      </dgm:t>
    </dgm:pt>
    <dgm:pt modelId="{E74FD76E-B853-304B-A531-B72961FC38BD}" type="sibTrans" cxnId="{63CD75E7-57F9-454B-85BE-BD052D15DA3E}">
      <dgm:prSet/>
      <dgm:spPr/>
      <dgm:t>
        <a:bodyPr/>
        <a:lstStyle/>
        <a:p>
          <a:endParaRPr lang="en-US"/>
        </a:p>
      </dgm:t>
    </dgm:pt>
    <dgm:pt modelId="{8690A4C1-4624-C54F-B97C-F32E1B1F8274}">
      <dgm:prSet phldrT="[Text]"/>
      <dgm:spPr/>
      <dgm:t>
        <a:bodyPr/>
        <a:lstStyle/>
        <a:p>
          <a:r>
            <a:rPr lang="en-US" dirty="0">
              <a:latin typeface="Source Sans Pro"/>
              <a:cs typeface="Source Sans Pro"/>
            </a:rPr>
            <a:t>July</a:t>
          </a:r>
        </a:p>
      </dgm:t>
    </dgm:pt>
    <dgm:pt modelId="{E14A65AA-F7CE-F44C-9AC3-AE46C5FA8B2A}" type="parTrans" cxnId="{2E8ED876-1395-0C42-9723-605409FB3DA6}">
      <dgm:prSet/>
      <dgm:spPr/>
      <dgm:t>
        <a:bodyPr/>
        <a:lstStyle/>
        <a:p>
          <a:endParaRPr lang="en-US"/>
        </a:p>
      </dgm:t>
    </dgm:pt>
    <dgm:pt modelId="{8CC75BD7-3A39-D34B-97A3-22F0D86223CB}" type="sibTrans" cxnId="{2E8ED876-1395-0C42-9723-605409FB3DA6}">
      <dgm:prSet/>
      <dgm:spPr/>
      <dgm:t>
        <a:bodyPr/>
        <a:lstStyle/>
        <a:p>
          <a:endParaRPr lang="en-US"/>
        </a:p>
      </dgm:t>
    </dgm:pt>
    <dgm:pt modelId="{C0705BEC-1B8B-B34D-BC21-019892F72533}" type="pres">
      <dgm:prSet presAssocID="{7EE0E428-7318-E94C-BA56-B693BF99BA27}" presName="Name0" presStyleCnt="0">
        <dgm:presLayoutVars>
          <dgm:dir/>
          <dgm:animLvl val="lvl"/>
          <dgm:resizeHandles val="exact"/>
        </dgm:presLayoutVars>
      </dgm:prSet>
      <dgm:spPr/>
    </dgm:pt>
    <dgm:pt modelId="{99794FA3-DDF3-6C4B-8654-C2C69E73BE0E}" type="pres">
      <dgm:prSet presAssocID="{0B8DE87D-5C85-B947-A353-A41D9F9D43A2}" presName="parTxOnly" presStyleLbl="node1" presStyleIdx="0" presStyleCnt="4" custScaleY="79256" custLinFactNeighborY="-47872">
        <dgm:presLayoutVars>
          <dgm:chMax val="0"/>
          <dgm:chPref val="0"/>
          <dgm:bulletEnabled val="1"/>
        </dgm:presLayoutVars>
      </dgm:prSet>
      <dgm:spPr/>
    </dgm:pt>
    <dgm:pt modelId="{5E734B62-6AE7-6948-B2F3-FA11E8C8774B}" type="pres">
      <dgm:prSet presAssocID="{2BD617F4-E06F-9D4C-B08F-E92546E87C5F}" presName="parTxOnlySpace" presStyleCnt="0"/>
      <dgm:spPr/>
    </dgm:pt>
    <dgm:pt modelId="{5583C88C-1A82-684B-9310-C8EDC91267E3}" type="pres">
      <dgm:prSet presAssocID="{F09BA13B-2432-4644-B4A4-F59104066C06}" presName="parTxOnly" presStyleLbl="node1" presStyleIdx="1" presStyleCnt="4" custScaleY="79256" custLinFactNeighborY="-47872">
        <dgm:presLayoutVars>
          <dgm:chMax val="0"/>
          <dgm:chPref val="0"/>
          <dgm:bulletEnabled val="1"/>
        </dgm:presLayoutVars>
      </dgm:prSet>
      <dgm:spPr/>
    </dgm:pt>
    <dgm:pt modelId="{EE9270C0-3881-1647-9AA1-9E0FB0231C11}" type="pres">
      <dgm:prSet presAssocID="{2DF4386A-CEC5-CC4F-800F-BD722254CF0A}" presName="parTxOnlySpace" presStyleCnt="0"/>
      <dgm:spPr/>
    </dgm:pt>
    <dgm:pt modelId="{3347CE7E-3162-2540-889F-69C5F7FC1B6F}" type="pres">
      <dgm:prSet presAssocID="{0E7690AA-BC83-E149-A2E9-5F7CD2C79FF5}" presName="parTxOnly" presStyleLbl="node1" presStyleIdx="2" presStyleCnt="4" custScaleY="79256" custLinFactNeighborY="-47872">
        <dgm:presLayoutVars>
          <dgm:chMax val="0"/>
          <dgm:chPref val="0"/>
          <dgm:bulletEnabled val="1"/>
        </dgm:presLayoutVars>
      </dgm:prSet>
      <dgm:spPr/>
    </dgm:pt>
    <dgm:pt modelId="{48EB1C8C-5B1F-4140-85CB-DCE3E1F34429}" type="pres">
      <dgm:prSet presAssocID="{E74FD76E-B853-304B-A531-B72961FC38BD}" presName="parTxOnlySpace" presStyleCnt="0"/>
      <dgm:spPr/>
    </dgm:pt>
    <dgm:pt modelId="{CD845FDB-868E-8F4A-A8FD-1DEC9100A485}" type="pres">
      <dgm:prSet presAssocID="{8690A4C1-4624-C54F-B97C-F32E1B1F8274}" presName="parTxOnly" presStyleLbl="node1" presStyleIdx="3" presStyleCnt="4" custScaleY="79256" custLinFactNeighborY="-47872">
        <dgm:presLayoutVars>
          <dgm:chMax val="0"/>
          <dgm:chPref val="0"/>
          <dgm:bulletEnabled val="1"/>
        </dgm:presLayoutVars>
      </dgm:prSet>
      <dgm:spPr/>
    </dgm:pt>
  </dgm:ptLst>
  <dgm:cxnLst>
    <dgm:cxn modelId="{48271DC4-3952-6C40-A5AE-0B6710ABB057}" type="presOf" srcId="{7EE0E428-7318-E94C-BA56-B693BF99BA27}" destId="{C0705BEC-1B8B-B34D-BC21-019892F72533}" srcOrd="0" destOrd="0" presId="urn:microsoft.com/office/officeart/2005/8/layout/chevron1"/>
    <dgm:cxn modelId="{420A14D9-067A-584E-B123-994DCD563E7C}" type="presOf" srcId="{0E7690AA-BC83-E149-A2E9-5F7CD2C79FF5}" destId="{3347CE7E-3162-2540-889F-69C5F7FC1B6F}" srcOrd="0" destOrd="0" presId="urn:microsoft.com/office/officeart/2005/8/layout/chevron1"/>
    <dgm:cxn modelId="{FA446C8B-2169-3C47-8679-7F9772AC25E7}" type="presOf" srcId="{8690A4C1-4624-C54F-B97C-F32E1B1F8274}" destId="{CD845FDB-868E-8F4A-A8FD-1DEC9100A485}" srcOrd="0" destOrd="0" presId="urn:microsoft.com/office/officeart/2005/8/layout/chevron1"/>
    <dgm:cxn modelId="{6A378A2B-7A7B-B246-8E24-E79C3F732702}" type="presOf" srcId="{F09BA13B-2432-4644-B4A4-F59104066C06}" destId="{5583C88C-1A82-684B-9310-C8EDC91267E3}" srcOrd="0" destOrd="0" presId="urn:microsoft.com/office/officeart/2005/8/layout/chevron1"/>
    <dgm:cxn modelId="{527EBE1B-DA45-EF41-A219-C7C378F7F5D7}" srcId="{7EE0E428-7318-E94C-BA56-B693BF99BA27}" destId="{F09BA13B-2432-4644-B4A4-F59104066C06}" srcOrd="1" destOrd="0" parTransId="{63B1964E-F47A-B649-89FC-67D7D11847C1}" sibTransId="{2DF4386A-CEC5-CC4F-800F-BD722254CF0A}"/>
    <dgm:cxn modelId="{9852F55E-B344-D74F-BA90-3FB7334A96DD}" srcId="{7EE0E428-7318-E94C-BA56-B693BF99BA27}" destId="{0B8DE87D-5C85-B947-A353-A41D9F9D43A2}" srcOrd="0" destOrd="0" parTransId="{179D20C4-8C32-8945-AE62-1ACAFA9707DA}" sibTransId="{2BD617F4-E06F-9D4C-B08F-E92546E87C5F}"/>
    <dgm:cxn modelId="{63CD75E7-57F9-454B-85BE-BD052D15DA3E}" srcId="{7EE0E428-7318-E94C-BA56-B693BF99BA27}" destId="{0E7690AA-BC83-E149-A2E9-5F7CD2C79FF5}" srcOrd="2" destOrd="0" parTransId="{72E9B6FA-414D-C943-9297-72E5CB0A2320}" sibTransId="{E74FD76E-B853-304B-A531-B72961FC38BD}"/>
    <dgm:cxn modelId="{FA3FCDDB-C6AD-E04F-B08E-0F290A3E91A7}" type="presOf" srcId="{0B8DE87D-5C85-B947-A353-A41D9F9D43A2}" destId="{99794FA3-DDF3-6C4B-8654-C2C69E73BE0E}" srcOrd="0" destOrd="0" presId="urn:microsoft.com/office/officeart/2005/8/layout/chevron1"/>
    <dgm:cxn modelId="{2E8ED876-1395-0C42-9723-605409FB3DA6}" srcId="{7EE0E428-7318-E94C-BA56-B693BF99BA27}" destId="{8690A4C1-4624-C54F-B97C-F32E1B1F8274}" srcOrd="3" destOrd="0" parTransId="{E14A65AA-F7CE-F44C-9AC3-AE46C5FA8B2A}" sibTransId="{8CC75BD7-3A39-D34B-97A3-22F0D86223CB}"/>
    <dgm:cxn modelId="{30607136-3A4D-354D-BDA3-88BBC130FC53}" type="presParOf" srcId="{C0705BEC-1B8B-B34D-BC21-019892F72533}" destId="{99794FA3-DDF3-6C4B-8654-C2C69E73BE0E}" srcOrd="0" destOrd="0" presId="urn:microsoft.com/office/officeart/2005/8/layout/chevron1"/>
    <dgm:cxn modelId="{156E00E6-20A2-774E-BEF4-5B617AEF5D92}" type="presParOf" srcId="{C0705BEC-1B8B-B34D-BC21-019892F72533}" destId="{5E734B62-6AE7-6948-B2F3-FA11E8C8774B}" srcOrd="1" destOrd="0" presId="urn:microsoft.com/office/officeart/2005/8/layout/chevron1"/>
    <dgm:cxn modelId="{D4B44D91-2F57-964F-AC49-15C952B9EBDB}" type="presParOf" srcId="{C0705BEC-1B8B-B34D-BC21-019892F72533}" destId="{5583C88C-1A82-684B-9310-C8EDC91267E3}" srcOrd="2" destOrd="0" presId="urn:microsoft.com/office/officeart/2005/8/layout/chevron1"/>
    <dgm:cxn modelId="{39596131-24DC-A04E-BCA6-F0AA0964170A}" type="presParOf" srcId="{C0705BEC-1B8B-B34D-BC21-019892F72533}" destId="{EE9270C0-3881-1647-9AA1-9E0FB0231C11}" srcOrd="3" destOrd="0" presId="urn:microsoft.com/office/officeart/2005/8/layout/chevron1"/>
    <dgm:cxn modelId="{85457C2D-3C73-C84A-8FB8-ACEFDBBE5ABD}" type="presParOf" srcId="{C0705BEC-1B8B-B34D-BC21-019892F72533}" destId="{3347CE7E-3162-2540-889F-69C5F7FC1B6F}" srcOrd="4" destOrd="0" presId="urn:microsoft.com/office/officeart/2005/8/layout/chevron1"/>
    <dgm:cxn modelId="{6D7C4CBA-5A9C-0444-BF55-4744E7286429}" type="presParOf" srcId="{C0705BEC-1B8B-B34D-BC21-019892F72533}" destId="{48EB1C8C-5B1F-4140-85CB-DCE3E1F34429}" srcOrd="5" destOrd="0" presId="urn:microsoft.com/office/officeart/2005/8/layout/chevron1"/>
    <dgm:cxn modelId="{DEEC0A58-E91E-9A4B-AAC9-D565CBDA69DD}" type="presParOf" srcId="{C0705BEC-1B8B-B34D-BC21-019892F72533}" destId="{CD845FDB-868E-8F4A-A8FD-1DEC9100A485}"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94FA3-DDF3-6C4B-8654-C2C69E73BE0E}">
      <dsp:nvSpPr>
        <dsp:cNvPr id="0" name=""/>
        <dsp:cNvSpPr/>
      </dsp:nvSpPr>
      <dsp:spPr>
        <a:xfrm>
          <a:off x="3646" y="1289053"/>
          <a:ext cx="2122704" cy="67294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Source Sans Pro"/>
              <a:cs typeface="Source Sans Pro"/>
            </a:rPr>
            <a:t>Jan.</a:t>
          </a:r>
        </a:p>
      </dsp:txBody>
      <dsp:txXfrm>
        <a:off x="340120" y="1289053"/>
        <a:ext cx="1449756" cy="672948"/>
      </dsp:txXfrm>
    </dsp:sp>
    <dsp:sp modelId="{5583C88C-1A82-684B-9310-C8EDC91267E3}">
      <dsp:nvSpPr>
        <dsp:cNvPr id="0" name=""/>
        <dsp:cNvSpPr/>
      </dsp:nvSpPr>
      <dsp:spPr>
        <a:xfrm>
          <a:off x="1914080" y="1289053"/>
          <a:ext cx="2122704" cy="67294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Source Sans Pro"/>
              <a:cs typeface="Source Sans Pro"/>
            </a:rPr>
            <a:t>Feb. - March</a:t>
          </a:r>
        </a:p>
      </dsp:txBody>
      <dsp:txXfrm>
        <a:off x="2250554" y="1289053"/>
        <a:ext cx="1449756" cy="672948"/>
      </dsp:txXfrm>
    </dsp:sp>
    <dsp:sp modelId="{3347CE7E-3162-2540-889F-69C5F7FC1B6F}">
      <dsp:nvSpPr>
        <dsp:cNvPr id="0" name=""/>
        <dsp:cNvSpPr/>
      </dsp:nvSpPr>
      <dsp:spPr>
        <a:xfrm>
          <a:off x="3824514" y="1289053"/>
          <a:ext cx="2122704" cy="67294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Source Sans Pro"/>
              <a:cs typeface="Source Sans Pro"/>
            </a:rPr>
            <a:t>April - June</a:t>
          </a:r>
        </a:p>
      </dsp:txBody>
      <dsp:txXfrm>
        <a:off x="4160988" y="1289053"/>
        <a:ext cx="1449756" cy="672948"/>
      </dsp:txXfrm>
    </dsp:sp>
    <dsp:sp modelId="{CD845FDB-868E-8F4A-A8FD-1DEC9100A485}">
      <dsp:nvSpPr>
        <dsp:cNvPr id="0" name=""/>
        <dsp:cNvSpPr/>
      </dsp:nvSpPr>
      <dsp:spPr>
        <a:xfrm>
          <a:off x="5734948" y="1289053"/>
          <a:ext cx="2122704" cy="67294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Source Sans Pro"/>
              <a:cs typeface="Source Sans Pro"/>
            </a:rPr>
            <a:t>July</a:t>
          </a:r>
        </a:p>
      </dsp:txBody>
      <dsp:txXfrm>
        <a:off x="6071422" y="1289053"/>
        <a:ext cx="1449756" cy="67294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234013866"/>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28571"/>
              </a:lnSpc>
              <a:spcBef>
                <a:spcPts val="0"/>
              </a:spcBef>
              <a:spcAft>
                <a:spcPts val="700"/>
              </a:spcAft>
              <a:buClr>
                <a:schemeClr val="dk1"/>
              </a:buClr>
              <a:buSzPct val="100000"/>
              <a:buFont typeface="Arial"/>
              <a:buNone/>
            </a:pPr>
            <a:endParaRPr lang="e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Shape 3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5" name="Shape 2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1" name="Shape 4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28571"/>
              </a:lnSpc>
              <a:spcBef>
                <a:spcPts val="0"/>
              </a:spcBef>
              <a:spcAft>
                <a:spcPts val="700"/>
              </a:spcAft>
              <a:buClr>
                <a:schemeClr val="dk1"/>
              </a:buClr>
              <a:buSzPct val="100000"/>
              <a:buFont typeface="Arial"/>
              <a:buNone/>
            </a:pPr>
            <a:endParaRPr lang="e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1" name="Shape 4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Shape 4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28571"/>
              </a:lnSpc>
              <a:spcBef>
                <a:spcPts val="0"/>
              </a:spcBef>
              <a:spcAft>
                <a:spcPts val="700"/>
              </a:spcAft>
              <a:buClr>
                <a:schemeClr val="dk1"/>
              </a:buClr>
              <a:buSzPct val="100000"/>
              <a:buFont typeface="Arial"/>
              <a:buNone/>
            </a:pPr>
            <a:endParaRPr lang="e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4" name="Shape 4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0" name="Shape 4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5" name="Shape 4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28571"/>
              </a:lnSpc>
              <a:spcBef>
                <a:spcPts val="0"/>
              </a:spcBef>
              <a:spcAft>
                <a:spcPts val="700"/>
              </a:spcAft>
              <a:buClr>
                <a:schemeClr val="dk1"/>
              </a:buClr>
              <a:buSzPct val="100000"/>
              <a:buFont typeface="Arial"/>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3" name="Shape 4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Shape 4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5" name="Shape 4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5" name="Shape 5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0" name="Shape 5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5" name="Shape 5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0" name="Shape 5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28571"/>
              </a:lnSpc>
              <a:spcBef>
                <a:spcPts val="0"/>
              </a:spcBef>
              <a:spcAft>
                <a:spcPts val="700"/>
              </a:spcAft>
              <a:buClr>
                <a:schemeClr val="dk1"/>
              </a:buClr>
              <a:buSzPct val="1000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9" name="Shape 5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5" name="Shape 5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8" name="Shape 5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endParaRPr lang="e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1" name="Shape 5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7" name="Shape 5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3" name="Shape 5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0" name="Shape 6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3" name="Shape 6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9" name="Shape 5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5" name="Shape 6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6" name="Shape 6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8" name="Shape 6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buFont typeface="Source Sans Pro"/>
              <a:defRPr sz="5200">
                <a:latin typeface="Source Sans Pro"/>
                <a:ea typeface="Source Sans Pro"/>
                <a:cs typeface="Source Sans Pro"/>
                <a:sym typeface="Source Sans Pro"/>
              </a:defRPr>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2" name="Shape 12"/>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Font typeface="Source Sans Pro"/>
              <a:buNone/>
              <a:defRPr sz="2800">
                <a:latin typeface="Source Sans Pro"/>
                <a:ea typeface="Source Sans Pro"/>
                <a:cs typeface="Source Sans Pro"/>
                <a:sym typeface="Source Sans Pro"/>
              </a:defRPr>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3" name="Shape 1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pic>
        <p:nvPicPr>
          <p:cNvPr id="14" name="Shape 14"/>
          <p:cNvPicPr preferRelativeResize="0"/>
          <p:nvPr/>
        </p:nvPicPr>
        <p:blipFill>
          <a:blip r:embed="rId2">
            <a:alphaModFix/>
          </a:blip>
          <a:stretch>
            <a:fillRect/>
          </a:stretch>
        </p:blipFill>
        <p:spPr>
          <a:xfrm>
            <a:off x="379875" y="4627425"/>
            <a:ext cx="2152650" cy="3429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Blue">
    <p:bg>
      <p:bgPr>
        <a:solidFill>
          <a:srgbClr val="399FD3"/>
        </a:solidFill>
        <a:effectLst/>
      </p:bgPr>
    </p:bg>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Red">
    <p:bg>
      <p:bgPr>
        <a:solidFill>
          <a:srgbClr val="CF1B41"/>
        </a:solidFill>
        <a:effectLst/>
      </p:bgPr>
    </p:bg>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Green">
    <p:bg>
      <p:bgPr>
        <a:solidFill>
          <a:srgbClr val="00A175"/>
        </a:solidFill>
        <a:effectLst/>
      </p:bgPr>
    </p:bg>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urple">
    <p:bg>
      <p:bgPr>
        <a:solidFill>
          <a:srgbClr val="69579C"/>
        </a:solidFill>
        <a:effectLst/>
      </p:bgPr>
    </p:bg>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159253"/>
            <a:ext cx="8229600" cy="857400"/>
          </a:xfrm>
          <a:prstGeom prst="rect">
            <a:avLst/>
          </a:prstGeom>
        </p:spPr>
        <p:txBody>
          <a:bodyPr lIns="91425" tIns="91425" rIns="91425" bIns="91425" anchor="b" anchorCtr="0"/>
          <a:lstStyle>
            <a:lvl1pPr lvl="0" rtl="0">
              <a:spcBef>
                <a:spcPts val="0"/>
              </a:spcBef>
              <a:buSzPct val="100000"/>
              <a:defRPr sz="48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0" name="Shape 70"/>
          <p:cNvSpPr txBox="1">
            <a:spLocks noGrp="1"/>
          </p:cNvSpPr>
          <p:nvPr>
            <p:ph type="body" idx="1"/>
          </p:nvPr>
        </p:nvSpPr>
        <p:spPr>
          <a:xfrm>
            <a:off x="1030700" y="971550"/>
            <a:ext cx="7656000" cy="3725700"/>
          </a:xfrm>
          <a:prstGeom prst="rect">
            <a:avLst/>
          </a:prstGeom>
        </p:spPr>
        <p:txBody>
          <a:bodyPr lIns="91425" tIns="91425" rIns="91425" bIns="91425" anchor="t" anchorCtr="0"/>
          <a:lstStyle>
            <a:lvl1pPr lvl="0" rtl="0">
              <a:spcBef>
                <a:spcPts val="0"/>
              </a:spcBef>
              <a:spcAft>
                <a:spcPts val="500"/>
              </a:spcAft>
              <a:buChar char="➔"/>
              <a:defRPr/>
            </a:lvl1pPr>
            <a:lvl2pPr lvl="1" rtl="0">
              <a:spcBef>
                <a:spcPts val="0"/>
              </a:spcBef>
              <a:spcAft>
                <a:spcPts val="500"/>
              </a:spcAft>
              <a:buChar char="◆"/>
              <a:defRPr/>
            </a:lvl2pPr>
            <a:lvl3pPr lvl="2" rtl="0">
              <a:spcBef>
                <a:spcPts val="0"/>
              </a:spcBef>
              <a:spcAft>
                <a:spcPts val="500"/>
              </a:spcAft>
              <a:buChar char="●"/>
              <a:defRPr/>
            </a:lvl3pPr>
            <a:lvl4pPr lvl="3" rtl="0">
              <a:spcBef>
                <a:spcPts val="0"/>
              </a:spcBef>
              <a:spcAft>
                <a:spcPts val="500"/>
              </a:spcAft>
              <a:buChar char="○"/>
              <a:defRPr/>
            </a:lvl4pPr>
            <a:lvl5pPr lvl="4" rtl="0">
              <a:spcBef>
                <a:spcPts val="0"/>
              </a:spcBef>
              <a:spcAft>
                <a:spcPts val="500"/>
              </a:spcAft>
              <a:buChar char="◆"/>
              <a:defRPr/>
            </a:lvl5pPr>
            <a:lvl6pPr lvl="5" rtl="0">
              <a:spcBef>
                <a:spcPts val="0"/>
              </a:spcBef>
              <a:spcAft>
                <a:spcPts val="500"/>
              </a:spcAft>
              <a:buChar char="●"/>
              <a:defRPr/>
            </a:lvl6pPr>
            <a:lvl7pPr lvl="6" rtl="0">
              <a:spcBef>
                <a:spcPts val="0"/>
              </a:spcBef>
              <a:spcAft>
                <a:spcPts val="500"/>
              </a:spcAft>
              <a:buChar char="○"/>
              <a:defRPr/>
            </a:lvl7pPr>
            <a:lvl8pPr lvl="7" rtl="0">
              <a:spcBef>
                <a:spcPts val="0"/>
              </a:spcBef>
              <a:spcAft>
                <a:spcPts val="500"/>
              </a:spcAft>
              <a:buChar char="◆"/>
              <a:defRPr/>
            </a:lvl8pPr>
            <a:lvl9pPr lvl="8" rtl="0">
              <a:spcBef>
                <a:spcPts val="0"/>
              </a:spcBef>
              <a:spcAft>
                <a:spcPts val="500"/>
              </a:spcAft>
              <a:buChar char="●"/>
              <a:defRPr/>
            </a:lvl9pPr>
          </a:lstStyle>
          <a:p>
            <a:endParaRPr/>
          </a:p>
        </p:txBody>
      </p:sp>
      <p:sp>
        <p:nvSpPr>
          <p:cNvPr id="71" name="Shape 71"/>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Large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790625" y="540250"/>
            <a:ext cx="5999100" cy="2432100"/>
          </a:xfrm>
          <a:prstGeom prst="rect">
            <a:avLst/>
          </a:prstGeom>
        </p:spPr>
        <p:txBody>
          <a:bodyPr lIns="91425" tIns="91425" rIns="91425" bIns="91425" anchor="t" anchorCtr="0"/>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a:endParaRPr/>
          </a:p>
        </p:txBody>
      </p:sp>
      <p:pic>
        <p:nvPicPr>
          <p:cNvPr id="74" name="Shape 74" descr="CfA_logo_lg.png"/>
          <p:cNvPicPr preferRelativeResize="0"/>
          <p:nvPr/>
        </p:nvPicPr>
        <p:blipFill>
          <a:blip r:embed="rId2">
            <a:alphaModFix/>
          </a:blip>
          <a:stretch>
            <a:fillRect/>
          </a:stretch>
        </p:blipFill>
        <p:spPr>
          <a:xfrm>
            <a:off x="8164200" y="4588000"/>
            <a:ext cx="793300" cy="318373"/>
          </a:xfrm>
          <a:prstGeom prst="rect">
            <a:avLst/>
          </a:prstGeom>
          <a:noFill/>
          <a:ln>
            <a:noFill/>
          </a:ln>
        </p:spPr>
      </p:pic>
      <p:sp>
        <p:nvSpPr>
          <p:cNvPr id="75" name="Shape 75"/>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Basic">
    <p:spTree>
      <p:nvGrpSpPr>
        <p:cNvPr id="1" name="Shape 76"/>
        <p:cNvGrpSpPr/>
        <p:nvPr/>
      </p:nvGrpSpPr>
      <p:grpSpPr>
        <a:xfrm>
          <a:off x="0" y="0"/>
          <a:ext cx="0" cy="0"/>
          <a:chOff x="0" y="0"/>
          <a:chExt cx="0" cy="0"/>
        </a:xfrm>
      </p:grpSpPr>
      <p:pic>
        <p:nvPicPr>
          <p:cNvPr id="77" name="Shape 77" descr="CfA_logo_lg.png"/>
          <p:cNvPicPr preferRelativeResize="0"/>
          <p:nvPr/>
        </p:nvPicPr>
        <p:blipFill>
          <a:blip r:embed="rId2">
            <a:alphaModFix/>
          </a:blip>
          <a:stretch>
            <a:fillRect/>
          </a:stretch>
        </p:blipFill>
        <p:spPr>
          <a:xfrm>
            <a:off x="8164200" y="4588000"/>
            <a:ext cx="793300" cy="318373"/>
          </a:xfrm>
          <a:prstGeom prst="rect">
            <a:avLst/>
          </a:prstGeom>
          <a:noFill/>
          <a:ln>
            <a:noFill/>
          </a:ln>
        </p:spPr>
      </p:pic>
      <p:sp>
        <p:nvSpPr>
          <p:cNvPr id="78" name="Shape 78"/>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Logo Only">
    <p:spTree>
      <p:nvGrpSpPr>
        <p:cNvPr id="1" name="Shape 79"/>
        <p:cNvGrpSpPr/>
        <p:nvPr/>
      </p:nvGrpSpPr>
      <p:grpSpPr>
        <a:xfrm>
          <a:off x="0" y="0"/>
          <a:ext cx="0" cy="0"/>
          <a:chOff x="0" y="0"/>
          <a:chExt cx="0" cy="0"/>
        </a:xfrm>
      </p:grpSpPr>
      <p:pic>
        <p:nvPicPr>
          <p:cNvPr id="80" name="Shape 80" descr="CfA_logo_lg.png"/>
          <p:cNvPicPr preferRelativeResize="0"/>
          <p:nvPr/>
        </p:nvPicPr>
        <p:blipFill>
          <a:blip r:embed="rId2">
            <a:alphaModFix/>
          </a:blip>
          <a:stretch>
            <a:fillRect/>
          </a:stretch>
        </p:blipFill>
        <p:spPr>
          <a:xfrm>
            <a:off x="8164200" y="4588000"/>
            <a:ext cx="793300" cy="31837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for screenshots/images)">
    <p:spTree>
      <p:nvGrpSpPr>
        <p:cNvPr id="1" name="Shape 8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buFont typeface="Source Sans Pro"/>
              <a:defRPr sz="3600">
                <a:latin typeface="Source Sans Pro"/>
                <a:ea typeface="Source Sans Pro"/>
                <a:cs typeface="Source Sans Pro"/>
                <a:sym typeface="Source Sans Pro"/>
              </a:defRPr>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7" name="Shape 1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pic>
        <p:nvPicPr>
          <p:cNvPr id="18" name="Shape 18"/>
          <p:cNvPicPr preferRelativeResize="0"/>
          <p:nvPr/>
        </p:nvPicPr>
        <p:blipFill>
          <a:blip r:embed="rId2">
            <a:alphaModFix/>
          </a:blip>
          <a:stretch>
            <a:fillRect/>
          </a:stretch>
        </p:blipFill>
        <p:spPr>
          <a:xfrm>
            <a:off x="379875" y="4627425"/>
            <a:ext cx="2152650" cy="3429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Blue">
    <p:bg>
      <p:bgPr>
        <a:solidFill>
          <a:srgbClr val="399FD3"/>
        </a:solidFill>
        <a:effectLst/>
      </p:bgPr>
    </p:bg>
    <p:spTree>
      <p:nvGrpSpPr>
        <p:cNvPr id="1" name="Shape 85"/>
        <p:cNvGrpSpPr/>
        <p:nvPr/>
      </p:nvGrpSpPr>
      <p:grpSpPr>
        <a:xfrm>
          <a:off x="0" y="0"/>
          <a:ext cx="0" cy="0"/>
          <a:chOff x="0" y="0"/>
          <a:chExt cx="0" cy="0"/>
        </a:xfrm>
      </p:grpSpPr>
      <p:pic>
        <p:nvPicPr>
          <p:cNvPr id="86" name="Shape 86" descr="CfA_logo_reverse_lg.png"/>
          <p:cNvPicPr preferRelativeResize="0"/>
          <p:nvPr/>
        </p:nvPicPr>
        <p:blipFill>
          <a:blip r:embed="rId2">
            <a:alphaModFix/>
          </a:blip>
          <a:stretch>
            <a:fillRect/>
          </a:stretch>
        </p:blipFill>
        <p:spPr>
          <a:xfrm>
            <a:off x="8163800" y="4589050"/>
            <a:ext cx="793300" cy="318642"/>
          </a:xfrm>
          <a:prstGeom prst="rect">
            <a:avLst/>
          </a:prstGeom>
          <a:noFill/>
          <a:ln>
            <a:noFill/>
          </a:ln>
        </p:spPr>
      </p:pic>
      <p:sp>
        <p:nvSpPr>
          <p:cNvPr id="87" name="Shape 87"/>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Red">
    <p:bg>
      <p:bgPr>
        <a:solidFill>
          <a:srgbClr val="CF1B41"/>
        </a:solidFill>
        <a:effectLst/>
      </p:bgPr>
    </p:bg>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pic>
        <p:nvPicPr>
          <p:cNvPr id="90" name="Shape 90" descr="CfA_logo_reverse_lg.png"/>
          <p:cNvPicPr preferRelativeResize="0"/>
          <p:nvPr/>
        </p:nvPicPr>
        <p:blipFill>
          <a:blip r:embed="rId2">
            <a:alphaModFix/>
          </a:blip>
          <a:stretch>
            <a:fillRect/>
          </a:stretch>
        </p:blipFill>
        <p:spPr>
          <a:xfrm>
            <a:off x="8163800" y="4589050"/>
            <a:ext cx="793300" cy="31864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Green">
    <p:bg>
      <p:bgPr>
        <a:solidFill>
          <a:srgbClr val="00A175"/>
        </a:solidFill>
        <a:effectLst/>
      </p:bgPr>
    </p:bg>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pic>
        <p:nvPicPr>
          <p:cNvPr id="93" name="Shape 93" descr="CfA_logo_reverse_lg.png"/>
          <p:cNvPicPr preferRelativeResize="0"/>
          <p:nvPr/>
        </p:nvPicPr>
        <p:blipFill>
          <a:blip r:embed="rId2">
            <a:alphaModFix/>
          </a:blip>
          <a:stretch>
            <a:fillRect/>
          </a:stretch>
        </p:blipFill>
        <p:spPr>
          <a:xfrm>
            <a:off x="8163800" y="4589050"/>
            <a:ext cx="793300" cy="31864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Purple">
    <p:bg>
      <p:bgPr>
        <a:solidFill>
          <a:srgbClr val="69579C"/>
        </a:solidFill>
        <a:effectLst/>
      </p:bgPr>
    </p:bg>
    <p:spTree>
      <p:nvGrpSpPr>
        <p:cNvPr id="1" name="Shape 94"/>
        <p:cNvGrpSpPr/>
        <p:nvPr/>
      </p:nvGrpSpPr>
      <p:grpSpPr>
        <a:xfrm>
          <a:off x="0" y="0"/>
          <a:ext cx="0" cy="0"/>
          <a:chOff x="0" y="0"/>
          <a:chExt cx="0" cy="0"/>
        </a:xfrm>
      </p:grpSpPr>
      <p:sp>
        <p:nvSpPr>
          <p:cNvPr id="95" name="Shape 95"/>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pic>
        <p:nvPicPr>
          <p:cNvPr id="96" name="Shape 96" descr="CfA_logo_reverse_lg.png"/>
          <p:cNvPicPr preferRelativeResize="0"/>
          <p:nvPr/>
        </p:nvPicPr>
        <p:blipFill>
          <a:blip r:embed="rId2">
            <a:alphaModFix/>
          </a:blip>
          <a:stretch>
            <a:fillRect/>
          </a:stretch>
        </p:blipFill>
        <p:spPr>
          <a:xfrm>
            <a:off x="8163800" y="4589050"/>
            <a:ext cx="793300" cy="31864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200" y="159253"/>
            <a:ext cx="8229600" cy="857400"/>
          </a:xfrm>
          <a:prstGeom prst="rect">
            <a:avLst/>
          </a:prstGeom>
        </p:spPr>
        <p:txBody>
          <a:bodyPr lIns="91425" tIns="91425" rIns="91425" bIns="91425" anchor="b" anchorCtr="0"/>
          <a:lstStyle>
            <a:lvl1pPr lvl="0" rtl="0">
              <a:spcBef>
                <a:spcPts val="0"/>
              </a:spcBef>
              <a:buSzPct val="100000"/>
              <a:defRPr sz="48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9" name="Shape 99"/>
          <p:cNvSpPr txBox="1">
            <a:spLocks noGrp="1"/>
          </p:cNvSpPr>
          <p:nvPr>
            <p:ph type="body" idx="1"/>
          </p:nvPr>
        </p:nvSpPr>
        <p:spPr>
          <a:xfrm>
            <a:off x="1030700" y="971550"/>
            <a:ext cx="7656000" cy="3725700"/>
          </a:xfrm>
          <a:prstGeom prst="rect">
            <a:avLst/>
          </a:prstGeom>
        </p:spPr>
        <p:txBody>
          <a:bodyPr lIns="91425" tIns="91425" rIns="91425" bIns="91425" anchor="t" anchorCtr="0"/>
          <a:lstStyle>
            <a:lvl1pPr lvl="0" rtl="0">
              <a:spcBef>
                <a:spcPts val="0"/>
              </a:spcBef>
              <a:spcAft>
                <a:spcPts val="500"/>
              </a:spcAft>
              <a:buChar char="➔"/>
              <a:defRPr/>
            </a:lvl1pPr>
            <a:lvl2pPr lvl="1" rtl="0">
              <a:spcBef>
                <a:spcPts val="0"/>
              </a:spcBef>
              <a:spcAft>
                <a:spcPts val="500"/>
              </a:spcAft>
              <a:buChar char="◆"/>
              <a:defRPr/>
            </a:lvl2pPr>
            <a:lvl3pPr lvl="2" rtl="0">
              <a:spcBef>
                <a:spcPts val="0"/>
              </a:spcBef>
              <a:spcAft>
                <a:spcPts val="500"/>
              </a:spcAft>
              <a:buChar char="●"/>
              <a:defRPr/>
            </a:lvl3pPr>
            <a:lvl4pPr lvl="3" rtl="0">
              <a:spcBef>
                <a:spcPts val="0"/>
              </a:spcBef>
              <a:spcAft>
                <a:spcPts val="500"/>
              </a:spcAft>
              <a:buChar char="○"/>
              <a:defRPr/>
            </a:lvl4pPr>
            <a:lvl5pPr lvl="4" rtl="0">
              <a:spcBef>
                <a:spcPts val="0"/>
              </a:spcBef>
              <a:spcAft>
                <a:spcPts val="500"/>
              </a:spcAft>
              <a:buChar char="◆"/>
              <a:defRPr/>
            </a:lvl5pPr>
            <a:lvl6pPr lvl="5" rtl="0">
              <a:spcBef>
                <a:spcPts val="0"/>
              </a:spcBef>
              <a:spcAft>
                <a:spcPts val="500"/>
              </a:spcAft>
              <a:buChar char="●"/>
              <a:defRPr/>
            </a:lvl6pPr>
            <a:lvl7pPr lvl="6" rtl="0">
              <a:spcBef>
                <a:spcPts val="0"/>
              </a:spcBef>
              <a:spcAft>
                <a:spcPts val="500"/>
              </a:spcAft>
              <a:buChar char="○"/>
              <a:defRPr/>
            </a:lvl7pPr>
            <a:lvl8pPr lvl="7" rtl="0">
              <a:spcBef>
                <a:spcPts val="0"/>
              </a:spcBef>
              <a:spcAft>
                <a:spcPts val="500"/>
              </a:spcAft>
              <a:buChar char="◆"/>
              <a:defRPr/>
            </a:lvl8pPr>
            <a:lvl9pPr lvl="8" rtl="0">
              <a:spcBef>
                <a:spcPts val="0"/>
              </a:spcBef>
              <a:spcAft>
                <a:spcPts val="500"/>
              </a:spcAft>
              <a:buChar char="●"/>
              <a:defRPr/>
            </a:lvl9pPr>
          </a:lstStyle>
          <a:p>
            <a:endParaRPr/>
          </a:p>
        </p:txBody>
      </p:sp>
      <p:sp>
        <p:nvSpPr>
          <p:cNvPr id="100" name="Shape 100"/>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pic>
        <p:nvPicPr>
          <p:cNvPr id="101" name="Shape 101" descr="CfA_logo_lg.png"/>
          <p:cNvPicPr preferRelativeResize="0"/>
          <p:nvPr/>
        </p:nvPicPr>
        <p:blipFill>
          <a:blip r:embed="rId2">
            <a:alphaModFix/>
          </a:blip>
          <a:stretch>
            <a:fillRect/>
          </a:stretch>
        </p:blipFill>
        <p:spPr>
          <a:xfrm>
            <a:off x="8164200" y="4588000"/>
            <a:ext cx="793300" cy="31837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Large tex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790625" y="540250"/>
            <a:ext cx="5999100" cy="2432100"/>
          </a:xfrm>
          <a:prstGeom prst="rect">
            <a:avLst/>
          </a:prstGeom>
        </p:spPr>
        <p:txBody>
          <a:bodyPr lIns="91425" tIns="91425" rIns="91425" bIns="91425" anchor="t" anchorCtr="0"/>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a:endParaRPr/>
          </a:p>
        </p:txBody>
      </p:sp>
      <p:pic>
        <p:nvPicPr>
          <p:cNvPr id="104" name="Shape 104" descr="CfA_logo_lg.png"/>
          <p:cNvPicPr preferRelativeResize="0"/>
          <p:nvPr/>
        </p:nvPicPr>
        <p:blipFill>
          <a:blip r:embed="rId2">
            <a:alphaModFix/>
          </a:blip>
          <a:stretch>
            <a:fillRect/>
          </a:stretch>
        </p:blipFill>
        <p:spPr>
          <a:xfrm>
            <a:off x="8164200" y="4588000"/>
            <a:ext cx="793300" cy="318373"/>
          </a:xfrm>
          <a:prstGeom prst="rect">
            <a:avLst/>
          </a:prstGeom>
          <a:noFill/>
          <a:ln>
            <a:noFill/>
          </a:ln>
        </p:spPr>
      </p:pic>
      <p:sp>
        <p:nvSpPr>
          <p:cNvPr id="105" name="Shape 105"/>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Basic">
    <p:spTree>
      <p:nvGrpSpPr>
        <p:cNvPr id="1" name="Shape 106"/>
        <p:cNvGrpSpPr/>
        <p:nvPr/>
      </p:nvGrpSpPr>
      <p:grpSpPr>
        <a:xfrm>
          <a:off x="0" y="0"/>
          <a:ext cx="0" cy="0"/>
          <a:chOff x="0" y="0"/>
          <a:chExt cx="0" cy="0"/>
        </a:xfrm>
      </p:grpSpPr>
      <p:sp>
        <p:nvSpPr>
          <p:cNvPr id="107" name="Shape 107"/>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Logo Only">
    <p:spTree>
      <p:nvGrpSpPr>
        <p:cNvPr id="1" name="Shape 108"/>
        <p:cNvGrpSpPr/>
        <p:nvPr/>
      </p:nvGrpSpPr>
      <p:grpSpPr>
        <a:xfrm>
          <a:off x="0" y="0"/>
          <a:ext cx="0" cy="0"/>
          <a:chOff x="0" y="0"/>
          <a:chExt cx="0" cy="0"/>
        </a:xfrm>
      </p:grpSpPr>
      <p:pic>
        <p:nvPicPr>
          <p:cNvPr id="109" name="Shape 109" descr="CfA_logo_lg.png"/>
          <p:cNvPicPr preferRelativeResize="0"/>
          <p:nvPr/>
        </p:nvPicPr>
        <p:blipFill>
          <a:blip r:embed="rId2">
            <a:alphaModFix/>
          </a:blip>
          <a:stretch>
            <a:fillRect/>
          </a:stretch>
        </p:blipFill>
        <p:spPr>
          <a:xfrm>
            <a:off x="8164200" y="4588000"/>
            <a:ext cx="793300" cy="31837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lank (for screenshots/images)">
    <p:spTree>
      <p:nvGrpSpPr>
        <p:cNvPr id="1" name="Shape 110"/>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Blue">
    <p:bg>
      <p:bgPr>
        <a:solidFill>
          <a:srgbClr val="399FD3"/>
        </a:solidFill>
        <a:effectLst/>
      </p:bgPr>
    </p:bg>
    <p:spTree>
      <p:nvGrpSpPr>
        <p:cNvPr id="1" name="Shape 114"/>
        <p:cNvGrpSpPr/>
        <p:nvPr/>
      </p:nvGrpSpPr>
      <p:grpSpPr>
        <a:xfrm>
          <a:off x="0" y="0"/>
          <a:ext cx="0" cy="0"/>
          <a:chOff x="0" y="0"/>
          <a:chExt cx="0" cy="0"/>
        </a:xfrm>
      </p:grpSpPr>
      <p:sp>
        <p:nvSpPr>
          <p:cNvPr id="115" name="Shape 115"/>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buFont typeface="Source Sans Pro"/>
              <a:defRPr>
                <a:latin typeface="Source Sans Pro"/>
                <a:ea typeface="Source Sans Pro"/>
                <a:cs typeface="Source Sans Pro"/>
                <a:sym typeface="Source Sans Pro"/>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buFont typeface="Source Sans Pro"/>
              <a:defRPr sz="1400">
                <a:latin typeface="Source Sans Pro"/>
                <a:ea typeface="Source Sans Pro"/>
                <a:cs typeface="Source Sans Pro"/>
                <a:sym typeface="Source Sans Pro"/>
              </a:defRPr>
            </a:lvl1pPr>
            <a:lvl2pPr lvl="1">
              <a:spcBef>
                <a:spcPts val="0"/>
              </a:spcBef>
              <a:buSzPct val="100000"/>
              <a:buFont typeface="Source Sans Pro"/>
              <a:defRPr sz="1200">
                <a:latin typeface="Source Sans Pro"/>
                <a:ea typeface="Source Sans Pro"/>
                <a:cs typeface="Source Sans Pro"/>
                <a:sym typeface="Source Sans Pro"/>
              </a:defRPr>
            </a:lvl2pPr>
            <a:lvl3pPr lvl="2">
              <a:spcBef>
                <a:spcPts val="0"/>
              </a:spcBef>
              <a:buSzPct val="100000"/>
              <a:buFont typeface="Source Sans Pro"/>
              <a:defRPr sz="1200">
                <a:latin typeface="Source Sans Pro"/>
                <a:ea typeface="Source Sans Pro"/>
                <a:cs typeface="Source Sans Pro"/>
                <a:sym typeface="Source Sans Pro"/>
              </a:defRPr>
            </a:lvl3pPr>
            <a:lvl4pPr lvl="3">
              <a:spcBef>
                <a:spcPts val="0"/>
              </a:spcBef>
              <a:buSzPct val="100000"/>
              <a:buFont typeface="Source Sans Pro"/>
              <a:defRPr sz="1200">
                <a:latin typeface="Source Sans Pro"/>
                <a:ea typeface="Source Sans Pro"/>
                <a:cs typeface="Source Sans Pro"/>
                <a:sym typeface="Source Sans Pro"/>
              </a:defRPr>
            </a:lvl4pPr>
            <a:lvl5pPr lvl="4">
              <a:spcBef>
                <a:spcPts val="0"/>
              </a:spcBef>
              <a:buSzPct val="100000"/>
              <a:buFont typeface="Source Sans Pro"/>
              <a:defRPr sz="1200">
                <a:latin typeface="Source Sans Pro"/>
                <a:ea typeface="Source Sans Pro"/>
                <a:cs typeface="Source Sans Pro"/>
                <a:sym typeface="Source Sans Pro"/>
              </a:defRPr>
            </a:lvl5pPr>
            <a:lvl6pPr lvl="5">
              <a:spcBef>
                <a:spcPts val="0"/>
              </a:spcBef>
              <a:buSzPct val="100000"/>
              <a:buFont typeface="Source Sans Pro"/>
              <a:defRPr sz="1200">
                <a:latin typeface="Source Sans Pro"/>
                <a:ea typeface="Source Sans Pro"/>
                <a:cs typeface="Source Sans Pro"/>
                <a:sym typeface="Source Sans Pro"/>
              </a:defRPr>
            </a:lvl6pPr>
            <a:lvl7pPr lvl="6">
              <a:spcBef>
                <a:spcPts val="0"/>
              </a:spcBef>
              <a:buSzPct val="100000"/>
              <a:buFont typeface="Source Sans Pro"/>
              <a:defRPr sz="1200">
                <a:latin typeface="Source Sans Pro"/>
                <a:ea typeface="Source Sans Pro"/>
                <a:cs typeface="Source Sans Pro"/>
                <a:sym typeface="Source Sans Pro"/>
              </a:defRPr>
            </a:lvl7pPr>
            <a:lvl8pPr lvl="7">
              <a:spcBef>
                <a:spcPts val="0"/>
              </a:spcBef>
              <a:buSzPct val="100000"/>
              <a:buFont typeface="Source Sans Pro"/>
              <a:defRPr sz="1200">
                <a:latin typeface="Source Sans Pro"/>
                <a:ea typeface="Source Sans Pro"/>
                <a:cs typeface="Source Sans Pro"/>
                <a:sym typeface="Source Sans Pro"/>
              </a:defRPr>
            </a:lvl8pPr>
            <a:lvl9pPr lvl="8">
              <a:spcBef>
                <a:spcPts val="0"/>
              </a:spcBef>
              <a:buSzPct val="100000"/>
              <a:buFont typeface="Source Sans Pro"/>
              <a:defRPr sz="1200">
                <a:latin typeface="Source Sans Pro"/>
                <a:ea typeface="Source Sans Pro"/>
                <a:cs typeface="Source Sans Pro"/>
                <a:sym typeface="Source Sans Pro"/>
              </a:defRPr>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buFont typeface="Source Sans Pro"/>
              <a:defRPr sz="1400">
                <a:latin typeface="Source Sans Pro"/>
                <a:ea typeface="Source Sans Pro"/>
                <a:cs typeface="Source Sans Pro"/>
                <a:sym typeface="Source Sans Pro"/>
              </a:defRPr>
            </a:lvl1pPr>
            <a:lvl2pPr lvl="1">
              <a:spcBef>
                <a:spcPts val="0"/>
              </a:spcBef>
              <a:buSzPct val="100000"/>
              <a:buFont typeface="Source Sans Pro"/>
              <a:defRPr sz="1200">
                <a:latin typeface="Source Sans Pro"/>
                <a:ea typeface="Source Sans Pro"/>
                <a:cs typeface="Source Sans Pro"/>
                <a:sym typeface="Source Sans Pro"/>
              </a:defRPr>
            </a:lvl2pPr>
            <a:lvl3pPr lvl="2">
              <a:spcBef>
                <a:spcPts val="0"/>
              </a:spcBef>
              <a:buSzPct val="100000"/>
              <a:buFont typeface="Source Sans Pro"/>
              <a:defRPr sz="1200">
                <a:latin typeface="Source Sans Pro"/>
                <a:ea typeface="Source Sans Pro"/>
                <a:cs typeface="Source Sans Pro"/>
                <a:sym typeface="Source Sans Pro"/>
              </a:defRPr>
            </a:lvl3pPr>
            <a:lvl4pPr lvl="3">
              <a:spcBef>
                <a:spcPts val="0"/>
              </a:spcBef>
              <a:buSzPct val="100000"/>
              <a:buFont typeface="Source Sans Pro"/>
              <a:defRPr sz="1200">
                <a:latin typeface="Source Sans Pro"/>
                <a:ea typeface="Source Sans Pro"/>
                <a:cs typeface="Source Sans Pro"/>
                <a:sym typeface="Source Sans Pro"/>
              </a:defRPr>
            </a:lvl4pPr>
            <a:lvl5pPr lvl="4">
              <a:spcBef>
                <a:spcPts val="0"/>
              </a:spcBef>
              <a:buSzPct val="100000"/>
              <a:buFont typeface="Source Sans Pro"/>
              <a:defRPr sz="1200">
                <a:latin typeface="Source Sans Pro"/>
                <a:ea typeface="Source Sans Pro"/>
                <a:cs typeface="Source Sans Pro"/>
                <a:sym typeface="Source Sans Pro"/>
              </a:defRPr>
            </a:lvl5pPr>
            <a:lvl6pPr lvl="5">
              <a:spcBef>
                <a:spcPts val="0"/>
              </a:spcBef>
              <a:buSzPct val="100000"/>
              <a:buFont typeface="Source Sans Pro"/>
              <a:defRPr sz="1200">
                <a:latin typeface="Source Sans Pro"/>
                <a:ea typeface="Source Sans Pro"/>
                <a:cs typeface="Source Sans Pro"/>
                <a:sym typeface="Source Sans Pro"/>
              </a:defRPr>
            </a:lvl6pPr>
            <a:lvl7pPr lvl="6">
              <a:spcBef>
                <a:spcPts val="0"/>
              </a:spcBef>
              <a:buSzPct val="100000"/>
              <a:buFont typeface="Source Sans Pro"/>
              <a:defRPr sz="1200">
                <a:latin typeface="Source Sans Pro"/>
                <a:ea typeface="Source Sans Pro"/>
                <a:cs typeface="Source Sans Pro"/>
                <a:sym typeface="Source Sans Pro"/>
              </a:defRPr>
            </a:lvl7pPr>
            <a:lvl8pPr lvl="7">
              <a:spcBef>
                <a:spcPts val="0"/>
              </a:spcBef>
              <a:buSzPct val="100000"/>
              <a:buFont typeface="Source Sans Pro"/>
              <a:defRPr sz="1200">
                <a:latin typeface="Source Sans Pro"/>
                <a:ea typeface="Source Sans Pro"/>
                <a:cs typeface="Source Sans Pro"/>
                <a:sym typeface="Source Sans Pro"/>
              </a:defRPr>
            </a:lvl8pPr>
            <a:lvl9pPr lvl="8">
              <a:spcBef>
                <a:spcPts val="0"/>
              </a:spcBef>
              <a:buSzPct val="100000"/>
              <a:buFont typeface="Source Sans Pro"/>
              <a:defRPr sz="1200">
                <a:latin typeface="Source Sans Pro"/>
                <a:ea typeface="Source Sans Pro"/>
                <a:cs typeface="Source Sans Pro"/>
                <a:sym typeface="Source Sans Pro"/>
              </a:defRPr>
            </a:lvl9pPr>
          </a:lstStyle>
          <a:p>
            <a:endParaRPr/>
          </a:p>
        </p:txBody>
      </p:sp>
      <p:sp>
        <p:nvSpPr>
          <p:cNvPr id="28" name="Shape 2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pic>
        <p:nvPicPr>
          <p:cNvPr id="29" name="Shape 29"/>
          <p:cNvPicPr preferRelativeResize="0"/>
          <p:nvPr/>
        </p:nvPicPr>
        <p:blipFill>
          <a:blip r:embed="rId2">
            <a:alphaModFix/>
          </a:blip>
          <a:stretch>
            <a:fillRect/>
          </a:stretch>
        </p:blipFill>
        <p:spPr>
          <a:xfrm>
            <a:off x="379875" y="4627425"/>
            <a:ext cx="2152650" cy="3429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Red">
    <p:bg>
      <p:bgPr>
        <a:solidFill>
          <a:srgbClr val="CF1B41"/>
        </a:solidFill>
        <a:effectLst/>
      </p:bgPr>
    </p:bg>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Green">
    <p:bg>
      <p:bgPr>
        <a:solidFill>
          <a:srgbClr val="00A175"/>
        </a:solidFill>
        <a:effectLst/>
      </p:bgPr>
    </p:bg>
    <p:spTree>
      <p:nvGrpSpPr>
        <p:cNvPr id="1" name="Shape 118"/>
        <p:cNvGrpSpPr/>
        <p:nvPr/>
      </p:nvGrpSpPr>
      <p:grpSpPr>
        <a:xfrm>
          <a:off x="0" y="0"/>
          <a:ext cx="0" cy="0"/>
          <a:chOff x="0" y="0"/>
          <a:chExt cx="0" cy="0"/>
        </a:xfrm>
      </p:grpSpPr>
      <p:sp>
        <p:nvSpPr>
          <p:cNvPr id="119" name="Shape 119"/>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Purple">
    <p:bg>
      <p:bgPr>
        <a:solidFill>
          <a:srgbClr val="69579C"/>
        </a:solidFill>
        <a:effectLst/>
      </p:bgPr>
    </p:bg>
    <p:spTree>
      <p:nvGrpSpPr>
        <p:cNvPr id="1" name="Shape 120"/>
        <p:cNvGrpSpPr/>
        <p:nvPr/>
      </p:nvGrpSpPr>
      <p:grpSpPr>
        <a:xfrm>
          <a:off x="0" y="0"/>
          <a:ext cx="0" cy="0"/>
          <a:chOff x="0" y="0"/>
          <a:chExt cx="0" cy="0"/>
        </a:xfrm>
      </p:grpSpPr>
      <p:sp>
        <p:nvSpPr>
          <p:cNvPr id="121" name="Shape 121"/>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159253"/>
            <a:ext cx="8229600" cy="8574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24" name="Shape 124"/>
          <p:cNvSpPr txBox="1">
            <a:spLocks noGrp="1"/>
          </p:cNvSpPr>
          <p:nvPr>
            <p:ph type="body" idx="1"/>
          </p:nvPr>
        </p:nvSpPr>
        <p:spPr>
          <a:xfrm>
            <a:off x="1030700" y="971550"/>
            <a:ext cx="7656000" cy="3725700"/>
          </a:xfrm>
          <a:prstGeom prst="rect">
            <a:avLst/>
          </a:prstGeom>
        </p:spPr>
        <p:txBody>
          <a:bodyPr lIns="91425" tIns="91425" rIns="91425" bIns="91425" anchor="t" anchorCtr="0"/>
          <a:lstStyle>
            <a:lvl1pPr lvl="0" rtl="0">
              <a:spcBef>
                <a:spcPts val="0"/>
              </a:spcBef>
              <a:spcAft>
                <a:spcPts val="500"/>
              </a:spcAft>
              <a:buChar char="➔"/>
              <a:defRPr/>
            </a:lvl1pPr>
            <a:lvl2pPr lvl="1" rtl="0">
              <a:spcBef>
                <a:spcPts val="0"/>
              </a:spcBef>
              <a:spcAft>
                <a:spcPts val="500"/>
              </a:spcAft>
              <a:buChar char="◆"/>
              <a:defRPr/>
            </a:lvl2pPr>
            <a:lvl3pPr lvl="2" rtl="0">
              <a:spcBef>
                <a:spcPts val="0"/>
              </a:spcBef>
              <a:spcAft>
                <a:spcPts val="500"/>
              </a:spcAft>
              <a:buChar char="●"/>
              <a:defRPr/>
            </a:lvl3pPr>
            <a:lvl4pPr lvl="3" rtl="0">
              <a:spcBef>
                <a:spcPts val="0"/>
              </a:spcBef>
              <a:spcAft>
                <a:spcPts val="500"/>
              </a:spcAft>
              <a:buChar char="○"/>
              <a:defRPr/>
            </a:lvl4pPr>
            <a:lvl5pPr lvl="4" rtl="0">
              <a:spcBef>
                <a:spcPts val="0"/>
              </a:spcBef>
              <a:spcAft>
                <a:spcPts val="500"/>
              </a:spcAft>
              <a:buChar char="◆"/>
              <a:defRPr/>
            </a:lvl5pPr>
            <a:lvl6pPr lvl="5" rtl="0">
              <a:spcBef>
                <a:spcPts val="0"/>
              </a:spcBef>
              <a:spcAft>
                <a:spcPts val="500"/>
              </a:spcAft>
              <a:buChar char="●"/>
              <a:defRPr/>
            </a:lvl6pPr>
            <a:lvl7pPr lvl="6" rtl="0">
              <a:spcBef>
                <a:spcPts val="0"/>
              </a:spcBef>
              <a:spcAft>
                <a:spcPts val="500"/>
              </a:spcAft>
              <a:buChar char="○"/>
              <a:defRPr/>
            </a:lvl7pPr>
            <a:lvl8pPr lvl="7" rtl="0">
              <a:spcBef>
                <a:spcPts val="0"/>
              </a:spcBef>
              <a:spcAft>
                <a:spcPts val="500"/>
              </a:spcAft>
              <a:buChar char="◆"/>
              <a:defRPr/>
            </a:lvl8pPr>
            <a:lvl9pPr lvl="8" rtl="0">
              <a:spcBef>
                <a:spcPts val="0"/>
              </a:spcBef>
              <a:spcAft>
                <a:spcPts val="500"/>
              </a:spcAft>
              <a:buChar char="●"/>
              <a:defRPr/>
            </a:lvl9pPr>
          </a:lstStyle>
          <a:p>
            <a:endParaRPr/>
          </a:p>
        </p:txBody>
      </p:sp>
      <p:sp>
        <p:nvSpPr>
          <p:cNvPr id="125" name="Shape 125"/>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Large text">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790625" y="540250"/>
            <a:ext cx="5999100" cy="2432100"/>
          </a:xfrm>
          <a:prstGeom prst="rect">
            <a:avLst/>
          </a:prstGeom>
        </p:spPr>
        <p:txBody>
          <a:bodyPr lIns="91425" tIns="91425" rIns="91425" bIns="91425" anchor="t" anchorCtr="0"/>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a:endParaRPr/>
          </a:p>
        </p:txBody>
      </p:sp>
      <p:sp>
        <p:nvSpPr>
          <p:cNvPr id="128" name="Shape 128"/>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Basic">
    <p:spTree>
      <p:nvGrpSpPr>
        <p:cNvPr id="1" name="Shape 129"/>
        <p:cNvGrpSpPr/>
        <p:nvPr/>
      </p:nvGrpSpPr>
      <p:grpSpPr>
        <a:xfrm>
          <a:off x="0" y="0"/>
          <a:ext cx="0" cy="0"/>
          <a:chOff x="0" y="0"/>
          <a:chExt cx="0" cy="0"/>
        </a:xfrm>
      </p:grpSpPr>
      <p:sp>
        <p:nvSpPr>
          <p:cNvPr id="130" name="Shape 130"/>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Logo Only">
    <p:spTree>
      <p:nvGrpSpPr>
        <p:cNvPr id="1" name="Shape 131"/>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Blank (for screenshots/images)">
    <p:spTree>
      <p:nvGrpSpPr>
        <p:cNvPr id="1" name="Shape 132"/>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_2">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685800" y="1583342"/>
            <a:ext cx="7772400" cy="1159800"/>
          </a:xfrm>
          <a:prstGeom prst="rect">
            <a:avLst/>
          </a:prstGeom>
        </p:spPr>
        <p:txBody>
          <a:bodyPr lIns="91425" tIns="91425" rIns="91425" bIns="91425" anchor="b"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135" name="Shape 135"/>
          <p:cNvSpPr txBox="1">
            <a:spLocks noGrp="1"/>
          </p:cNvSpPr>
          <p:nvPr>
            <p:ph type="subTitle" idx="1"/>
          </p:nvPr>
        </p:nvSpPr>
        <p:spPr>
          <a:xfrm>
            <a:off x="685800" y="2840053"/>
            <a:ext cx="7772400" cy="784800"/>
          </a:xfrm>
          <a:prstGeom prst="rect">
            <a:avLst/>
          </a:prstGeom>
        </p:spPr>
        <p:txBody>
          <a:bodyPr lIns="91425" tIns="91425" rIns="91425" bIns="91425" anchor="t" anchorCtr="0"/>
          <a:lstStyle>
            <a:lvl1pPr lvl="0" algn="ctr" rtl="0">
              <a:spcBef>
                <a:spcPts val="0"/>
              </a:spcBef>
              <a:buClr>
                <a:schemeClr val="dk2"/>
              </a:buClr>
              <a:buNone/>
              <a:defRPr>
                <a:solidFill>
                  <a:schemeClr val="dk2"/>
                </a:solidFill>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endParaRPr/>
          </a:p>
        </p:txBody>
      </p:sp>
      <p:sp>
        <p:nvSpPr>
          <p:cNvPr id="136" name="Shape 136"/>
          <p:cNvSpPr txBox="1">
            <a:spLocks noGrp="1"/>
          </p:cNvSpPr>
          <p:nvPr>
            <p:ph type="sldNum" idx="12"/>
          </p:nvPr>
        </p:nvSpPr>
        <p:spPr>
          <a:xfrm>
            <a:off x="8556791" y="4749850"/>
            <a:ext cx="548700"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_3">
    <p:spTree>
      <p:nvGrpSpPr>
        <p:cNvPr id="1" name="Shape 137"/>
        <p:cNvGrpSpPr/>
        <p:nvPr/>
      </p:nvGrpSpPr>
      <p:grpSpPr>
        <a:xfrm>
          <a:off x="0" y="0"/>
          <a:ext cx="0" cy="0"/>
          <a:chOff x="0" y="0"/>
          <a:chExt cx="0" cy="0"/>
        </a:xfrm>
      </p:grpSpPr>
      <p:sp>
        <p:nvSpPr>
          <p:cNvPr id="138" name="Shape 138"/>
          <p:cNvSpPr txBox="1">
            <a:spLocks noGrp="1"/>
          </p:cNvSpPr>
          <p:nvPr>
            <p:ph type="subTitle" idx="1"/>
          </p:nvPr>
        </p:nvSpPr>
        <p:spPr>
          <a:xfrm>
            <a:off x="685800" y="2840053"/>
            <a:ext cx="7772400" cy="784800"/>
          </a:xfrm>
          <a:prstGeom prst="rect">
            <a:avLst/>
          </a:prstGeom>
        </p:spPr>
        <p:txBody>
          <a:bodyPr lIns="91425" tIns="91425" rIns="91425" bIns="91425" anchor="t" anchorCtr="0"/>
          <a:lstStyle>
            <a:lvl1pPr lvl="0" algn="ctr" rtl="0">
              <a:spcBef>
                <a:spcPts val="0"/>
              </a:spcBef>
              <a:buClr>
                <a:schemeClr val="lt2"/>
              </a:buClr>
              <a:buNone/>
              <a:defRPr>
                <a:solidFill>
                  <a:schemeClr val="lt2"/>
                </a:solidFill>
              </a:defRPr>
            </a:lvl1pPr>
            <a:lvl2pPr lvl="1" algn="ctr" rtl="0">
              <a:spcBef>
                <a:spcPts val="0"/>
              </a:spcBef>
              <a:buClr>
                <a:schemeClr val="lt2"/>
              </a:buClr>
              <a:buSzPct val="100000"/>
              <a:buNone/>
              <a:defRPr sz="3000">
                <a:solidFill>
                  <a:schemeClr val="lt2"/>
                </a:solidFill>
              </a:defRPr>
            </a:lvl2pPr>
            <a:lvl3pPr lvl="2" algn="ctr" rtl="0">
              <a:spcBef>
                <a:spcPts val="0"/>
              </a:spcBef>
              <a:buClr>
                <a:schemeClr val="lt2"/>
              </a:buClr>
              <a:buSzPct val="100000"/>
              <a:buNone/>
              <a:defRPr sz="3000">
                <a:solidFill>
                  <a:schemeClr val="lt2"/>
                </a:solidFill>
              </a:defRPr>
            </a:lvl3pPr>
            <a:lvl4pPr lvl="3" algn="ctr" rtl="0">
              <a:spcBef>
                <a:spcPts val="0"/>
              </a:spcBef>
              <a:buClr>
                <a:schemeClr val="lt2"/>
              </a:buClr>
              <a:buSzPct val="100000"/>
              <a:buNone/>
              <a:defRPr sz="3000">
                <a:solidFill>
                  <a:schemeClr val="lt2"/>
                </a:solidFill>
              </a:defRPr>
            </a:lvl4pPr>
            <a:lvl5pPr lvl="4" algn="ctr" rtl="0">
              <a:spcBef>
                <a:spcPts val="0"/>
              </a:spcBef>
              <a:buClr>
                <a:schemeClr val="lt2"/>
              </a:buClr>
              <a:buSzPct val="100000"/>
              <a:buNone/>
              <a:defRPr sz="3000">
                <a:solidFill>
                  <a:schemeClr val="lt2"/>
                </a:solidFill>
              </a:defRPr>
            </a:lvl5pPr>
            <a:lvl6pPr lvl="5" algn="ctr" rtl="0">
              <a:spcBef>
                <a:spcPts val="0"/>
              </a:spcBef>
              <a:buClr>
                <a:schemeClr val="lt2"/>
              </a:buClr>
              <a:buSzPct val="100000"/>
              <a:buNone/>
              <a:defRPr sz="3000">
                <a:solidFill>
                  <a:schemeClr val="lt2"/>
                </a:solidFill>
              </a:defRPr>
            </a:lvl6pPr>
            <a:lvl7pPr lvl="6" algn="ctr" rtl="0">
              <a:spcBef>
                <a:spcPts val="0"/>
              </a:spcBef>
              <a:buClr>
                <a:schemeClr val="lt2"/>
              </a:buClr>
              <a:buSzPct val="100000"/>
              <a:buNone/>
              <a:defRPr sz="3000">
                <a:solidFill>
                  <a:schemeClr val="lt2"/>
                </a:solidFill>
              </a:defRPr>
            </a:lvl7pPr>
            <a:lvl8pPr lvl="7" algn="ctr" rtl="0">
              <a:spcBef>
                <a:spcPts val="0"/>
              </a:spcBef>
              <a:buClr>
                <a:schemeClr val="lt2"/>
              </a:buClr>
              <a:buSzPct val="100000"/>
              <a:buNone/>
              <a:defRPr sz="3000">
                <a:solidFill>
                  <a:schemeClr val="lt2"/>
                </a:solidFill>
              </a:defRPr>
            </a:lvl8pPr>
            <a:lvl9pPr lvl="8" algn="ctr" rtl="0">
              <a:spcBef>
                <a:spcPts val="0"/>
              </a:spcBef>
              <a:buClr>
                <a:schemeClr val="lt2"/>
              </a:buClr>
              <a:buSzPct val="100000"/>
              <a:buNone/>
              <a:defRPr sz="3000">
                <a:solidFill>
                  <a:schemeClr val="lt2"/>
                </a:solidFill>
              </a:defRPr>
            </a:lvl9pPr>
          </a:lstStyle>
          <a:p>
            <a:endParaRPr/>
          </a:p>
        </p:txBody>
      </p:sp>
      <p:sp>
        <p:nvSpPr>
          <p:cNvPr id="139" name="Shape 139"/>
          <p:cNvSpPr txBox="1">
            <a:spLocks noGrp="1"/>
          </p:cNvSpPr>
          <p:nvPr>
            <p:ph type="ctrTitle"/>
          </p:nvPr>
        </p:nvSpPr>
        <p:spPr>
          <a:xfrm>
            <a:off x="685800" y="1583342"/>
            <a:ext cx="7772400" cy="1159800"/>
          </a:xfrm>
          <a:prstGeom prst="rect">
            <a:avLst/>
          </a:prstGeom>
        </p:spPr>
        <p:txBody>
          <a:bodyPr lIns="91425" tIns="91425" rIns="91425" bIns="91425" anchor="b"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140" name="Shape 140"/>
          <p:cNvSpPr txBox="1">
            <a:spLocks noGrp="1"/>
          </p:cNvSpPr>
          <p:nvPr>
            <p:ph type="sldNum" idx="12"/>
          </p:nvPr>
        </p:nvSpPr>
        <p:spPr>
          <a:xfrm>
            <a:off x="8556791" y="4749850"/>
            <a:ext cx="548700"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buFont typeface="Source Sans Pro"/>
              <a:defRPr>
                <a:latin typeface="Source Sans Pro"/>
                <a:ea typeface="Source Sans Pro"/>
                <a:cs typeface="Source Sans Pro"/>
                <a:sym typeface="Source Sans Pro"/>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pic>
        <p:nvPicPr>
          <p:cNvPr id="33" name="Shape 33"/>
          <p:cNvPicPr preferRelativeResize="0"/>
          <p:nvPr/>
        </p:nvPicPr>
        <p:blipFill>
          <a:blip r:embed="rId2">
            <a:alphaModFix/>
          </a:blip>
          <a:stretch>
            <a:fillRect/>
          </a:stretch>
        </p:blipFill>
        <p:spPr>
          <a:xfrm>
            <a:off x="379875" y="4627425"/>
            <a:ext cx="2152650" cy="3429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_4">
    <p:spTree>
      <p:nvGrpSpPr>
        <p:cNvPr id="1" name="Shape 141"/>
        <p:cNvGrpSpPr/>
        <p:nvPr/>
      </p:nvGrpSpPr>
      <p:grpSpPr>
        <a:xfrm>
          <a:off x="0" y="0"/>
          <a:ext cx="0" cy="0"/>
          <a:chOff x="0" y="0"/>
          <a:chExt cx="0" cy="0"/>
        </a:xfrm>
      </p:grpSpPr>
      <p:sp>
        <p:nvSpPr>
          <p:cNvPr id="142" name="Shape 142"/>
          <p:cNvSpPr txBox="1">
            <a:spLocks noGrp="1"/>
          </p:cNvSpPr>
          <p:nvPr>
            <p:ph type="ctrTitle"/>
          </p:nvPr>
        </p:nvSpPr>
        <p:spPr>
          <a:xfrm>
            <a:off x="685800" y="1583342"/>
            <a:ext cx="7772400" cy="1159800"/>
          </a:xfrm>
          <a:prstGeom prst="rect">
            <a:avLst/>
          </a:prstGeom>
        </p:spPr>
        <p:txBody>
          <a:bodyPr lIns="91425" tIns="91425" rIns="91425" bIns="91425" anchor="b"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143" name="Shape 143"/>
          <p:cNvSpPr txBox="1">
            <a:spLocks noGrp="1"/>
          </p:cNvSpPr>
          <p:nvPr>
            <p:ph type="subTitle" idx="1"/>
          </p:nvPr>
        </p:nvSpPr>
        <p:spPr>
          <a:xfrm>
            <a:off x="685800" y="2840053"/>
            <a:ext cx="7772400" cy="784800"/>
          </a:xfrm>
          <a:prstGeom prst="rect">
            <a:avLst/>
          </a:prstGeom>
        </p:spPr>
        <p:txBody>
          <a:bodyPr lIns="91425" tIns="91425" rIns="91425" bIns="91425" anchor="t" anchorCtr="0"/>
          <a:lstStyle>
            <a:lvl1pPr lvl="0" algn="ctr" rtl="0">
              <a:spcBef>
                <a:spcPts val="0"/>
              </a:spcBef>
              <a:buClr>
                <a:schemeClr val="dk2"/>
              </a:buClr>
              <a:buNone/>
              <a:defRPr>
                <a:solidFill>
                  <a:schemeClr val="dk2"/>
                </a:solidFill>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endParaRPr/>
          </a:p>
        </p:txBody>
      </p:sp>
      <p:sp>
        <p:nvSpPr>
          <p:cNvPr id="144" name="Shape 144"/>
          <p:cNvSpPr txBox="1">
            <a:spLocks noGrp="1"/>
          </p:cNvSpPr>
          <p:nvPr>
            <p:ph type="sldNum" idx="12"/>
          </p:nvPr>
        </p:nvSpPr>
        <p:spPr>
          <a:xfrm>
            <a:off x="8556791" y="4749850"/>
            <a:ext cx="548700"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5"/>
        <p:cNvGrpSpPr/>
        <p:nvPr/>
      </p:nvGrpSpPr>
      <p:grpSpPr>
        <a:xfrm>
          <a:off x="0" y="0"/>
          <a:ext cx="0" cy="0"/>
          <a:chOff x="0" y="0"/>
          <a:chExt cx="0" cy="0"/>
        </a:xfrm>
      </p:grpSpPr>
      <p:sp>
        <p:nvSpPr>
          <p:cNvPr id="146" name="Shape 146"/>
          <p:cNvSpPr txBox="1">
            <a:spLocks noGrp="1"/>
          </p:cNvSpPr>
          <p:nvPr>
            <p:ph type="sldNum" idx="12"/>
          </p:nvPr>
        </p:nvSpPr>
        <p:spPr>
          <a:xfrm>
            <a:off x="8556791" y="4749850"/>
            <a:ext cx="548700"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_ONLY_2">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205978"/>
            <a:ext cx="8229600" cy="8574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49" name="Shape 149"/>
          <p:cNvSpPr txBox="1">
            <a:spLocks noGrp="1"/>
          </p:cNvSpPr>
          <p:nvPr>
            <p:ph type="sldNum" idx="12"/>
          </p:nvPr>
        </p:nvSpPr>
        <p:spPr>
          <a:xfrm>
            <a:off x="8556791" y="4749850"/>
            <a:ext cx="548700"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Blue">
    <p:bg>
      <p:bgPr>
        <a:solidFill>
          <a:srgbClr val="399FD3"/>
        </a:solidFill>
        <a:effectLst/>
      </p:bgPr>
    </p:bg>
    <p:spTree>
      <p:nvGrpSpPr>
        <p:cNvPr id="1" name="Shape 153"/>
        <p:cNvGrpSpPr/>
        <p:nvPr/>
      </p:nvGrpSpPr>
      <p:grpSpPr>
        <a:xfrm>
          <a:off x="0" y="0"/>
          <a:ext cx="0" cy="0"/>
          <a:chOff x="0" y="0"/>
          <a:chExt cx="0" cy="0"/>
        </a:xfrm>
      </p:grpSpPr>
      <p:sp>
        <p:nvSpPr>
          <p:cNvPr id="154" name="Shape 154"/>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Red">
    <p:bg>
      <p:bgPr>
        <a:solidFill>
          <a:srgbClr val="CF1B41"/>
        </a:solidFill>
        <a:effectLst/>
      </p:bgPr>
    </p:bg>
    <p:spTree>
      <p:nvGrpSpPr>
        <p:cNvPr id="1" name="Shape 155"/>
        <p:cNvGrpSpPr/>
        <p:nvPr/>
      </p:nvGrpSpPr>
      <p:grpSpPr>
        <a:xfrm>
          <a:off x="0" y="0"/>
          <a:ext cx="0" cy="0"/>
          <a:chOff x="0" y="0"/>
          <a:chExt cx="0" cy="0"/>
        </a:xfrm>
      </p:grpSpPr>
      <p:sp>
        <p:nvSpPr>
          <p:cNvPr id="156" name="Shape 156"/>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Green">
    <p:bg>
      <p:bgPr>
        <a:solidFill>
          <a:srgbClr val="00A175"/>
        </a:solidFill>
        <a:effectLst/>
      </p:bgPr>
    </p:bg>
    <p:spTree>
      <p:nvGrpSpPr>
        <p:cNvPr id="1" name="Shape 157"/>
        <p:cNvGrpSpPr/>
        <p:nvPr/>
      </p:nvGrpSpPr>
      <p:grpSpPr>
        <a:xfrm>
          <a:off x="0" y="0"/>
          <a:ext cx="0" cy="0"/>
          <a:chOff x="0" y="0"/>
          <a:chExt cx="0" cy="0"/>
        </a:xfrm>
      </p:grpSpPr>
      <p:sp>
        <p:nvSpPr>
          <p:cNvPr id="158" name="Shape 158"/>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Purple">
    <p:bg>
      <p:bgPr>
        <a:solidFill>
          <a:srgbClr val="69579C"/>
        </a:solidFill>
        <a:effectLst/>
      </p:bgPr>
    </p:bg>
    <p:spTree>
      <p:nvGrpSpPr>
        <p:cNvPr id="1" name="Shape 159"/>
        <p:cNvGrpSpPr/>
        <p:nvPr/>
      </p:nvGrpSpPr>
      <p:grpSpPr>
        <a:xfrm>
          <a:off x="0" y="0"/>
          <a:ext cx="0" cy="0"/>
          <a:chOff x="0" y="0"/>
          <a:chExt cx="0" cy="0"/>
        </a:xfrm>
      </p:grpSpPr>
      <p:sp>
        <p:nvSpPr>
          <p:cNvPr id="160" name="Shape 160"/>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159253"/>
            <a:ext cx="8229600" cy="8574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63" name="Shape 163"/>
          <p:cNvSpPr txBox="1">
            <a:spLocks noGrp="1"/>
          </p:cNvSpPr>
          <p:nvPr>
            <p:ph type="body" idx="1"/>
          </p:nvPr>
        </p:nvSpPr>
        <p:spPr>
          <a:xfrm>
            <a:off x="1030700" y="971550"/>
            <a:ext cx="7656000" cy="3725700"/>
          </a:xfrm>
          <a:prstGeom prst="rect">
            <a:avLst/>
          </a:prstGeom>
        </p:spPr>
        <p:txBody>
          <a:bodyPr lIns="91425" tIns="91425" rIns="91425" bIns="91425" anchor="t" anchorCtr="0"/>
          <a:lstStyle>
            <a:lvl1pPr lvl="0" rtl="0">
              <a:spcBef>
                <a:spcPts val="0"/>
              </a:spcBef>
              <a:spcAft>
                <a:spcPts val="500"/>
              </a:spcAft>
              <a:buChar char="➔"/>
              <a:defRPr/>
            </a:lvl1pPr>
            <a:lvl2pPr lvl="1" rtl="0">
              <a:spcBef>
                <a:spcPts val="0"/>
              </a:spcBef>
              <a:spcAft>
                <a:spcPts val="500"/>
              </a:spcAft>
              <a:buChar char="◆"/>
              <a:defRPr/>
            </a:lvl2pPr>
            <a:lvl3pPr lvl="2" rtl="0">
              <a:spcBef>
                <a:spcPts val="0"/>
              </a:spcBef>
              <a:spcAft>
                <a:spcPts val="500"/>
              </a:spcAft>
              <a:buChar char="●"/>
              <a:defRPr/>
            </a:lvl3pPr>
            <a:lvl4pPr lvl="3" rtl="0">
              <a:spcBef>
                <a:spcPts val="0"/>
              </a:spcBef>
              <a:spcAft>
                <a:spcPts val="500"/>
              </a:spcAft>
              <a:buChar char="○"/>
              <a:defRPr/>
            </a:lvl4pPr>
            <a:lvl5pPr lvl="4" rtl="0">
              <a:spcBef>
                <a:spcPts val="0"/>
              </a:spcBef>
              <a:spcAft>
                <a:spcPts val="500"/>
              </a:spcAft>
              <a:buChar char="◆"/>
              <a:defRPr/>
            </a:lvl5pPr>
            <a:lvl6pPr lvl="5" rtl="0">
              <a:spcBef>
                <a:spcPts val="0"/>
              </a:spcBef>
              <a:spcAft>
                <a:spcPts val="500"/>
              </a:spcAft>
              <a:buChar char="●"/>
              <a:defRPr/>
            </a:lvl6pPr>
            <a:lvl7pPr lvl="6" rtl="0">
              <a:spcBef>
                <a:spcPts val="0"/>
              </a:spcBef>
              <a:spcAft>
                <a:spcPts val="500"/>
              </a:spcAft>
              <a:buChar char="○"/>
              <a:defRPr/>
            </a:lvl7pPr>
            <a:lvl8pPr lvl="7" rtl="0">
              <a:spcBef>
                <a:spcPts val="0"/>
              </a:spcBef>
              <a:spcAft>
                <a:spcPts val="500"/>
              </a:spcAft>
              <a:buChar char="◆"/>
              <a:defRPr/>
            </a:lvl8pPr>
            <a:lvl9pPr lvl="8" rtl="0">
              <a:spcBef>
                <a:spcPts val="0"/>
              </a:spcBef>
              <a:spcAft>
                <a:spcPts val="500"/>
              </a:spcAft>
              <a:buChar char="●"/>
              <a:defRPr/>
            </a:lvl9pPr>
          </a:lstStyle>
          <a:p>
            <a:endParaRPr/>
          </a:p>
        </p:txBody>
      </p:sp>
      <p:sp>
        <p:nvSpPr>
          <p:cNvPr id="164" name="Shape 164"/>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Large text">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790625" y="540250"/>
            <a:ext cx="5999100" cy="2432100"/>
          </a:xfrm>
          <a:prstGeom prst="rect">
            <a:avLst/>
          </a:prstGeom>
        </p:spPr>
        <p:txBody>
          <a:bodyPr lIns="91425" tIns="91425" rIns="91425" bIns="91425" anchor="t" anchorCtr="0"/>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a:endParaRPr/>
          </a:p>
        </p:txBody>
      </p:sp>
      <p:sp>
        <p:nvSpPr>
          <p:cNvPr id="167" name="Shape 167"/>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Basic">
    <p:spTree>
      <p:nvGrpSpPr>
        <p:cNvPr id="1" name="Shape 168"/>
        <p:cNvGrpSpPr/>
        <p:nvPr/>
      </p:nvGrpSpPr>
      <p:grpSpPr>
        <a:xfrm>
          <a:off x="0" y="0"/>
          <a:ext cx="0" cy="0"/>
          <a:chOff x="0" y="0"/>
          <a:chExt cx="0" cy="0"/>
        </a:xfrm>
      </p:grpSpPr>
      <p:sp>
        <p:nvSpPr>
          <p:cNvPr id="169" name="Shape 169"/>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311700" y="555600"/>
            <a:ext cx="4963200" cy="755700"/>
          </a:xfrm>
          <a:prstGeom prst="rect">
            <a:avLst/>
          </a:prstGeom>
        </p:spPr>
        <p:txBody>
          <a:bodyPr lIns="91425" tIns="91425" rIns="91425" bIns="91425" anchor="b" anchorCtr="0"/>
          <a:lstStyle>
            <a:lvl1pPr lvl="0">
              <a:spcBef>
                <a:spcPts val="0"/>
              </a:spcBef>
              <a:buSzPct val="100000"/>
              <a:buFont typeface="Source Sans Pro"/>
              <a:defRPr sz="2400">
                <a:latin typeface="Source Sans Pro"/>
                <a:ea typeface="Source Sans Pro"/>
                <a:cs typeface="Source Sans Pro"/>
                <a:sym typeface="Source Sans Pro"/>
              </a:defRPr>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6" name="Shape 36"/>
          <p:cNvSpPr txBox="1">
            <a:spLocks noGrp="1"/>
          </p:cNvSpPr>
          <p:nvPr>
            <p:ph type="body" idx="1"/>
          </p:nvPr>
        </p:nvSpPr>
        <p:spPr>
          <a:xfrm>
            <a:off x="311700" y="1389600"/>
            <a:ext cx="8367300" cy="3179400"/>
          </a:xfrm>
          <a:prstGeom prst="rect">
            <a:avLst/>
          </a:prstGeom>
        </p:spPr>
        <p:txBody>
          <a:bodyPr lIns="91425" tIns="91425" rIns="91425" bIns="91425" anchor="t" anchorCtr="0"/>
          <a:lstStyle>
            <a:lvl1pPr lvl="0">
              <a:spcBef>
                <a:spcPts val="0"/>
              </a:spcBef>
              <a:buSzPct val="100000"/>
              <a:buFont typeface="Source Sans Pro"/>
              <a:defRPr sz="1200">
                <a:latin typeface="Source Sans Pro"/>
                <a:ea typeface="Source Sans Pro"/>
                <a:cs typeface="Source Sans Pro"/>
                <a:sym typeface="Source Sans Pro"/>
              </a:defRPr>
            </a:lvl1pPr>
            <a:lvl2pPr lvl="1">
              <a:spcBef>
                <a:spcPts val="0"/>
              </a:spcBef>
              <a:buSzPct val="100000"/>
              <a:buFont typeface="Source Sans Pro"/>
              <a:defRPr sz="1200">
                <a:latin typeface="Source Sans Pro"/>
                <a:ea typeface="Source Sans Pro"/>
                <a:cs typeface="Source Sans Pro"/>
                <a:sym typeface="Source Sans Pro"/>
              </a:defRPr>
            </a:lvl2pPr>
            <a:lvl3pPr lvl="2">
              <a:spcBef>
                <a:spcPts val="0"/>
              </a:spcBef>
              <a:buSzPct val="100000"/>
              <a:buFont typeface="Source Sans Pro"/>
              <a:defRPr sz="1200">
                <a:latin typeface="Source Sans Pro"/>
                <a:ea typeface="Source Sans Pro"/>
                <a:cs typeface="Source Sans Pro"/>
                <a:sym typeface="Source Sans Pro"/>
              </a:defRPr>
            </a:lvl3pPr>
            <a:lvl4pPr lvl="3">
              <a:spcBef>
                <a:spcPts val="0"/>
              </a:spcBef>
              <a:buSzPct val="100000"/>
              <a:buFont typeface="Source Sans Pro"/>
              <a:defRPr sz="1200">
                <a:latin typeface="Source Sans Pro"/>
                <a:ea typeface="Source Sans Pro"/>
                <a:cs typeface="Source Sans Pro"/>
                <a:sym typeface="Source Sans Pro"/>
              </a:defRPr>
            </a:lvl4pPr>
            <a:lvl5pPr lvl="4">
              <a:spcBef>
                <a:spcPts val="0"/>
              </a:spcBef>
              <a:buSzPct val="100000"/>
              <a:buFont typeface="Source Sans Pro"/>
              <a:defRPr sz="1200">
                <a:latin typeface="Source Sans Pro"/>
                <a:ea typeface="Source Sans Pro"/>
                <a:cs typeface="Source Sans Pro"/>
                <a:sym typeface="Source Sans Pro"/>
              </a:defRPr>
            </a:lvl5pPr>
            <a:lvl6pPr lvl="5">
              <a:spcBef>
                <a:spcPts val="0"/>
              </a:spcBef>
              <a:buSzPct val="100000"/>
              <a:buFont typeface="Source Sans Pro"/>
              <a:defRPr sz="1200">
                <a:latin typeface="Source Sans Pro"/>
                <a:ea typeface="Source Sans Pro"/>
                <a:cs typeface="Source Sans Pro"/>
                <a:sym typeface="Source Sans Pro"/>
              </a:defRPr>
            </a:lvl6pPr>
            <a:lvl7pPr lvl="6">
              <a:spcBef>
                <a:spcPts val="0"/>
              </a:spcBef>
              <a:buSzPct val="100000"/>
              <a:buFont typeface="Source Sans Pro"/>
              <a:defRPr sz="1200">
                <a:latin typeface="Source Sans Pro"/>
                <a:ea typeface="Source Sans Pro"/>
                <a:cs typeface="Source Sans Pro"/>
                <a:sym typeface="Source Sans Pro"/>
              </a:defRPr>
            </a:lvl7pPr>
            <a:lvl8pPr lvl="7">
              <a:spcBef>
                <a:spcPts val="0"/>
              </a:spcBef>
              <a:buSzPct val="100000"/>
              <a:buFont typeface="Source Sans Pro"/>
              <a:defRPr sz="1200">
                <a:latin typeface="Source Sans Pro"/>
                <a:ea typeface="Source Sans Pro"/>
                <a:cs typeface="Source Sans Pro"/>
                <a:sym typeface="Source Sans Pro"/>
              </a:defRPr>
            </a:lvl8pPr>
            <a:lvl9pPr lvl="8">
              <a:spcBef>
                <a:spcPts val="0"/>
              </a:spcBef>
              <a:buSzPct val="100000"/>
              <a:buFont typeface="Source Sans Pro"/>
              <a:defRPr sz="1200">
                <a:latin typeface="Source Sans Pro"/>
                <a:ea typeface="Source Sans Pro"/>
                <a:cs typeface="Source Sans Pro"/>
                <a:sym typeface="Source Sans Pro"/>
              </a:defRPr>
            </a:lvl9pPr>
          </a:lstStyle>
          <a:p>
            <a:endParaRPr/>
          </a:p>
        </p:txBody>
      </p:sp>
      <p:sp>
        <p:nvSpPr>
          <p:cNvPr id="37" name="Shape 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pic>
        <p:nvPicPr>
          <p:cNvPr id="38" name="Shape 38"/>
          <p:cNvPicPr preferRelativeResize="0"/>
          <p:nvPr/>
        </p:nvPicPr>
        <p:blipFill>
          <a:blip r:embed="rId2">
            <a:alphaModFix/>
          </a:blip>
          <a:stretch>
            <a:fillRect/>
          </a:stretch>
        </p:blipFill>
        <p:spPr>
          <a:xfrm>
            <a:off x="379875" y="4627425"/>
            <a:ext cx="2152650" cy="3429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Logo Only">
    <p:spTree>
      <p:nvGrpSpPr>
        <p:cNvPr id="1" name="Shape 170"/>
        <p:cNvGrpSpPr/>
        <p:nvPr/>
      </p:nvGrpSpPr>
      <p:grpSpPr>
        <a:xfrm>
          <a:off x="0" y="0"/>
          <a:ext cx="0" cy="0"/>
          <a:chOff x="0" y="0"/>
          <a:chExt cx="0" cy="0"/>
        </a:xfrm>
      </p:grpSpPr>
      <p:pic>
        <p:nvPicPr>
          <p:cNvPr id="171" name="Shape 171" descr="CfA_logo_lg.png"/>
          <p:cNvPicPr preferRelativeResize="0"/>
          <p:nvPr/>
        </p:nvPicPr>
        <p:blipFill>
          <a:blip r:embed="rId2">
            <a:alphaModFix/>
          </a:blip>
          <a:stretch>
            <a:fillRect/>
          </a:stretch>
        </p:blipFill>
        <p:spPr>
          <a:xfrm>
            <a:off x="8164200" y="4588000"/>
            <a:ext cx="793300" cy="318373"/>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Blank (for screenshots/images)">
    <p:spTree>
      <p:nvGrpSpPr>
        <p:cNvPr id="1" name="Shape 172"/>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White logo (for photos)">
    <p:bg>
      <p:bgPr>
        <a:noFill/>
        <a:effectLst/>
      </p:bgPr>
    </p:bg>
    <p:spTree>
      <p:nvGrpSpPr>
        <p:cNvPr id="1" name="Shape 173"/>
        <p:cNvGrpSpPr/>
        <p:nvPr/>
      </p:nvGrpSpPr>
      <p:grpSpPr>
        <a:xfrm>
          <a:off x="0" y="0"/>
          <a:ext cx="0" cy="0"/>
          <a:chOff x="0" y="0"/>
          <a:chExt cx="0" cy="0"/>
        </a:xfrm>
      </p:grpSpPr>
      <p:pic>
        <p:nvPicPr>
          <p:cNvPr id="174" name="Shape 174" descr="CfA_logo_reverse_lg.png"/>
          <p:cNvPicPr preferRelativeResize="0"/>
          <p:nvPr/>
        </p:nvPicPr>
        <p:blipFill>
          <a:blip r:embed="rId2">
            <a:alphaModFix/>
          </a:blip>
          <a:stretch>
            <a:fillRect/>
          </a:stretch>
        </p:blipFill>
        <p:spPr>
          <a:xfrm>
            <a:off x="7977383" y="4589050"/>
            <a:ext cx="979716" cy="393523"/>
          </a:xfrm>
          <a:prstGeom prst="rect">
            <a:avLst/>
          </a:prstGeom>
          <a:noFill/>
          <a:ln>
            <a:noFill/>
          </a:ln>
        </p:spPr>
      </p:pic>
      <p:sp>
        <p:nvSpPr>
          <p:cNvPr id="175" name="Shape 175"/>
          <p:cNvSpPr txBox="1">
            <a:spLocks noGrp="1"/>
          </p:cNvSpPr>
          <p:nvPr>
            <p:ph type="sldNum" idx="12"/>
          </p:nvPr>
        </p:nvSpPr>
        <p:spPr>
          <a:xfrm>
            <a:off x="8556791" y="4749850"/>
            <a:ext cx="548700"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Large text 1">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790625" y="540250"/>
            <a:ext cx="5999100" cy="24321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pic>
        <p:nvPicPr>
          <p:cNvPr id="178" name="Shape 178"/>
          <p:cNvPicPr preferRelativeResize="0"/>
          <p:nvPr/>
        </p:nvPicPr>
        <p:blipFill rotWithShape="1">
          <a:blip r:embed="rId2">
            <a:alphaModFix/>
          </a:blip>
          <a:srcRect/>
          <a:stretch/>
        </p:blipFill>
        <p:spPr>
          <a:xfrm>
            <a:off x="8164200" y="4588000"/>
            <a:ext cx="793200" cy="318300"/>
          </a:xfrm>
          <a:prstGeom prst="rect">
            <a:avLst/>
          </a:prstGeom>
          <a:noFill/>
          <a:ln>
            <a:noFill/>
          </a:ln>
        </p:spPr>
      </p:pic>
      <p:sp>
        <p:nvSpPr>
          <p:cNvPr id="179" name="Shape 179"/>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lank (for screenshots/images) 1">
    <p:spTree>
      <p:nvGrpSpPr>
        <p:cNvPr id="1" name="Shape 180"/>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LE_2">
    <p:spTree>
      <p:nvGrpSpPr>
        <p:cNvPr id="1" name="Shape 181"/>
        <p:cNvGrpSpPr/>
        <p:nvPr/>
      </p:nvGrpSpPr>
      <p:grpSpPr>
        <a:xfrm>
          <a:off x="0" y="0"/>
          <a:ext cx="0" cy="0"/>
          <a:chOff x="0" y="0"/>
          <a:chExt cx="0" cy="0"/>
        </a:xfrm>
      </p:grpSpPr>
      <p:sp>
        <p:nvSpPr>
          <p:cNvPr id="182" name="Shape 182"/>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183" name="Shape 183"/>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184" name="Shape 184"/>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_3">
    <p:spTree>
      <p:nvGrpSpPr>
        <p:cNvPr id="1" name="Shape 185"/>
        <p:cNvGrpSpPr/>
        <p:nvPr/>
      </p:nvGrpSpPr>
      <p:grpSpPr>
        <a:xfrm>
          <a:off x="0" y="0"/>
          <a:ext cx="0" cy="0"/>
          <a:chOff x="0" y="0"/>
          <a:chExt cx="0" cy="0"/>
        </a:xfrm>
      </p:grpSpPr>
      <p:sp>
        <p:nvSpPr>
          <p:cNvPr id="186" name="Shape 186"/>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187" name="Shape 187"/>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188" name="Shape 18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le Slide">
    <p:spTree>
      <p:nvGrpSpPr>
        <p:cNvPr id="1" name="Shape 189"/>
        <p:cNvGrpSpPr/>
        <p:nvPr/>
      </p:nvGrpSpPr>
      <p:grpSpPr>
        <a:xfrm>
          <a:off x="0" y="0"/>
          <a:ext cx="0" cy="0"/>
          <a:chOff x="0" y="0"/>
          <a:chExt cx="0" cy="0"/>
        </a:xfrm>
      </p:grpSpPr>
      <p:sp>
        <p:nvSpPr>
          <p:cNvPr id="190" name="Shape 190"/>
          <p:cNvSpPr txBox="1">
            <a:spLocks noGrp="1"/>
          </p:cNvSpPr>
          <p:nvPr>
            <p:ph type="ctrTitle"/>
          </p:nvPr>
        </p:nvSpPr>
        <p:spPr>
          <a:xfrm>
            <a:off x="685800" y="1597821"/>
            <a:ext cx="7772400" cy="1102500"/>
          </a:xfrm>
          <a:prstGeom prst="rect">
            <a:avLst/>
          </a:prstGeom>
          <a:noFill/>
          <a:ln>
            <a:noFill/>
          </a:ln>
        </p:spPr>
        <p:txBody>
          <a:bodyPr lIns="91425" tIns="91425" rIns="91425" bIns="91425" anchor="ctr" anchorCtr="0"/>
          <a:lstStyle>
            <a:lvl1pPr marL="0" marR="0" lvl="0" indent="0" algn="ctr" rtl="0">
              <a:spcBef>
                <a:spcPts val="0"/>
              </a:spcBef>
              <a:buClr>
                <a:srgbClr val="0064A4"/>
              </a:buClr>
              <a:buFont typeface="Arial"/>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91" name="Shape 191"/>
          <p:cNvSpPr txBox="1">
            <a:spLocks noGrp="1"/>
          </p:cNvSpPr>
          <p:nvPr>
            <p:ph type="subTitle" idx="1"/>
          </p:nvPr>
        </p:nvSpPr>
        <p:spPr>
          <a:xfrm>
            <a:off x="1371600" y="2914650"/>
            <a:ext cx="6400800" cy="1314300"/>
          </a:xfrm>
          <a:prstGeom prst="rect">
            <a:avLst/>
          </a:prstGeom>
          <a:noFill/>
          <a:ln>
            <a:noFill/>
          </a:ln>
        </p:spPr>
        <p:txBody>
          <a:bodyPr lIns="91425" tIns="91425" rIns="91425" bIns="91425" anchor="t" anchorCtr="0"/>
          <a:lstStyle>
            <a:lvl1pPr marL="0" marR="0" lvl="0" indent="0" algn="ctr" rtl="0">
              <a:spcBef>
                <a:spcPts val="640"/>
              </a:spcBef>
              <a:buClr>
                <a:srgbClr val="A0C3DD"/>
              </a:buClr>
              <a:buFont typeface="Arial"/>
              <a:buNone/>
              <a:defRPr/>
            </a:lvl1pPr>
            <a:lvl2pPr marL="457170" marR="0" lvl="1" indent="-12670" algn="ctr" rtl="0">
              <a:spcBef>
                <a:spcPts val="560"/>
              </a:spcBef>
              <a:buClr>
                <a:srgbClr val="A0C3DD"/>
              </a:buClr>
              <a:buFont typeface="Arial"/>
              <a:buNone/>
              <a:defRPr/>
            </a:lvl2pPr>
            <a:lvl3pPr marL="914341" marR="0" lvl="2" indent="-12641" algn="ctr" rtl="0">
              <a:spcBef>
                <a:spcPts val="480"/>
              </a:spcBef>
              <a:buClr>
                <a:srgbClr val="A0C3DD"/>
              </a:buClr>
              <a:buFont typeface="Arial"/>
              <a:buNone/>
              <a:defRPr/>
            </a:lvl3pPr>
            <a:lvl4pPr marL="1371512" marR="0" lvl="3" indent="-12612" algn="ctr" rtl="0">
              <a:spcBef>
                <a:spcPts val="400"/>
              </a:spcBef>
              <a:buClr>
                <a:srgbClr val="A0C3DD"/>
              </a:buClr>
              <a:buFont typeface="Arial"/>
              <a:buNone/>
              <a:defRPr/>
            </a:lvl4pPr>
            <a:lvl5pPr marL="1828683" marR="0" lvl="4" indent="-12583" algn="ctr" rtl="0">
              <a:spcBef>
                <a:spcPts val="400"/>
              </a:spcBef>
              <a:buClr>
                <a:srgbClr val="A0C3DD"/>
              </a:buClr>
              <a:buFont typeface="Arial"/>
              <a:buNone/>
              <a:defRPr/>
            </a:lvl5pPr>
            <a:lvl6pPr marL="2285854" marR="0" lvl="5" indent="-12553" algn="ctr" rtl="0">
              <a:spcBef>
                <a:spcPts val="400"/>
              </a:spcBef>
              <a:buClr>
                <a:srgbClr val="A0C3DD"/>
              </a:buClr>
              <a:buFont typeface="Arial"/>
              <a:buNone/>
              <a:defRPr/>
            </a:lvl6pPr>
            <a:lvl7pPr marL="2743024" marR="0" lvl="6" indent="-12524" algn="ctr" rtl="0">
              <a:spcBef>
                <a:spcPts val="400"/>
              </a:spcBef>
              <a:buClr>
                <a:srgbClr val="A0C3DD"/>
              </a:buClr>
              <a:buFont typeface="Arial"/>
              <a:buNone/>
              <a:defRPr/>
            </a:lvl7pPr>
            <a:lvl8pPr marL="3200195" marR="0" lvl="7" indent="-12495" algn="ctr" rtl="0">
              <a:spcBef>
                <a:spcPts val="400"/>
              </a:spcBef>
              <a:buClr>
                <a:srgbClr val="A0C3DD"/>
              </a:buClr>
              <a:buFont typeface="Arial"/>
              <a:buNone/>
              <a:defRPr/>
            </a:lvl8pPr>
            <a:lvl9pPr marL="3657366" marR="0" lvl="8" indent="-12466" algn="ctr" rtl="0">
              <a:spcBef>
                <a:spcPts val="400"/>
              </a:spcBef>
              <a:buClr>
                <a:srgbClr val="A0C3DD"/>
              </a:buClr>
              <a:buFont typeface="Arial"/>
              <a:buNone/>
              <a:defRPr/>
            </a:lvl9pPr>
          </a:lstStyle>
          <a:p>
            <a:endParaRPr/>
          </a:p>
        </p:txBody>
      </p:sp>
      <p:sp>
        <p:nvSpPr>
          <p:cNvPr id="192" name="Shape 192"/>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endParaRPr/>
          </a:p>
        </p:txBody>
      </p:sp>
      <p:sp>
        <p:nvSpPr>
          <p:cNvPr id="193" name="Shape 193"/>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endParaRPr/>
          </a:p>
        </p:txBody>
      </p:sp>
      <p:sp>
        <p:nvSpPr>
          <p:cNvPr id="194" name="Shape 194"/>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0064A4"/>
                </a:solidFill>
                <a:latin typeface="Arial"/>
                <a:ea typeface="Arial"/>
                <a:cs typeface="Arial"/>
                <a:sym typeface="Arial"/>
              </a:rPr>
              <a:t>‹#›</a:t>
            </a:fld>
            <a:endParaRPr lang="en" sz="1200" b="0" i="0" u="none" strike="noStrike" cap="none">
              <a:solidFill>
                <a:srgbClr val="0064A4"/>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95"/>
        <p:cNvGrpSpPr/>
        <p:nvPr/>
      </p:nvGrpSpPr>
      <p:grpSpPr>
        <a:xfrm>
          <a:off x="0" y="0"/>
          <a:ext cx="0" cy="0"/>
          <a:chOff x="0" y="0"/>
          <a:chExt cx="0" cy="0"/>
        </a:xfrm>
      </p:grpSpPr>
      <p:sp>
        <p:nvSpPr>
          <p:cNvPr id="196" name="Shape 196"/>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endParaRPr/>
          </a:p>
        </p:txBody>
      </p:sp>
      <p:sp>
        <p:nvSpPr>
          <p:cNvPr id="197" name="Shape 197"/>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endParaRPr/>
          </a:p>
        </p:txBody>
      </p:sp>
      <p:sp>
        <p:nvSpPr>
          <p:cNvPr id="198" name="Shape 198"/>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0064A4"/>
                </a:solidFill>
                <a:latin typeface="Arial"/>
                <a:ea typeface="Arial"/>
                <a:cs typeface="Arial"/>
                <a:sym typeface="Arial"/>
              </a:rPr>
              <a:t>‹#›</a:t>
            </a:fld>
            <a:endParaRPr lang="en" sz="1200" b="0" i="0" u="none" strike="noStrike" cap="none">
              <a:solidFill>
                <a:srgbClr val="0064A4"/>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722312" y="3305176"/>
            <a:ext cx="7772400" cy="1021500"/>
          </a:xfrm>
          <a:prstGeom prst="rect">
            <a:avLst/>
          </a:prstGeom>
          <a:noFill/>
          <a:ln>
            <a:noFill/>
          </a:ln>
        </p:spPr>
        <p:txBody>
          <a:bodyPr lIns="91425" tIns="91425" rIns="91425" bIns="91425" anchor="t"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01" name="Shape 201"/>
          <p:cNvSpPr txBox="1">
            <a:spLocks noGrp="1"/>
          </p:cNvSpPr>
          <p:nvPr>
            <p:ph type="body" idx="1"/>
          </p:nvPr>
        </p:nvSpPr>
        <p:spPr>
          <a:xfrm>
            <a:off x="722312" y="2180034"/>
            <a:ext cx="7772400" cy="1125000"/>
          </a:xfrm>
          <a:prstGeom prst="rect">
            <a:avLst/>
          </a:prstGeom>
          <a:noFill/>
          <a:ln>
            <a:noFill/>
          </a:ln>
        </p:spPr>
        <p:txBody>
          <a:bodyPr lIns="91425" tIns="91425" rIns="91425" bIns="91425" anchor="b" anchorCtr="0"/>
          <a:lstStyle>
            <a:lvl1pPr marL="0" lvl="0" indent="0" rtl="0">
              <a:spcBef>
                <a:spcPts val="0"/>
              </a:spcBef>
              <a:buClr>
                <a:srgbClr val="A0C3DD"/>
              </a:buClr>
              <a:buFont typeface="Arial"/>
              <a:buNone/>
              <a:defRPr/>
            </a:lvl1pPr>
            <a:lvl2pPr marL="457170" lvl="1" indent="-12670" rtl="0">
              <a:spcBef>
                <a:spcPts val="0"/>
              </a:spcBef>
              <a:buClr>
                <a:srgbClr val="A0C3DD"/>
              </a:buClr>
              <a:buFont typeface="Arial"/>
              <a:buNone/>
              <a:defRPr/>
            </a:lvl2pPr>
            <a:lvl3pPr marL="914341" lvl="2" indent="-12641" rtl="0">
              <a:spcBef>
                <a:spcPts val="0"/>
              </a:spcBef>
              <a:buClr>
                <a:srgbClr val="A0C3DD"/>
              </a:buClr>
              <a:buFont typeface="Arial"/>
              <a:buNone/>
              <a:defRPr/>
            </a:lvl3pPr>
            <a:lvl4pPr marL="1371512" lvl="3" indent="-12612" rtl="0">
              <a:spcBef>
                <a:spcPts val="0"/>
              </a:spcBef>
              <a:buClr>
                <a:srgbClr val="A0C3DD"/>
              </a:buClr>
              <a:buFont typeface="Arial"/>
              <a:buNone/>
              <a:defRPr/>
            </a:lvl4pPr>
            <a:lvl5pPr marL="1828683" lvl="4" indent="-12583" rtl="0">
              <a:spcBef>
                <a:spcPts val="0"/>
              </a:spcBef>
              <a:buClr>
                <a:srgbClr val="A0C3DD"/>
              </a:buClr>
              <a:buFont typeface="Arial"/>
              <a:buNone/>
              <a:defRPr/>
            </a:lvl5pPr>
            <a:lvl6pPr marL="2285854" lvl="5" indent="-12553" rtl="0">
              <a:spcBef>
                <a:spcPts val="0"/>
              </a:spcBef>
              <a:buClr>
                <a:srgbClr val="A0C3DD"/>
              </a:buClr>
              <a:buFont typeface="Arial"/>
              <a:buNone/>
              <a:defRPr/>
            </a:lvl6pPr>
            <a:lvl7pPr marL="2743024" lvl="6" indent="-12524" rtl="0">
              <a:spcBef>
                <a:spcPts val="0"/>
              </a:spcBef>
              <a:buClr>
                <a:srgbClr val="A0C3DD"/>
              </a:buClr>
              <a:buFont typeface="Arial"/>
              <a:buNone/>
              <a:defRPr/>
            </a:lvl7pPr>
            <a:lvl8pPr marL="3200195" lvl="7" indent="-12495" rtl="0">
              <a:spcBef>
                <a:spcPts val="0"/>
              </a:spcBef>
              <a:buClr>
                <a:srgbClr val="A0C3DD"/>
              </a:buClr>
              <a:buFont typeface="Arial"/>
              <a:buNone/>
              <a:defRPr/>
            </a:lvl8pPr>
            <a:lvl9pPr marL="3657366" lvl="8" indent="-12466" rtl="0">
              <a:spcBef>
                <a:spcPts val="0"/>
              </a:spcBef>
              <a:buClr>
                <a:srgbClr val="A0C3DD"/>
              </a:buClr>
              <a:buFont typeface="Arial"/>
              <a:buNone/>
              <a:defRPr/>
            </a:lvl9pPr>
          </a:lstStyle>
          <a:p>
            <a:endParaRPr/>
          </a:p>
        </p:txBody>
      </p:sp>
      <p:sp>
        <p:nvSpPr>
          <p:cNvPr id="202" name="Shape 202"/>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endParaRPr/>
          </a:p>
        </p:txBody>
      </p:sp>
      <p:sp>
        <p:nvSpPr>
          <p:cNvPr id="203" name="Shape 203"/>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endParaRPr/>
          </a:p>
        </p:txBody>
      </p:sp>
      <p:sp>
        <p:nvSpPr>
          <p:cNvPr id="204" name="Shape 204"/>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0064A4"/>
                </a:solidFill>
                <a:latin typeface="Arial"/>
                <a:ea typeface="Arial"/>
                <a:cs typeface="Arial"/>
                <a:sym typeface="Arial"/>
              </a:rPr>
              <a:t>‹#›</a:t>
            </a:fld>
            <a:endParaRPr lang="en" sz="1200" b="0" i="0" u="none" strike="noStrike" cap="none">
              <a:solidFill>
                <a:srgbClr val="0064A4"/>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buFont typeface="Source Sans Pro"/>
              <a:defRPr sz="4800">
                <a:latin typeface="Source Sans Pro"/>
                <a:ea typeface="Source Sans Pro"/>
                <a:cs typeface="Source Sans Pro"/>
                <a:sym typeface="Source Sans Pro"/>
              </a:defRPr>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pic>
        <p:nvPicPr>
          <p:cNvPr id="42" name="Shape 42"/>
          <p:cNvPicPr preferRelativeResize="0"/>
          <p:nvPr/>
        </p:nvPicPr>
        <p:blipFill>
          <a:blip r:embed="rId2">
            <a:alphaModFix/>
          </a:blip>
          <a:stretch>
            <a:fillRect/>
          </a:stretch>
        </p:blipFill>
        <p:spPr>
          <a:xfrm>
            <a:off x="379875" y="4627425"/>
            <a:ext cx="2152650" cy="3429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LE_5">
    <p:spTree>
      <p:nvGrpSpPr>
        <p:cNvPr id="1" name="Shape 205"/>
        <p:cNvGrpSpPr/>
        <p:nvPr/>
      </p:nvGrpSpPr>
      <p:grpSpPr>
        <a:xfrm>
          <a:off x="0" y="0"/>
          <a:ext cx="0" cy="0"/>
          <a:chOff x="0" y="0"/>
          <a:chExt cx="0" cy="0"/>
        </a:xfrm>
      </p:grpSpPr>
      <p:sp>
        <p:nvSpPr>
          <p:cNvPr id="206" name="Shape 206"/>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207" name="Shape 207"/>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208" name="Shape 20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_6">
    <p:spTree>
      <p:nvGrpSpPr>
        <p:cNvPr id="1" name="Shape 209"/>
        <p:cNvGrpSpPr/>
        <p:nvPr/>
      </p:nvGrpSpPr>
      <p:grpSpPr>
        <a:xfrm>
          <a:off x="0" y="0"/>
          <a:ext cx="0" cy="0"/>
          <a:chOff x="0" y="0"/>
          <a:chExt cx="0" cy="0"/>
        </a:xfrm>
      </p:grpSpPr>
      <p:sp>
        <p:nvSpPr>
          <p:cNvPr id="210" name="Shape 2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211" name="Shape 2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212" name="Shape 212"/>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Blue">
    <p:bg>
      <p:bgPr>
        <a:solidFill>
          <a:srgbClr val="399FD3"/>
        </a:solidFill>
        <a:effectLst/>
      </p:bgPr>
    </p:bg>
    <p:spTree>
      <p:nvGrpSpPr>
        <p:cNvPr id="1" name="Shape 216"/>
        <p:cNvGrpSpPr/>
        <p:nvPr/>
      </p:nvGrpSpPr>
      <p:grpSpPr>
        <a:xfrm>
          <a:off x="0" y="0"/>
          <a:ext cx="0" cy="0"/>
          <a:chOff x="0" y="0"/>
          <a:chExt cx="0" cy="0"/>
        </a:xfrm>
      </p:grpSpPr>
      <p:pic>
        <p:nvPicPr>
          <p:cNvPr id="217" name="Shape 217" descr="CfA_logo_reverse_lg.png"/>
          <p:cNvPicPr preferRelativeResize="0"/>
          <p:nvPr/>
        </p:nvPicPr>
        <p:blipFill>
          <a:blip r:embed="rId2">
            <a:alphaModFix/>
          </a:blip>
          <a:stretch>
            <a:fillRect/>
          </a:stretch>
        </p:blipFill>
        <p:spPr>
          <a:xfrm>
            <a:off x="8163800" y="4589050"/>
            <a:ext cx="793300" cy="318642"/>
          </a:xfrm>
          <a:prstGeom prst="rect">
            <a:avLst/>
          </a:prstGeom>
          <a:noFill/>
          <a:ln>
            <a:noFill/>
          </a:ln>
        </p:spPr>
      </p:pic>
      <p:sp>
        <p:nvSpPr>
          <p:cNvPr id="218" name="Shape 218"/>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Red">
    <p:bg>
      <p:bgPr>
        <a:solidFill>
          <a:srgbClr val="CF1B41"/>
        </a:solidFill>
        <a:effectLst/>
      </p:bgPr>
    </p:bg>
    <p:spTree>
      <p:nvGrpSpPr>
        <p:cNvPr id="1" name="Shape 219"/>
        <p:cNvGrpSpPr/>
        <p:nvPr/>
      </p:nvGrpSpPr>
      <p:grpSpPr>
        <a:xfrm>
          <a:off x="0" y="0"/>
          <a:ext cx="0" cy="0"/>
          <a:chOff x="0" y="0"/>
          <a:chExt cx="0" cy="0"/>
        </a:xfrm>
      </p:grpSpPr>
      <p:sp>
        <p:nvSpPr>
          <p:cNvPr id="220" name="Shape 220"/>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pic>
        <p:nvPicPr>
          <p:cNvPr id="221" name="Shape 221" descr="CfA_logo_reverse_lg.png"/>
          <p:cNvPicPr preferRelativeResize="0"/>
          <p:nvPr/>
        </p:nvPicPr>
        <p:blipFill>
          <a:blip r:embed="rId2">
            <a:alphaModFix/>
          </a:blip>
          <a:stretch>
            <a:fillRect/>
          </a:stretch>
        </p:blipFill>
        <p:spPr>
          <a:xfrm>
            <a:off x="8163800" y="4589050"/>
            <a:ext cx="793300" cy="318642"/>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Green">
    <p:bg>
      <p:bgPr>
        <a:solidFill>
          <a:srgbClr val="00A175"/>
        </a:solidFill>
        <a:effectLst/>
      </p:bgPr>
    </p:bg>
    <p:spTree>
      <p:nvGrpSpPr>
        <p:cNvPr id="1" name="Shape 222"/>
        <p:cNvGrpSpPr/>
        <p:nvPr/>
      </p:nvGrpSpPr>
      <p:grpSpPr>
        <a:xfrm>
          <a:off x="0" y="0"/>
          <a:ext cx="0" cy="0"/>
          <a:chOff x="0" y="0"/>
          <a:chExt cx="0" cy="0"/>
        </a:xfrm>
      </p:grpSpPr>
      <p:sp>
        <p:nvSpPr>
          <p:cNvPr id="223" name="Shape 223"/>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pic>
        <p:nvPicPr>
          <p:cNvPr id="224" name="Shape 224" descr="CfA_logo_reverse_lg.png"/>
          <p:cNvPicPr preferRelativeResize="0"/>
          <p:nvPr/>
        </p:nvPicPr>
        <p:blipFill>
          <a:blip r:embed="rId2">
            <a:alphaModFix/>
          </a:blip>
          <a:stretch>
            <a:fillRect/>
          </a:stretch>
        </p:blipFill>
        <p:spPr>
          <a:xfrm>
            <a:off x="8163800" y="4589050"/>
            <a:ext cx="793300" cy="318642"/>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Purple">
    <p:bg>
      <p:bgPr>
        <a:solidFill>
          <a:srgbClr val="69579C"/>
        </a:solidFill>
        <a:effectLst/>
      </p:bgPr>
    </p:bg>
    <p:spTree>
      <p:nvGrpSpPr>
        <p:cNvPr id="1" name="Shape 225"/>
        <p:cNvGrpSpPr/>
        <p:nvPr/>
      </p:nvGrpSpPr>
      <p:grpSpPr>
        <a:xfrm>
          <a:off x="0" y="0"/>
          <a:ext cx="0" cy="0"/>
          <a:chOff x="0" y="0"/>
          <a:chExt cx="0" cy="0"/>
        </a:xfrm>
      </p:grpSpPr>
      <p:sp>
        <p:nvSpPr>
          <p:cNvPr id="226" name="Shape 226"/>
          <p:cNvSpPr txBox="1">
            <a:spLocks noGrp="1"/>
          </p:cNvSpPr>
          <p:nvPr>
            <p:ph type="ctrTitle"/>
          </p:nvPr>
        </p:nvSpPr>
        <p:spPr>
          <a:xfrm>
            <a:off x="685800" y="897556"/>
            <a:ext cx="7772400" cy="21561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pic>
        <p:nvPicPr>
          <p:cNvPr id="227" name="Shape 227" descr="CfA_logo_reverse_lg.png"/>
          <p:cNvPicPr preferRelativeResize="0"/>
          <p:nvPr/>
        </p:nvPicPr>
        <p:blipFill>
          <a:blip r:embed="rId2">
            <a:alphaModFix/>
          </a:blip>
          <a:stretch>
            <a:fillRect/>
          </a:stretch>
        </p:blipFill>
        <p:spPr>
          <a:xfrm>
            <a:off x="8163800" y="4589050"/>
            <a:ext cx="793300" cy="318642"/>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457200" y="159253"/>
            <a:ext cx="8229600" cy="8574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30" name="Shape 230"/>
          <p:cNvSpPr txBox="1">
            <a:spLocks noGrp="1"/>
          </p:cNvSpPr>
          <p:nvPr>
            <p:ph type="body" idx="1"/>
          </p:nvPr>
        </p:nvSpPr>
        <p:spPr>
          <a:xfrm>
            <a:off x="1030700" y="971550"/>
            <a:ext cx="7656000" cy="3725700"/>
          </a:xfrm>
          <a:prstGeom prst="rect">
            <a:avLst/>
          </a:prstGeom>
        </p:spPr>
        <p:txBody>
          <a:bodyPr lIns="91425" tIns="91425" rIns="91425" bIns="91425" anchor="t" anchorCtr="0"/>
          <a:lstStyle>
            <a:lvl1pPr lvl="0" rtl="0">
              <a:spcBef>
                <a:spcPts val="0"/>
              </a:spcBef>
              <a:spcAft>
                <a:spcPts val="500"/>
              </a:spcAft>
              <a:buChar char="➔"/>
              <a:defRPr/>
            </a:lvl1pPr>
            <a:lvl2pPr lvl="1" rtl="0">
              <a:spcBef>
                <a:spcPts val="0"/>
              </a:spcBef>
              <a:spcAft>
                <a:spcPts val="500"/>
              </a:spcAft>
              <a:buChar char="◆"/>
              <a:defRPr/>
            </a:lvl2pPr>
            <a:lvl3pPr lvl="2" rtl="0">
              <a:spcBef>
                <a:spcPts val="0"/>
              </a:spcBef>
              <a:spcAft>
                <a:spcPts val="500"/>
              </a:spcAft>
              <a:buChar char="●"/>
              <a:defRPr/>
            </a:lvl3pPr>
            <a:lvl4pPr lvl="3" rtl="0">
              <a:spcBef>
                <a:spcPts val="0"/>
              </a:spcBef>
              <a:spcAft>
                <a:spcPts val="500"/>
              </a:spcAft>
              <a:buChar char="○"/>
              <a:defRPr/>
            </a:lvl4pPr>
            <a:lvl5pPr lvl="4" rtl="0">
              <a:spcBef>
                <a:spcPts val="0"/>
              </a:spcBef>
              <a:spcAft>
                <a:spcPts val="500"/>
              </a:spcAft>
              <a:buChar char="◆"/>
              <a:defRPr/>
            </a:lvl5pPr>
            <a:lvl6pPr lvl="5" rtl="0">
              <a:spcBef>
                <a:spcPts val="0"/>
              </a:spcBef>
              <a:spcAft>
                <a:spcPts val="500"/>
              </a:spcAft>
              <a:buChar char="●"/>
              <a:defRPr/>
            </a:lvl6pPr>
            <a:lvl7pPr lvl="6" rtl="0">
              <a:spcBef>
                <a:spcPts val="0"/>
              </a:spcBef>
              <a:spcAft>
                <a:spcPts val="500"/>
              </a:spcAft>
              <a:buChar char="○"/>
              <a:defRPr/>
            </a:lvl7pPr>
            <a:lvl8pPr lvl="7" rtl="0">
              <a:spcBef>
                <a:spcPts val="0"/>
              </a:spcBef>
              <a:spcAft>
                <a:spcPts val="500"/>
              </a:spcAft>
              <a:buChar char="◆"/>
              <a:defRPr/>
            </a:lvl8pPr>
            <a:lvl9pPr lvl="8" rtl="0">
              <a:spcBef>
                <a:spcPts val="0"/>
              </a:spcBef>
              <a:spcAft>
                <a:spcPts val="500"/>
              </a:spcAft>
              <a:buChar char="●"/>
              <a:defRPr/>
            </a:lvl9pPr>
          </a:lstStyle>
          <a:p>
            <a:endParaRPr/>
          </a:p>
        </p:txBody>
      </p:sp>
      <p:sp>
        <p:nvSpPr>
          <p:cNvPr id="231" name="Shape 231"/>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Large text">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790625" y="540250"/>
            <a:ext cx="5999100" cy="2432100"/>
          </a:xfrm>
          <a:prstGeom prst="rect">
            <a:avLst/>
          </a:prstGeom>
        </p:spPr>
        <p:txBody>
          <a:bodyPr lIns="91425" tIns="91425" rIns="91425" bIns="91425" anchor="t" anchorCtr="0"/>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a:endParaRPr/>
          </a:p>
        </p:txBody>
      </p:sp>
      <p:pic>
        <p:nvPicPr>
          <p:cNvPr id="234" name="Shape 234" descr="CfA_logo_lg.png"/>
          <p:cNvPicPr preferRelativeResize="0"/>
          <p:nvPr/>
        </p:nvPicPr>
        <p:blipFill>
          <a:blip r:embed="rId2">
            <a:alphaModFix/>
          </a:blip>
          <a:stretch>
            <a:fillRect/>
          </a:stretch>
        </p:blipFill>
        <p:spPr>
          <a:xfrm>
            <a:off x="8164200" y="4588000"/>
            <a:ext cx="793300" cy="318373"/>
          </a:xfrm>
          <a:prstGeom prst="rect">
            <a:avLst/>
          </a:prstGeom>
          <a:noFill/>
          <a:ln>
            <a:noFill/>
          </a:ln>
        </p:spPr>
      </p:pic>
      <p:sp>
        <p:nvSpPr>
          <p:cNvPr id="235" name="Shape 235"/>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Basic">
    <p:spTree>
      <p:nvGrpSpPr>
        <p:cNvPr id="1" name="Shape 236"/>
        <p:cNvGrpSpPr/>
        <p:nvPr/>
      </p:nvGrpSpPr>
      <p:grpSpPr>
        <a:xfrm>
          <a:off x="0" y="0"/>
          <a:ext cx="0" cy="0"/>
          <a:chOff x="0" y="0"/>
          <a:chExt cx="0" cy="0"/>
        </a:xfrm>
      </p:grpSpPr>
      <p:pic>
        <p:nvPicPr>
          <p:cNvPr id="237" name="Shape 237" descr="CfA_logo_lg.png"/>
          <p:cNvPicPr preferRelativeResize="0"/>
          <p:nvPr/>
        </p:nvPicPr>
        <p:blipFill>
          <a:blip r:embed="rId2">
            <a:alphaModFix/>
          </a:blip>
          <a:stretch>
            <a:fillRect/>
          </a:stretch>
        </p:blipFill>
        <p:spPr>
          <a:xfrm>
            <a:off x="8164200" y="4588000"/>
            <a:ext cx="793300" cy="318373"/>
          </a:xfrm>
          <a:prstGeom prst="rect">
            <a:avLst/>
          </a:prstGeom>
          <a:noFill/>
          <a:ln>
            <a:noFill/>
          </a:ln>
        </p:spPr>
      </p:pic>
      <p:sp>
        <p:nvSpPr>
          <p:cNvPr id="238" name="Shape 238"/>
          <p:cNvSpPr/>
          <p:nvPr/>
        </p:nvSpPr>
        <p:spPr>
          <a:xfrm>
            <a:off x="-43200" y="5015700"/>
            <a:ext cx="9230400" cy="127800"/>
          </a:xfrm>
          <a:prstGeom prst="rect">
            <a:avLst/>
          </a:prstGeom>
          <a:solidFill>
            <a:srgbClr val="399FD3"/>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Logo Only">
    <p:spTree>
      <p:nvGrpSpPr>
        <p:cNvPr id="1" name="Shape 239"/>
        <p:cNvGrpSpPr/>
        <p:nvPr/>
      </p:nvGrpSpPr>
      <p:grpSpPr>
        <a:xfrm>
          <a:off x="0" y="0"/>
          <a:ext cx="0" cy="0"/>
          <a:chOff x="0" y="0"/>
          <a:chExt cx="0" cy="0"/>
        </a:xfrm>
      </p:grpSpPr>
      <p:pic>
        <p:nvPicPr>
          <p:cNvPr id="240" name="Shape 240" descr="CfA_logo_lg.png"/>
          <p:cNvPicPr preferRelativeResize="0"/>
          <p:nvPr/>
        </p:nvPicPr>
        <p:blipFill>
          <a:blip r:embed="rId2">
            <a:alphaModFix/>
          </a:blip>
          <a:stretch>
            <a:fillRect/>
          </a:stretch>
        </p:blipFill>
        <p:spPr>
          <a:xfrm>
            <a:off x="8164200" y="4588000"/>
            <a:ext cx="793300" cy="31837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3"/>
        <p:cNvGrpSpPr/>
        <p:nvPr/>
      </p:nvGrpSpPr>
      <p:grpSpPr>
        <a:xfrm>
          <a:off x="0" y="0"/>
          <a:ext cx="0" cy="0"/>
          <a:chOff x="0" y="0"/>
          <a:chExt cx="0" cy="0"/>
        </a:xfrm>
      </p:grpSpPr>
      <p:sp>
        <p:nvSpPr>
          <p:cNvPr id="44" name="Shape 44"/>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45" name="Shape 45"/>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buFont typeface="Source Sans Pro"/>
              <a:defRPr sz="4200">
                <a:latin typeface="Source Sans Pro"/>
                <a:ea typeface="Source Sans Pro"/>
                <a:cs typeface="Source Sans Pro"/>
                <a:sym typeface="Source Sans Pro"/>
              </a:defRPr>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6" name="Shape 46"/>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Font typeface="Source Sans Pro"/>
              <a:buNone/>
              <a:defRPr sz="2100">
                <a:latin typeface="Source Sans Pro"/>
                <a:ea typeface="Source Sans Pro"/>
                <a:cs typeface="Source Sans Pro"/>
                <a:sym typeface="Source Sans Pro"/>
              </a:defRPr>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7" name="Shape 47"/>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buFont typeface="Source Sans Pro"/>
              <a:defRPr>
                <a:latin typeface="Source Sans Pro"/>
                <a:ea typeface="Source Sans Pro"/>
                <a:cs typeface="Source Sans Pro"/>
                <a:sym typeface="Source Sans Pro"/>
              </a:defRPr>
            </a:lvl1pPr>
            <a:lvl2pPr lvl="1">
              <a:spcBef>
                <a:spcPts val="0"/>
              </a:spcBef>
              <a:buFont typeface="Source Sans Pro"/>
              <a:defRPr>
                <a:latin typeface="Source Sans Pro"/>
                <a:ea typeface="Source Sans Pro"/>
                <a:cs typeface="Source Sans Pro"/>
                <a:sym typeface="Source Sans Pro"/>
              </a:defRPr>
            </a:lvl2pPr>
            <a:lvl3pPr lvl="2">
              <a:spcBef>
                <a:spcPts val="0"/>
              </a:spcBef>
              <a:buFont typeface="Source Sans Pro"/>
              <a:defRPr>
                <a:latin typeface="Source Sans Pro"/>
                <a:ea typeface="Source Sans Pro"/>
                <a:cs typeface="Source Sans Pro"/>
                <a:sym typeface="Source Sans Pro"/>
              </a:defRPr>
            </a:lvl3pPr>
            <a:lvl4pPr lvl="3">
              <a:spcBef>
                <a:spcPts val="0"/>
              </a:spcBef>
              <a:buFont typeface="Source Sans Pro"/>
              <a:defRPr>
                <a:latin typeface="Source Sans Pro"/>
                <a:ea typeface="Source Sans Pro"/>
                <a:cs typeface="Source Sans Pro"/>
                <a:sym typeface="Source Sans Pro"/>
              </a:defRPr>
            </a:lvl4pPr>
            <a:lvl5pPr lvl="4">
              <a:spcBef>
                <a:spcPts val="0"/>
              </a:spcBef>
              <a:buFont typeface="Source Sans Pro"/>
              <a:defRPr>
                <a:latin typeface="Source Sans Pro"/>
                <a:ea typeface="Source Sans Pro"/>
                <a:cs typeface="Source Sans Pro"/>
                <a:sym typeface="Source Sans Pro"/>
              </a:defRPr>
            </a:lvl5pPr>
            <a:lvl6pPr lvl="5">
              <a:spcBef>
                <a:spcPts val="0"/>
              </a:spcBef>
              <a:buFont typeface="Source Sans Pro"/>
              <a:defRPr>
                <a:latin typeface="Source Sans Pro"/>
                <a:ea typeface="Source Sans Pro"/>
                <a:cs typeface="Source Sans Pro"/>
                <a:sym typeface="Source Sans Pro"/>
              </a:defRPr>
            </a:lvl6pPr>
            <a:lvl7pPr lvl="6">
              <a:spcBef>
                <a:spcPts val="0"/>
              </a:spcBef>
              <a:buFont typeface="Source Sans Pro"/>
              <a:defRPr>
                <a:latin typeface="Source Sans Pro"/>
                <a:ea typeface="Source Sans Pro"/>
                <a:cs typeface="Source Sans Pro"/>
                <a:sym typeface="Source Sans Pro"/>
              </a:defRPr>
            </a:lvl7pPr>
            <a:lvl8pPr lvl="7">
              <a:spcBef>
                <a:spcPts val="0"/>
              </a:spcBef>
              <a:buFont typeface="Source Sans Pro"/>
              <a:defRPr>
                <a:latin typeface="Source Sans Pro"/>
                <a:ea typeface="Source Sans Pro"/>
                <a:cs typeface="Source Sans Pro"/>
                <a:sym typeface="Source Sans Pro"/>
              </a:defRPr>
            </a:lvl8pPr>
            <a:lvl9pPr lvl="8">
              <a:spcBef>
                <a:spcPts val="0"/>
              </a:spcBef>
              <a:buFont typeface="Source Sans Pro"/>
              <a:defRPr>
                <a:latin typeface="Source Sans Pro"/>
                <a:ea typeface="Source Sans Pro"/>
                <a:cs typeface="Source Sans Pro"/>
                <a:sym typeface="Source Sans Pro"/>
              </a:defRPr>
            </a:lvl9pPr>
          </a:lstStyle>
          <a:p>
            <a:endParaRPr/>
          </a:p>
        </p:txBody>
      </p:sp>
      <p:sp>
        <p:nvSpPr>
          <p:cNvPr id="48" name="Shape 4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Blank (for screenshots/images)">
    <p:spTree>
      <p:nvGrpSpPr>
        <p:cNvPr id="1" name="Shape 241"/>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_2">
    <p:spTree>
      <p:nvGrpSpPr>
        <p:cNvPr id="1" name="Shape 242"/>
        <p:cNvGrpSpPr/>
        <p:nvPr/>
      </p:nvGrpSpPr>
      <p:grpSpPr>
        <a:xfrm>
          <a:off x="0" y="0"/>
          <a:ext cx="0" cy="0"/>
          <a:chOff x="0" y="0"/>
          <a:chExt cx="0" cy="0"/>
        </a:xfrm>
      </p:grpSpPr>
      <p:sp>
        <p:nvSpPr>
          <p:cNvPr id="243" name="Shape 243"/>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244" name="Shape 244"/>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245" name="Shape 245"/>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TITLE_3">
    <p:spTree>
      <p:nvGrpSpPr>
        <p:cNvPr id="1" name="Shape 246"/>
        <p:cNvGrpSpPr/>
        <p:nvPr/>
      </p:nvGrpSpPr>
      <p:grpSpPr>
        <a:xfrm>
          <a:off x="0" y="0"/>
          <a:ext cx="0" cy="0"/>
          <a:chOff x="0" y="0"/>
          <a:chExt cx="0" cy="0"/>
        </a:xfrm>
      </p:grpSpPr>
      <p:sp>
        <p:nvSpPr>
          <p:cNvPr id="247" name="Shape 247"/>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248" name="Shape 248"/>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249" name="Shape 249"/>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itle Slide">
    <p:spTree>
      <p:nvGrpSpPr>
        <p:cNvPr id="1" name="Shape 250"/>
        <p:cNvGrpSpPr/>
        <p:nvPr/>
      </p:nvGrpSpPr>
      <p:grpSpPr>
        <a:xfrm>
          <a:off x="0" y="0"/>
          <a:ext cx="0" cy="0"/>
          <a:chOff x="0" y="0"/>
          <a:chExt cx="0" cy="0"/>
        </a:xfrm>
      </p:grpSpPr>
      <p:sp>
        <p:nvSpPr>
          <p:cNvPr id="251" name="Shape 251"/>
          <p:cNvSpPr txBox="1">
            <a:spLocks noGrp="1"/>
          </p:cNvSpPr>
          <p:nvPr>
            <p:ph type="ctrTitle"/>
          </p:nvPr>
        </p:nvSpPr>
        <p:spPr>
          <a:xfrm>
            <a:off x="685800" y="1597821"/>
            <a:ext cx="7772400" cy="1102500"/>
          </a:xfrm>
          <a:prstGeom prst="rect">
            <a:avLst/>
          </a:prstGeom>
          <a:noFill/>
          <a:ln>
            <a:noFill/>
          </a:ln>
        </p:spPr>
        <p:txBody>
          <a:bodyPr lIns="91425" tIns="91425" rIns="91425" bIns="91425" anchor="ctr" anchorCtr="0"/>
          <a:lstStyle>
            <a:lvl1pPr marL="0" marR="0" lvl="0" indent="0" algn="ctr" rtl="0">
              <a:spcBef>
                <a:spcPts val="0"/>
              </a:spcBef>
              <a:buClr>
                <a:srgbClr val="0064A4"/>
              </a:buClr>
              <a:buFont typeface="Arial"/>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252" name="Shape 252"/>
          <p:cNvSpPr txBox="1">
            <a:spLocks noGrp="1"/>
          </p:cNvSpPr>
          <p:nvPr>
            <p:ph type="subTitle" idx="1"/>
          </p:nvPr>
        </p:nvSpPr>
        <p:spPr>
          <a:xfrm>
            <a:off x="1371600" y="2914650"/>
            <a:ext cx="6400800" cy="1314300"/>
          </a:xfrm>
          <a:prstGeom prst="rect">
            <a:avLst/>
          </a:prstGeom>
          <a:noFill/>
          <a:ln>
            <a:noFill/>
          </a:ln>
        </p:spPr>
        <p:txBody>
          <a:bodyPr lIns="91425" tIns="91425" rIns="91425" bIns="91425" anchor="t" anchorCtr="0"/>
          <a:lstStyle>
            <a:lvl1pPr marL="0" marR="0" lvl="0" indent="0" algn="ctr" rtl="0">
              <a:spcBef>
                <a:spcPts val="640"/>
              </a:spcBef>
              <a:buClr>
                <a:srgbClr val="A0C3DD"/>
              </a:buClr>
              <a:buFont typeface="Arial"/>
              <a:buNone/>
              <a:defRPr/>
            </a:lvl1pPr>
            <a:lvl2pPr marL="457170" marR="0" lvl="1" indent="-12670" algn="ctr" rtl="0">
              <a:spcBef>
                <a:spcPts val="560"/>
              </a:spcBef>
              <a:buClr>
                <a:srgbClr val="A0C3DD"/>
              </a:buClr>
              <a:buFont typeface="Arial"/>
              <a:buNone/>
              <a:defRPr/>
            </a:lvl2pPr>
            <a:lvl3pPr marL="914341" marR="0" lvl="2" indent="-12641" algn="ctr" rtl="0">
              <a:spcBef>
                <a:spcPts val="480"/>
              </a:spcBef>
              <a:buClr>
                <a:srgbClr val="A0C3DD"/>
              </a:buClr>
              <a:buFont typeface="Arial"/>
              <a:buNone/>
              <a:defRPr/>
            </a:lvl3pPr>
            <a:lvl4pPr marL="1371512" marR="0" lvl="3" indent="-12612" algn="ctr" rtl="0">
              <a:spcBef>
                <a:spcPts val="400"/>
              </a:spcBef>
              <a:buClr>
                <a:srgbClr val="A0C3DD"/>
              </a:buClr>
              <a:buFont typeface="Arial"/>
              <a:buNone/>
              <a:defRPr/>
            </a:lvl4pPr>
            <a:lvl5pPr marL="1828683" marR="0" lvl="4" indent="-12583" algn="ctr" rtl="0">
              <a:spcBef>
                <a:spcPts val="400"/>
              </a:spcBef>
              <a:buClr>
                <a:srgbClr val="A0C3DD"/>
              </a:buClr>
              <a:buFont typeface="Arial"/>
              <a:buNone/>
              <a:defRPr/>
            </a:lvl5pPr>
            <a:lvl6pPr marL="2285854" marR="0" lvl="5" indent="-12553" algn="ctr" rtl="0">
              <a:spcBef>
                <a:spcPts val="400"/>
              </a:spcBef>
              <a:buClr>
                <a:srgbClr val="A0C3DD"/>
              </a:buClr>
              <a:buFont typeface="Arial"/>
              <a:buNone/>
              <a:defRPr/>
            </a:lvl6pPr>
            <a:lvl7pPr marL="2743024" marR="0" lvl="6" indent="-12524" algn="ctr" rtl="0">
              <a:spcBef>
                <a:spcPts val="400"/>
              </a:spcBef>
              <a:buClr>
                <a:srgbClr val="A0C3DD"/>
              </a:buClr>
              <a:buFont typeface="Arial"/>
              <a:buNone/>
              <a:defRPr/>
            </a:lvl7pPr>
            <a:lvl8pPr marL="3200195" marR="0" lvl="7" indent="-12495" algn="ctr" rtl="0">
              <a:spcBef>
                <a:spcPts val="400"/>
              </a:spcBef>
              <a:buClr>
                <a:srgbClr val="A0C3DD"/>
              </a:buClr>
              <a:buFont typeface="Arial"/>
              <a:buNone/>
              <a:defRPr/>
            </a:lvl8pPr>
            <a:lvl9pPr marL="3657366" marR="0" lvl="8" indent="-12466" algn="ctr" rtl="0">
              <a:spcBef>
                <a:spcPts val="400"/>
              </a:spcBef>
              <a:buClr>
                <a:srgbClr val="A0C3DD"/>
              </a:buClr>
              <a:buFont typeface="Arial"/>
              <a:buNone/>
              <a:defRPr/>
            </a:lvl9pPr>
          </a:lstStyle>
          <a:p>
            <a:endParaRPr/>
          </a:p>
        </p:txBody>
      </p:sp>
      <p:sp>
        <p:nvSpPr>
          <p:cNvPr id="253" name="Shape 253"/>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endParaRPr/>
          </a:p>
        </p:txBody>
      </p:sp>
      <p:sp>
        <p:nvSpPr>
          <p:cNvPr id="254" name="Shape 254"/>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endParaRPr/>
          </a:p>
        </p:txBody>
      </p:sp>
      <p:sp>
        <p:nvSpPr>
          <p:cNvPr id="255" name="Shape 255"/>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0064A4"/>
                </a:solidFill>
                <a:latin typeface="Arial"/>
                <a:ea typeface="Arial"/>
                <a:cs typeface="Arial"/>
                <a:sym typeface="Arial"/>
              </a:rPr>
              <a:t>‹#›</a:t>
            </a:fld>
            <a:endParaRPr lang="en" sz="1200" b="0" i="0" u="none" strike="noStrike" cap="none">
              <a:solidFill>
                <a:srgbClr val="0064A4"/>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56"/>
        <p:cNvGrpSpPr/>
        <p:nvPr/>
      </p:nvGrpSpPr>
      <p:grpSpPr>
        <a:xfrm>
          <a:off x="0" y="0"/>
          <a:ext cx="0" cy="0"/>
          <a:chOff x="0" y="0"/>
          <a:chExt cx="0" cy="0"/>
        </a:xfrm>
      </p:grpSpPr>
      <p:sp>
        <p:nvSpPr>
          <p:cNvPr id="257" name="Shape 257"/>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endParaRPr/>
          </a:p>
        </p:txBody>
      </p:sp>
      <p:sp>
        <p:nvSpPr>
          <p:cNvPr id="258" name="Shape 258"/>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endParaRPr/>
          </a:p>
        </p:txBody>
      </p:sp>
      <p:sp>
        <p:nvSpPr>
          <p:cNvPr id="259" name="Shape 259"/>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0064A4"/>
                </a:solidFill>
                <a:latin typeface="Arial"/>
                <a:ea typeface="Arial"/>
                <a:cs typeface="Arial"/>
                <a:sym typeface="Arial"/>
              </a:rPr>
              <a:t>‹#›</a:t>
            </a:fld>
            <a:endParaRPr lang="en" sz="1200" b="0" i="0" u="none" strike="noStrike" cap="none">
              <a:solidFill>
                <a:srgbClr val="0064A4"/>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722312" y="3305176"/>
            <a:ext cx="7772400" cy="1021500"/>
          </a:xfrm>
          <a:prstGeom prst="rect">
            <a:avLst/>
          </a:prstGeom>
          <a:noFill/>
          <a:ln>
            <a:noFill/>
          </a:ln>
        </p:spPr>
        <p:txBody>
          <a:bodyPr lIns="91425" tIns="91425" rIns="91425" bIns="91425" anchor="t"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62" name="Shape 262"/>
          <p:cNvSpPr txBox="1">
            <a:spLocks noGrp="1"/>
          </p:cNvSpPr>
          <p:nvPr>
            <p:ph type="body" idx="1"/>
          </p:nvPr>
        </p:nvSpPr>
        <p:spPr>
          <a:xfrm>
            <a:off x="722312" y="2180034"/>
            <a:ext cx="7772400" cy="1125000"/>
          </a:xfrm>
          <a:prstGeom prst="rect">
            <a:avLst/>
          </a:prstGeom>
          <a:noFill/>
          <a:ln>
            <a:noFill/>
          </a:ln>
        </p:spPr>
        <p:txBody>
          <a:bodyPr lIns="91425" tIns="91425" rIns="91425" bIns="91425" anchor="b" anchorCtr="0"/>
          <a:lstStyle>
            <a:lvl1pPr marL="0" lvl="0" indent="0" rtl="0">
              <a:spcBef>
                <a:spcPts val="0"/>
              </a:spcBef>
              <a:buClr>
                <a:srgbClr val="A0C3DD"/>
              </a:buClr>
              <a:buFont typeface="Arial"/>
              <a:buNone/>
              <a:defRPr/>
            </a:lvl1pPr>
            <a:lvl2pPr marL="457170" lvl="1" indent="-12670" rtl="0">
              <a:spcBef>
                <a:spcPts val="0"/>
              </a:spcBef>
              <a:buClr>
                <a:srgbClr val="A0C3DD"/>
              </a:buClr>
              <a:buFont typeface="Arial"/>
              <a:buNone/>
              <a:defRPr/>
            </a:lvl2pPr>
            <a:lvl3pPr marL="914341" lvl="2" indent="-12641" rtl="0">
              <a:spcBef>
                <a:spcPts val="0"/>
              </a:spcBef>
              <a:buClr>
                <a:srgbClr val="A0C3DD"/>
              </a:buClr>
              <a:buFont typeface="Arial"/>
              <a:buNone/>
              <a:defRPr/>
            </a:lvl3pPr>
            <a:lvl4pPr marL="1371512" lvl="3" indent="-12612" rtl="0">
              <a:spcBef>
                <a:spcPts val="0"/>
              </a:spcBef>
              <a:buClr>
                <a:srgbClr val="A0C3DD"/>
              </a:buClr>
              <a:buFont typeface="Arial"/>
              <a:buNone/>
              <a:defRPr/>
            </a:lvl4pPr>
            <a:lvl5pPr marL="1828683" lvl="4" indent="-12583" rtl="0">
              <a:spcBef>
                <a:spcPts val="0"/>
              </a:spcBef>
              <a:buClr>
                <a:srgbClr val="A0C3DD"/>
              </a:buClr>
              <a:buFont typeface="Arial"/>
              <a:buNone/>
              <a:defRPr/>
            </a:lvl5pPr>
            <a:lvl6pPr marL="2285854" lvl="5" indent="-12553" rtl="0">
              <a:spcBef>
                <a:spcPts val="0"/>
              </a:spcBef>
              <a:buClr>
                <a:srgbClr val="A0C3DD"/>
              </a:buClr>
              <a:buFont typeface="Arial"/>
              <a:buNone/>
              <a:defRPr/>
            </a:lvl6pPr>
            <a:lvl7pPr marL="2743024" lvl="6" indent="-12524" rtl="0">
              <a:spcBef>
                <a:spcPts val="0"/>
              </a:spcBef>
              <a:buClr>
                <a:srgbClr val="A0C3DD"/>
              </a:buClr>
              <a:buFont typeface="Arial"/>
              <a:buNone/>
              <a:defRPr/>
            </a:lvl7pPr>
            <a:lvl8pPr marL="3200195" lvl="7" indent="-12495" rtl="0">
              <a:spcBef>
                <a:spcPts val="0"/>
              </a:spcBef>
              <a:buClr>
                <a:srgbClr val="A0C3DD"/>
              </a:buClr>
              <a:buFont typeface="Arial"/>
              <a:buNone/>
              <a:defRPr/>
            </a:lvl8pPr>
            <a:lvl9pPr marL="3657366" lvl="8" indent="-12466" rtl="0">
              <a:spcBef>
                <a:spcPts val="0"/>
              </a:spcBef>
              <a:buClr>
                <a:srgbClr val="A0C3DD"/>
              </a:buClr>
              <a:buFont typeface="Arial"/>
              <a:buNone/>
              <a:defRPr/>
            </a:lvl9pPr>
          </a:lstStyle>
          <a:p>
            <a:endParaRPr/>
          </a:p>
        </p:txBody>
      </p:sp>
      <p:sp>
        <p:nvSpPr>
          <p:cNvPr id="263" name="Shape 263"/>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endParaRPr/>
          </a:p>
        </p:txBody>
      </p:sp>
      <p:sp>
        <p:nvSpPr>
          <p:cNvPr id="264" name="Shape 264"/>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endParaRPr/>
          </a:p>
        </p:txBody>
      </p:sp>
      <p:sp>
        <p:nvSpPr>
          <p:cNvPr id="265" name="Shape 265"/>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0064A4"/>
                </a:solidFill>
                <a:latin typeface="Arial"/>
                <a:ea typeface="Arial"/>
                <a:cs typeface="Arial"/>
                <a:sym typeface="Arial"/>
              </a:rPr>
              <a:t>‹#›</a:t>
            </a:fld>
            <a:endParaRPr lang="en" sz="1200" b="0" i="0" u="none" strike="noStrike" cap="none">
              <a:solidFill>
                <a:srgbClr val="0064A4"/>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TITLE_5">
    <p:spTree>
      <p:nvGrpSpPr>
        <p:cNvPr id="1" name="Shape 266"/>
        <p:cNvGrpSpPr/>
        <p:nvPr/>
      </p:nvGrpSpPr>
      <p:grpSpPr>
        <a:xfrm>
          <a:off x="0" y="0"/>
          <a:ext cx="0" cy="0"/>
          <a:chOff x="0" y="0"/>
          <a:chExt cx="0" cy="0"/>
        </a:xfrm>
      </p:grpSpPr>
      <p:sp>
        <p:nvSpPr>
          <p:cNvPr id="267" name="Shape 267"/>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268" name="Shape 268"/>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269" name="Shape 269"/>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Font typeface="Source Sans Pro"/>
              <a:buNone/>
              <a:defRPr>
                <a:latin typeface="Source Sans Pro"/>
                <a:ea typeface="Source Sans Pro"/>
                <a:cs typeface="Source Sans Pro"/>
                <a:sym typeface="Source Sans Pro"/>
              </a:defRPr>
            </a:lvl1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buFont typeface="Source Sans Pro"/>
              <a:defRPr sz="12000">
                <a:latin typeface="Source Sans Pro"/>
                <a:ea typeface="Source Sans Pro"/>
                <a:cs typeface="Source Sans Pro"/>
                <a:sym typeface="Source Sans Pro"/>
              </a:defRPr>
            </a:lvl1pPr>
            <a:lvl2pPr lvl="1" algn="ctr">
              <a:spcBef>
                <a:spcPts val="0"/>
              </a:spcBef>
              <a:buSzPct val="100000"/>
              <a:buFont typeface="Source Sans Pro"/>
              <a:defRPr sz="12000">
                <a:latin typeface="Source Sans Pro"/>
                <a:ea typeface="Source Sans Pro"/>
                <a:cs typeface="Source Sans Pro"/>
                <a:sym typeface="Source Sans Pro"/>
              </a:defRPr>
            </a:lvl2pPr>
            <a:lvl3pPr lvl="2" algn="ctr">
              <a:spcBef>
                <a:spcPts val="0"/>
              </a:spcBef>
              <a:buSzPct val="100000"/>
              <a:buFont typeface="Source Sans Pro"/>
              <a:defRPr sz="12000">
                <a:latin typeface="Source Sans Pro"/>
                <a:ea typeface="Source Sans Pro"/>
                <a:cs typeface="Source Sans Pro"/>
                <a:sym typeface="Source Sans Pro"/>
              </a:defRPr>
            </a:lvl3pPr>
            <a:lvl4pPr lvl="3" algn="ctr">
              <a:spcBef>
                <a:spcPts val="0"/>
              </a:spcBef>
              <a:buSzPct val="100000"/>
              <a:buFont typeface="Source Sans Pro"/>
              <a:defRPr sz="12000">
                <a:latin typeface="Source Sans Pro"/>
                <a:ea typeface="Source Sans Pro"/>
                <a:cs typeface="Source Sans Pro"/>
                <a:sym typeface="Source Sans Pro"/>
              </a:defRPr>
            </a:lvl4pPr>
            <a:lvl5pPr lvl="4" algn="ctr">
              <a:spcBef>
                <a:spcPts val="0"/>
              </a:spcBef>
              <a:buSzPct val="100000"/>
              <a:buFont typeface="Source Sans Pro"/>
              <a:defRPr sz="12000">
                <a:latin typeface="Source Sans Pro"/>
                <a:ea typeface="Source Sans Pro"/>
                <a:cs typeface="Source Sans Pro"/>
                <a:sym typeface="Source Sans Pro"/>
              </a:defRPr>
            </a:lvl5pPr>
            <a:lvl6pPr lvl="5" algn="ctr">
              <a:spcBef>
                <a:spcPts val="0"/>
              </a:spcBef>
              <a:buSzPct val="100000"/>
              <a:buFont typeface="Source Sans Pro"/>
              <a:defRPr sz="12000">
                <a:latin typeface="Source Sans Pro"/>
                <a:ea typeface="Source Sans Pro"/>
                <a:cs typeface="Source Sans Pro"/>
                <a:sym typeface="Source Sans Pro"/>
              </a:defRPr>
            </a:lvl6pPr>
            <a:lvl7pPr lvl="6" algn="ctr">
              <a:spcBef>
                <a:spcPts val="0"/>
              </a:spcBef>
              <a:buSzPct val="100000"/>
              <a:buFont typeface="Source Sans Pro"/>
              <a:defRPr sz="12000">
                <a:latin typeface="Source Sans Pro"/>
                <a:ea typeface="Source Sans Pro"/>
                <a:cs typeface="Source Sans Pro"/>
                <a:sym typeface="Source Sans Pro"/>
              </a:defRPr>
            </a:lvl7pPr>
            <a:lvl8pPr lvl="7" algn="ctr">
              <a:spcBef>
                <a:spcPts val="0"/>
              </a:spcBef>
              <a:buSzPct val="100000"/>
              <a:buFont typeface="Source Sans Pro"/>
              <a:defRPr sz="12000">
                <a:latin typeface="Source Sans Pro"/>
                <a:ea typeface="Source Sans Pro"/>
                <a:cs typeface="Source Sans Pro"/>
                <a:sym typeface="Source Sans Pro"/>
              </a:defRPr>
            </a:lvl8pPr>
            <a:lvl9pPr lvl="8" algn="ctr">
              <a:spcBef>
                <a:spcPts val="0"/>
              </a:spcBef>
              <a:buSzPct val="100000"/>
              <a:buFont typeface="Source Sans Pro"/>
              <a:defRPr sz="12000">
                <a:latin typeface="Source Sans Pro"/>
                <a:ea typeface="Source Sans Pro"/>
                <a:cs typeface="Source Sans Pro"/>
                <a:sym typeface="Source Sans Pro"/>
              </a:defRPr>
            </a:lvl9pPr>
          </a:lstStyle>
          <a:p>
            <a:endParaRPr/>
          </a:p>
        </p:txBody>
      </p:sp>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4.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6.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pic>
        <p:nvPicPr>
          <p:cNvPr id="9" name="Shape 9"/>
          <p:cNvPicPr preferRelativeResize="0"/>
          <p:nvPr/>
        </p:nvPicPr>
        <p:blipFill>
          <a:blip r:embed="rId12">
            <a:alphaModFix/>
          </a:blip>
          <a:stretch>
            <a:fillRect/>
          </a:stretch>
        </p:blipFill>
        <p:spPr>
          <a:xfrm>
            <a:off x="379875" y="4627425"/>
            <a:ext cx="2152650" cy="3429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1111550" y="1352550"/>
            <a:ext cx="7575300" cy="3725700"/>
          </a:xfrm>
          <a:prstGeom prst="rect">
            <a:avLst/>
          </a:prstGeom>
          <a:noFill/>
          <a:ln>
            <a:noFill/>
          </a:ln>
        </p:spPr>
        <p:txBody>
          <a:bodyPr lIns="91425" tIns="91425" rIns="91425" bIns="91425" anchor="t" anchorCtr="0"/>
          <a:lstStyle>
            <a:lvl1pPr lvl="0" rtl="0">
              <a:spcBef>
                <a:spcPts val="600"/>
              </a:spcBef>
              <a:buSzPct val="100000"/>
              <a:buFont typeface="Source Sans Pro"/>
              <a:buChar char="➔"/>
              <a:defRPr sz="3000">
                <a:latin typeface="Source Sans Pro"/>
                <a:ea typeface="Source Sans Pro"/>
                <a:cs typeface="Source Sans Pro"/>
                <a:sym typeface="Source Sans Pro"/>
              </a:defRPr>
            </a:lvl1pPr>
            <a:lvl2pPr lvl="1" rtl="0">
              <a:spcBef>
                <a:spcPts val="480"/>
              </a:spcBef>
              <a:buSzPct val="100000"/>
              <a:buFont typeface="Source Sans Pro"/>
              <a:buChar char="◆"/>
              <a:defRPr sz="2400">
                <a:latin typeface="Source Sans Pro"/>
                <a:ea typeface="Source Sans Pro"/>
                <a:cs typeface="Source Sans Pro"/>
                <a:sym typeface="Source Sans Pro"/>
              </a:defRPr>
            </a:lvl2pPr>
            <a:lvl3pPr lvl="2" rtl="0">
              <a:spcBef>
                <a:spcPts val="480"/>
              </a:spcBef>
              <a:buSzPct val="100000"/>
              <a:buFont typeface="Source Sans Pro"/>
              <a:buChar char="●"/>
              <a:defRPr sz="2400">
                <a:latin typeface="Source Sans Pro"/>
                <a:ea typeface="Source Sans Pro"/>
                <a:cs typeface="Source Sans Pro"/>
                <a:sym typeface="Source Sans Pro"/>
              </a:defRPr>
            </a:lvl3pPr>
            <a:lvl4pPr lvl="3" rtl="0">
              <a:spcBef>
                <a:spcPts val="360"/>
              </a:spcBef>
              <a:buSzPct val="100000"/>
              <a:buFont typeface="Source Sans Pro"/>
              <a:buChar char="○"/>
              <a:defRPr sz="1800">
                <a:latin typeface="Source Sans Pro"/>
                <a:ea typeface="Source Sans Pro"/>
                <a:cs typeface="Source Sans Pro"/>
                <a:sym typeface="Source Sans Pro"/>
              </a:defRPr>
            </a:lvl4pPr>
            <a:lvl5pPr lvl="4" rtl="0">
              <a:spcBef>
                <a:spcPts val="360"/>
              </a:spcBef>
              <a:buSzPct val="100000"/>
              <a:buFont typeface="Source Sans Pro"/>
              <a:buChar char="◆"/>
              <a:defRPr sz="1800">
                <a:latin typeface="Source Sans Pro"/>
                <a:ea typeface="Source Sans Pro"/>
                <a:cs typeface="Source Sans Pro"/>
                <a:sym typeface="Source Sans Pro"/>
              </a:defRPr>
            </a:lvl5pPr>
            <a:lvl6pPr lvl="5" rtl="0">
              <a:spcBef>
                <a:spcPts val="360"/>
              </a:spcBef>
              <a:buSzPct val="100000"/>
              <a:buFont typeface="Source Sans Pro"/>
              <a:buChar char="●"/>
              <a:defRPr sz="1800">
                <a:latin typeface="Source Sans Pro"/>
                <a:ea typeface="Source Sans Pro"/>
                <a:cs typeface="Source Sans Pro"/>
                <a:sym typeface="Source Sans Pro"/>
              </a:defRPr>
            </a:lvl6pPr>
            <a:lvl7pPr lvl="6" rtl="0">
              <a:spcBef>
                <a:spcPts val="360"/>
              </a:spcBef>
              <a:buSzPct val="100000"/>
              <a:buFont typeface="Source Sans Pro"/>
              <a:buChar char="○"/>
              <a:defRPr sz="1800">
                <a:latin typeface="Source Sans Pro"/>
                <a:ea typeface="Source Sans Pro"/>
                <a:cs typeface="Source Sans Pro"/>
                <a:sym typeface="Source Sans Pro"/>
              </a:defRPr>
            </a:lvl7pPr>
            <a:lvl8pPr lvl="7" rtl="0">
              <a:spcBef>
                <a:spcPts val="360"/>
              </a:spcBef>
              <a:buSzPct val="100000"/>
              <a:buFont typeface="Source Sans Pro"/>
              <a:buChar char="◆"/>
              <a:defRPr sz="1800">
                <a:latin typeface="Source Sans Pro"/>
                <a:ea typeface="Source Sans Pro"/>
                <a:cs typeface="Source Sans Pro"/>
                <a:sym typeface="Source Sans Pro"/>
              </a:defRPr>
            </a:lvl8pPr>
            <a:lvl9pPr lvl="8" rtl="0">
              <a:spcBef>
                <a:spcPts val="360"/>
              </a:spcBef>
              <a:buSzPct val="100000"/>
              <a:buFont typeface="Source Sans Pro"/>
              <a:buChar char="●"/>
              <a:defRPr sz="1800">
                <a:latin typeface="Source Sans Pro"/>
                <a:ea typeface="Source Sans Pro"/>
                <a:cs typeface="Source Sans Pro"/>
                <a:sym typeface="Source Sans Pro"/>
              </a:defRPr>
            </a:lvl9pPr>
          </a:lstStyle>
          <a:p>
            <a:endParaRPr/>
          </a:p>
        </p:txBody>
      </p:sp>
      <p:sp>
        <p:nvSpPr>
          <p:cNvPr id="59" name="Shape 59"/>
          <p:cNvSpPr txBox="1">
            <a:spLocks noGrp="1"/>
          </p:cNvSpPr>
          <p:nvPr>
            <p:ph type="title"/>
          </p:nvPr>
        </p:nvSpPr>
        <p:spPr>
          <a:xfrm>
            <a:off x="457200" y="358378"/>
            <a:ext cx="8229600" cy="857400"/>
          </a:xfrm>
          <a:prstGeom prst="rect">
            <a:avLst/>
          </a:prstGeom>
          <a:noFill/>
          <a:ln>
            <a:noFill/>
          </a:ln>
        </p:spPr>
        <p:txBody>
          <a:bodyPr lIns="91425" tIns="91425" rIns="91425" bIns="91425" anchor="b" anchorCtr="0"/>
          <a:lstStyle>
            <a:lvl1pPr lvl="0" rtl="0">
              <a:spcBef>
                <a:spcPts val="0"/>
              </a:spcBef>
              <a:buClr>
                <a:srgbClr val="399FD3"/>
              </a:buClr>
              <a:buSzPct val="100000"/>
              <a:buFont typeface="Source Sans Pro"/>
              <a:buNone/>
              <a:defRPr sz="3600" b="1">
                <a:solidFill>
                  <a:srgbClr val="399FD3"/>
                </a:solidFill>
                <a:latin typeface="Source Sans Pro"/>
                <a:ea typeface="Source Sans Pro"/>
                <a:cs typeface="Source Sans Pro"/>
                <a:sym typeface="Source Sans Pro"/>
              </a:defRPr>
            </a:lvl1pPr>
            <a:lvl2pPr lvl="1" rtl="0">
              <a:spcBef>
                <a:spcPts val="0"/>
              </a:spcBef>
              <a:buClr>
                <a:schemeClr val="dk1"/>
              </a:buClr>
              <a:buSzPct val="100000"/>
              <a:buNone/>
              <a:defRPr sz="3600" b="1">
                <a:solidFill>
                  <a:schemeClr val="dk1"/>
                </a:solidFill>
              </a:defRPr>
            </a:lvl2pPr>
            <a:lvl3pPr lvl="2" rtl="0">
              <a:spcBef>
                <a:spcPts val="0"/>
              </a:spcBef>
              <a:buClr>
                <a:schemeClr val="dk1"/>
              </a:buClr>
              <a:buSzPct val="100000"/>
              <a:buNone/>
              <a:defRPr sz="3600" b="1">
                <a:solidFill>
                  <a:schemeClr val="dk1"/>
                </a:solidFill>
              </a:defRPr>
            </a:lvl3pPr>
            <a:lvl4pPr lvl="3" rtl="0">
              <a:spcBef>
                <a:spcPts val="0"/>
              </a:spcBef>
              <a:buClr>
                <a:schemeClr val="dk1"/>
              </a:buClr>
              <a:buSzPct val="100000"/>
              <a:buNone/>
              <a:defRPr sz="3600" b="1">
                <a:solidFill>
                  <a:schemeClr val="dk1"/>
                </a:solidFill>
              </a:defRPr>
            </a:lvl4pPr>
            <a:lvl5pPr lvl="4" rtl="0">
              <a:spcBef>
                <a:spcPts val="0"/>
              </a:spcBef>
              <a:buClr>
                <a:schemeClr val="dk1"/>
              </a:buClr>
              <a:buSzPct val="100000"/>
              <a:buNone/>
              <a:defRPr sz="3600" b="1">
                <a:solidFill>
                  <a:schemeClr val="dk1"/>
                </a:solidFill>
              </a:defRPr>
            </a:lvl5pPr>
            <a:lvl6pPr lvl="5" rtl="0">
              <a:spcBef>
                <a:spcPts val="0"/>
              </a:spcBef>
              <a:buClr>
                <a:schemeClr val="dk1"/>
              </a:buClr>
              <a:buSzPct val="100000"/>
              <a:buNone/>
              <a:defRPr sz="3600" b="1">
                <a:solidFill>
                  <a:schemeClr val="dk1"/>
                </a:solidFill>
              </a:defRPr>
            </a:lvl6pPr>
            <a:lvl7pPr lvl="6" rtl="0">
              <a:spcBef>
                <a:spcPts val="0"/>
              </a:spcBef>
              <a:buClr>
                <a:schemeClr val="dk1"/>
              </a:buClr>
              <a:buSzPct val="100000"/>
              <a:buNone/>
              <a:defRPr sz="3600" b="1">
                <a:solidFill>
                  <a:schemeClr val="dk1"/>
                </a:solidFill>
              </a:defRPr>
            </a:lvl7pPr>
            <a:lvl8pPr lvl="7" rtl="0">
              <a:spcBef>
                <a:spcPts val="0"/>
              </a:spcBef>
              <a:buClr>
                <a:schemeClr val="dk1"/>
              </a:buClr>
              <a:buSzPct val="100000"/>
              <a:buNone/>
              <a:defRPr sz="3600" b="1">
                <a:solidFill>
                  <a:schemeClr val="dk1"/>
                </a:solidFill>
              </a:defRPr>
            </a:lvl8pPr>
            <a:lvl9pPr lvl="8" rtl="0">
              <a:spcBef>
                <a:spcPts val="0"/>
              </a:spcBef>
              <a:buClr>
                <a:schemeClr val="dk1"/>
              </a:buClr>
              <a:buSzPct val="100000"/>
              <a:buNone/>
              <a:defRPr sz="3600" b="1">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1111550" y="1352550"/>
            <a:ext cx="7575300" cy="3725700"/>
          </a:xfrm>
          <a:prstGeom prst="rect">
            <a:avLst/>
          </a:prstGeom>
          <a:noFill/>
          <a:ln>
            <a:noFill/>
          </a:ln>
        </p:spPr>
        <p:txBody>
          <a:bodyPr lIns="91425" tIns="91425" rIns="91425" bIns="91425" anchor="t" anchorCtr="0"/>
          <a:lstStyle>
            <a:lvl1pPr lvl="0" rtl="0">
              <a:spcBef>
                <a:spcPts val="600"/>
              </a:spcBef>
              <a:buSzPct val="100000"/>
              <a:buFont typeface="Source Sans Pro"/>
              <a:buChar char="➔"/>
              <a:defRPr sz="3000">
                <a:latin typeface="Source Sans Pro"/>
                <a:ea typeface="Source Sans Pro"/>
                <a:cs typeface="Source Sans Pro"/>
                <a:sym typeface="Source Sans Pro"/>
              </a:defRPr>
            </a:lvl1pPr>
            <a:lvl2pPr lvl="1" rtl="0">
              <a:spcBef>
                <a:spcPts val="480"/>
              </a:spcBef>
              <a:buSzPct val="100000"/>
              <a:buFont typeface="Source Sans Pro"/>
              <a:buChar char="◆"/>
              <a:defRPr sz="2400">
                <a:latin typeface="Source Sans Pro"/>
                <a:ea typeface="Source Sans Pro"/>
                <a:cs typeface="Source Sans Pro"/>
                <a:sym typeface="Source Sans Pro"/>
              </a:defRPr>
            </a:lvl2pPr>
            <a:lvl3pPr lvl="2" rtl="0">
              <a:spcBef>
                <a:spcPts val="480"/>
              </a:spcBef>
              <a:buSzPct val="100000"/>
              <a:buFont typeface="Source Sans Pro"/>
              <a:buChar char="●"/>
              <a:defRPr sz="2400">
                <a:latin typeface="Source Sans Pro"/>
                <a:ea typeface="Source Sans Pro"/>
                <a:cs typeface="Source Sans Pro"/>
                <a:sym typeface="Source Sans Pro"/>
              </a:defRPr>
            </a:lvl3pPr>
            <a:lvl4pPr lvl="3" rtl="0">
              <a:spcBef>
                <a:spcPts val="360"/>
              </a:spcBef>
              <a:buSzPct val="100000"/>
              <a:buFont typeface="Source Sans Pro"/>
              <a:buChar char="○"/>
              <a:defRPr sz="1800">
                <a:latin typeface="Source Sans Pro"/>
                <a:ea typeface="Source Sans Pro"/>
                <a:cs typeface="Source Sans Pro"/>
                <a:sym typeface="Source Sans Pro"/>
              </a:defRPr>
            </a:lvl4pPr>
            <a:lvl5pPr lvl="4" rtl="0">
              <a:spcBef>
                <a:spcPts val="360"/>
              </a:spcBef>
              <a:buSzPct val="100000"/>
              <a:buFont typeface="Source Sans Pro"/>
              <a:buChar char="◆"/>
              <a:defRPr sz="1800">
                <a:latin typeface="Source Sans Pro"/>
                <a:ea typeface="Source Sans Pro"/>
                <a:cs typeface="Source Sans Pro"/>
                <a:sym typeface="Source Sans Pro"/>
              </a:defRPr>
            </a:lvl5pPr>
            <a:lvl6pPr lvl="5" rtl="0">
              <a:spcBef>
                <a:spcPts val="360"/>
              </a:spcBef>
              <a:buSzPct val="100000"/>
              <a:buFont typeface="Source Sans Pro"/>
              <a:buChar char="●"/>
              <a:defRPr sz="1800">
                <a:latin typeface="Source Sans Pro"/>
                <a:ea typeface="Source Sans Pro"/>
                <a:cs typeface="Source Sans Pro"/>
                <a:sym typeface="Source Sans Pro"/>
              </a:defRPr>
            </a:lvl6pPr>
            <a:lvl7pPr lvl="6" rtl="0">
              <a:spcBef>
                <a:spcPts val="360"/>
              </a:spcBef>
              <a:buSzPct val="100000"/>
              <a:buFont typeface="Source Sans Pro"/>
              <a:buChar char="○"/>
              <a:defRPr sz="1800">
                <a:latin typeface="Source Sans Pro"/>
                <a:ea typeface="Source Sans Pro"/>
                <a:cs typeface="Source Sans Pro"/>
                <a:sym typeface="Source Sans Pro"/>
              </a:defRPr>
            </a:lvl7pPr>
            <a:lvl8pPr lvl="7" rtl="0">
              <a:spcBef>
                <a:spcPts val="360"/>
              </a:spcBef>
              <a:buSzPct val="100000"/>
              <a:buFont typeface="Source Sans Pro"/>
              <a:buChar char="◆"/>
              <a:defRPr sz="1800">
                <a:latin typeface="Source Sans Pro"/>
                <a:ea typeface="Source Sans Pro"/>
                <a:cs typeface="Source Sans Pro"/>
                <a:sym typeface="Source Sans Pro"/>
              </a:defRPr>
            </a:lvl8pPr>
            <a:lvl9pPr lvl="8" rtl="0">
              <a:spcBef>
                <a:spcPts val="360"/>
              </a:spcBef>
              <a:buSzPct val="100000"/>
              <a:buFont typeface="Source Sans Pro"/>
              <a:buChar char="●"/>
              <a:defRPr sz="1800">
                <a:latin typeface="Source Sans Pro"/>
                <a:ea typeface="Source Sans Pro"/>
                <a:cs typeface="Source Sans Pro"/>
                <a:sym typeface="Source Sans Pro"/>
              </a:defRPr>
            </a:lvl9pPr>
          </a:lstStyle>
          <a:p>
            <a:endParaRPr/>
          </a:p>
        </p:txBody>
      </p:sp>
      <p:sp>
        <p:nvSpPr>
          <p:cNvPr id="84" name="Shape 84"/>
          <p:cNvSpPr txBox="1">
            <a:spLocks noGrp="1"/>
          </p:cNvSpPr>
          <p:nvPr>
            <p:ph type="title"/>
          </p:nvPr>
        </p:nvSpPr>
        <p:spPr>
          <a:xfrm>
            <a:off x="457200" y="358378"/>
            <a:ext cx="8229600" cy="857400"/>
          </a:xfrm>
          <a:prstGeom prst="rect">
            <a:avLst/>
          </a:prstGeom>
          <a:noFill/>
          <a:ln>
            <a:noFill/>
          </a:ln>
        </p:spPr>
        <p:txBody>
          <a:bodyPr lIns="91425" tIns="91425" rIns="91425" bIns="91425" anchor="b" anchorCtr="0"/>
          <a:lstStyle>
            <a:lvl1pPr lvl="0" rtl="0">
              <a:spcBef>
                <a:spcPts val="0"/>
              </a:spcBef>
              <a:buClr>
                <a:srgbClr val="399FD3"/>
              </a:buClr>
              <a:buSzPct val="100000"/>
              <a:buFont typeface="Source Sans Pro"/>
              <a:buNone/>
              <a:defRPr sz="3600" b="1">
                <a:solidFill>
                  <a:srgbClr val="399FD3"/>
                </a:solidFill>
                <a:latin typeface="Source Sans Pro"/>
                <a:ea typeface="Source Sans Pro"/>
                <a:cs typeface="Source Sans Pro"/>
                <a:sym typeface="Source Sans Pro"/>
              </a:defRPr>
            </a:lvl1pPr>
            <a:lvl2pPr lvl="1" rtl="0">
              <a:spcBef>
                <a:spcPts val="0"/>
              </a:spcBef>
              <a:buClr>
                <a:schemeClr val="dk1"/>
              </a:buClr>
              <a:buSzPct val="100000"/>
              <a:buNone/>
              <a:defRPr sz="3600" b="1">
                <a:solidFill>
                  <a:schemeClr val="dk1"/>
                </a:solidFill>
              </a:defRPr>
            </a:lvl2pPr>
            <a:lvl3pPr lvl="2" rtl="0">
              <a:spcBef>
                <a:spcPts val="0"/>
              </a:spcBef>
              <a:buClr>
                <a:schemeClr val="dk1"/>
              </a:buClr>
              <a:buSzPct val="100000"/>
              <a:buNone/>
              <a:defRPr sz="3600" b="1">
                <a:solidFill>
                  <a:schemeClr val="dk1"/>
                </a:solidFill>
              </a:defRPr>
            </a:lvl3pPr>
            <a:lvl4pPr lvl="3" rtl="0">
              <a:spcBef>
                <a:spcPts val="0"/>
              </a:spcBef>
              <a:buClr>
                <a:schemeClr val="dk1"/>
              </a:buClr>
              <a:buSzPct val="100000"/>
              <a:buNone/>
              <a:defRPr sz="3600" b="1">
                <a:solidFill>
                  <a:schemeClr val="dk1"/>
                </a:solidFill>
              </a:defRPr>
            </a:lvl4pPr>
            <a:lvl5pPr lvl="4" rtl="0">
              <a:spcBef>
                <a:spcPts val="0"/>
              </a:spcBef>
              <a:buClr>
                <a:schemeClr val="dk1"/>
              </a:buClr>
              <a:buSzPct val="100000"/>
              <a:buNone/>
              <a:defRPr sz="3600" b="1">
                <a:solidFill>
                  <a:schemeClr val="dk1"/>
                </a:solidFill>
              </a:defRPr>
            </a:lvl5pPr>
            <a:lvl6pPr lvl="5" rtl="0">
              <a:spcBef>
                <a:spcPts val="0"/>
              </a:spcBef>
              <a:buClr>
                <a:schemeClr val="dk1"/>
              </a:buClr>
              <a:buSzPct val="100000"/>
              <a:buNone/>
              <a:defRPr sz="3600" b="1">
                <a:solidFill>
                  <a:schemeClr val="dk1"/>
                </a:solidFill>
              </a:defRPr>
            </a:lvl6pPr>
            <a:lvl7pPr lvl="6" rtl="0">
              <a:spcBef>
                <a:spcPts val="0"/>
              </a:spcBef>
              <a:buClr>
                <a:schemeClr val="dk1"/>
              </a:buClr>
              <a:buSzPct val="100000"/>
              <a:buNone/>
              <a:defRPr sz="3600" b="1">
                <a:solidFill>
                  <a:schemeClr val="dk1"/>
                </a:solidFill>
              </a:defRPr>
            </a:lvl7pPr>
            <a:lvl8pPr lvl="7" rtl="0">
              <a:spcBef>
                <a:spcPts val="0"/>
              </a:spcBef>
              <a:buClr>
                <a:schemeClr val="dk1"/>
              </a:buClr>
              <a:buSzPct val="100000"/>
              <a:buNone/>
              <a:defRPr sz="3600" b="1">
                <a:solidFill>
                  <a:schemeClr val="dk1"/>
                </a:solidFill>
              </a:defRPr>
            </a:lvl8pPr>
            <a:lvl9pPr lvl="8" rtl="0">
              <a:spcBef>
                <a:spcPts val="0"/>
              </a:spcBef>
              <a:buClr>
                <a:schemeClr val="dk1"/>
              </a:buClr>
              <a:buSzPct val="100000"/>
              <a:buNone/>
              <a:defRPr sz="3600" b="1">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1111550" y="1352550"/>
            <a:ext cx="7575300" cy="3725700"/>
          </a:xfrm>
          <a:prstGeom prst="rect">
            <a:avLst/>
          </a:prstGeom>
          <a:noFill/>
          <a:ln>
            <a:noFill/>
          </a:ln>
        </p:spPr>
        <p:txBody>
          <a:bodyPr lIns="91425" tIns="91425" rIns="91425" bIns="91425" anchor="t" anchorCtr="0"/>
          <a:lstStyle>
            <a:lvl1pPr lvl="0" rtl="0">
              <a:spcBef>
                <a:spcPts val="600"/>
              </a:spcBef>
              <a:buSzPct val="100000"/>
              <a:buFont typeface="Source Sans Pro"/>
              <a:buChar char="➔"/>
              <a:defRPr sz="3000">
                <a:latin typeface="Source Sans Pro"/>
                <a:ea typeface="Source Sans Pro"/>
                <a:cs typeface="Source Sans Pro"/>
                <a:sym typeface="Source Sans Pro"/>
              </a:defRPr>
            </a:lvl1pPr>
            <a:lvl2pPr lvl="1" rtl="0">
              <a:spcBef>
                <a:spcPts val="480"/>
              </a:spcBef>
              <a:buSzPct val="100000"/>
              <a:buFont typeface="Source Sans Pro"/>
              <a:buChar char="◆"/>
              <a:defRPr sz="2400">
                <a:latin typeface="Source Sans Pro"/>
                <a:ea typeface="Source Sans Pro"/>
                <a:cs typeface="Source Sans Pro"/>
                <a:sym typeface="Source Sans Pro"/>
              </a:defRPr>
            </a:lvl2pPr>
            <a:lvl3pPr lvl="2" rtl="0">
              <a:spcBef>
                <a:spcPts val="480"/>
              </a:spcBef>
              <a:buSzPct val="100000"/>
              <a:buFont typeface="Source Sans Pro"/>
              <a:buChar char="●"/>
              <a:defRPr sz="2400">
                <a:latin typeface="Source Sans Pro"/>
                <a:ea typeface="Source Sans Pro"/>
                <a:cs typeface="Source Sans Pro"/>
                <a:sym typeface="Source Sans Pro"/>
              </a:defRPr>
            </a:lvl3pPr>
            <a:lvl4pPr lvl="3" rtl="0">
              <a:spcBef>
                <a:spcPts val="360"/>
              </a:spcBef>
              <a:buSzPct val="100000"/>
              <a:buFont typeface="Source Sans Pro"/>
              <a:buChar char="○"/>
              <a:defRPr sz="1800">
                <a:latin typeface="Source Sans Pro"/>
                <a:ea typeface="Source Sans Pro"/>
                <a:cs typeface="Source Sans Pro"/>
                <a:sym typeface="Source Sans Pro"/>
              </a:defRPr>
            </a:lvl4pPr>
            <a:lvl5pPr lvl="4" rtl="0">
              <a:spcBef>
                <a:spcPts val="360"/>
              </a:spcBef>
              <a:buSzPct val="100000"/>
              <a:buFont typeface="Source Sans Pro"/>
              <a:buChar char="◆"/>
              <a:defRPr sz="1800">
                <a:latin typeface="Source Sans Pro"/>
                <a:ea typeface="Source Sans Pro"/>
                <a:cs typeface="Source Sans Pro"/>
                <a:sym typeface="Source Sans Pro"/>
              </a:defRPr>
            </a:lvl5pPr>
            <a:lvl6pPr lvl="5" rtl="0">
              <a:spcBef>
                <a:spcPts val="360"/>
              </a:spcBef>
              <a:buSzPct val="100000"/>
              <a:buFont typeface="Source Sans Pro"/>
              <a:buChar char="●"/>
              <a:defRPr sz="1800">
                <a:latin typeface="Source Sans Pro"/>
                <a:ea typeface="Source Sans Pro"/>
                <a:cs typeface="Source Sans Pro"/>
                <a:sym typeface="Source Sans Pro"/>
              </a:defRPr>
            </a:lvl6pPr>
            <a:lvl7pPr lvl="6" rtl="0">
              <a:spcBef>
                <a:spcPts val="360"/>
              </a:spcBef>
              <a:buSzPct val="100000"/>
              <a:buFont typeface="Source Sans Pro"/>
              <a:buChar char="○"/>
              <a:defRPr sz="1800">
                <a:latin typeface="Source Sans Pro"/>
                <a:ea typeface="Source Sans Pro"/>
                <a:cs typeface="Source Sans Pro"/>
                <a:sym typeface="Source Sans Pro"/>
              </a:defRPr>
            </a:lvl7pPr>
            <a:lvl8pPr lvl="7" rtl="0">
              <a:spcBef>
                <a:spcPts val="360"/>
              </a:spcBef>
              <a:buSzPct val="100000"/>
              <a:buFont typeface="Source Sans Pro"/>
              <a:buChar char="◆"/>
              <a:defRPr sz="1800">
                <a:latin typeface="Source Sans Pro"/>
                <a:ea typeface="Source Sans Pro"/>
                <a:cs typeface="Source Sans Pro"/>
                <a:sym typeface="Source Sans Pro"/>
              </a:defRPr>
            </a:lvl8pPr>
            <a:lvl9pPr lvl="8" rtl="0">
              <a:spcBef>
                <a:spcPts val="360"/>
              </a:spcBef>
              <a:buSzPct val="100000"/>
              <a:buFont typeface="Source Sans Pro"/>
              <a:buChar char="●"/>
              <a:defRPr sz="1800">
                <a:latin typeface="Source Sans Pro"/>
                <a:ea typeface="Source Sans Pro"/>
                <a:cs typeface="Source Sans Pro"/>
                <a:sym typeface="Source Sans Pro"/>
              </a:defRPr>
            </a:lvl9pPr>
          </a:lstStyle>
          <a:p>
            <a:endParaRPr/>
          </a:p>
        </p:txBody>
      </p:sp>
      <p:sp>
        <p:nvSpPr>
          <p:cNvPr id="113" name="Shape 113"/>
          <p:cNvSpPr txBox="1">
            <a:spLocks noGrp="1"/>
          </p:cNvSpPr>
          <p:nvPr>
            <p:ph type="title"/>
          </p:nvPr>
        </p:nvSpPr>
        <p:spPr>
          <a:xfrm>
            <a:off x="457200" y="358378"/>
            <a:ext cx="8229600" cy="857400"/>
          </a:xfrm>
          <a:prstGeom prst="rect">
            <a:avLst/>
          </a:prstGeom>
          <a:noFill/>
          <a:ln>
            <a:noFill/>
          </a:ln>
        </p:spPr>
        <p:txBody>
          <a:bodyPr lIns="91425" tIns="91425" rIns="91425" bIns="91425" anchor="b" anchorCtr="0"/>
          <a:lstStyle>
            <a:lvl1pPr lvl="0" rtl="0">
              <a:spcBef>
                <a:spcPts val="0"/>
              </a:spcBef>
              <a:buClr>
                <a:srgbClr val="399FD3"/>
              </a:buClr>
              <a:buSzPct val="100000"/>
              <a:buFont typeface="Source Sans Pro"/>
              <a:buNone/>
              <a:defRPr sz="3600" b="1">
                <a:solidFill>
                  <a:srgbClr val="399FD3"/>
                </a:solidFill>
                <a:latin typeface="Source Sans Pro"/>
                <a:ea typeface="Source Sans Pro"/>
                <a:cs typeface="Source Sans Pro"/>
                <a:sym typeface="Source Sans Pro"/>
              </a:defRPr>
            </a:lvl1pPr>
            <a:lvl2pPr lvl="1" rtl="0">
              <a:spcBef>
                <a:spcPts val="0"/>
              </a:spcBef>
              <a:buClr>
                <a:schemeClr val="dk1"/>
              </a:buClr>
              <a:buSzPct val="100000"/>
              <a:buNone/>
              <a:defRPr sz="3600" b="1">
                <a:solidFill>
                  <a:schemeClr val="dk1"/>
                </a:solidFill>
              </a:defRPr>
            </a:lvl2pPr>
            <a:lvl3pPr lvl="2" rtl="0">
              <a:spcBef>
                <a:spcPts val="0"/>
              </a:spcBef>
              <a:buClr>
                <a:schemeClr val="dk1"/>
              </a:buClr>
              <a:buSzPct val="100000"/>
              <a:buNone/>
              <a:defRPr sz="3600" b="1">
                <a:solidFill>
                  <a:schemeClr val="dk1"/>
                </a:solidFill>
              </a:defRPr>
            </a:lvl3pPr>
            <a:lvl4pPr lvl="3" rtl="0">
              <a:spcBef>
                <a:spcPts val="0"/>
              </a:spcBef>
              <a:buClr>
                <a:schemeClr val="dk1"/>
              </a:buClr>
              <a:buSzPct val="100000"/>
              <a:buNone/>
              <a:defRPr sz="3600" b="1">
                <a:solidFill>
                  <a:schemeClr val="dk1"/>
                </a:solidFill>
              </a:defRPr>
            </a:lvl4pPr>
            <a:lvl5pPr lvl="4" rtl="0">
              <a:spcBef>
                <a:spcPts val="0"/>
              </a:spcBef>
              <a:buClr>
                <a:schemeClr val="dk1"/>
              </a:buClr>
              <a:buSzPct val="100000"/>
              <a:buNone/>
              <a:defRPr sz="3600" b="1">
                <a:solidFill>
                  <a:schemeClr val="dk1"/>
                </a:solidFill>
              </a:defRPr>
            </a:lvl5pPr>
            <a:lvl6pPr lvl="5" rtl="0">
              <a:spcBef>
                <a:spcPts val="0"/>
              </a:spcBef>
              <a:buClr>
                <a:schemeClr val="dk1"/>
              </a:buClr>
              <a:buSzPct val="100000"/>
              <a:buNone/>
              <a:defRPr sz="3600" b="1">
                <a:solidFill>
                  <a:schemeClr val="dk1"/>
                </a:solidFill>
              </a:defRPr>
            </a:lvl6pPr>
            <a:lvl7pPr lvl="6" rtl="0">
              <a:spcBef>
                <a:spcPts val="0"/>
              </a:spcBef>
              <a:buClr>
                <a:schemeClr val="dk1"/>
              </a:buClr>
              <a:buSzPct val="100000"/>
              <a:buNone/>
              <a:defRPr sz="3600" b="1">
                <a:solidFill>
                  <a:schemeClr val="dk1"/>
                </a:solidFill>
              </a:defRPr>
            </a:lvl7pPr>
            <a:lvl8pPr lvl="7" rtl="0">
              <a:spcBef>
                <a:spcPts val="0"/>
              </a:spcBef>
              <a:buClr>
                <a:schemeClr val="dk1"/>
              </a:buClr>
              <a:buSzPct val="100000"/>
              <a:buNone/>
              <a:defRPr sz="3600" b="1">
                <a:solidFill>
                  <a:schemeClr val="dk1"/>
                </a:solidFill>
              </a:defRPr>
            </a:lvl8pPr>
            <a:lvl9pPr lvl="8" rtl="0">
              <a:spcBef>
                <a:spcPts val="0"/>
              </a:spcBef>
              <a:buClr>
                <a:schemeClr val="dk1"/>
              </a:buClr>
              <a:buSzPct val="100000"/>
              <a:buNone/>
              <a:defRPr sz="3600" b="1">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1111550" y="1352550"/>
            <a:ext cx="7575300" cy="3725700"/>
          </a:xfrm>
          <a:prstGeom prst="rect">
            <a:avLst/>
          </a:prstGeom>
          <a:noFill/>
          <a:ln>
            <a:noFill/>
          </a:ln>
        </p:spPr>
        <p:txBody>
          <a:bodyPr lIns="91425" tIns="91425" rIns="91425" bIns="91425" anchor="t" anchorCtr="0"/>
          <a:lstStyle>
            <a:lvl1pPr lvl="0" rtl="0">
              <a:spcBef>
                <a:spcPts val="600"/>
              </a:spcBef>
              <a:buSzPct val="100000"/>
              <a:buFont typeface="Source Sans Pro"/>
              <a:buChar char="➔"/>
              <a:defRPr sz="3000">
                <a:latin typeface="Source Sans Pro"/>
                <a:ea typeface="Source Sans Pro"/>
                <a:cs typeface="Source Sans Pro"/>
                <a:sym typeface="Source Sans Pro"/>
              </a:defRPr>
            </a:lvl1pPr>
            <a:lvl2pPr lvl="1" rtl="0">
              <a:spcBef>
                <a:spcPts val="480"/>
              </a:spcBef>
              <a:buSzPct val="100000"/>
              <a:buFont typeface="Source Sans Pro"/>
              <a:buChar char="◆"/>
              <a:defRPr sz="2400">
                <a:latin typeface="Source Sans Pro"/>
                <a:ea typeface="Source Sans Pro"/>
                <a:cs typeface="Source Sans Pro"/>
                <a:sym typeface="Source Sans Pro"/>
              </a:defRPr>
            </a:lvl2pPr>
            <a:lvl3pPr lvl="2" rtl="0">
              <a:spcBef>
                <a:spcPts val="480"/>
              </a:spcBef>
              <a:buSzPct val="100000"/>
              <a:buFont typeface="Source Sans Pro"/>
              <a:buChar char="●"/>
              <a:defRPr sz="2400">
                <a:latin typeface="Source Sans Pro"/>
                <a:ea typeface="Source Sans Pro"/>
                <a:cs typeface="Source Sans Pro"/>
                <a:sym typeface="Source Sans Pro"/>
              </a:defRPr>
            </a:lvl3pPr>
            <a:lvl4pPr lvl="3" rtl="0">
              <a:spcBef>
                <a:spcPts val="360"/>
              </a:spcBef>
              <a:buSzPct val="100000"/>
              <a:buFont typeface="Source Sans Pro"/>
              <a:buChar char="○"/>
              <a:defRPr sz="1800">
                <a:latin typeface="Source Sans Pro"/>
                <a:ea typeface="Source Sans Pro"/>
                <a:cs typeface="Source Sans Pro"/>
                <a:sym typeface="Source Sans Pro"/>
              </a:defRPr>
            </a:lvl4pPr>
            <a:lvl5pPr lvl="4" rtl="0">
              <a:spcBef>
                <a:spcPts val="360"/>
              </a:spcBef>
              <a:buSzPct val="100000"/>
              <a:buFont typeface="Source Sans Pro"/>
              <a:buChar char="◆"/>
              <a:defRPr sz="1800">
                <a:latin typeface="Source Sans Pro"/>
                <a:ea typeface="Source Sans Pro"/>
                <a:cs typeface="Source Sans Pro"/>
                <a:sym typeface="Source Sans Pro"/>
              </a:defRPr>
            </a:lvl5pPr>
            <a:lvl6pPr lvl="5" rtl="0">
              <a:spcBef>
                <a:spcPts val="360"/>
              </a:spcBef>
              <a:buSzPct val="100000"/>
              <a:buFont typeface="Source Sans Pro"/>
              <a:buChar char="●"/>
              <a:defRPr sz="1800">
                <a:latin typeface="Source Sans Pro"/>
                <a:ea typeface="Source Sans Pro"/>
                <a:cs typeface="Source Sans Pro"/>
                <a:sym typeface="Source Sans Pro"/>
              </a:defRPr>
            </a:lvl6pPr>
            <a:lvl7pPr lvl="6" rtl="0">
              <a:spcBef>
                <a:spcPts val="360"/>
              </a:spcBef>
              <a:buSzPct val="100000"/>
              <a:buFont typeface="Source Sans Pro"/>
              <a:buChar char="○"/>
              <a:defRPr sz="1800">
                <a:latin typeface="Source Sans Pro"/>
                <a:ea typeface="Source Sans Pro"/>
                <a:cs typeface="Source Sans Pro"/>
                <a:sym typeface="Source Sans Pro"/>
              </a:defRPr>
            </a:lvl7pPr>
            <a:lvl8pPr lvl="7" rtl="0">
              <a:spcBef>
                <a:spcPts val="360"/>
              </a:spcBef>
              <a:buSzPct val="100000"/>
              <a:buFont typeface="Source Sans Pro"/>
              <a:buChar char="◆"/>
              <a:defRPr sz="1800">
                <a:latin typeface="Source Sans Pro"/>
                <a:ea typeface="Source Sans Pro"/>
                <a:cs typeface="Source Sans Pro"/>
                <a:sym typeface="Source Sans Pro"/>
              </a:defRPr>
            </a:lvl8pPr>
            <a:lvl9pPr lvl="8" rtl="0">
              <a:spcBef>
                <a:spcPts val="360"/>
              </a:spcBef>
              <a:buSzPct val="100000"/>
              <a:buFont typeface="Source Sans Pro"/>
              <a:buChar char="●"/>
              <a:defRPr sz="1800">
                <a:latin typeface="Source Sans Pro"/>
                <a:ea typeface="Source Sans Pro"/>
                <a:cs typeface="Source Sans Pro"/>
                <a:sym typeface="Source Sans Pro"/>
              </a:defRPr>
            </a:lvl9pPr>
          </a:lstStyle>
          <a:p>
            <a:endParaRPr/>
          </a:p>
        </p:txBody>
      </p:sp>
      <p:sp>
        <p:nvSpPr>
          <p:cNvPr id="152" name="Shape 152"/>
          <p:cNvSpPr txBox="1">
            <a:spLocks noGrp="1"/>
          </p:cNvSpPr>
          <p:nvPr>
            <p:ph type="title"/>
          </p:nvPr>
        </p:nvSpPr>
        <p:spPr>
          <a:xfrm>
            <a:off x="457200" y="358378"/>
            <a:ext cx="8229600" cy="857400"/>
          </a:xfrm>
          <a:prstGeom prst="rect">
            <a:avLst/>
          </a:prstGeom>
          <a:noFill/>
          <a:ln>
            <a:noFill/>
          </a:ln>
        </p:spPr>
        <p:txBody>
          <a:bodyPr lIns="91425" tIns="91425" rIns="91425" bIns="91425" anchor="b" anchorCtr="0"/>
          <a:lstStyle>
            <a:lvl1pPr lvl="0" rtl="0">
              <a:spcBef>
                <a:spcPts val="0"/>
              </a:spcBef>
              <a:buClr>
                <a:srgbClr val="399FD3"/>
              </a:buClr>
              <a:buSzPct val="100000"/>
              <a:buFont typeface="Source Sans Pro"/>
              <a:buNone/>
              <a:defRPr sz="3600" b="1">
                <a:solidFill>
                  <a:srgbClr val="399FD3"/>
                </a:solidFill>
                <a:latin typeface="Source Sans Pro"/>
                <a:ea typeface="Source Sans Pro"/>
                <a:cs typeface="Source Sans Pro"/>
                <a:sym typeface="Source Sans Pro"/>
              </a:defRPr>
            </a:lvl1pPr>
            <a:lvl2pPr lvl="1" rtl="0">
              <a:spcBef>
                <a:spcPts val="0"/>
              </a:spcBef>
              <a:buClr>
                <a:schemeClr val="dk1"/>
              </a:buClr>
              <a:buSzPct val="100000"/>
              <a:buNone/>
              <a:defRPr sz="3600" b="1">
                <a:solidFill>
                  <a:schemeClr val="dk1"/>
                </a:solidFill>
              </a:defRPr>
            </a:lvl2pPr>
            <a:lvl3pPr lvl="2" rtl="0">
              <a:spcBef>
                <a:spcPts val="0"/>
              </a:spcBef>
              <a:buClr>
                <a:schemeClr val="dk1"/>
              </a:buClr>
              <a:buSzPct val="100000"/>
              <a:buNone/>
              <a:defRPr sz="3600" b="1">
                <a:solidFill>
                  <a:schemeClr val="dk1"/>
                </a:solidFill>
              </a:defRPr>
            </a:lvl3pPr>
            <a:lvl4pPr lvl="3" rtl="0">
              <a:spcBef>
                <a:spcPts val="0"/>
              </a:spcBef>
              <a:buClr>
                <a:schemeClr val="dk1"/>
              </a:buClr>
              <a:buSzPct val="100000"/>
              <a:buNone/>
              <a:defRPr sz="3600" b="1">
                <a:solidFill>
                  <a:schemeClr val="dk1"/>
                </a:solidFill>
              </a:defRPr>
            </a:lvl4pPr>
            <a:lvl5pPr lvl="4" rtl="0">
              <a:spcBef>
                <a:spcPts val="0"/>
              </a:spcBef>
              <a:buClr>
                <a:schemeClr val="dk1"/>
              </a:buClr>
              <a:buSzPct val="100000"/>
              <a:buNone/>
              <a:defRPr sz="3600" b="1">
                <a:solidFill>
                  <a:schemeClr val="dk1"/>
                </a:solidFill>
              </a:defRPr>
            </a:lvl5pPr>
            <a:lvl6pPr lvl="5" rtl="0">
              <a:spcBef>
                <a:spcPts val="0"/>
              </a:spcBef>
              <a:buClr>
                <a:schemeClr val="dk1"/>
              </a:buClr>
              <a:buSzPct val="100000"/>
              <a:buNone/>
              <a:defRPr sz="3600" b="1">
                <a:solidFill>
                  <a:schemeClr val="dk1"/>
                </a:solidFill>
              </a:defRPr>
            </a:lvl6pPr>
            <a:lvl7pPr lvl="6" rtl="0">
              <a:spcBef>
                <a:spcPts val="0"/>
              </a:spcBef>
              <a:buClr>
                <a:schemeClr val="dk1"/>
              </a:buClr>
              <a:buSzPct val="100000"/>
              <a:buNone/>
              <a:defRPr sz="3600" b="1">
                <a:solidFill>
                  <a:schemeClr val="dk1"/>
                </a:solidFill>
              </a:defRPr>
            </a:lvl7pPr>
            <a:lvl8pPr lvl="7" rtl="0">
              <a:spcBef>
                <a:spcPts val="0"/>
              </a:spcBef>
              <a:buClr>
                <a:schemeClr val="dk1"/>
              </a:buClr>
              <a:buSzPct val="100000"/>
              <a:buNone/>
              <a:defRPr sz="3600" b="1">
                <a:solidFill>
                  <a:schemeClr val="dk1"/>
                </a:solidFill>
              </a:defRPr>
            </a:lvl8pPr>
            <a:lvl9pPr lvl="8" rtl="0">
              <a:spcBef>
                <a:spcPts val="0"/>
              </a:spcBef>
              <a:buClr>
                <a:schemeClr val="dk1"/>
              </a:buClr>
              <a:buSzPct val="100000"/>
              <a:buNone/>
              <a:defRPr sz="3600" b="1">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1111550" y="1352550"/>
            <a:ext cx="7575300" cy="3725700"/>
          </a:xfrm>
          <a:prstGeom prst="rect">
            <a:avLst/>
          </a:prstGeom>
          <a:noFill/>
          <a:ln>
            <a:noFill/>
          </a:ln>
        </p:spPr>
        <p:txBody>
          <a:bodyPr lIns="91425" tIns="91425" rIns="91425" bIns="91425" anchor="t" anchorCtr="0"/>
          <a:lstStyle>
            <a:lvl1pPr lvl="0" rtl="0">
              <a:spcBef>
                <a:spcPts val="600"/>
              </a:spcBef>
              <a:buSzPct val="100000"/>
              <a:buFont typeface="Source Sans Pro"/>
              <a:buChar char="➔"/>
              <a:defRPr sz="3000">
                <a:latin typeface="Source Sans Pro"/>
                <a:ea typeface="Source Sans Pro"/>
                <a:cs typeface="Source Sans Pro"/>
                <a:sym typeface="Source Sans Pro"/>
              </a:defRPr>
            </a:lvl1pPr>
            <a:lvl2pPr lvl="1" rtl="0">
              <a:spcBef>
                <a:spcPts val="480"/>
              </a:spcBef>
              <a:buSzPct val="100000"/>
              <a:buFont typeface="Source Sans Pro"/>
              <a:buChar char="◆"/>
              <a:defRPr sz="2400">
                <a:latin typeface="Source Sans Pro"/>
                <a:ea typeface="Source Sans Pro"/>
                <a:cs typeface="Source Sans Pro"/>
                <a:sym typeface="Source Sans Pro"/>
              </a:defRPr>
            </a:lvl2pPr>
            <a:lvl3pPr lvl="2" rtl="0">
              <a:spcBef>
                <a:spcPts val="480"/>
              </a:spcBef>
              <a:buSzPct val="100000"/>
              <a:buFont typeface="Source Sans Pro"/>
              <a:buChar char="●"/>
              <a:defRPr sz="2400">
                <a:latin typeface="Source Sans Pro"/>
                <a:ea typeface="Source Sans Pro"/>
                <a:cs typeface="Source Sans Pro"/>
                <a:sym typeface="Source Sans Pro"/>
              </a:defRPr>
            </a:lvl3pPr>
            <a:lvl4pPr lvl="3" rtl="0">
              <a:spcBef>
                <a:spcPts val="360"/>
              </a:spcBef>
              <a:buSzPct val="100000"/>
              <a:buFont typeface="Source Sans Pro"/>
              <a:buChar char="○"/>
              <a:defRPr sz="1800">
                <a:latin typeface="Source Sans Pro"/>
                <a:ea typeface="Source Sans Pro"/>
                <a:cs typeface="Source Sans Pro"/>
                <a:sym typeface="Source Sans Pro"/>
              </a:defRPr>
            </a:lvl4pPr>
            <a:lvl5pPr lvl="4" rtl="0">
              <a:spcBef>
                <a:spcPts val="360"/>
              </a:spcBef>
              <a:buSzPct val="100000"/>
              <a:buFont typeface="Source Sans Pro"/>
              <a:buChar char="◆"/>
              <a:defRPr sz="1800">
                <a:latin typeface="Source Sans Pro"/>
                <a:ea typeface="Source Sans Pro"/>
                <a:cs typeface="Source Sans Pro"/>
                <a:sym typeface="Source Sans Pro"/>
              </a:defRPr>
            </a:lvl5pPr>
            <a:lvl6pPr lvl="5" rtl="0">
              <a:spcBef>
                <a:spcPts val="360"/>
              </a:spcBef>
              <a:buSzPct val="100000"/>
              <a:buFont typeface="Source Sans Pro"/>
              <a:buChar char="●"/>
              <a:defRPr sz="1800">
                <a:latin typeface="Source Sans Pro"/>
                <a:ea typeface="Source Sans Pro"/>
                <a:cs typeface="Source Sans Pro"/>
                <a:sym typeface="Source Sans Pro"/>
              </a:defRPr>
            </a:lvl6pPr>
            <a:lvl7pPr lvl="6" rtl="0">
              <a:spcBef>
                <a:spcPts val="360"/>
              </a:spcBef>
              <a:buSzPct val="100000"/>
              <a:buFont typeface="Source Sans Pro"/>
              <a:buChar char="○"/>
              <a:defRPr sz="1800">
                <a:latin typeface="Source Sans Pro"/>
                <a:ea typeface="Source Sans Pro"/>
                <a:cs typeface="Source Sans Pro"/>
                <a:sym typeface="Source Sans Pro"/>
              </a:defRPr>
            </a:lvl7pPr>
            <a:lvl8pPr lvl="7" rtl="0">
              <a:spcBef>
                <a:spcPts val="360"/>
              </a:spcBef>
              <a:buSzPct val="100000"/>
              <a:buFont typeface="Source Sans Pro"/>
              <a:buChar char="◆"/>
              <a:defRPr sz="1800">
                <a:latin typeface="Source Sans Pro"/>
                <a:ea typeface="Source Sans Pro"/>
                <a:cs typeface="Source Sans Pro"/>
                <a:sym typeface="Source Sans Pro"/>
              </a:defRPr>
            </a:lvl8pPr>
            <a:lvl9pPr lvl="8" rtl="0">
              <a:spcBef>
                <a:spcPts val="360"/>
              </a:spcBef>
              <a:buSzPct val="100000"/>
              <a:buFont typeface="Source Sans Pro"/>
              <a:buChar char="●"/>
              <a:defRPr sz="1800">
                <a:latin typeface="Source Sans Pro"/>
                <a:ea typeface="Source Sans Pro"/>
                <a:cs typeface="Source Sans Pro"/>
                <a:sym typeface="Source Sans Pro"/>
              </a:defRPr>
            </a:lvl9pPr>
          </a:lstStyle>
          <a:p>
            <a:endParaRPr/>
          </a:p>
        </p:txBody>
      </p:sp>
      <p:sp>
        <p:nvSpPr>
          <p:cNvPr id="215" name="Shape 215"/>
          <p:cNvSpPr txBox="1">
            <a:spLocks noGrp="1"/>
          </p:cNvSpPr>
          <p:nvPr>
            <p:ph type="title"/>
          </p:nvPr>
        </p:nvSpPr>
        <p:spPr>
          <a:xfrm>
            <a:off x="457200" y="358378"/>
            <a:ext cx="8229600" cy="857400"/>
          </a:xfrm>
          <a:prstGeom prst="rect">
            <a:avLst/>
          </a:prstGeom>
          <a:noFill/>
          <a:ln>
            <a:noFill/>
          </a:ln>
        </p:spPr>
        <p:txBody>
          <a:bodyPr lIns="91425" tIns="91425" rIns="91425" bIns="91425" anchor="b" anchorCtr="0"/>
          <a:lstStyle>
            <a:lvl1pPr lvl="0" rtl="0">
              <a:spcBef>
                <a:spcPts val="0"/>
              </a:spcBef>
              <a:buClr>
                <a:srgbClr val="399FD3"/>
              </a:buClr>
              <a:buSzPct val="100000"/>
              <a:buFont typeface="Source Sans Pro"/>
              <a:buNone/>
              <a:defRPr sz="3600" b="1">
                <a:solidFill>
                  <a:srgbClr val="399FD3"/>
                </a:solidFill>
                <a:latin typeface="Source Sans Pro"/>
                <a:ea typeface="Source Sans Pro"/>
                <a:cs typeface="Source Sans Pro"/>
                <a:sym typeface="Source Sans Pro"/>
              </a:defRPr>
            </a:lvl1pPr>
            <a:lvl2pPr lvl="1" rtl="0">
              <a:spcBef>
                <a:spcPts val="0"/>
              </a:spcBef>
              <a:buClr>
                <a:schemeClr val="dk1"/>
              </a:buClr>
              <a:buSzPct val="100000"/>
              <a:buNone/>
              <a:defRPr sz="3600" b="1">
                <a:solidFill>
                  <a:schemeClr val="dk1"/>
                </a:solidFill>
              </a:defRPr>
            </a:lvl2pPr>
            <a:lvl3pPr lvl="2" rtl="0">
              <a:spcBef>
                <a:spcPts val="0"/>
              </a:spcBef>
              <a:buClr>
                <a:schemeClr val="dk1"/>
              </a:buClr>
              <a:buSzPct val="100000"/>
              <a:buNone/>
              <a:defRPr sz="3600" b="1">
                <a:solidFill>
                  <a:schemeClr val="dk1"/>
                </a:solidFill>
              </a:defRPr>
            </a:lvl3pPr>
            <a:lvl4pPr lvl="3" rtl="0">
              <a:spcBef>
                <a:spcPts val="0"/>
              </a:spcBef>
              <a:buClr>
                <a:schemeClr val="dk1"/>
              </a:buClr>
              <a:buSzPct val="100000"/>
              <a:buNone/>
              <a:defRPr sz="3600" b="1">
                <a:solidFill>
                  <a:schemeClr val="dk1"/>
                </a:solidFill>
              </a:defRPr>
            </a:lvl4pPr>
            <a:lvl5pPr lvl="4" rtl="0">
              <a:spcBef>
                <a:spcPts val="0"/>
              </a:spcBef>
              <a:buClr>
                <a:schemeClr val="dk1"/>
              </a:buClr>
              <a:buSzPct val="100000"/>
              <a:buNone/>
              <a:defRPr sz="3600" b="1">
                <a:solidFill>
                  <a:schemeClr val="dk1"/>
                </a:solidFill>
              </a:defRPr>
            </a:lvl5pPr>
            <a:lvl6pPr lvl="5" rtl="0">
              <a:spcBef>
                <a:spcPts val="0"/>
              </a:spcBef>
              <a:buClr>
                <a:schemeClr val="dk1"/>
              </a:buClr>
              <a:buSzPct val="100000"/>
              <a:buNone/>
              <a:defRPr sz="3600" b="1">
                <a:solidFill>
                  <a:schemeClr val="dk1"/>
                </a:solidFill>
              </a:defRPr>
            </a:lvl6pPr>
            <a:lvl7pPr lvl="6" rtl="0">
              <a:spcBef>
                <a:spcPts val="0"/>
              </a:spcBef>
              <a:buClr>
                <a:schemeClr val="dk1"/>
              </a:buClr>
              <a:buSzPct val="100000"/>
              <a:buNone/>
              <a:defRPr sz="3600" b="1">
                <a:solidFill>
                  <a:schemeClr val="dk1"/>
                </a:solidFill>
              </a:defRPr>
            </a:lvl7pPr>
            <a:lvl8pPr lvl="7" rtl="0">
              <a:spcBef>
                <a:spcPts val="0"/>
              </a:spcBef>
              <a:buClr>
                <a:schemeClr val="dk1"/>
              </a:buClr>
              <a:buSzPct val="100000"/>
              <a:buNone/>
              <a:defRPr sz="3600" b="1">
                <a:solidFill>
                  <a:schemeClr val="dk1"/>
                </a:solidFill>
              </a:defRPr>
            </a:lvl8pPr>
            <a:lvl9pPr lvl="8" rtl="0">
              <a:spcBef>
                <a:spcPts val="0"/>
              </a:spcBef>
              <a:buClr>
                <a:schemeClr val="dk1"/>
              </a:buClr>
              <a:buSzPct val="100000"/>
              <a:buNone/>
              <a:defRPr sz="3600" b="1">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7.xml"/><Relationship Id="rId5" Type="http://schemas.openxmlformats.org/officeDocument/2006/relationships/image" Target="../media/image5.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47.xml"/><Relationship Id="rId5" Type="http://schemas.openxmlformats.org/officeDocument/2006/relationships/image" Target="../media/image5.pn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47.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5.jp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5" name="Shape 275"/>
          <p:cNvSpPr txBox="1">
            <a:spLocks noGrp="1"/>
          </p:cNvSpPr>
          <p:nvPr>
            <p:ph type="ctrTitle"/>
          </p:nvPr>
        </p:nvSpPr>
        <p:spPr>
          <a:xfrm>
            <a:off x="311708" y="896975"/>
            <a:ext cx="8520600" cy="2052600"/>
          </a:xfrm>
          <a:prstGeom prst="rect">
            <a:avLst/>
          </a:prstGeom>
        </p:spPr>
        <p:txBody>
          <a:bodyPr lIns="91425" tIns="91425" rIns="91425" bIns="91425" anchor="b" anchorCtr="0">
            <a:noAutofit/>
          </a:bodyPr>
          <a:lstStyle/>
          <a:p>
            <a:pPr lvl="0">
              <a:spcBef>
                <a:spcPts val="0"/>
              </a:spcBef>
              <a:buNone/>
            </a:pPr>
            <a:r>
              <a:rPr lang="en" b="1">
                <a:solidFill>
                  <a:srgbClr val="0093BB"/>
                </a:solidFill>
              </a:rPr>
              <a:t>Customer Centered </a:t>
            </a:r>
          </a:p>
          <a:p>
            <a:pPr lvl="0">
              <a:spcBef>
                <a:spcPts val="0"/>
              </a:spcBef>
              <a:buNone/>
            </a:pPr>
            <a:r>
              <a:rPr lang="en" b="1">
                <a:solidFill>
                  <a:srgbClr val="0093BB"/>
                </a:solidFill>
              </a:rPr>
              <a:t>Design Challenge</a:t>
            </a:r>
          </a:p>
        </p:txBody>
      </p:sp>
      <p:sp>
        <p:nvSpPr>
          <p:cNvPr id="276" name="Shape 276"/>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r>
              <a:rPr lang="en"/>
              <a:t>Launch of Round 3</a:t>
            </a:r>
          </a:p>
          <a:p>
            <a:pPr lvl="0">
              <a:spcBef>
                <a:spcPts val="0"/>
              </a:spcBef>
              <a:buNone/>
            </a:pPr>
            <a:r>
              <a:rPr lang="en" sz="2400"/>
              <a:t>January 23, 2017</a:t>
            </a:r>
          </a:p>
        </p:txBody>
      </p:sp>
      <p:pic>
        <p:nvPicPr>
          <p:cNvPr id="2" name="Picture 1"/>
          <p:cNvPicPr>
            <a:picLocks noChangeAspect="1"/>
          </p:cNvPicPr>
          <p:nvPr/>
        </p:nvPicPr>
        <p:blipFill>
          <a:blip r:embed="rId3"/>
          <a:stretch>
            <a:fillRect/>
          </a:stretch>
        </p:blipFill>
        <p:spPr>
          <a:xfrm>
            <a:off x="7943682" y="4700961"/>
            <a:ext cx="1200318" cy="3715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ctrTitle"/>
          </p:nvPr>
        </p:nvSpPr>
        <p:spPr>
          <a:prstGeom prst="rect">
            <a:avLst/>
          </a:prstGeom>
        </p:spPr>
        <p:txBody>
          <a:bodyPr lIns="91425" tIns="91425" rIns="91425" bIns="91425" anchor="t" anchorCtr="0">
            <a:noAutofit/>
          </a:bodyPr>
          <a:lstStyle/>
          <a:p>
            <a:pPr lvl="0" algn="ctr" rtl="0">
              <a:spcBef>
                <a:spcPts val="0"/>
              </a:spcBef>
              <a:buNone/>
            </a:pPr>
            <a:r>
              <a:rPr lang="en"/>
              <a:t>How </a:t>
            </a:r>
            <a:r>
              <a:rPr lang="en" b="0"/>
              <a:t>might we...</a:t>
            </a:r>
          </a:p>
        </p:txBody>
      </p:sp>
      <p:sp>
        <p:nvSpPr>
          <p:cNvPr id="327" name="Shape 327"/>
          <p:cNvSpPr txBox="1"/>
          <p:nvPr/>
        </p:nvSpPr>
        <p:spPr>
          <a:xfrm>
            <a:off x="771525" y="3152773"/>
            <a:ext cx="3905100" cy="457199"/>
          </a:xfrm>
          <a:prstGeom prst="rect">
            <a:avLst/>
          </a:prstGeom>
          <a:noFill/>
          <a:ln>
            <a:noFill/>
          </a:ln>
        </p:spPr>
        <p:txBody>
          <a:bodyPr lIns="91425" tIns="45700" rIns="91425" bIns="45700" anchor="t" anchorCtr="0">
            <a:noAutofit/>
          </a:bodyPr>
          <a:lstStyle/>
          <a:p>
            <a:pPr lvl="0" algn="ctr" rtl="0">
              <a:lnSpc>
                <a:spcPct val="90000"/>
              </a:lnSpc>
              <a:spcBef>
                <a:spcPts val="0"/>
              </a:spcBef>
              <a:buNone/>
            </a:pPr>
            <a:r>
              <a:rPr lang="en" sz="2400" i="1">
                <a:solidFill>
                  <a:schemeClr val="lt1"/>
                </a:solidFill>
                <a:latin typeface="Source Sans Pro"/>
                <a:ea typeface="Source Sans Pro"/>
                <a:cs typeface="Source Sans Pro"/>
                <a:sym typeface="Source Sans Pro"/>
              </a:rPr>
              <a:t>assume solutions exist</a:t>
            </a:r>
          </a:p>
        </p:txBody>
      </p:sp>
      <p:grpSp>
        <p:nvGrpSpPr>
          <p:cNvPr id="328" name="Shape 328"/>
          <p:cNvGrpSpPr/>
          <p:nvPr/>
        </p:nvGrpSpPr>
        <p:grpSpPr>
          <a:xfrm>
            <a:off x="1340644" y="2009774"/>
            <a:ext cx="2766900" cy="1057276"/>
            <a:chOff x="1235869" y="2771775"/>
            <a:chExt cx="2766900" cy="1057276"/>
          </a:xfrm>
        </p:grpSpPr>
        <p:cxnSp>
          <p:nvCxnSpPr>
            <p:cNvPr id="329" name="Shape 329"/>
            <p:cNvCxnSpPr/>
            <p:nvPr/>
          </p:nvCxnSpPr>
          <p:spPr>
            <a:xfrm>
              <a:off x="2619375" y="2771775"/>
              <a:ext cx="0" cy="1057200"/>
            </a:xfrm>
            <a:prstGeom prst="straightConnector1">
              <a:avLst/>
            </a:prstGeom>
            <a:noFill/>
            <a:ln w="28575" cap="flat" cmpd="sng">
              <a:solidFill>
                <a:schemeClr val="lt1"/>
              </a:solidFill>
              <a:prstDash val="solid"/>
              <a:miter/>
              <a:headEnd type="none" w="med" len="med"/>
              <a:tailEnd type="none" w="med" len="med"/>
            </a:ln>
          </p:spPr>
        </p:cxnSp>
        <p:cxnSp>
          <p:nvCxnSpPr>
            <p:cNvPr id="330" name="Shape 330"/>
            <p:cNvCxnSpPr/>
            <p:nvPr/>
          </p:nvCxnSpPr>
          <p:spPr>
            <a:xfrm>
              <a:off x="1235869" y="3829051"/>
              <a:ext cx="2766900" cy="0"/>
            </a:xfrm>
            <a:prstGeom prst="straightConnector1">
              <a:avLst/>
            </a:prstGeom>
            <a:noFill/>
            <a:ln w="28575" cap="flat" cmpd="sng">
              <a:solidFill>
                <a:schemeClr val="lt1"/>
              </a:solidFill>
              <a:prstDash val="solid"/>
              <a:miter/>
              <a:headEnd type="none" w="med" len="med"/>
              <a:tailEnd type="none" w="med" len="med"/>
            </a:ln>
          </p:spPr>
        </p:cxnSp>
      </p:grpSp>
      <p:pic>
        <p:nvPicPr>
          <p:cNvPr id="7" name="Picture 6"/>
          <p:cNvPicPr>
            <a:picLocks noChangeAspect="1"/>
          </p:cNvPicPr>
          <p:nvPr/>
        </p:nvPicPr>
        <p:blipFill>
          <a:blip r:embed="rId3">
            <a:duotone>
              <a:schemeClr val="accent1">
                <a:shade val="45000"/>
                <a:satMod val="135000"/>
              </a:schemeClr>
              <a:prstClr val="white"/>
            </a:duotone>
          </a:blip>
          <a:stretch>
            <a:fillRect/>
          </a:stretch>
        </p:blipFill>
        <p:spPr>
          <a:xfrm>
            <a:off x="7943682" y="4771973"/>
            <a:ext cx="1200318" cy="37152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ctrTitle"/>
          </p:nvPr>
        </p:nvSpPr>
        <p:spPr>
          <a:prstGeom prst="rect">
            <a:avLst/>
          </a:prstGeom>
        </p:spPr>
        <p:txBody>
          <a:bodyPr lIns="91425" tIns="91425" rIns="91425" bIns="91425" anchor="t" anchorCtr="0">
            <a:noAutofit/>
          </a:bodyPr>
          <a:lstStyle/>
          <a:p>
            <a:pPr lvl="0" algn="ctr">
              <a:spcBef>
                <a:spcPts val="0"/>
              </a:spcBef>
              <a:buNone/>
            </a:pPr>
            <a:r>
              <a:rPr lang="en" b="0"/>
              <a:t>How</a:t>
            </a:r>
            <a:r>
              <a:rPr lang="en"/>
              <a:t> might </a:t>
            </a:r>
            <a:r>
              <a:rPr lang="en" b="0"/>
              <a:t>we...</a:t>
            </a:r>
          </a:p>
        </p:txBody>
      </p:sp>
      <p:grpSp>
        <p:nvGrpSpPr>
          <p:cNvPr id="336" name="Shape 336"/>
          <p:cNvGrpSpPr/>
          <p:nvPr/>
        </p:nvGrpSpPr>
        <p:grpSpPr>
          <a:xfrm>
            <a:off x="2894175" y="2085982"/>
            <a:ext cx="3461668" cy="1057276"/>
            <a:chOff x="1235869" y="2771775"/>
            <a:chExt cx="2766900" cy="1057276"/>
          </a:xfrm>
        </p:grpSpPr>
        <p:cxnSp>
          <p:nvCxnSpPr>
            <p:cNvPr id="337" name="Shape 337"/>
            <p:cNvCxnSpPr/>
            <p:nvPr/>
          </p:nvCxnSpPr>
          <p:spPr>
            <a:xfrm>
              <a:off x="2619375" y="2771775"/>
              <a:ext cx="0" cy="1057200"/>
            </a:xfrm>
            <a:prstGeom prst="straightConnector1">
              <a:avLst/>
            </a:prstGeom>
            <a:noFill/>
            <a:ln w="28575" cap="flat" cmpd="sng">
              <a:solidFill>
                <a:schemeClr val="lt1"/>
              </a:solidFill>
              <a:prstDash val="solid"/>
              <a:miter/>
              <a:headEnd type="none" w="med" len="med"/>
              <a:tailEnd type="none" w="med" len="med"/>
            </a:ln>
          </p:spPr>
        </p:cxnSp>
        <p:cxnSp>
          <p:nvCxnSpPr>
            <p:cNvPr id="338" name="Shape 338"/>
            <p:cNvCxnSpPr/>
            <p:nvPr/>
          </p:nvCxnSpPr>
          <p:spPr>
            <a:xfrm>
              <a:off x="1235869" y="3829051"/>
              <a:ext cx="2766900" cy="0"/>
            </a:xfrm>
            <a:prstGeom prst="straightConnector1">
              <a:avLst/>
            </a:prstGeom>
            <a:noFill/>
            <a:ln w="28575" cap="flat" cmpd="sng">
              <a:solidFill>
                <a:schemeClr val="lt1"/>
              </a:solidFill>
              <a:prstDash val="solid"/>
              <a:miter/>
              <a:headEnd type="none" w="med" len="med"/>
              <a:tailEnd type="none" w="med" len="med"/>
            </a:ln>
          </p:spPr>
        </p:cxnSp>
      </p:grpSp>
      <p:sp>
        <p:nvSpPr>
          <p:cNvPr id="339" name="Shape 339"/>
          <p:cNvSpPr txBox="1"/>
          <p:nvPr/>
        </p:nvSpPr>
        <p:spPr>
          <a:xfrm>
            <a:off x="2657475" y="3152773"/>
            <a:ext cx="3905100" cy="457199"/>
          </a:xfrm>
          <a:prstGeom prst="rect">
            <a:avLst/>
          </a:prstGeom>
          <a:noFill/>
          <a:ln>
            <a:noFill/>
          </a:ln>
        </p:spPr>
        <p:txBody>
          <a:bodyPr lIns="91425" tIns="45700" rIns="91425" bIns="45700" anchor="t" anchorCtr="0">
            <a:noAutofit/>
          </a:bodyPr>
          <a:lstStyle/>
          <a:p>
            <a:pPr lvl="0" algn="ctr" rtl="0">
              <a:lnSpc>
                <a:spcPct val="90000"/>
              </a:lnSpc>
              <a:spcBef>
                <a:spcPts val="0"/>
              </a:spcBef>
              <a:buNone/>
            </a:pPr>
            <a:r>
              <a:rPr lang="en" sz="2400" i="1">
                <a:solidFill>
                  <a:schemeClr val="lt1"/>
                </a:solidFill>
                <a:latin typeface="Source Sans Pro"/>
                <a:ea typeface="Source Sans Pro"/>
                <a:cs typeface="Source Sans Pro"/>
                <a:sym typeface="Source Sans Pro"/>
              </a:rPr>
              <a:t>reduce risk and commitment</a:t>
            </a:r>
          </a:p>
        </p:txBody>
      </p:sp>
      <p:pic>
        <p:nvPicPr>
          <p:cNvPr id="7" name="Picture 6"/>
          <p:cNvPicPr>
            <a:picLocks noChangeAspect="1"/>
          </p:cNvPicPr>
          <p:nvPr/>
        </p:nvPicPr>
        <p:blipFill>
          <a:blip r:embed="rId3">
            <a:duotone>
              <a:schemeClr val="accent1">
                <a:shade val="45000"/>
                <a:satMod val="135000"/>
              </a:schemeClr>
              <a:prstClr val="white"/>
            </a:duotone>
          </a:blip>
          <a:stretch>
            <a:fillRect/>
          </a:stretch>
        </p:blipFill>
        <p:spPr>
          <a:xfrm>
            <a:off x="7943682" y="4771973"/>
            <a:ext cx="1200318" cy="37152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ctrTitle"/>
          </p:nvPr>
        </p:nvSpPr>
        <p:spPr>
          <a:prstGeom prst="rect">
            <a:avLst/>
          </a:prstGeom>
        </p:spPr>
        <p:txBody>
          <a:bodyPr lIns="91425" tIns="91425" rIns="91425" bIns="91425" anchor="t" anchorCtr="0">
            <a:noAutofit/>
          </a:bodyPr>
          <a:lstStyle/>
          <a:p>
            <a:pPr lvl="0" algn="ctr">
              <a:spcBef>
                <a:spcPts val="0"/>
              </a:spcBef>
              <a:buClr>
                <a:schemeClr val="dk1"/>
              </a:buClr>
              <a:buSzPct val="25000"/>
              <a:buFont typeface="Arial"/>
              <a:buNone/>
            </a:pPr>
            <a:r>
              <a:rPr lang="en" b="0">
                <a:solidFill>
                  <a:schemeClr val="lt1"/>
                </a:solidFill>
              </a:rPr>
              <a:t>How might </a:t>
            </a:r>
            <a:r>
              <a:rPr lang="en">
                <a:solidFill>
                  <a:schemeClr val="lt1"/>
                </a:solidFill>
              </a:rPr>
              <a:t>we...</a:t>
            </a:r>
          </a:p>
          <a:p>
            <a:pPr lvl="0" rtl="0">
              <a:spcBef>
                <a:spcPts val="0"/>
              </a:spcBef>
              <a:buNone/>
            </a:pPr>
            <a:endParaRPr b="0"/>
          </a:p>
        </p:txBody>
      </p:sp>
      <p:grpSp>
        <p:nvGrpSpPr>
          <p:cNvPr id="345" name="Shape 345"/>
          <p:cNvGrpSpPr/>
          <p:nvPr/>
        </p:nvGrpSpPr>
        <p:grpSpPr>
          <a:xfrm>
            <a:off x="4769644" y="1933574"/>
            <a:ext cx="2766900" cy="1057276"/>
            <a:chOff x="1235869" y="2771775"/>
            <a:chExt cx="2766900" cy="1057276"/>
          </a:xfrm>
        </p:grpSpPr>
        <p:cxnSp>
          <p:nvCxnSpPr>
            <p:cNvPr id="346" name="Shape 346"/>
            <p:cNvCxnSpPr/>
            <p:nvPr/>
          </p:nvCxnSpPr>
          <p:spPr>
            <a:xfrm>
              <a:off x="2619375" y="2771775"/>
              <a:ext cx="0" cy="1057200"/>
            </a:xfrm>
            <a:prstGeom prst="straightConnector1">
              <a:avLst/>
            </a:prstGeom>
            <a:noFill/>
            <a:ln w="28575" cap="flat" cmpd="sng">
              <a:solidFill>
                <a:schemeClr val="lt1"/>
              </a:solidFill>
              <a:prstDash val="solid"/>
              <a:miter/>
              <a:headEnd type="none" w="med" len="med"/>
              <a:tailEnd type="none" w="med" len="med"/>
            </a:ln>
          </p:spPr>
        </p:cxnSp>
        <p:cxnSp>
          <p:nvCxnSpPr>
            <p:cNvPr id="347" name="Shape 347"/>
            <p:cNvCxnSpPr/>
            <p:nvPr/>
          </p:nvCxnSpPr>
          <p:spPr>
            <a:xfrm>
              <a:off x="1235869" y="3829051"/>
              <a:ext cx="2766900" cy="0"/>
            </a:xfrm>
            <a:prstGeom prst="straightConnector1">
              <a:avLst/>
            </a:prstGeom>
            <a:noFill/>
            <a:ln w="28575" cap="flat" cmpd="sng">
              <a:solidFill>
                <a:schemeClr val="lt1"/>
              </a:solidFill>
              <a:prstDash val="solid"/>
              <a:miter/>
              <a:headEnd type="none" w="med" len="med"/>
              <a:tailEnd type="none" w="med" len="med"/>
            </a:ln>
          </p:spPr>
        </p:cxnSp>
      </p:grpSp>
      <p:sp>
        <p:nvSpPr>
          <p:cNvPr id="348" name="Shape 348"/>
          <p:cNvSpPr txBox="1"/>
          <p:nvPr/>
        </p:nvSpPr>
        <p:spPr>
          <a:xfrm>
            <a:off x="4181475" y="3076573"/>
            <a:ext cx="3905100" cy="457199"/>
          </a:xfrm>
          <a:prstGeom prst="rect">
            <a:avLst/>
          </a:prstGeom>
          <a:noFill/>
          <a:ln>
            <a:noFill/>
          </a:ln>
        </p:spPr>
        <p:txBody>
          <a:bodyPr lIns="91425" tIns="45700" rIns="91425" bIns="45700" anchor="t" anchorCtr="0">
            <a:noAutofit/>
          </a:bodyPr>
          <a:lstStyle/>
          <a:p>
            <a:pPr lvl="0" algn="ctr" rtl="0">
              <a:lnSpc>
                <a:spcPct val="90000"/>
              </a:lnSpc>
              <a:spcBef>
                <a:spcPts val="0"/>
              </a:spcBef>
              <a:buNone/>
            </a:pPr>
            <a:r>
              <a:rPr lang="en" sz="2400" i="1">
                <a:solidFill>
                  <a:schemeClr val="lt1"/>
                </a:solidFill>
                <a:latin typeface="Source Sans Pro"/>
                <a:ea typeface="Source Sans Pro"/>
                <a:cs typeface="Source Sans Pro"/>
                <a:sym typeface="Source Sans Pro"/>
              </a:rPr>
              <a:t>do it together</a:t>
            </a:r>
          </a:p>
        </p:txBody>
      </p:sp>
      <p:pic>
        <p:nvPicPr>
          <p:cNvPr id="2" name="Picture 1"/>
          <p:cNvPicPr>
            <a:picLocks noChangeAspect="1"/>
          </p:cNvPicPr>
          <p:nvPr/>
        </p:nvPicPr>
        <p:blipFill>
          <a:blip r:embed="rId3">
            <a:duotone>
              <a:schemeClr val="accent1">
                <a:shade val="45000"/>
                <a:satMod val="135000"/>
              </a:schemeClr>
              <a:prstClr val="white"/>
            </a:duotone>
          </a:blip>
          <a:stretch>
            <a:fillRect/>
          </a:stretch>
        </p:blipFill>
        <p:spPr>
          <a:xfrm>
            <a:off x="7942984" y="4771612"/>
            <a:ext cx="1201016" cy="37188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a:spcBef>
                <a:spcPts val="0"/>
              </a:spcBef>
              <a:buNone/>
            </a:pPr>
            <a:r>
              <a:rPr lang="en-US" dirty="0"/>
              <a:t>Build e</a:t>
            </a:r>
            <a:r>
              <a:rPr lang="en" dirty="0"/>
              <a:t>mpathy </a:t>
            </a:r>
          </a:p>
        </p:txBody>
      </p:sp>
      <p:pic>
        <p:nvPicPr>
          <p:cNvPr id="354" name="Shape 354"/>
          <p:cNvPicPr preferRelativeResize="0"/>
          <p:nvPr/>
        </p:nvPicPr>
        <p:blipFill rotWithShape="1">
          <a:blip r:embed="rId3">
            <a:alphaModFix/>
          </a:blip>
          <a:srcRect l="9790" t="25807" r="2010" b="3834"/>
          <a:stretch/>
        </p:blipFill>
        <p:spPr>
          <a:xfrm>
            <a:off x="539550" y="1029046"/>
            <a:ext cx="8064900" cy="3618900"/>
          </a:xfrm>
          <a:prstGeom prst="rect">
            <a:avLst/>
          </a:prstGeom>
          <a:solidFill>
            <a:schemeClr val="accent6"/>
          </a:solidFill>
          <a:ln>
            <a:noFill/>
          </a:ln>
        </p:spPr>
      </p:pic>
      <p:pic>
        <p:nvPicPr>
          <p:cNvPr id="4" name="Picture 3"/>
          <p:cNvPicPr>
            <a:picLocks noChangeAspect="1"/>
          </p:cNvPicPr>
          <p:nvPr/>
        </p:nvPicPr>
        <p:blipFill>
          <a:blip r:embed="rId4"/>
          <a:stretch>
            <a:fillRect/>
          </a:stretch>
        </p:blipFill>
        <p:spPr>
          <a:xfrm>
            <a:off x="7943682" y="4647946"/>
            <a:ext cx="1200318" cy="37152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Shape 359" descr="015_David.jpg"/>
          <p:cNvPicPr preferRelativeResize="0"/>
          <p:nvPr/>
        </p:nvPicPr>
        <p:blipFill rotWithShape="1">
          <a:blip r:embed="rId3">
            <a:alphaModFix/>
          </a:blip>
          <a:srcRect t="2346" b="4543"/>
          <a:stretch/>
        </p:blipFill>
        <p:spPr>
          <a:xfrm>
            <a:off x="0" y="-30575"/>
            <a:ext cx="9144000" cy="5240700"/>
          </a:xfrm>
          <a:prstGeom prst="rect">
            <a:avLst/>
          </a:prstGeom>
          <a:noFill/>
          <a:ln>
            <a:noFill/>
          </a:ln>
        </p:spPr>
      </p:pic>
      <p:sp>
        <p:nvSpPr>
          <p:cNvPr id="360" name="Shape 360"/>
          <p:cNvSpPr txBox="1"/>
          <p:nvPr/>
        </p:nvSpPr>
        <p:spPr>
          <a:xfrm>
            <a:off x="419100" y="711200"/>
            <a:ext cx="3028800" cy="1841400"/>
          </a:xfrm>
          <a:prstGeom prst="rect">
            <a:avLst/>
          </a:prstGeom>
          <a:solidFill>
            <a:srgbClr val="FFFFFF">
              <a:alpha val="57650"/>
            </a:srgbClr>
          </a:solidFill>
          <a:ln>
            <a:noFill/>
          </a:ln>
        </p:spPr>
        <p:txBody>
          <a:bodyPr lIns="182875" tIns="45700" rIns="182875" bIns="45700" anchor="t" anchorCtr="0">
            <a:noAutofit/>
          </a:bodyPr>
          <a:lstStyle/>
          <a:p>
            <a:pPr lvl="0" rtl="0">
              <a:spcBef>
                <a:spcPts val="0"/>
              </a:spcBef>
              <a:buNone/>
            </a:pPr>
            <a:r>
              <a:rPr lang="en" sz="1800">
                <a:solidFill>
                  <a:srgbClr val="000000"/>
                </a:solidFill>
              </a:rPr>
              <a:t>I’m copying a friend’s resume, but putting my words to it because I don’t know how to make one.</a:t>
            </a:r>
          </a:p>
          <a:p>
            <a:pPr lvl="0" rtl="0">
              <a:spcBef>
                <a:spcPts val="1000"/>
              </a:spcBef>
              <a:buNone/>
            </a:pPr>
            <a:endParaRPr sz="2000">
              <a:solidFill>
                <a:srgbClr val="000000"/>
              </a:solidFill>
            </a:endParaRPr>
          </a:p>
        </p:txBody>
      </p:sp>
      <p:sp>
        <p:nvSpPr>
          <p:cNvPr id="361" name="Shape 361"/>
          <p:cNvSpPr txBox="1"/>
          <p:nvPr/>
        </p:nvSpPr>
        <p:spPr>
          <a:xfrm>
            <a:off x="473868" y="2003027"/>
            <a:ext cx="2314500" cy="618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Noto Sans Symbols"/>
              <a:buNone/>
            </a:pPr>
            <a:r>
              <a:rPr lang="en" sz="2000" b="1" i="0" u="none" strike="noStrike" cap="none">
                <a:solidFill>
                  <a:srgbClr val="000000"/>
                </a:solidFill>
                <a:latin typeface="Arial"/>
                <a:ea typeface="Arial"/>
                <a:cs typeface="Arial"/>
                <a:sym typeface="Arial"/>
              </a:rPr>
              <a:t>David, 18</a:t>
            </a:r>
          </a:p>
          <a:p>
            <a:pPr marL="0" marR="0" lvl="0" indent="0" algn="l" rtl="0">
              <a:lnSpc>
                <a:spcPct val="90000"/>
              </a:lnSpc>
              <a:spcBef>
                <a:spcPts val="1000"/>
              </a:spcBef>
              <a:buClr>
                <a:srgbClr val="FFFFFF"/>
              </a:buClr>
              <a:buFont typeface="Noto Sans Symbols"/>
              <a:buNone/>
            </a:pPr>
            <a:endParaRPr sz="2000" b="1" i="0" u="none" strike="noStrike" cap="none">
              <a:solidFill>
                <a:srgbClr val="000000"/>
              </a:solidFill>
              <a:latin typeface="Arial"/>
              <a:ea typeface="Arial"/>
              <a:cs typeface="Arial"/>
              <a:sym typeface="Arial"/>
            </a:endParaRPr>
          </a:p>
        </p:txBody>
      </p:sp>
      <p:cxnSp>
        <p:nvCxnSpPr>
          <p:cNvPr id="362" name="Shape 362"/>
          <p:cNvCxnSpPr/>
          <p:nvPr/>
        </p:nvCxnSpPr>
        <p:spPr>
          <a:xfrm>
            <a:off x="569118" y="1990726"/>
            <a:ext cx="2050200" cy="0"/>
          </a:xfrm>
          <a:prstGeom prst="straightConnector1">
            <a:avLst/>
          </a:prstGeom>
          <a:noFill/>
          <a:ln w="38100" cap="flat" cmpd="sng">
            <a:solidFill>
              <a:srgbClr val="333333"/>
            </a:solidFill>
            <a:prstDash val="solid"/>
            <a:miter/>
            <a:headEnd type="none" w="med" len="med"/>
            <a:tailEnd type="none" w="med" len="med"/>
          </a:ln>
        </p:spPr>
      </p:cxnSp>
      <p:sp>
        <p:nvSpPr>
          <p:cNvPr id="363" name="Shape 363"/>
          <p:cNvSpPr txBox="1"/>
          <p:nvPr/>
        </p:nvSpPr>
        <p:spPr>
          <a:xfrm>
            <a:off x="0" y="467918"/>
            <a:ext cx="569100" cy="536700"/>
          </a:xfrm>
          <a:prstGeom prst="rect">
            <a:avLst/>
          </a:prstGeom>
          <a:noFill/>
          <a:ln>
            <a:noFill/>
          </a:ln>
        </p:spPr>
        <p:txBody>
          <a:bodyPr lIns="91425" tIns="45700" rIns="91425" bIns="45700" anchor="t" anchorCtr="0">
            <a:noAutofit/>
          </a:bodyPr>
          <a:lstStyle/>
          <a:p>
            <a:pPr lvl="0" rtl="0">
              <a:lnSpc>
                <a:spcPct val="90000"/>
              </a:lnSpc>
              <a:spcBef>
                <a:spcPts val="0"/>
              </a:spcBef>
              <a:buNone/>
            </a:pPr>
            <a:r>
              <a:rPr lang="en" sz="4800" b="1">
                <a:solidFill>
                  <a:srgbClr val="333333"/>
                </a:solidFill>
              </a:rPr>
              <a:t>“</a:t>
            </a:r>
          </a:p>
        </p:txBody>
      </p:sp>
      <p:sp>
        <p:nvSpPr>
          <p:cNvPr id="364" name="Shape 364"/>
          <p:cNvSpPr txBox="1"/>
          <p:nvPr/>
        </p:nvSpPr>
        <p:spPr>
          <a:xfrm rot="10800000">
            <a:off x="2878950" y="1444500"/>
            <a:ext cx="569100" cy="5367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FF6600"/>
              </a:buClr>
              <a:buSzPct val="25000"/>
              <a:buFont typeface="Arial"/>
              <a:buNone/>
            </a:pPr>
            <a:r>
              <a:rPr lang="en" sz="4800" b="1" i="0" u="none" strike="noStrike" cap="none">
                <a:solidFill>
                  <a:srgbClr val="262626"/>
                </a:solidFill>
                <a:latin typeface="Arial"/>
                <a:ea typeface="Arial"/>
                <a:cs typeface="Arial"/>
                <a:sym typeface="Arial"/>
              </a:rPr>
              <a:t>“</a:t>
            </a:r>
          </a:p>
        </p:txBody>
      </p:sp>
      <p:pic>
        <p:nvPicPr>
          <p:cNvPr id="2" name="Picture 1"/>
          <p:cNvPicPr>
            <a:picLocks noChangeAspect="1"/>
          </p:cNvPicPr>
          <p:nvPr/>
        </p:nvPicPr>
        <p:blipFill>
          <a:blip r:embed="rId4">
            <a:duotone>
              <a:prstClr val="black"/>
              <a:schemeClr val="tx2">
                <a:tint val="45000"/>
                <a:satMod val="400000"/>
              </a:schemeClr>
            </a:duotone>
          </a:blip>
          <a:stretch>
            <a:fillRect/>
          </a:stretch>
        </p:blipFill>
        <p:spPr>
          <a:xfrm>
            <a:off x="7942984" y="4838237"/>
            <a:ext cx="1201016" cy="37188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Shape 369" descr="015_David.jpg"/>
          <p:cNvPicPr preferRelativeResize="0"/>
          <p:nvPr/>
        </p:nvPicPr>
        <p:blipFill rotWithShape="1">
          <a:blip r:embed="rId3">
            <a:alphaModFix/>
          </a:blip>
          <a:srcRect t="2346" b="4543"/>
          <a:stretch/>
        </p:blipFill>
        <p:spPr>
          <a:xfrm>
            <a:off x="0" y="-48600"/>
            <a:ext cx="9144000" cy="5240700"/>
          </a:xfrm>
          <a:prstGeom prst="rect">
            <a:avLst/>
          </a:prstGeom>
          <a:noFill/>
          <a:ln>
            <a:noFill/>
          </a:ln>
        </p:spPr>
      </p:pic>
      <p:sp>
        <p:nvSpPr>
          <p:cNvPr id="370" name="Shape 370"/>
          <p:cNvSpPr txBox="1"/>
          <p:nvPr/>
        </p:nvSpPr>
        <p:spPr>
          <a:xfrm>
            <a:off x="419100" y="711200"/>
            <a:ext cx="3028800" cy="1841400"/>
          </a:xfrm>
          <a:prstGeom prst="rect">
            <a:avLst/>
          </a:prstGeom>
          <a:solidFill>
            <a:srgbClr val="FFFFFF">
              <a:alpha val="57650"/>
            </a:srgbClr>
          </a:solidFill>
          <a:ln>
            <a:noFill/>
          </a:ln>
        </p:spPr>
        <p:txBody>
          <a:bodyPr lIns="182875" tIns="45700" rIns="182875" bIns="45700" anchor="t" anchorCtr="0">
            <a:noAutofit/>
          </a:bodyPr>
          <a:lstStyle/>
          <a:p>
            <a:pPr lvl="0" rtl="0">
              <a:spcBef>
                <a:spcPts val="0"/>
              </a:spcBef>
              <a:buNone/>
            </a:pPr>
            <a:r>
              <a:rPr lang="en" sz="1800">
                <a:solidFill>
                  <a:srgbClr val="000000"/>
                </a:solidFill>
              </a:rPr>
              <a:t>I’m copying a friend’s resume, but putting my words to it because I don’t know how to make one.</a:t>
            </a:r>
          </a:p>
          <a:p>
            <a:pPr lvl="0" rtl="0">
              <a:spcBef>
                <a:spcPts val="1000"/>
              </a:spcBef>
              <a:buNone/>
            </a:pPr>
            <a:endParaRPr sz="2000">
              <a:solidFill>
                <a:srgbClr val="000000"/>
              </a:solidFill>
            </a:endParaRPr>
          </a:p>
        </p:txBody>
      </p:sp>
      <p:sp>
        <p:nvSpPr>
          <p:cNvPr id="371" name="Shape 371"/>
          <p:cNvSpPr txBox="1"/>
          <p:nvPr/>
        </p:nvSpPr>
        <p:spPr>
          <a:xfrm>
            <a:off x="473868" y="2003027"/>
            <a:ext cx="2314500" cy="618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Noto Sans Symbols"/>
              <a:buNone/>
            </a:pPr>
            <a:r>
              <a:rPr lang="en" sz="2000" b="1" i="0" u="none" strike="noStrike" cap="none">
                <a:solidFill>
                  <a:srgbClr val="000000"/>
                </a:solidFill>
                <a:latin typeface="Arial"/>
                <a:ea typeface="Arial"/>
                <a:cs typeface="Arial"/>
                <a:sym typeface="Arial"/>
              </a:rPr>
              <a:t>David, 18</a:t>
            </a:r>
          </a:p>
          <a:p>
            <a:pPr marL="0" marR="0" lvl="0" indent="0" algn="l" rtl="0">
              <a:lnSpc>
                <a:spcPct val="90000"/>
              </a:lnSpc>
              <a:spcBef>
                <a:spcPts val="1000"/>
              </a:spcBef>
              <a:buClr>
                <a:srgbClr val="FFFFFF"/>
              </a:buClr>
              <a:buFont typeface="Noto Sans Symbols"/>
              <a:buNone/>
            </a:pPr>
            <a:endParaRPr sz="2000" b="1" i="0" u="none" strike="noStrike" cap="none">
              <a:solidFill>
                <a:srgbClr val="000000"/>
              </a:solidFill>
              <a:latin typeface="Arial"/>
              <a:ea typeface="Arial"/>
              <a:cs typeface="Arial"/>
              <a:sym typeface="Arial"/>
            </a:endParaRPr>
          </a:p>
        </p:txBody>
      </p:sp>
      <p:cxnSp>
        <p:nvCxnSpPr>
          <p:cNvPr id="372" name="Shape 372"/>
          <p:cNvCxnSpPr/>
          <p:nvPr/>
        </p:nvCxnSpPr>
        <p:spPr>
          <a:xfrm>
            <a:off x="569118" y="1990726"/>
            <a:ext cx="2050200" cy="0"/>
          </a:xfrm>
          <a:prstGeom prst="straightConnector1">
            <a:avLst/>
          </a:prstGeom>
          <a:noFill/>
          <a:ln w="38100" cap="flat" cmpd="sng">
            <a:solidFill>
              <a:srgbClr val="333333"/>
            </a:solidFill>
            <a:prstDash val="solid"/>
            <a:miter/>
            <a:headEnd type="none" w="med" len="med"/>
            <a:tailEnd type="none" w="med" len="med"/>
          </a:ln>
        </p:spPr>
      </p:cxnSp>
      <p:sp>
        <p:nvSpPr>
          <p:cNvPr id="373" name="Shape 373"/>
          <p:cNvSpPr txBox="1"/>
          <p:nvPr/>
        </p:nvSpPr>
        <p:spPr>
          <a:xfrm>
            <a:off x="0" y="467918"/>
            <a:ext cx="569100" cy="536700"/>
          </a:xfrm>
          <a:prstGeom prst="rect">
            <a:avLst/>
          </a:prstGeom>
          <a:noFill/>
          <a:ln>
            <a:noFill/>
          </a:ln>
        </p:spPr>
        <p:txBody>
          <a:bodyPr lIns="91425" tIns="45700" rIns="91425" bIns="45700" anchor="t" anchorCtr="0">
            <a:noAutofit/>
          </a:bodyPr>
          <a:lstStyle/>
          <a:p>
            <a:pPr lvl="0" rtl="0">
              <a:lnSpc>
                <a:spcPct val="90000"/>
              </a:lnSpc>
              <a:spcBef>
                <a:spcPts val="0"/>
              </a:spcBef>
              <a:buNone/>
            </a:pPr>
            <a:r>
              <a:rPr lang="en" sz="4800" b="1">
                <a:solidFill>
                  <a:srgbClr val="333333"/>
                </a:solidFill>
              </a:rPr>
              <a:t>“</a:t>
            </a:r>
          </a:p>
        </p:txBody>
      </p:sp>
      <p:sp>
        <p:nvSpPr>
          <p:cNvPr id="374" name="Shape 374"/>
          <p:cNvSpPr txBox="1"/>
          <p:nvPr/>
        </p:nvSpPr>
        <p:spPr>
          <a:xfrm rot="10800000">
            <a:off x="2878950" y="1444500"/>
            <a:ext cx="569100" cy="5367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FF6600"/>
              </a:buClr>
              <a:buSzPct val="25000"/>
              <a:buFont typeface="Arial"/>
              <a:buNone/>
            </a:pPr>
            <a:r>
              <a:rPr lang="en" sz="4800" b="1" i="0" u="none" strike="noStrike" cap="none">
                <a:solidFill>
                  <a:srgbClr val="262626"/>
                </a:solidFill>
                <a:latin typeface="Arial"/>
                <a:ea typeface="Arial"/>
                <a:cs typeface="Arial"/>
                <a:sym typeface="Arial"/>
              </a:rPr>
              <a:t>“</a:t>
            </a:r>
          </a:p>
        </p:txBody>
      </p:sp>
      <p:sp>
        <p:nvSpPr>
          <p:cNvPr id="375" name="Shape 375"/>
          <p:cNvSpPr txBox="1"/>
          <p:nvPr/>
        </p:nvSpPr>
        <p:spPr>
          <a:xfrm>
            <a:off x="0" y="3079975"/>
            <a:ext cx="9144000" cy="1976700"/>
          </a:xfrm>
          <a:prstGeom prst="rect">
            <a:avLst/>
          </a:prstGeom>
          <a:solidFill>
            <a:srgbClr val="000000">
              <a:alpha val="60000"/>
            </a:srgbClr>
          </a:solidFill>
          <a:ln>
            <a:noFill/>
          </a:ln>
        </p:spPr>
        <p:txBody>
          <a:bodyPr lIns="640075" tIns="91425" rIns="4572000" bIns="91425" anchor="ctr" anchorCtr="0">
            <a:noAutofit/>
          </a:bodyPr>
          <a:lstStyle/>
          <a:p>
            <a:pPr marL="0" marR="0" lvl="0" indent="0" algn="l" rtl="0">
              <a:spcBef>
                <a:spcPts val="0"/>
              </a:spcBef>
              <a:buSzPct val="25000"/>
              <a:buNone/>
            </a:pPr>
            <a:r>
              <a:rPr lang="en" sz="2400" b="1" u="none" strike="noStrike" cap="none">
                <a:solidFill>
                  <a:srgbClr val="FFFFFF"/>
                </a:solidFill>
                <a:latin typeface="Source Sans Pro"/>
                <a:ea typeface="Source Sans Pro"/>
                <a:cs typeface="Source Sans Pro"/>
                <a:sym typeface="Source Sans Pro"/>
              </a:rPr>
              <a:t>What if?</a:t>
            </a:r>
          </a:p>
          <a:p>
            <a:pPr marL="0" marR="0" lvl="0" indent="0" algn="l" rtl="0">
              <a:spcBef>
                <a:spcPts val="0"/>
              </a:spcBef>
              <a:buNone/>
            </a:pPr>
            <a:endParaRPr sz="1800">
              <a:solidFill>
                <a:srgbClr val="FFFFFF"/>
              </a:solidFill>
              <a:latin typeface="Source Sans Pro"/>
              <a:ea typeface="Source Sans Pro"/>
              <a:cs typeface="Source Sans Pro"/>
              <a:sym typeface="Source Sans Pro"/>
            </a:endParaRPr>
          </a:p>
          <a:p>
            <a:pPr marL="0" marR="0" lvl="0" indent="0" algn="l" rtl="0">
              <a:spcBef>
                <a:spcPts val="0"/>
              </a:spcBef>
              <a:buSzPct val="25000"/>
              <a:buNone/>
            </a:pPr>
            <a:r>
              <a:rPr lang="en" sz="1800">
                <a:solidFill>
                  <a:srgbClr val="FFFFFF"/>
                </a:solidFill>
                <a:latin typeface="Source Sans Pro"/>
                <a:ea typeface="Source Sans Pro"/>
                <a:cs typeface="Source Sans Pro"/>
                <a:sym typeface="Source Sans Pro"/>
              </a:rPr>
              <a:t>Instead of resume-building classes, we provided templates for youth to adapt quickly, since a resume is a means to an end at this stage?</a:t>
            </a:r>
          </a:p>
        </p:txBody>
      </p:sp>
      <p:pic>
        <p:nvPicPr>
          <p:cNvPr id="9" name="Picture 8"/>
          <p:cNvPicPr>
            <a:picLocks noChangeAspect="1"/>
          </p:cNvPicPr>
          <p:nvPr/>
        </p:nvPicPr>
        <p:blipFill>
          <a:blip r:embed="rId4">
            <a:duotone>
              <a:prstClr val="black"/>
              <a:schemeClr val="tx2">
                <a:tint val="45000"/>
                <a:satMod val="400000"/>
              </a:schemeClr>
            </a:duotone>
          </a:blip>
          <a:stretch>
            <a:fillRect/>
          </a:stretch>
        </p:blipFill>
        <p:spPr>
          <a:xfrm>
            <a:off x="7943682" y="4820573"/>
            <a:ext cx="1200318" cy="37152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a:spcBef>
                <a:spcPts val="0"/>
              </a:spcBef>
              <a:buNone/>
            </a:pPr>
            <a:r>
              <a:rPr lang="en" dirty="0"/>
              <a:t>How might we...</a:t>
            </a:r>
          </a:p>
        </p:txBody>
      </p:sp>
      <p:pic>
        <p:nvPicPr>
          <p:cNvPr id="381" name="Shape 381"/>
          <p:cNvPicPr preferRelativeResize="0"/>
          <p:nvPr/>
        </p:nvPicPr>
        <p:blipFill rotWithShape="1">
          <a:blip r:embed="rId3">
            <a:alphaModFix/>
          </a:blip>
          <a:srcRect l="903" r="893" b="2808"/>
          <a:stretch/>
        </p:blipFill>
        <p:spPr>
          <a:xfrm>
            <a:off x="1185851" y="967023"/>
            <a:ext cx="6299399" cy="3920100"/>
          </a:xfrm>
          <a:prstGeom prst="rect">
            <a:avLst/>
          </a:prstGeom>
          <a:noFill/>
          <a:ln>
            <a:noFill/>
          </a:ln>
        </p:spPr>
      </p:pic>
      <p:pic>
        <p:nvPicPr>
          <p:cNvPr id="4" name="Picture 3"/>
          <p:cNvPicPr>
            <a:picLocks noChangeAspect="1"/>
          </p:cNvPicPr>
          <p:nvPr/>
        </p:nvPicPr>
        <p:blipFill>
          <a:blip r:embed="rId4"/>
          <a:stretch>
            <a:fillRect/>
          </a:stretch>
        </p:blipFill>
        <p:spPr>
          <a:xfrm>
            <a:off x="7943682" y="4604142"/>
            <a:ext cx="1200318" cy="37152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Shape 386" descr="SD 1.png"/>
          <p:cNvPicPr preferRelativeResize="0"/>
          <p:nvPr/>
        </p:nvPicPr>
        <p:blipFill>
          <a:blip r:embed="rId3">
            <a:alphaModFix/>
          </a:blip>
          <a:stretch>
            <a:fillRect/>
          </a:stretch>
        </p:blipFill>
        <p:spPr>
          <a:xfrm>
            <a:off x="1386250" y="363450"/>
            <a:ext cx="7326848" cy="4162825"/>
          </a:xfrm>
          <a:prstGeom prst="rect">
            <a:avLst/>
          </a:prstGeom>
          <a:noFill/>
          <a:ln>
            <a:noFill/>
          </a:ln>
        </p:spPr>
      </p:pic>
      <p:pic>
        <p:nvPicPr>
          <p:cNvPr id="387" name="Shape 387" descr="SD 2.png"/>
          <p:cNvPicPr preferRelativeResize="0"/>
          <p:nvPr/>
        </p:nvPicPr>
        <p:blipFill>
          <a:blip r:embed="rId4">
            <a:alphaModFix/>
          </a:blip>
          <a:stretch>
            <a:fillRect/>
          </a:stretch>
        </p:blipFill>
        <p:spPr>
          <a:xfrm>
            <a:off x="320099" y="2486825"/>
            <a:ext cx="2330325" cy="2304049"/>
          </a:xfrm>
          <a:prstGeom prst="rect">
            <a:avLst/>
          </a:prstGeom>
          <a:noFill/>
          <a:ln>
            <a:noFill/>
          </a:ln>
        </p:spPr>
      </p:pic>
      <p:pic>
        <p:nvPicPr>
          <p:cNvPr id="4" name="Picture 3"/>
          <p:cNvPicPr>
            <a:picLocks noChangeAspect="1"/>
          </p:cNvPicPr>
          <p:nvPr/>
        </p:nvPicPr>
        <p:blipFill>
          <a:blip r:embed="rId5"/>
          <a:stretch>
            <a:fillRect/>
          </a:stretch>
        </p:blipFill>
        <p:spPr>
          <a:xfrm>
            <a:off x="7943682" y="4604142"/>
            <a:ext cx="1200318" cy="37152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a:spcBef>
                <a:spcPts val="0"/>
              </a:spcBef>
              <a:buNone/>
            </a:pPr>
            <a:endParaRPr/>
          </a:p>
        </p:txBody>
      </p:sp>
      <p:sp>
        <p:nvSpPr>
          <p:cNvPr id="393" name="Shape 393"/>
          <p:cNvSpPr txBox="1">
            <a:spLocks noGrp="1"/>
          </p:cNvSpPr>
          <p:nvPr>
            <p:ph type="body" idx="1"/>
          </p:nvPr>
        </p:nvSpPr>
        <p:spPr>
          <a:xfrm>
            <a:off x="1030700" y="971550"/>
            <a:ext cx="7656000" cy="3725700"/>
          </a:xfrm>
          <a:prstGeom prst="rect">
            <a:avLst/>
          </a:prstGeom>
        </p:spPr>
        <p:txBody>
          <a:bodyPr lIns="91425" tIns="91425" rIns="91425" bIns="91425" anchor="t" anchorCtr="0">
            <a:noAutofit/>
          </a:bodyPr>
          <a:lstStyle/>
          <a:p>
            <a:pPr lvl="0">
              <a:spcBef>
                <a:spcPts val="0"/>
              </a:spcBef>
              <a:buNone/>
            </a:pPr>
            <a:endParaRPr/>
          </a:p>
        </p:txBody>
      </p:sp>
      <p:pic>
        <p:nvPicPr>
          <p:cNvPr id="394" name="Shape 394" descr="polished.png"/>
          <p:cNvPicPr preferRelativeResize="0"/>
          <p:nvPr/>
        </p:nvPicPr>
        <p:blipFill rotWithShape="1">
          <a:blip r:embed="rId3">
            <a:alphaModFix/>
          </a:blip>
          <a:srcRect b="12180"/>
          <a:stretch/>
        </p:blipFill>
        <p:spPr>
          <a:xfrm>
            <a:off x="0" y="0"/>
            <a:ext cx="9144000" cy="6022499"/>
          </a:xfrm>
          <a:prstGeom prst="rect">
            <a:avLst/>
          </a:prstGeom>
          <a:noFill/>
          <a:ln>
            <a:noFill/>
          </a:ln>
        </p:spPr>
      </p:pic>
      <p:pic>
        <p:nvPicPr>
          <p:cNvPr id="5" name="Picture 4"/>
          <p:cNvPicPr>
            <a:picLocks noChangeAspect="1"/>
          </p:cNvPicPr>
          <p:nvPr/>
        </p:nvPicPr>
        <p:blipFill>
          <a:blip r:embed="rId4"/>
          <a:stretch>
            <a:fillRect/>
          </a:stretch>
        </p:blipFill>
        <p:spPr>
          <a:xfrm>
            <a:off x="7943682" y="5650972"/>
            <a:ext cx="1200318" cy="37152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a:spcBef>
                <a:spcPts val="0"/>
              </a:spcBef>
              <a:buNone/>
            </a:pPr>
            <a:r>
              <a:rPr lang="en" dirty="0"/>
              <a:t>Prototyping </a:t>
            </a:r>
          </a:p>
        </p:txBody>
      </p:sp>
      <p:pic>
        <p:nvPicPr>
          <p:cNvPr id="400" name="Shape 400"/>
          <p:cNvPicPr preferRelativeResize="0"/>
          <p:nvPr/>
        </p:nvPicPr>
        <p:blipFill rotWithShape="1">
          <a:blip r:embed="rId3">
            <a:alphaModFix/>
          </a:blip>
          <a:srcRect t="9224" b="18657"/>
          <a:stretch/>
        </p:blipFill>
        <p:spPr>
          <a:xfrm>
            <a:off x="222419" y="1328538"/>
            <a:ext cx="4143000" cy="2241000"/>
          </a:xfrm>
          <a:prstGeom prst="rect">
            <a:avLst/>
          </a:prstGeom>
          <a:noFill/>
          <a:ln>
            <a:noFill/>
          </a:ln>
        </p:spPr>
      </p:pic>
      <p:pic>
        <p:nvPicPr>
          <p:cNvPr id="401" name="Shape 401" descr="LeadingtheWaytoWRC-clean.jpg"/>
          <p:cNvPicPr preferRelativeResize="0"/>
          <p:nvPr/>
        </p:nvPicPr>
        <p:blipFill rotWithShape="1">
          <a:blip r:embed="rId4">
            <a:alphaModFix/>
          </a:blip>
          <a:srcRect r="1263" b="28556"/>
          <a:stretch/>
        </p:blipFill>
        <p:spPr>
          <a:xfrm>
            <a:off x="4592594" y="1328538"/>
            <a:ext cx="4332299" cy="2241300"/>
          </a:xfrm>
          <a:prstGeom prst="rect">
            <a:avLst/>
          </a:prstGeom>
          <a:noFill/>
          <a:ln>
            <a:noFill/>
          </a:ln>
        </p:spPr>
      </p:pic>
      <p:sp>
        <p:nvSpPr>
          <p:cNvPr id="402" name="Shape 402"/>
          <p:cNvSpPr txBox="1"/>
          <p:nvPr/>
        </p:nvSpPr>
        <p:spPr>
          <a:xfrm>
            <a:off x="182507" y="3841916"/>
            <a:ext cx="4145700" cy="780884"/>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 sz="1800" b="0" i="0" u="none" strike="noStrike" cap="none" dirty="0">
                <a:solidFill>
                  <a:srgbClr val="595959"/>
                </a:solidFill>
                <a:latin typeface="Arial"/>
                <a:ea typeface="Arial"/>
                <a:cs typeface="Arial"/>
                <a:sym typeface="Arial"/>
              </a:rPr>
              <a:t>The key is to form </a:t>
            </a:r>
            <a:r>
              <a:rPr lang="en" sz="1800" dirty="0">
                <a:solidFill>
                  <a:srgbClr val="595959"/>
                </a:solidFill>
              </a:rPr>
              <a:t>one</a:t>
            </a:r>
            <a:r>
              <a:rPr lang="en" sz="1800" b="0" i="0" u="none" strike="noStrike" cap="none" dirty="0">
                <a:solidFill>
                  <a:srgbClr val="595959"/>
                </a:solidFill>
                <a:latin typeface="Arial"/>
                <a:ea typeface="Arial"/>
                <a:cs typeface="Arial"/>
                <a:sym typeface="Arial"/>
              </a:rPr>
              <a:t> team </a:t>
            </a:r>
            <a:br>
              <a:rPr lang="en" sz="1800" b="0" i="0" u="none" strike="noStrike" cap="none" dirty="0">
                <a:solidFill>
                  <a:srgbClr val="595959"/>
                </a:solidFill>
                <a:latin typeface="Arial"/>
                <a:ea typeface="Arial"/>
                <a:cs typeface="Arial"/>
                <a:sym typeface="Arial"/>
              </a:rPr>
            </a:br>
            <a:r>
              <a:rPr lang="en" sz="1800" b="0" i="1" u="none" strike="noStrike" cap="none" dirty="0">
                <a:solidFill>
                  <a:srgbClr val="595959"/>
                </a:solidFill>
                <a:latin typeface="Arial"/>
                <a:ea typeface="Arial"/>
                <a:cs typeface="Arial"/>
                <a:sym typeface="Arial"/>
              </a:rPr>
              <a:t>and</a:t>
            </a:r>
            <a:r>
              <a:rPr lang="en" sz="1800" b="0" i="0" u="none" strike="noStrike" cap="none" dirty="0">
                <a:solidFill>
                  <a:srgbClr val="595959"/>
                </a:solidFill>
                <a:latin typeface="Arial"/>
                <a:ea typeface="Arial"/>
                <a:cs typeface="Arial"/>
                <a:sym typeface="Arial"/>
              </a:rPr>
              <a:t> to be </a:t>
            </a:r>
            <a:r>
              <a:rPr lang="en" sz="1800" dirty="0">
                <a:solidFill>
                  <a:srgbClr val="595959"/>
                </a:solidFill>
              </a:rPr>
              <a:t>seen</a:t>
            </a:r>
            <a:r>
              <a:rPr lang="en" sz="1800" b="0" i="0" u="none" strike="noStrike" cap="none" dirty="0">
                <a:solidFill>
                  <a:srgbClr val="595959"/>
                </a:solidFill>
                <a:latin typeface="Arial"/>
                <a:ea typeface="Arial"/>
                <a:cs typeface="Arial"/>
                <a:sym typeface="Arial"/>
              </a:rPr>
              <a:t> as </a:t>
            </a:r>
            <a:r>
              <a:rPr lang="en" sz="1800" dirty="0">
                <a:solidFill>
                  <a:srgbClr val="595959"/>
                </a:solidFill>
              </a:rPr>
              <a:t>one</a:t>
            </a:r>
            <a:r>
              <a:rPr lang="en" sz="1800" b="0" i="0" u="none" strike="noStrike" cap="none" dirty="0">
                <a:solidFill>
                  <a:srgbClr val="595959"/>
                </a:solidFill>
                <a:latin typeface="Arial"/>
                <a:ea typeface="Arial"/>
                <a:cs typeface="Arial"/>
                <a:sym typeface="Arial"/>
              </a:rPr>
              <a:t> team</a:t>
            </a:r>
          </a:p>
        </p:txBody>
      </p:sp>
      <p:sp>
        <p:nvSpPr>
          <p:cNvPr id="403" name="Shape 403"/>
          <p:cNvSpPr txBox="1"/>
          <p:nvPr/>
        </p:nvSpPr>
        <p:spPr>
          <a:xfrm>
            <a:off x="4707826" y="3641116"/>
            <a:ext cx="4145700" cy="1026000"/>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 sz="1800" b="0" i="0" u="none" strike="noStrike" cap="none">
                <a:solidFill>
                  <a:srgbClr val="595959"/>
                </a:solidFill>
                <a:latin typeface="Arial"/>
                <a:ea typeface="Arial"/>
                <a:cs typeface="Arial"/>
                <a:sym typeface="Arial"/>
              </a:rPr>
              <a:t>One team </a:t>
            </a:r>
            <a:r>
              <a:rPr lang="en" sz="1800">
                <a:solidFill>
                  <a:srgbClr val="595959"/>
                </a:solidFill>
              </a:rPr>
              <a:t>leading the way</a:t>
            </a:r>
            <a:r>
              <a:rPr lang="en" sz="1800" b="0" i="0" u="none" strike="noStrike" cap="none">
                <a:solidFill>
                  <a:srgbClr val="595959"/>
                </a:solidFill>
                <a:latin typeface="Arial"/>
                <a:ea typeface="Arial"/>
                <a:cs typeface="Arial"/>
                <a:sym typeface="Arial"/>
              </a:rPr>
              <a:t> for </a:t>
            </a:r>
            <a:br>
              <a:rPr lang="en" sz="1800" b="0" i="0" u="none" strike="noStrike" cap="none">
                <a:solidFill>
                  <a:srgbClr val="595959"/>
                </a:solidFill>
                <a:latin typeface="Arial"/>
                <a:ea typeface="Arial"/>
                <a:cs typeface="Arial"/>
                <a:sym typeface="Arial"/>
              </a:rPr>
            </a:br>
            <a:r>
              <a:rPr lang="en" sz="1800" b="0" i="0" u="none" strike="noStrike" cap="none">
                <a:solidFill>
                  <a:srgbClr val="595959"/>
                </a:solidFill>
                <a:latin typeface="Arial"/>
                <a:ea typeface="Arial"/>
                <a:cs typeface="Arial"/>
                <a:sym typeface="Arial"/>
              </a:rPr>
              <a:t>small and large employer pool to the </a:t>
            </a:r>
            <a:br>
              <a:rPr lang="en" sz="1800" b="0" i="0" u="none" strike="noStrike" cap="none">
                <a:solidFill>
                  <a:srgbClr val="595959"/>
                </a:solidFill>
                <a:latin typeface="Arial"/>
                <a:ea typeface="Arial"/>
                <a:cs typeface="Arial"/>
                <a:sym typeface="Arial"/>
              </a:rPr>
            </a:br>
            <a:r>
              <a:rPr lang="en" sz="1800" b="0" i="0" u="none" strike="noStrike" cap="none">
                <a:solidFill>
                  <a:srgbClr val="595959"/>
                </a:solidFill>
                <a:latin typeface="Arial"/>
                <a:ea typeface="Arial"/>
                <a:cs typeface="Arial"/>
                <a:sym typeface="Arial"/>
              </a:rPr>
              <a:t>workforce resource center (AJCC)</a:t>
            </a:r>
          </a:p>
        </p:txBody>
      </p:sp>
      <p:pic>
        <p:nvPicPr>
          <p:cNvPr id="7" name="Picture 6"/>
          <p:cNvPicPr>
            <a:picLocks noChangeAspect="1"/>
          </p:cNvPicPr>
          <p:nvPr/>
        </p:nvPicPr>
        <p:blipFill>
          <a:blip r:embed="rId5"/>
          <a:stretch>
            <a:fillRect/>
          </a:stretch>
        </p:blipFill>
        <p:spPr>
          <a:xfrm>
            <a:off x="7943682" y="4604142"/>
            <a:ext cx="1200318" cy="37152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p:nvPr/>
        </p:nvSpPr>
        <p:spPr>
          <a:xfrm>
            <a:off x="4581525" y="1256398"/>
            <a:ext cx="3933900" cy="506399"/>
          </a:xfrm>
          <a:prstGeom prst="rect">
            <a:avLst/>
          </a:prstGeom>
          <a:noFill/>
          <a:ln>
            <a:noFill/>
          </a:ln>
        </p:spPr>
        <p:txBody>
          <a:bodyPr lIns="91425" tIns="45700" rIns="91425" bIns="45700" anchor="b" anchorCtr="0">
            <a:noAutofit/>
          </a:bodyPr>
          <a:lstStyle/>
          <a:p>
            <a:pPr lvl="0" rtl="0">
              <a:lnSpc>
                <a:spcPct val="90000"/>
              </a:lnSpc>
              <a:spcBef>
                <a:spcPts val="0"/>
              </a:spcBef>
              <a:buNone/>
            </a:pPr>
            <a:r>
              <a:rPr lang="en" sz="3000" b="1">
                <a:solidFill>
                  <a:schemeClr val="lt1"/>
                </a:solidFill>
                <a:latin typeface="Source Sans Pro"/>
                <a:ea typeface="Source Sans Pro"/>
                <a:cs typeface="Source Sans Pro"/>
                <a:sym typeface="Source Sans Pro"/>
              </a:rPr>
              <a:t>VIRGINIA HAMILTON</a:t>
            </a:r>
          </a:p>
        </p:txBody>
      </p:sp>
      <p:sp>
        <p:nvSpPr>
          <p:cNvPr id="288" name="Shape 288"/>
          <p:cNvSpPr txBox="1"/>
          <p:nvPr/>
        </p:nvSpPr>
        <p:spPr>
          <a:xfrm>
            <a:off x="4581523" y="1952625"/>
            <a:ext cx="4229100" cy="2371800"/>
          </a:xfrm>
          <a:prstGeom prst="rect">
            <a:avLst/>
          </a:prstGeom>
          <a:noFill/>
          <a:ln>
            <a:noFill/>
          </a:ln>
        </p:spPr>
        <p:txBody>
          <a:bodyPr lIns="91425" tIns="45700" rIns="91425" bIns="45700" anchor="t" anchorCtr="0">
            <a:noAutofit/>
          </a:bodyPr>
          <a:lstStyle/>
          <a:p>
            <a:pPr lvl="0" rtl="0">
              <a:lnSpc>
                <a:spcPct val="90000"/>
              </a:lnSpc>
              <a:spcBef>
                <a:spcPts val="0"/>
              </a:spcBef>
              <a:buNone/>
            </a:pPr>
            <a:r>
              <a:rPr lang="en" sz="2400" b="1">
                <a:solidFill>
                  <a:srgbClr val="FFFFFF"/>
                </a:solidFill>
                <a:latin typeface="Source Sans Pro"/>
                <a:ea typeface="Source Sans Pro"/>
                <a:cs typeface="Source Sans Pro"/>
                <a:sym typeface="Source Sans Pro"/>
              </a:rPr>
              <a:t>Regional Administrator, </a:t>
            </a:r>
            <a:br>
              <a:rPr lang="en" sz="2400" b="1">
                <a:solidFill>
                  <a:srgbClr val="FFFFFF"/>
                </a:solidFill>
                <a:latin typeface="Source Sans Pro"/>
                <a:ea typeface="Source Sans Pro"/>
                <a:cs typeface="Source Sans Pro"/>
                <a:sym typeface="Source Sans Pro"/>
              </a:rPr>
            </a:br>
            <a:r>
              <a:rPr lang="en" sz="2400" b="1">
                <a:solidFill>
                  <a:srgbClr val="FFFFFF"/>
                </a:solidFill>
                <a:latin typeface="Source Sans Pro"/>
                <a:ea typeface="Source Sans Pro"/>
                <a:cs typeface="Source Sans Pro"/>
                <a:sym typeface="Source Sans Pro"/>
              </a:rPr>
              <a:t>Region 6 </a:t>
            </a:r>
          </a:p>
          <a:p>
            <a:pPr lvl="0" rtl="0">
              <a:lnSpc>
                <a:spcPct val="90000"/>
              </a:lnSpc>
              <a:spcBef>
                <a:spcPts val="1000"/>
              </a:spcBef>
              <a:buNone/>
            </a:pPr>
            <a:r>
              <a:rPr lang="en" sz="2000">
                <a:solidFill>
                  <a:srgbClr val="FFFFFF"/>
                </a:solidFill>
                <a:latin typeface="Source Sans Pro"/>
                <a:ea typeface="Source Sans Pro"/>
                <a:cs typeface="Source Sans Pro"/>
                <a:sym typeface="Source Sans Pro"/>
              </a:rPr>
              <a:t>San Francisco Employment and Training Administration</a:t>
            </a:r>
          </a:p>
          <a:p>
            <a:pPr lvl="0" rtl="0">
              <a:lnSpc>
                <a:spcPct val="90000"/>
              </a:lnSpc>
              <a:spcBef>
                <a:spcPts val="1000"/>
              </a:spcBef>
              <a:buNone/>
            </a:pPr>
            <a:r>
              <a:rPr lang="en" sz="2000">
                <a:solidFill>
                  <a:srgbClr val="FFFFFF"/>
                </a:solidFill>
                <a:latin typeface="Source Sans Pro"/>
                <a:ea typeface="Source Sans Pro"/>
                <a:cs typeface="Source Sans Pro"/>
                <a:sym typeface="Source Sans Pro"/>
              </a:rPr>
              <a:t>U.S. Department of Labor</a:t>
            </a:r>
          </a:p>
        </p:txBody>
      </p:sp>
      <p:pic>
        <p:nvPicPr>
          <p:cNvPr id="289" name="Shape 289" descr="IMG_0073.jpg"/>
          <p:cNvPicPr preferRelativeResize="0"/>
          <p:nvPr/>
        </p:nvPicPr>
        <p:blipFill>
          <a:blip r:embed="rId3">
            <a:alphaModFix/>
          </a:blip>
          <a:stretch>
            <a:fillRect/>
          </a:stretch>
        </p:blipFill>
        <p:spPr>
          <a:xfrm>
            <a:off x="863198" y="373187"/>
            <a:ext cx="3297823" cy="4397127"/>
          </a:xfrm>
          <a:prstGeom prst="rect">
            <a:avLst/>
          </a:prstGeom>
          <a:noFill/>
          <a:ln>
            <a:noFill/>
          </a:ln>
        </p:spPr>
      </p:pic>
      <p:pic>
        <p:nvPicPr>
          <p:cNvPr id="5" name="Picture 4"/>
          <p:cNvPicPr>
            <a:picLocks noChangeAspect="1"/>
          </p:cNvPicPr>
          <p:nvPr/>
        </p:nvPicPr>
        <p:blipFill>
          <a:blip r:embed="rId4">
            <a:duotone>
              <a:schemeClr val="accent1">
                <a:shade val="45000"/>
                <a:satMod val="135000"/>
              </a:schemeClr>
              <a:prstClr val="white"/>
            </a:duotone>
          </a:blip>
          <a:stretch>
            <a:fillRect/>
          </a:stretch>
        </p:blipFill>
        <p:spPr>
          <a:xfrm>
            <a:off x="7943682" y="4771973"/>
            <a:ext cx="1200318" cy="37152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Shape 408"/>
          <p:cNvPicPr preferRelativeResize="0"/>
          <p:nvPr/>
        </p:nvPicPr>
        <p:blipFill rotWithShape="1">
          <a:blip r:embed="rId3">
            <a:alphaModFix/>
          </a:blip>
          <a:srcRect/>
          <a:stretch/>
        </p:blipFill>
        <p:spPr>
          <a:xfrm>
            <a:off x="1000061" y="292436"/>
            <a:ext cx="7635839" cy="4204260"/>
          </a:xfrm>
          <a:prstGeom prst="rect">
            <a:avLst/>
          </a:prstGeom>
          <a:solidFill>
            <a:srgbClr val="FF6600"/>
          </a:solidFill>
          <a:ln>
            <a:noFill/>
          </a:ln>
        </p:spPr>
      </p:pic>
      <p:pic>
        <p:nvPicPr>
          <p:cNvPr id="3" name="Picture 2"/>
          <p:cNvPicPr>
            <a:picLocks noChangeAspect="1"/>
          </p:cNvPicPr>
          <p:nvPr/>
        </p:nvPicPr>
        <p:blipFill>
          <a:blip r:embed="rId4"/>
          <a:stretch>
            <a:fillRect/>
          </a:stretch>
        </p:blipFill>
        <p:spPr>
          <a:xfrm>
            <a:off x="8152638" y="4668820"/>
            <a:ext cx="991362" cy="3068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title"/>
          </p:nvPr>
        </p:nvSpPr>
        <p:spPr>
          <a:xfrm>
            <a:off x="457200" y="70353"/>
            <a:ext cx="8229600" cy="857400"/>
          </a:xfrm>
          <a:prstGeom prst="rect">
            <a:avLst/>
          </a:prstGeom>
        </p:spPr>
        <p:txBody>
          <a:bodyPr lIns="91425" tIns="91425" rIns="91425" bIns="91425" anchor="b" anchorCtr="0">
            <a:noAutofit/>
          </a:bodyPr>
          <a:lstStyle/>
          <a:p>
            <a:pPr lvl="0">
              <a:spcBef>
                <a:spcPts val="0"/>
              </a:spcBef>
              <a:buNone/>
            </a:pPr>
            <a:r>
              <a:rPr lang="en" dirty="0"/>
              <a:t>The outcomes</a:t>
            </a:r>
          </a:p>
        </p:txBody>
      </p:sp>
      <p:sp>
        <p:nvSpPr>
          <p:cNvPr id="414" name="Shape 414"/>
          <p:cNvSpPr/>
          <p:nvPr/>
        </p:nvSpPr>
        <p:spPr>
          <a:xfrm>
            <a:off x="911524" y="1078000"/>
            <a:ext cx="2254800" cy="1795800"/>
          </a:xfrm>
          <a:prstGeom prst="rect">
            <a:avLst/>
          </a:prstGeom>
          <a:solidFill>
            <a:srgbClr val="A0C3DD"/>
          </a:solidFill>
          <a:ln>
            <a:noFill/>
          </a:ln>
        </p:spPr>
        <p:txBody>
          <a:bodyPr lIns="0" tIns="0" rIns="0" bIns="0" anchor="ctr" anchorCtr="0">
            <a:noAutofit/>
          </a:bodyPr>
          <a:lstStyle/>
          <a:p>
            <a:pPr marL="0" marR="0" lvl="0" indent="0" algn="ctr" rtl="0">
              <a:lnSpc>
                <a:spcPct val="90000"/>
              </a:lnSpc>
              <a:spcBef>
                <a:spcPts val="0"/>
              </a:spcBef>
              <a:buNone/>
            </a:pPr>
            <a:r>
              <a:rPr lang="en" b="0" cap="none">
                <a:solidFill>
                  <a:srgbClr val="000000"/>
                </a:solidFill>
                <a:latin typeface="Arial"/>
                <a:ea typeface="Arial"/>
                <a:cs typeface="Arial"/>
                <a:sym typeface="Arial"/>
              </a:rPr>
              <a:t>Services are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designed for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employers and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job seekers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that better meet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their needs.</a:t>
            </a:r>
          </a:p>
        </p:txBody>
      </p:sp>
      <p:sp>
        <p:nvSpPr>
          <p:cNvPr id="415" name="Shape 415"/>
          <p:cNvSpPr/>
          <p:nvPr/>
        </p:nvSpPr>
        <p:spPr>
          <a:xfrm>
            <a:off x="3310252" y="1078275"/>
            <a:ext cx="2254800" cy="1795800"/>
          </a:xfrm>
          <a:prstGeom prst="rect">
            <a:avLst/>
          </a:prstGeom>
          <a:solidFill>
            <a:srgbClr val="399FD3"/>
          </a:solidFill>
          <a:ln>
            <a:noFill/>
          </a:ln>
        </p:spPr>
        <p:txBody>
          <a:bodyPr lIns="0" tIns="0" rIns="0" bIns="0" anchor="ctr" anchorCtr="0">
            <a:noAutofit/>
          </a:bodyPr>
          <a:lstStyle/>
          <a:p>
            <a:pPr marL="0" marR="0" lvl="0" indent="0" algn="ctr" rtl="0">
              <a:lnSpc>
                <a:spcPct val="90000"/>
              </a:lnSpc>
              <a:spcBef>
                <a:spcPts val="0"/>
              </a:spcBef>
              <a:buNone/>
            </a:pPr>
            <a:r>
              <a:rPr lang="en" b="0" cap="none">
                <a:solidFill>
                  <a:srgbClr val="000000"/>
                </a:solidFill>
                <a:latin typeface="Arial"/>
                <a:ea typeface="Arial"/>
                <a:cs typeface="Arial"/>
                <a:sym typeface="Arial"/>
              </a:rPr>
              <a:t>WIOA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implementation</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is transformative,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not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“check-the-box.”</a:t>
            </a:r>
          </a:p>
        </p:txBody>
      </p:sp>
      <p:sp>
        <p:nvSpPr>
          <p:cNvPr id="416" name="Shape 416"/>
          <p:cNvSpPr/>
          <p:nvPr/>
        </p:nvSpPr>
        <p:spPr>
          <a:xfrm>
            <a:off x="911524" y="2988430"/>
            <a:ext cx="2254800" cy="1795800"/>
          </a:xfrm>
          <a:prstGeom prst="rect">
            <a:avLst/>
          </a:prstGeom>
          <a:solidFill>
            <a:srgbClr val="A0C3DD"/>
          </a:solidFill>
          <a:ln>
            <a:noFill/>
          </a:ln>
        </p:spPr>
        <p:txBody>
          <a:bodyPr lIns="0" tIns="0" rIns="0" bIns="0" anchor="ctr" anchorCtr="0">
            <a:noAutofit/>
          </a:bodyPr>
          <a:lstStyle/>
          <a:p>
            <a:pPr marL="0" marR="0" lvl="0" indent="0" algn="ctr" rtl="0">
              <a:lnSpc>
                <a:spcPct val="90000"/>
              </a:lnSpc>
              <a:spcBef>
                <a:spcPts val="0"/>
              </a:spcBef>
              <a:buNone/>
            </a:pPr>
            <a:r>
              <a:rPr lang="en" b="0" cap="none">
                <a:solidFill>
                  <a:srgbClr val="000000"/>
                </a:solidFill>
                <a:latin typeface="Arial"/>
                <a:ea typeface="Arial"/>
                <a:cs typeface="Arial"/>
                <a:sym typeface="Arial"/>
              </a:rPr>
              <a:t>Federal, State, and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local workforce professionals have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a much better understanding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of who the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customer is.</a:t>
            </a:r>
          </a:p>
        </p:txBody>
      </p:sp>
      <p:sp>
        <p:nvSpPr>
          <p:cNvPr id="417" name="Shape 417"/>
          <p:cNvSpPr/>
          <p:nvPr/>
        </p:nvSpPr>
        <p:spPr>
          <a:xfrm>
            <a:off x="3310252" y="2988996"/>
            <a:ext cx="2254800" cy="1795800"/>
          </a:xfrm>
          <a:prstGeom prst="rect">
            <a:avLst/>
          </a:prstGeom>
          <a:solidFill>
            <a:srgbClr val="399FD3"/>
          </a:solidFill>
          <a:ln>
            <a:noFill/>
          </a:ln>
        </p:spPr>
        <p:txBody>
          <a:bodyPr lIns="0" tIns="0" rIns="0" bIns="0" anchor="ctr" anchorCtr="0">
            <a:noAutofit/>
          </a:bodyPr>
          <a:lstStyle/>
          <a:p>
            <a:pPr marL="0" marR="0" lvl="0" indent="0" algn="ctr" rtl="0">
              <a:lnSpc>
                <a:spcPct val="90000"/>
              </a:lnSpc>
              <a:spcBef>
                <a:spcPts val="0"/>
              </a:spcBef>
              <a:buNone/>
            </a:pPr>
            <a:r>
              <a:rPr lang="en" b="0" cap="none">
                <a:solidFill>
                  <a:srgbClr val="000000"/>
                </a:solidFill>
                <a:latin typeface="Arial"/>
                <a:ea typeface="Arial"/>
                <a:cs typeface="Arial"/>
                <a:sym typeface="Arial"/>
              </a:rPr>
              <a:t>Service design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happens in a collaborative way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with all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stakeholders participating.</a:t>
            </a:r>
          </a:p>
        </p:txBody>
      </p:sp>
      <p:sp>
        <p:nvSpPr>
          <p:cNvPr id="418" name="Shape 418"/>
          <p:cNvSpPr/>
          <p:nvPr/>
        </p:nvSpPr>
        <p:spPr>
          <a:xfrm>
            <a:off x="5708979" y="2991948"/>
            <a:ext cx="2254800" cy="1795800"/>
          </a:xfrm>
          <a:prstGeom prst="rect">
            <a:avLst/>
          </a:prstGeom>
          <a:solidFill>
            <a:srgbClr val="0064A4"/>
          </a:solidFill>
          <a:ln>
            <a:noFill/>
          </a:ln>
        </p:spPr>
        <p:txBody>
          <a:bodyPr lIns="0" tIns="0" rIns="0" bIns="0" anchor="ctr" anchorCtr="0">
            <a:noAutofit/>
          </a:bodyPr>
          <a:lstStyle/>
          <a:p>
            <a:pPr marL="0" marR="0" lvl="0" indent="0" algn="ctr" rtl="0">
              <a:lnSpc>
                <a:spcPct val="90000"/>
              </a:lnSpc>
              <a:spcBef>
                <a:spcPts val="0"/>
              </a:spcBef>
              <a:buNone/>
            </a:pPr>
            <a:r>
              <a:rPr lang="en" b="0" cap="none">
                <a:solidFill>
                  <a:srgbClr val="000000"/>
                </a:solidFill>
                <a:latin typeface="Arial"/>
                <a:ea typeface="Arial"/>
                <a:cs typeface="Arial"/>
                <a:sym typeface="Arial"/>
              </a:rPr>
              <a:t>There is capacity in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the system for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on-going process improvement,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and agencies use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design thinking as a regular practice.</a:t>
            </a:r>
          </a:p>
        </p:txBody>
      </p:sp>
      <p:sp>
        <p:nvSpPr>
          <p:cNvPr id="419" name="Shape 419"/>
          <p:cNvSpPr/>
          <p:nvPr/>
        </p:nvSpPr>
        <p:spPr>
          <a:xfrm>
            <a:off x="5708979" y="1078275"/>
            <a:ext cx="2254800" cy="1795800"/>
          </a:xfrm>
          <a:prstGeom prst="rect">
            <a:avLst/>
          </a:prstGeom>
          <a:solidFill>
            <a:srgbClr val="0064A4"/>
          </a:solidFill>
          <a:ln>
            <a:noFill/>
          </a:ln>
        </p:spPr>
        <p:txBody>
          <a:bodyPr lIns="0" tIns="0" rIns="0" bIns="0" anchor="ctr" anchorCtr="0">
            <a:noAutofit/>
          </a:bodyPr>
          <a:lstStyle/>
          <a:p>
            <a:pPr marL="0" marR="0" lvl="0" indent="0" algn="ctr" rtl="0">
              <a:lnSpc>
                <a:spcPct val="90000"/>
              </a:lnSpc>
              <a:spcBef>
                <a:spcPts val="0"/>
              </a:spcBef>
              <a:buNone/>
            </a:pPr>
            <a:r>
              <a:rPr lang="en" b="0" cap="none">
                <a:solidFill>
                  <a:srgbClr val="000000"/>
                </a:solidFill>
                <a:latin typeface="Arial"/>
                <a:ea typeface="Arial"/>
                <a:cs typeface="Arial"/>
                <a:sym typeface="Arial"/>
              </a:rPr>
              <a:t>You and your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Team are supported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to think outside of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what you know, </a:t>
            </a:r>
            <a:br>
              <a:rPr lang="en" b="0" cap="none">
                <a:solidFill>
                  <a:srgbClr val="000000"/>
                </a:solidFill>
                <a:latin typeface="Arial"/>
                <a:ea typeface="Arial"/>
                <a:cs typeface="Arial"/>
                <a:sym typeface="Arial"/>
              </a:rPr>
            </a:br>
            <a:r>
              <a:rPr lang="en" b="0" cap="none">
                <a:solidFill>
                  <a:srgbClr val="000000"/>
                </a:solidFill>
                <a:latin typeface="Arial"/>
                <a:ea typeface="Arial"/>
                <a:cs typeface="Arial"/>
                <a:sym typeface="Arial"/>
              </a:rPr>
              <a:t>and use tools to make implementation happen in new, creative ways.</a:t>
            </a:r>
          </a:p>
        </p:txBody>
      </p:sp>
      <p:pic>
        <p:nvPicPr>
          <p:cNvPr id="9" name="Picture 8"/>
          <p:cNvPicPr>
            <a:picLocks noChangeAspect="1"/>
          </p:cNvPicPr>
          <p:nvPr/>
        </p:nvPicPr>
        <p:blipFill>
          <a:blip r:embed="rId3"/>
          <a:stretch>
            <a:fillRect/>
          </a:stretch>
        </p:blipFill>
        <p:spPr>
          <a:xfrm>
            <a:off x="7963779" y="4604142"/>
            <a:ext cx="1200318" cy="37152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5" name="Shape 425"/>
          <p:cNvSpPr txBox="1">
            <a:spLocks noGrp="1"/>
          </p:cNvSpPr>
          <p:nvPr>
            <p:ph type="ctrTitle"/>
          </p:nvPr>
        </p:nvSpPr>
        <p:spPr>
          <a:xfrm>
            <a:off x="311708" y="134975"/>
            <a:ext cx="8520600" cy="2052600"/>
          </a:xfrm>
          <a:prstGeom prst="rect">
            <a:avLst/>
          </a:prstGeom>
        </p:spPr>
        <p:txBody>
          <a:bodyPr lIns="91425" tIns="91425" rIns="91425" bIns="91425" anchor="b" anchorCtr="0">
            <a:noAutofit/>
          </a:bodyPr>
          <a:lstStyle/>
          <a:p>
            <a:pPr lvl="0" rtl="0">
              <a:spcBef>
                <a:spcPts val="0"/>
              </a:spcBef>
              <a:buNone/>
            </a:pPr>
            <a:r>
              <a:rPr lang="en" b="1">
                <a:solidFill>
                  <a:srgbClr val="0093BB"/>
                </a:solidFill>
              </a:rPr>
              <a:t>Contra Costa County</a:t>
            </a:r>
          </a:p>
        </p:txBody>
      </p:sp>
      <p:sp>
        <p:nvSpPr>
          <p:cNvPr id="426" name="Shape 426"/>
          <p:cNvSpPr txBox="1">
            <a:spLocks noGrp="1"/>
          </p:cNvSpPr>
          <p:nvPr>
            <p:ph type="subTitle" idx="1"/>
          </p:nvPr>
        </p:nvSpPr>
        <p:spPr>
          <a:xfrm>
            <a:off x="387900" y="2300725"/>
            <a:ext cx="8520600" cy="792600"/>
          </a:xfrm>
          <a:prstGeom prst="rect">
            <a:avLst/>
          </a:prstGeom>
        </p:spPr>
        <p:txBody>
          <a:bodyPr lIns="91425" tIns="91425" rIns="91425" bIns="91425" anchor="t" anchorCtr="0">
            <a:noAutofit/>
          </a:bodyPr>
          <a:lstStyle/>
          <a:p>
            <a:pPr lvl="0" rtl="0">
              <a:spcBef>
                <a:spcPts val="0"/>
              </a:spcBef>
              <a:buNone/>
            </a:pPr>
            <a:r>
              <a:rPr lang="en"/>
              <a:t>How might we connect formerly incarcerated individuals to the workforce system? </a:t>
            </a:r>
          </a:p>
        </p:txBody>
      </p:sp>
      <p:pic>
        <p:nvPicPr>
          <p:cNvPr id="4" name="Picture 3"/>
          <p:cNvPicPr>
            <a:picLocks noChangeAspect="1"/>
          </p:cNvPicPr>
          <p:nvPr/>
        </p:nvPicPr>
        <p:blipFill>
          <a:blip r:embed="rId3"/>
          <a:stretch>
            <a:fillRect/>
          </a:stretch>
        </p:blipFill>
        <p:spPr>
          <a:xfrm>
            <a:off x="7943682" y="4604142"/>
            <a:ext cx="1200318" cy="37152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rtl="0">
              <a:spcBef>
                <a:spcPts val="0"/>
              </a:spcBef>
              <a:buNone/>
            </a:pPr>
            <a:r>
              <a:rPr lang="en-US" dirty="0"/>
              <a:t>Customer insights</a:t>
            </a:r>
            <a:endParaRPr lang="en" dirty="0"/>
          </a:p>
        </p:txBody>
      </p:sp>
      <p:sp>
        <p:nvSpPr>
          <p:cNvPr id="432" name="Shape 432"/>
          <p:cNvSpPr txBox="1">
            <a:spLocks noGrp="1"/>
          </p:cNvSpPr>
          <p:nvPr>
            <p:ph type="body" idx="1"/>
          </p:nvPr>
        </p:nvSpPr>
        <p:spPr>
          <a:xfrm>
            <a:off x="511750" y="980225"/>
            <a:ext cx="8267400" cy="3725700"/>
          </a:xfrm>
          <a:prstGeom prst="rect">
            <a:avLst/>
          </a:prstGeom>
        </p:spPr>
        <p:txBody>
          <a:bodyPr lIns="91425" tIns="91425" rIns="91425" bIns="91425" anchor="t" anchorCtr="0">
            <a:noAutofit/>
          </a:bodyPr>
          <a:lstStyle/>
          <a:p>
            <a:pPr marL="457200" lvl="0" indent="-355600" rtl="0">
              <a:spcBef>
                <a:spcPts val="0"/>
              </a:spcBef>
              <a:buSzPct val="83333"/>
            </a:pPr>
            <a:r>
              <a:rPr lang="en" sz="2400" dirty="0">
                <a:solidFill>
                  <a:schemeClr val="dk1"/>
                </a:solidFill>
              </a:rPr>
              <a:t>The longer a person goes without resources, the higher the likelihood of recidivism</a:t>
            </a:r>
            <a:r>
              <a:rPr lang="en-US" sz="2400" dirty="0">
                <a:solidFill>
                  <a:schemeClr val="dk1"/>
                </a:solidFill>
              </a:rPr>
              <a:t>.</a:t>
            </a:r>
            <a:endParaRPr lang="en" sz="2400" dirty="0">
              <a:solidFill>
                <a:schemeClr val="dk1"/>
              </a:solidFill>
            </a:endParaRPr>
          </a:p>
          <a:p>
            <a:pPr marL="457200" lvl="0" indent="-342900" rtl="0">
              <a:spcBef>
                <a:spcPts val="0"/>
              </a:spcBef>
              <a:buClr>
                <a:schemeClr val="dk1"/>
              </a:buClr>
              <a:buSzPct val="75000"/>
              <a:buFont typeface="Arial"/>
            </a:pPr>
            <a:r>
              <a:rPr lang="en" sz="2400" dirty="0">
                <a:solidFill>
                  <a:schemeClr val="dk1"/>
                </a:solidFill>
              </a:rPr>
              <a:t>Resources are “rumored” to be available but many are unsure if  what they’ve heard about services is true</a:t>
            </a:r>
            <a:r>
              <a:rPr lang="en-US" sz="2400" dirty="0">
                <a:solidFill>
                  <a:schemeClr val="dk1"/>
                </a:solidFill>
              </a:rPr>
              <a:t> or how to find them. </a:t>
            </a:r>
          </a:p>
          <a:p>
            <a:pPr marL="457200" lvl="0" indent="-342900" rtl="0">
              <a:spcBef>
                <a:spcPts val="0"/>
              </a:spcBef>
              <a:buClr>
                <a:schemeClr val="dk1"/>
              </a:buClr>
              <a:buSzPct val="75000"/>
              <a:buFont typeface="Arial"/>
            </a:pPr>
            <a:r>
              <a:rPr lang="en-US" sz="2400" dirty="0">
                <a:solidFill>
                  <a:schemeClr val="dk1"/>
                </a:solidFill>
              </a:rPr>
              <a:t>Employers may not recognize work or certificates earned inside jail. </a:t>
            </a:r>
            <a:endParaRPr lang="en" sz="2400" dirty="0">
              <a:solidFill>
                <a:schemeClr val="dk1"/>
              </a:solidFill>
            </a:endParaRPr>
          </a:p>
        </p:txBody>
      </p:sp>
      <p:pic>
        <p:nvPicPr>
          <p:cNvPr id="4" name="Picture 3"/>
          <p:cNvPicPr>
            <a:picLocks noChangeAspect="1"/>
          </p:cNvPicPr>
          <p:nvPr/>
        </p:nvPicPr>
        <p:blipFill>
          <a:blip r:embed="rId3"/>
          <a:stretch>
            <a:fillRect/>
          </a:stretch>
        </p:blipFill>
        <p:spPr>
          <a:xfrm>
            <a:off x="7943682" y="4604142"/>
            <a:ext cx="1200318" cy="37152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txBox="1">
            <a:spLocks noGrp="1"/>
          </p:cNvSpPr>
          <p:nvPr>
            <p:ph type="body" idx="1"/>
          </p:nvPr>
        </p:nvSpPr>
        <p:spPr>
          <a:xfrm>
            <a:off x="3533575" y="827825"/>
            <a:ext cx="5301600" cy="3725700"/>
          </a:xfrm>
          <a:prstGeom prst="rect">
            <a:avLst/>
          </a:prstGeom>
        </p:spPr>
        <p:txBody>
          <a:bodyPr lIns="91425" tIns="91425" rIns="91425" bIns="91425" anchor="ctr" anchorCtr="0">
            <a:noAutofit/>
          </a:bodyPr>
          <a:lstStyle/>
          <a:p>
            <a:pPr lvl="0" rtl="0">
              <a:spcBef>
                <a:spcPts val="0"/>
              </a:spcBef>
              <a:buNone/>
            </a:pPr>
            <a:endParaRPr sz="2400" dirty="0">
              <a:solidFill>
                <a:schemeClr val="dk1"/>
              </a:solidFill>
            </a:endParaRPr>
          </a:p>
          <a:p>
            <a:pPr lvl="0" rtl="0">
              <a:spcBef>
                <a:spcPts val="0"/>
              </a:spcBef>
              <a:buNone/>
            </a:pPr>
            <a:r>
              <a:rPr lang="en" sz="2400" dirty="0">
                <a:solidFill>
                  <a:schemeClr val="dk1"/>
                </a:solidFill>
              </a:rPr>
              <a:t>“Flyers are not always helpful. We need more services coming in and talking to us...get us on the waiting lists while we’re waiting to be released.”</a:t>
            </a:r>
          </a:p>
          <a:p>
            <a:pPr lvl="0">
              <a:spcBef>
                <a:spcPts val="0"/>
              </a:spcBef>
              <a:buNone/>
            </a:pPr>
            <a:endParaRPr sz="2400" dirty="0">
              <a:solidFill>
                <a:schemeClr val="dk1"/>
              </a:solidFill>
            </a:endParaRPr>
          </a:p>
          <a:p>
            <a:pPr lvl="0" rtl="0">
              <a:spcBef>
                <a:spcPts val="0"/>
              </a:spcBef>
              <a:buNone/>
            </a:pPr>
            <a:endParaRPr sz="2400" dirty="0">
              <a:solidFill>
                <a:schemeClr val="dk1"/>
              </a:solidFill>
            </a:endParaRPr>
          </a:p>
          <a:p>
            <a:pPr lvl="0" rtl="0">
              <a:spcBef>
                <a:spcPts val="0"/>
              </a:spcBef>
              <a:buNone/>
            </a:pPr>
            <a:r>
              <a:rPr lang="en" sz="1800" dirty="0">
                <a:solidFill>
                  <a:schemeClr val="dk1"/>
                </a:solidFill>
              </a:rPr>
              <a:t>Formerly incarcerated individuals may be released from prison in a paper suit. </a:t>
            </a:r>
          </a:p>
        </p:txBody>
      </p:sp>
      <p:pic>
        <p:nvPicPr>
          <p:cNvPr id="438" name="Shape 438"/>
          <p:cNvPicPr preferRelativeResize="0"/>
          <p:nvPr/>
        </p:nvPicPr>
        <p:blipFill>
          <a:blip r:embed="rId3">
            <a:alphaModFix/>
          </a:blip>
          <a:stretch>
            <a:fillRect/>
          </a:stretch>
        </p:blipFill>
        <p:spPr>
          <a:xfrm>
            <a:off x="736300" y="490112"/>
            <a:ext cx="2426411" cy="4163273"/>
          </a:xfrm>
          <a:prstGeom prst="rect">
            <a:avLst/>
          </a:prstGeom>
          <a:noFill/>
          <a:ln>
            <a:noFill/>
          </a:ln>
        </p:spPr>
      </p:pic>
      <p:pic>
        <p:nvPicPr>
          <p:cNvPr id="4" name="Picture 3"/>
          <p:cNvPicPr>
            <a:picLocks noChangeAspect="1"/>
          </p:cNvPicPr>
          <p:nvPr/>
        </p:nvPicPr>
        <p:blipFill>
          <a:blip r:embed="rId4"/>
          <a:stretch>
            <a:fillRect/>
          </a:stretch>
        </p:blipFill>
        <p:spPr>
          <a:xfrm>
            <a:off x="7943682" y="4604142"/>
            <a:ext cx="1200318" cy="37152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rtl="0">
              <a:spcBef>
                <a:spcPts val="0"/>
              </a:spcBef>
              <a:buNone/>
            </a:pPr>
            <a:r>
              <a:rPr lang="en"/>
              <a:t>Tips for your team</a:t>
            </a:r>
          </a:p>
        </p:txBody>
      </p:sp>
      <p:sp>
        <p:nvSpPr>
          <p:cNvPr id="444" name="Shape 444"/>
          <p:cNvSpPr txBox="1">
            <a:spLocks noGrp="1"/>
          </p:cNvSpPr>
          <p:nvPr>
            <p:ph type="body" idx="1"/>
          </p:nvPr>
        </p:nvSpPr>
        <p:spPr>
          <a:xfrm>
            <a:off x="511750" y="980225"/>
            <a:ext cx="8267400" cy="3725700"/>
          </a:xfrm>
          <a:prstGeom prst="rect">
            <a:avLst/>
          </a:prstGeom>
        </p:spPr>
        <p:txBody>
          <a:bodyPr lIns="91425" tIns="91425" rIns="91425" bIns="91425" anchor="t" anchorCtr="0">
            <a:noAutofit/>
          </a:bodyPr>
          <a:lstStyle/>
          <a:p>
            <a:pPr marL="457200" lvl="0" indent="-381000" rtl="0">
              <a:spcBef>
                <a:spcPts val="0"/>
              </a:spcBef>
              <a:buClr>
                <a:schemeClr val="dk1"/>
              </a:buClr>
              <a:buSzPct val="100000"/>
            </a:pPr>
            <a:r>
              <a:rPr lang="en-US" sz="2400" dirty="0">
                <a:solidFill>
                  <a:schemeClr val="dk1"/>
                </a:solidFill>
              </a:rPr>
              <a:t>Set aside 5-7 hours each week </a:t>
            </a:r>
          </a:p>
          <a:p>
            <a:pPr marL="457200" lvl="0" indent="-381000" rtl="0">
              <a:spcBef>
                <a:spcPts val="0"/>
              </a:spcBef>
              <a:buClr>
                <a:schemeClr val="dk1"/>
              </a:buClr>
              <a:buSzPct val="100000"/>
            </a:pPr>
            <a:r>
              <a:rPr lang="en" sz="2400" dirty="0">
                <a:solidFill>
                  <a:schemeClr val="dk1"/>
                </a:solidFill>
              </a:rPr>
              <a:t>Schedule a recurring meeting, and add it to everyone’s calendars</a:t>
            </a:r>
          </a:p>
          <a:p>
            <a:pPr marL="457200" lvl="0" indent="-381000" rtl="0">
              <a:spcBef>
                <a:spcPts val="0"/>
              </a:spcBef>
              <a:buClr>
                <a:schemeClr val="dk1"/>
              </a:buClr>
              <a:buSzPct val="100000"/>
            </a:pPr>
            <a:r>
              <a:rPr lang="en" sz="2400" dirty="0">
                <a:solidFill>
                  <a:schemeClr val="dk1"/>
                </a:solidFill>
              </a:rPr>
              <a:t>Get access to your customers (i.e. the county jails)</a:t>
            </a:r>
          </a:p>
          <a:p>
            <a:pPr marL="457200" lvl="0" indent="-381000" rtl="0">
              <a:spcBef>
                <a:spcPts val="0"/>
              </a:spcBef>
              <a:buClr>
                <a:schemeClr val="dk1"/>
              </a:buClr>
              <a:buSzPct val="100000"/>
            </a:pPr>
            <a:r>
              <a:rPr lang="en" sz="2400" dirty="0">
                <a:solidFill>
                  <a:schemeClr val="dk1"/>
                </a:solidFill>
              </a:rPr>
              <a:t>Be flexible</a:t>
            </a:r>
          </a:p>
        </p:txBody>
      </p:sp>
      <p:pic>
        <p:nvPicPr>
          <p:cNvPr id="4" name="Picture 3"/>
          <p:cNvPicPr>
            <a:picLocks noChangeAspect="1"/>
          </p:cNvPicPr>
          <p:nvPr/>
        </p:nvPicPr>
        <p:blipFill>
          <a:blip r:embed="rId3"/>
          <a:stretch>
            <a:fillRect/>
          </a:stretch>
        </p:blipFill>
        <p:spPr>
          <a:xfrm>
            <a:off x="7943682" y="4604142"/>
            <a:ext cx="1200318" cy="37152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Shape 450"/>
          <p:cNvSpPr txBox="1">
            <a:spLocks noGrp="1"/>
          </p:cNvSpPr>
          <p:nvPr>
            <p:ph type="ctrTitle"/>
          </p:nvPr>
        </p:nvSpPr>
        <p:spPr>
          <a:xfrm>
            <a:off x="311708" y="134975"/>
            <a:ext cx="8520600" cy="2052600"/>
          </a:xfrm>
          <a:prstGeom prst="rect">
            <a:avLst/>
          </a:prstGeom>
        </p:spPr>
        <p:txBody>
          <a:bodyPr lIns="91425" tIns="91425" rIns="91425" bIns="91425" anchor="b" anchorCtr="0">
            <a:noAutofit/>
          </a:bodyPr>
          <a:lstStyle/>
          <a:p>
            <a:pPr lvl="0" rtl="0">
              <a:spcBef>
                <a:spcPts val="0"/>
              </a:spcBef>
              <a:buNone/>
            </a:pPr>
            <a:r>
              <a:rPr lang="en" b="1">
                <a:solidFill>
                  <a:srgbClr val="0093BB"/>
                </a:solidFill>
              </a:rPr>
              <a:t>Wisconsin</a:t>
            </a:r>
          </a:p>
        </p:txBody>
      </p:sp>
      <p:sp>
        <p:nvSpPr>
          <p:cNvPr id="451" name="Shape 451"/>
          <p:cNvSpPr txBox="1">
            <a:spLocks noGrp="1"/>
          </p:cNvSpPr>
          <p:nvPr>
            <p:ph type="subTitle" idx="1"/>
          </p:nvPr>
        </p:nvSpPr>
        <p:spPr>
          <a:xfrm>
            <a:off x="387900" y="2300725"/>
            <a:ext cx="8520600" cy="792600"/>
          </a:xfrm>
          <a:prstGeom prst="rect">
            <a:avLst/>
          </a:prstGeom>
        </p:spPr>
        <p:txBody>
          <a:bodyPr lIns="91425" tIns="91425" rIns="91425" bIns="91425" anchor="t" anchorCtr="0">
            <a:noAutofit/>
          </a:bodyPr>
          <a:lstStyle/>
          <a:p>
            <a:pPr lvl="0" rtl="0">
              <a:spcBef>
                <a:spcPts val="0"/>
              </a:spcBef>
              <a:buNone/>
            </a:pPr>
            <a:r>
              <a:rPr lang="en"/>
              <a:t>How might we improve the customer experience and outcomes for one-stop customers?</a:t>
            </a:r>
          </a:p>
        </p:txBody>
      </p:sp>
      <p:pic>
        <p:nvPicPr>
          <p:cNvPr id="4" name="Picture 3"/>
          <p:cNvPicPr>
            <a:picLocks noChangeAspect="1"/>
          </p:cNvPicPr>
          <p:nvPr/>
        </p:nvPicPr>
        <p:blipFill>
          <a:blip r:embed="rId3"/>
          <a:stretch>
            <a:fillRect/>
          </a:stretch>
        </p:blipFill>
        <p:spPr>
          <a:xfrm>
            <a:off x="7943682" y="4604142"/>
            <a:ext cx="1200318" cy="37152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rtl="0">
              <a:spcBef>
                <a:spcPts val="0"/>
              </a:spcBef>
              <a:buNone/>
            </a:pPr>
            <a:r>
              <a:rPr lang="en"/>
              <a:t>Transforming the look and feel</a:t>
            </a:r>
          </a:p>
        </p:txBody>
      </p:sp>
      <p:sp>
        <p:nvSpPr>
          <p:cNvPr id="457" name="Shape 457"/>
          <p:cNvSpPr txBox="1">
            <a:spLocks noGrp="1"/>
          </p:cNvSpPr>
          <p:nvPr>
            <p:ph type="body" idx="1"/>
          </p:nvPr>
        </p:nvSpPr>
        <p:spPr>
          <a:xfrm>
            <a:off x="511750" y="980225"/>
            <a:ext cx="8267400" cy="3725700"/>
          </a:xfrm>
          <a:prstGeom prst="rect">
            <a:avLst/>
          </a:prstGeom>
        </p:spPr>
        <p:txBody>
          <a:bodyPr lIns="91425" tIns="91425" rIns="91425" bIns="91425" anchor="t" anchorCtr="0">
            <a:noAutofit/>
          </a:bodyPr>
          <a:lstStyle/>
          <a:p>
            <a:pPr marL="457200" lvl="0" indent="-381000" rtl="0">
              <a:spcBef>
                <a:spcPts val="0"/>
              </a:spcBef>
              <a:buSzPct val="100000"/>
            </a:pPr>
            <a:r>
              <a:rPr lang="en" sz="2400"/>
              <a:t>First update to the physical appearance since the job center opened </a:t>
            </a:r>
          </a:p>
          <a:p>
            <a:pPr marL="914400" lvl="1" indent="-381000" rtl="0">
              <a:spcBef>
                <a:spcPts val="0"/>
              </a:spcBef>
              <a:buSzPct val="100000"/>
            </a:pPr>
            <a:r>
              <a:rPr lang="en" sz="2400"/>
              <a:t>Transformed into a coffee shop feel with local art</a:t>
            </a:r>
          </a:p>
          <a:p>
            <a:pPr marL="914400" lvl="1" indent="-228600" rtl="0">
              <a:spcBef>
                <a:spcPts val="0"/>
              </a:spcBef>
            </a:pPr>
            <a:r>
              <a:rPr lang="en"/>
              <a:t>Added new information in the waiting areas</a:t>
            </a:r>
          </a:p>
          <a:p>
            <a:pPr marL="457200" lvl="0" indent="-355600" rtl="0">
              <a:spcBef>
                <a:spcPts val="0"/>
              </a:spcBef>
              <a:buSzPct val="83333"/>
            </a:pPr>
            <a:r>
              <a:rPr lang="en" sz="2400">
                <a:solidFill>
                  <a:schemeClr val="dk1"/>
                </a:solidFill>
              </a:rPr>
              <a:t>Launched digital content and social media campaign to better serve tech savvy job seekers</a:t>
            </a:r>
          </a:p>
        </p:txBody>
      </p:sp>
      <p:pic>
        <p:nvPicPr>
          <p:cNvPr id="4" name="Picture 3"/>
          <p:cNvPicPr>
            <a:picLocks noChangeAspect="1"/>
          </p:cNvPicPr>
          <p:nvPr/>
        </p:nvPicPr>
        <p:blipFill>
          <a:blip r:embed="rId3"/>
          <a:stretch>
            <a:fillRect/>
          </a:stretch>
        </p:blipFill>
        <p:spPr>
          <a:xfrm>
            <a:off x="7943682" y="4604142"/>
            <a:ext cx="1200318" cy="37152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rtl="0">
              <a:spcBef>
                <a:spcPts val="0"/>
              </a:spcBef>
              <a:buNone/>
            </a:pPr>
            <a:r>
              <a:rPr lang="en"/>
              <a:t>Research insights </a:t>
            </a:r>
          </a:p>
        </p:txBody>
      </p:sp>
      <p:sp>
        <p:nvSpPr>
          <p:cNvPr id="463" name="Shape 463"/>
          <p:cNvSpPr txBox="1">
            <a:spLocks noGrp="1"/>
          </p:cNvSpPr>
          <p:nvPr>
            <p:ph type="body" idx="1"/>
          </p:nvPr>
        </p:nvSpPr>
        <p:spPr>
          <a:xfrm>
            <a:off x="511750" y="980225"/>
            <a:ext cx="8267400" cy="3725700"/>
          </a:xfrm>
          <a:prstGeom prst="rect">
            <a:avLst/>
          </a:prstGeom>
        </p:spPr>
        <p:txBody>
          <a:bodyPr lIns="91425" tIns="91425" rIns="91425" bIns="91425" anchor="t" anchorCtr="0">
            <a:noAutofit/>
          </a:bodyPr>
          <a:lstStyle/>
          <a:p>
            <a:pPr marL="457200" lvl="0" indent="-381000" rtl="0">
              <a:spcBef>
                <a:spcPts val="0"/>
              </a:spcBef>
              <a:buClr>
                <a:schemeClr val="dk1"/>
              </a:buClr>
              <a:buSzPct val="100000"/>
            </a:pPr>
            <a:r>
              <a:rPr lang="en" sz="2400" b="1" dirty="0"/>
              <a:t>Show don’t tell:</a:t>
            </a:r>
            <a:r>
              <a:rPr lang="en" sz="2400" dirty="0"/>
              <a:t> use customer stories rather than statistics </a:t>
            </a:r>
          </a:p>
          <a:p>
            <a:pPr marL="457200" lvl="0" indent="-381000" rtl="0">
              <a:spcBef>
                <a:spcPts val="0"/>
              </a:spcBef>
              <a:buClr>
                <a:schemeClr val="dk1"/>
              </a:buClr>
              <a:buSzPct val="100000"/>
            </a:pPr>
            <a:r>
              <a:rPr lang="en" sz="2400" b="1" dirty="0"/>
              <a:t>Design for the future: </a:t>
            </a:r>
            <a:r>
              <a:rPr lang="en" sz="2400" dirty="0"/>
              <a:t>we narrowed our customers to those under the age of 30</a:t>
            </a:r>
          </a:p>
          <a:p>
            <a:pPr marL="457200" lvl="0" indent="-381000" rtl="0">
              <a:spcBef>
                <a:spcPts val="0"/>
              </a:spcBef>
              <a:buClr>
                <a:schemeClr val="dk1"/>
              </a:buClr>
              <a:buSzPct val="100000"/>
            </a:pPr>
            <a:r>
              <a:rPr lang="en" sz="2400" b="1" dirty="0"/>
              <a:t>Integrate digital content: </a:t>
            </a:r>
            <a:r>
              <a:rPr lang="en" sz="2400" dirty="0"/>
              <a:t>only a fraction of job seekers come into the center </a:t>
            </a:r>
          </a:p>
        </p:txBody>
      </p:sp>
      <p:pic>
        <p:nvPicPr>
          <p:cNvPr id="464" name="Shape 464" descr="Screen Shot 2017-01-18 at 7.10.14 PM.png"/>
          <p:cNvPicPr preferRelativeResize="0"/>
          <p:nvPr/>
        </p:nvPicPr>
        <p:blipFill>
          <a:blip r:embed="rId3">
            <a:alphaModFix/>
          </a:blip>
          <a:stretch>
            <a:fillRect/>
          </a:stretch>
        </p:blipFill>
        <p:spPr>
          <a:xfrm>
            <a:off x="3040380" y="3448455"/>
            <a:ext cx="2491740" cy="1451611"/>
          </a:xfrm>
          <a:prstGeom prst="rect">
            <a:avLst/>
          </a:prstGeom>
          <a:noFill/>
          <a:ln>
            <a:noFill/>
          </a:ln>
        </p:spPr>
      </p:pic>
      <p:sp>
        <p:nvSpPr>
          <p:cNvPr id="465" name="Shape 465"/>
          <p:cNvSpPr txBox="1"/>
          <p:nvPr/>
        </p:nvSpPr>
        <p:spPr>
          <a:xfrm>
            <a:off x="5895300" y="2522625"/>
            <a:ext cx="3000000" cy="3000000"/>
          </a:xfrm>
          <a:prstGeom prst="rect">
            <a:avLst/>
          </a:prstGeom>
          <a:noFill/>
          <a:ln>
            <a:noFill/>
          </a:ln>
        </p:spPr>
        <p:txBody>
          <a:bodyPr lIns="91425" tIns="91425" rIns="91425" bIns="91425" anchor="ctr" anchorCtr="0">
            <a:noAutofit/>
          </a:bodyPr>
          <a:lstStyle/>
          <a:p>
            <a:pPr lvl="0" rtl="0">
              <a:spcBef>
                <a:spcPts val="0"/>
              </a:spcBef>
              <a:spcAft>
                <a:spcPts val="500"/>
              </a:spcAft>
              <a:buNone/>
            </a:pPr>
            <a:r>
              <a:rPr lang="en" sz="1500">
                <a:solidFill>
                  <a:schemeClr val="dk1"/>
                </a:solidFill>
                <a:latin typeface="Source Sans Pro"/>
                <a:ea typeface="Source Sans Pro"/>
                <a:cs typeface="Source Sans Pro"/>
                <a:sym typeface="Source Sans Pro"/>
              </a:rPr>
              <a:t>A job seekers toggles between 3 devices and multiple tabs</a:t>
            </a:r>
          </a:p>
        </p:txBody>
      </p:sp>
      <p:pic>
        <p:nvPicPr>
          <p:cNvPr id="6" name="Picture 5"/>
          <p:cNvPicPr>
            <a:picLocks noChangeAspect="1"/>
          </p:cNvPicPr>
          <p:nvPr/>
        </p:nvPicPr>
        <p:blipFill>
          <a:blip r:embed="rId4"/>
          <a:stretch>
            <a:fillRect/>
          </a:stretch>
        </p:blipFill>
        <p:spPr>
          <a:xfrm>
            <a:off x="7943682" y="4604142"/>
            <a:ext cx="1200318" cy="37152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rtl="0">
              <a:spcBef>
                <a:spcPts val="0"/>
              </a:spcBef>
              <a:buNone/>
            </a:pPr>
            <a:r>
              <a:rPr lang="en"/>
              <a:t>Lessons learned</a:t>
            </a:r>
          </a:p>
        </p:txBody>
      </p:sp>
      <p:sp>
        <p:nvSpPr>
          <p:cNvPr id="471" name="Shape 471"/>
          <p:cNvSpPr txBox="1">
            <a:spLocks noGrp="1"/>
          </p:cNvSpPr>
          <p:nvPr>
            <p:ph type="body" idx="1"/>
          </p:nvPr>
        </p:nvSpPr>
        <p:spPr>
          <a:xfrm>
            <a:off x="511750" y="980225"/>
            <a:ext cx="6073200" cy="3725700"/>
          </a:xfrm>
          <a:prstGeom prst="rect">
            <a:avLst/>
          </a:prstGeom>
        </p:spPr>
        <p:txBody>
          <a:bodyPr lIns="91425" tIns="91425" rIns="91425" bIns="91425" anchor="t" anchorCtr="0">
            <a:noAutofit/>
          </a:bodyPr>
          <a:lstStyle/>
          <a:p>
            <a:pPr marL="457200" lvl="0" indent="-355600" rtl="0">
              <a:spcBef>
                <a:spcPts val="0"/>
              </a:spcBef>
              <a:buSzPct val="83333"/>
            </a:pPr>
            <a:r>
              <a:rPr lang="en" sz="2400" b="1"/>
              <a:t>Go where your job seekers are</a:t>
            </a:r>
            <a:r>
              <a:rPr lang="en" sz="2400"/>
              <a:t>, and ask for help finding younger people </a:t>
            </a:r>
          </a:p>
          <a:p>
            <a:pPr marL="457200" lvl="0" indent="-381000" rtl="0">
              <a:spcBef>
                <a:spcPts val="0"/>
              </a:spcBef>
              <a:buSzPct val="100000"/>
            </a:pPr>
            <a:r>
              <a:rPr lang="en" sz="2400" b="1"/>
              <a:t>Ask colleagues about their assumptions</a:t>
            </a:r>
            <a:r>
              <a:rPr lang="en" sz="2400"/>
              <a:t> about jobseekers</a:t>
            </a:r>
          </a:p>
          <a:p>
            <a:pPr marL="457200" lvl="0" indent="-381000" rtl="0">
              <a:spcBef>
                <a:spcPts val="0"/>
              </a:spcBef>
              <a:buSzPct val="100000"/>
            </a:pPr>
            <a:r>
              <a:rPr lang="en" sz="2400" b="1"/>
              <a:t>Keep brainstorming</a:t>
            </a:r>
            <a:r>
              <a:rPr lang="en" sz="2400"/>
              <a:t> and ideating </a:t>
            </a:r>
          </a:p>
          <a:p>
            <a:pPr marL="457200" lvl="0" indent="-381000" rtl="0">
              <a:spcBef>
                <a:spcPts val="0"/>
              </a:spcBef>
              <a:buClr>
                <a:schemeClr val="dk1"/>
              </a:buClr>
              <a:buSzPct val="100000"/>
            </a:pPr>
            <a:r>
              <a:rPr lang="en" sz="2400" b="1">
                <a:solidFill>
                  <a:schemeClr val="dk1"/>
                </a:solidFill>
              </a:rPr>
              <a:t>Move out of the back office</a:t>
            </a:r>
            <a:r>
              <a:rPr lang="en" sz="2400">
                <a:solidFill>
                  <a:schemeClr val="dk1"/>
                </a:solidFill>
              </a:rPr>
              <a:t> and into the jobcenter </a:t>
            </a:r>
          </a:p>
          <a:p>
            <a:pPr marL="457200" lvl="0" indent="-381000" rtl="0">
              <a:spcBef>
                <a:spcPts val="0"/>
              </a:spcBef>
              <a:buClr>
                <a:schemeClr val="dk1"/>
              </a:buClr>
              <a:buSzPct val="100000"/>
            </a:pPr>
            <a:r>
              <a:rPr lang="en" sz="2400" b="1">
                <a:solidFill>
                  <a:schemeClr val="dk1"/>
                </a:solidFill>
              </a:rPr>
              <a:t>Don’t be afraid to fail</a:t>
            </a:r>
          </a:p>
          <a:p>
            <a:pPr lvl="0" rtl="0">
              <a:spcBef>
                <a:spcPts val="0"/>
              </a:spcBef>
              <a:buNone/>
            </a:pPr>
            <a:endParaRPr sz="2400">
              <a:solidFill>
                <a:schemeClr val="dk1"/>
              </a:solidFill>
            </a:endParaRPr>
          </a:p>
        </p:txBody>
      </p:sp>
      <p:pic>
        <p:nvPicPr>
          <p:cNvPr id="472" name="Shape 472" descr="Screen Shot 2017-01-18 at 7.21.23 PM.png"/>
          <p:cNvPicPr preferRelativeResize="0"/>
          <p:nvPr/>
        </p:nvPicPr>
        <p:blipFill>
          <a:blip r:embed="rId3">
            <a:alphaModFix/>
          </a:blip>
          <a:stretch>
            <a:fillRect/>
          </a:stretch>
        </p:blipFill>
        <p:spPr>
          <a:xfrm>
            <a:off x="6692575" y="1132275"/>
            <a:ext cx="1848075" cy="2340900"/>
          </a:xfrm>
          <a:prstGeom prst="rect">
            <a:avLst/>
          </a:prstGeom>
          <a:noFill/>
          <a:ln>
            <a:noFill/>
          </a:ln>
        </p:spPr>
      </p:pic>
      <p:pic>
        <p:nvPicPr>
          <p:cNvPr id="5" name="Picture 4"/>
          <p:cNvPicPr>
            <a:picLocks noChangeAspect="1"/>
          </p:cNvPicPr>
          <p:nvPr/>
        </p:nvPicPr>
        <p:blipFill>
          <a:blip r:embed="rId4"/>
          <a:stretch>
            <a:fillRect/>
          </a:stretch>
        </p:blipFill>
        <p:spPr>
          <a:xfrm>
            <a:off x="7943682" y="4604142"/>
            <a:ext cx="1200318" cy="37152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a:spcBef>
                <a:spcPts val="0"/>
              </a:spcBef>
              <a:buNone/>
            </a:pPr>
            <a:r>
              <a:rPr lang="en" dirty="0"/>
              <a:t>Today’s </a:t>
            </a:r>
            <a:r>
              <a:rPr lang="en-US" dirty="0"/>
              <a:t>c</a:t>
            </a:r>
            <a:r>
              <a:rPr lang="en" dirty="0"/>
              <a:t>onversation</a:t>
            </a:r>
          </a:p>
        </p:txBody>
      </p:sp>
      <p:sp>
        <p:nvSpPr>
          <p:cNvPr id="282" name="Shape 282"/>
          <p:cNvSpPr txBox="1">
            <a:spLocks noGrp="1"/>
          </p:cNvSpPr>
          <p:nvPr>
            <p:ph type="body" idx="1"/>
          </p:nvPr>
        </p:nvSpPr>
        <p:spPr>
          <a:xfrm>
            <a:off x="632775" y="1380350"/>
            <a:ext cx="8267400" cy="3725700"/>
          </a:xfrm>
          <a:prstGeom prst="rect">
            <a:avLst/>
          </a:prstGeom>
        </p:spPr>
        <p:txBody>
          <a:bodyPr lIns="91425" tIns="91425" rIns="91425" bIns="91425" anchor="t" anchorCtr="0">
            <a:noAutofit/>
          </a:bodyPr>
          <a:lstStyle/>
          <a:p>
            <a:pPr marL="457200" lvl="0" indent="-381000" rtl="0">
              <a:spcBef>
                <a:spcPts val="0"/>
              </a:spcBef>
              <a:buSzPct val="100000"/>
            </a:pPr>
            <a:r>
              <a:rPr lang="en" sz="2400" dirty="0"/>
              <a:t>Review Human Centered Design Basics</a:t>
            </a:r>
          </a:p>
          <a:p>
            <a:pPr marL="457200" lvl="0" indent="-381000" rtl="0">
              <a:spcBef>
                <a:spcPts val="0"/>
              </a:spcBef>
              <a:buSzPct val="100000"/>
            </a:pPr>
            <a:r>
              <a:rPr lang="en" sz="2400" dirty="0"/>
              <a:t>Hear from Contra Costa County and Wisconsin Teams </a:t>
            </a:r>
          </a:p>
          <a:p>
            <a:pPr marL="457200" lvl="0" indent="-381000" rtl="0">
              <a:spcBef>
                <a:spcPts val="0"/>
              </a:spcBef>
              <a:buSzPct val="100000"/>
            </a:pPr>
            <a:r>
              <a:rPr lang="en" sz="2400" dirty="0"/>
              <a:t>Get to know IDEO </a:t>
            </a:r>
          </a:p>
          <a:p>
            <a:pPr marL="457200" lvl="0" indent="-381000" rtl="0">
              <a:spcBef>
                <a:spcPts val="0"/>
              </a:spcBef>
              <a:buSzPct val="100000"/>
            </a:pPr>
            <a:r>
              <a:rPr lang="en" sz="2400" dirty="0"/>
              <a:t>What to expect from the course</a:t>
            </a:r>
          </a:p>
          <a:p>
            <a:pPr marL="457200" lvl="0" indent="-381000" rtl="0">
              <a:spcBef>
                <a:spcPts val="0"/>
              </a:spcBef>
              <a:buSzPct val="100000"/>
            </a:pPr>
            <a:r>
              <a:rPr lang="en" sz="2400" dirty="0"/>
              <a:t>How to register</a:t>
            </a:r>
          </a:p>
          <a:p>
            <a:pPr marL="457200" lvl="0" indent="-381000" rtl="0">
              <a:spcBef>
                <a:spcPts val="0"/>
              </a:spcBef>
              <a:buSzPct val="100000"/>
            </a:pPr>
            <a:r>
              <a:rPr lang="en" sz="2400" dirty="0"/>
              <a:t>Q&amp;A</a:t>
            </a:r>
          </a:p>
        </p:txBody>
      </p:sp>
      <p:pic>
        <p:nvPicPr>
          <p:cNvPr id="4" name="Picture 3"/>
          <p:cNvPicPr>
            <a:picLocks noChangeAspect="1"/>
          </p:cNvPicPr>
          <p:nvPr/>
        </p:nvPicPr>
        <p:blipFill>
          <a:blip r:embed="rId3"/>
          <a:stretch>
            <a:fillRect/>
          </a:stretch>
        </p:blipFill>
        <p:spPr>
          <a:xfrm>
            <a:off x="7943682" y="4515197"/>
            <a:ext cx="1200318" cy="37152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Shape 477"/>
          <p:cNvPicPr preferRelativeResize="0"/>
          <p:nvPr/>
        </p:nvPicPr>
        <p:blipFill rotWithShape="1">
          <a:blip r:embed="rId3">
            <a:alphaModFix amt="17000"/>
          </a:blip>
          <a:srcRect t="10647" b="3831"/>
          <a:stretch/>
        </p:blipFill>
        <p:spPr>
          <a:xfrm>
            <a:off x="0" y="-41100"/>
            <a:ext cx="9144000" cy="4352775"/>
          </a:xfrm>
          <a:prstGeom prst="rect">
            <a:avLst/>
          </a:prstGeom>
          <a:noFill/>
          <a:ln>
            <a:noFill/>
          </a:ln>
        </p:spPr>
      </p:pic>
      <p:sp>
        <p:nvSpPr>
          <p:cNvPr id="478" name="Shape 478"/>
          <p:cNvSpPr txBox="1">
            <a:spLocks noGrp="1"/>
          </p:cNvSpPr>
          <p:nvPr>
            <p:ph type="ctrTitle"/>
          </p:nvPr>
        </p:nvSpPr>
        <p:spPr>
          <a:xfrm>
            <a:off x="311708" y="2268575"/>
            <a:ext cx="8520600" cy="2052600"/>
          </a:xfrm>
          <a:prstGeom prst="rect">
            <a:avLst/>
          </a:prstGeom>
        </p:spPr>
        <p:txBody>
          <a:bodyPr lIns="91425" tIns="91425" rIns="91425" bIns="91425" anchor="b" anchorCtr="0">
            <a:noAutofit/>
          </a:bodyPr>
          <a:lstStyle/>
          <a:p>
            <a:pPr lvl="0">
              <a:spcBef>
                <a:spcPts val="0"/>
              </a:spcBef>
              <a:buNone/>
            </a:pPr>
            <a:r>
              <a:rPr lang="en" b="1">
                <a:solidFill>
                  <a:srgbClr val="0093BB"/>
                </a:solidFill>
              </a:rPr>
              <a:t>IDEO </a:t>
            </a:r>
          </a:p>
          <a:p>
            <a:pPr lvl="0">
              <a:spcBef>
                <a:spcPts val="0"/>
              </a:spcBef>
              <a:buNone/>
            </a:pPr>
            <a:endParaRPr b="1">
              <a:solidFill>
                <a:srgbClr val="0093BB"/>
              </a:solidFill>
            </a:endParaRPr>
          </a:p>
          <a:p>
            <a:pPr lvl="0">
              <a:spcBef>
                <a:spcPts val="0"/>
              </a:spcBef>
              <a:buNone/>
            </a:pPr>
            <a:endParaRPr b="1">
              <a:solidFill>
                <a:srgbClr val="0093BB"/>
              </a:solidFill>
            </a:endParaRPr>
          </a:p>
          <a:p>
            <a:pPr lvl="0">
              <a:spcBef>
                <a:spcPts val="0"/>
              </a:spcBef>
              <a:buNone/>
            </a:pPr>
            <a:endParaRPr b="1">
              <a:solidFill>
                <a:srgbClr val="0093BB"/>
              </a:solidFill>
            </a:endParaRPr>
          </a:p>
          <a:p>
            <a:pPr lvl="0" rtl="0">
              <a:spcBef>
                <a:spcPts val="0"/>
              </a:spcBef>
              <a:buNone/>
            </a:pPr>
            <a:endParaRPr b="1">
              <a:solidFill>
                <a:srgbClr val="0093BB"/>
              </a:solidFill>
            </a:endParaRPr>
          </a:p>
        </p:txBody>
      </p:sp>
      <p:sp>
        <p:nvSpPr>
          <p:cNvPr id="479" name="Shape 479"/>
          <p:cNvSpPr txBox="1">
            <a:spLocks noGrp="1"/>
          </p:cNvSpPr>
          <p:nvPr>
            <p:ph type="subTitle" idx="1"/>
          </p:nvPr>
        </p:nvSpPr>
        <p:spPr>
          <a:xfrm>
            <a:off x="387900" y="3519925"/>
            <a:ext cx="8520600" cy="792600"/>
          </a:xfrm>
          <a:prstGeom prst="rect">
            <a:avLst/>
          </a:prstGeom>
        </p:spPr>
        <p:txBody>
          <a:bodyPr lIns="91425" tIns="91425" rIns="91425" bIns="91425" anchor="t" anchorCtr="0">
            <a:noAutofit/>
          </a:bodyPr>
          <a:lstStyle/>
          <a:p>
            <a:pPr lvl="0" rtl="0">
              <a:spcBef>
                <a:spcPts val="0"/>
              </a:spcBef>
              <a:buNone/>
            </a:pPr>
            <a:r>
              <a:rPr lang="en"/>
              <a:t>Kate Lydon: You’re joining a movement </a:t>
            </a:r>
          </a:p>
        </p:txBody>
      </p:sp>
      <p:pic>
        <p:nvPicPr>
          <p:cNvPr id="480" name="Shape 480"/>
          <p:cNvPicPr preferRelativeResize="0"/>
          <p:nvPr/>
        </p:nvPicPr>
        <p:blipFill>
          <a:blip r:embed="rId4">
            <a:alphaModFix/>
          </a:blip>
          <a:stretch>
            <a:fillRect/>
          </a:stretch>
        </p:blipFill>
        <p:spPr>
          <a:xfrm>
            <a:off x="3709354" y="1499625"/>
            <a:ext cx="1877700" cy="1779000"/>
          </a:xfrm>
          <a:prstGeom prst="ellipse">
            <a:avLst/>
          </a:prstGeom>
          <a:noFill/>
          <a:ln>
            <a:noFill/>
          </a:ln>
        </p:spPr>
      </p:pic>
      <p:pic>
        <p:nvPicPr>
          <p:cNvPr id="6" name="Picture 5"/>
          <p:cNvPicPr>
            <a:picLocks noChangeAspect="1"/>
          </p:cNvPicPr>
          <p:nvPr/>
        </p:nvPicPr>
        <p:blipFill>
          <a:blip r:embed="rId5"/>
          <a:stretch>
            <a:fillRect/>
          </a:stretch>
        </p:blipFill>
        <p:spPr>
          <a:xfrm>
            <a:off x="7943682" y="4604142"/>
            <a:ext cx="1200318" cy="37152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486" name="Shape 486"/>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487" name="Shape 487"/>
          <p:cNvPicPr preferRelativeResize="0"/>
          <p:nvPr/>
        </p:nvPicPr>
        <p:blipFill>
          <a:blip r:embed="rId3">
            <a:alphaModFix/>
          </a:blip>
          <a:stretch>
            <a:fillRect/>
          </a:stretch>
        </p:blipFill>
        <p:spPr>
          <a:xfrm>
            <a:off x="0" y="25213"/>
            <a:ext cx="9144000" cy="5093073"/>
          </a:xfrm>
          <a:prstGeom prst="rect">
            <a:avLst/>
          </a:prstGeom>
          <a:noFill/>
          <a:ln>
            <a:noFill/>
          </a:ln>
        </p:spPr>
      </p:pic>
      <p:pic>
        <p:nvPicPr>
          <p:cNvPr id="5" name="Picture 4"/>
          <p:cNvPicPr>
            <a:picLocks noChangeAspect="1"/>
          </p:cNvPicPr>
          <p:nvPr/>
        </p:nvPicPr>
        <p:blipFill>
          <a:blip r:embed="rId4">
            <a:duotone>
              <a:prstClr val="black"/>
              <a:schemeClr val="accent2">
                <a:tint val="45000"/>
                <a:satMod val="400000"/>
              </a:schemeClr>
            </a:duotone>
          </a:blip>
          <a:stretch>
            <a:fillRect/>
          </a:stretch>
        </p:blipFill>
        <p:spPr>
          <a:xfrm>
            <a:off x="7943682" y="4604142"/>
            <a:ext cx="1200318" cy="37152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Shape 492"/>
          <p:cNvPicPr preferRelativeResize="0"/>
          <p:nvPr/>
        </p:nvPicPr>
        <p:blipFill>
          <a:blip r:embed="rId3">
            <a:alphaModFix/>
          </a:blip>
          <a:stretch>
            <a:fillRect/>
          </a:stretch>
        </p:blipFill>
        <p:spPr>
          <a:xfrm>
            <a:off x="152400" y="152400"/>
            <a:ext cx="8669337" cy="4838700"/>
          </a:xfrm>
          <a:prstGeom prst="rect">
            <a:avLst/>
          </a:prstGeom>
          <a:noFill/>
          <a:ln>
            <a:noFill/>
          </a:ln>
        </p:spPr>
      </p:pic>
      <p:pic>
        <p:nvPicPr>
          <p:cNvPr id="3" name="Picture 2"/>
          <p:cNvPicPr>
            <a:picLocks noChangeAspect="1"/>
          </p:cNvPicPr>
          <p:nvPr/>
        </p:nvPicPr>
        <p:blipFill>
          <a:blip r:embed="rId4">
            <a:duotone>
              <a:prstClr val="black"/>
              <a:schemeClr val="tx1">
                <a:tint val="45000"/>
                <a:satMod val="400000"/>
              </a:schemeClr>
            </a:duotone>
          </a:blip>
          <a:stretch>
            <a:fillRect/>
          </a:stretch>
        </p:blipFill>
        <p:spPr>
          <a:xfrm>
            <a:off x="7621419" y="4619573"/>
            <a:ext cx="1200318" cy="37152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Shape 497"/>
          <p:cNvPicPr preferRelativeResize="0"/>
          <p:nvPr/>
        </p:nvPicPr>
        <p:blipFill>
          <a:blip r:embed="rId3">
            <a:alphaModFix/>
          </a:blip>
          <a:stretch>
            <a:fillRect/>
          </a:stretch>
        </p:blipFill>
        <p:spPr>
          <a:xfrm>
            <a:off x="152400" y="152400"/>
            <a:ext cx="8641665" cy="4838699"/>
          </a:xfrm>
          <a:prstGeom prst="rect">
            <a:avLst/>
          </a:prstGeom>
          <a:noFill/>
          <a:ln>
            <a:noFill/>
          </a:ln>
        </p:spPr>
      </p:pic>
      <p:pic>
        <p:nvPicPr>
          <p:cNvPr id="3" name="Picture 2"/>
          <p:cNvPicPr>
            <a:picLocks noChangeAspect="1"/>
          </p:cNvPicPr>
          <p:nvPr/>
        </p:nvPicPr>
        <p:blipFill>
          <a:blip r:embed="rId4"/>
          <a:stretch>
            <a:fillRect/>
          </a:stretch>
        </p:blipFill>
        <p:spPr>
          <a:xfrm>
            <a:off x="7943682" y="4771973"/>
            <a:ext cx="1200318" cy="37152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Shape 502"/>
          <p:cNvPicPr preferRelativeResize="0"/>
          <p:nvPr/>
        </p:nvPicPr>
        <p:blipFill>
          <a:blip r:embed="rId3">
            <a:alphaModFix/>
          </a:blip>
          <a:stretch>
            <a:fillRect/>
          </a:stretch>
        </p:blipFill>
        <p:spPr>
          <a:xfrm>
            <a:off x="152400" y="152400"/>
            <a:ext cx="8701595" cy="4838700"/>
          </a:xfrm>
          <a:prstGeom prst="rect">
            <a:avLst/>
          </a:prstGeom>
          <a:noFill/>
          <a:ln>
            <a:noFill/>
          </a:ln>
        </p:spPr>
      </p:pic>
      <p:pic>
        <p:nvPicPr>
          <p:cNvPr id="3" name="Picture 2"/>
          <p:cNvPicPr>
            <a:picLocks noChangeAspect="1"/>
          </p:cNvPicPr>
          <p:nvPr/>
        </p:nvPicPr>
        <p:blipFill>
          <a:blip r:embed="rId4"/>
          <a:stretch>
            <a:fillRect/>
          </a:stretch>
        </p:blipFill>
        <p:spPr>
          <a:xfrm>
            <a:off x="7943682" y="4604142"/>
            <a:ext cx="1200318" cy="37152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Shape 507"/>
          <p:cNvPicPr preferRelativeResize="0"/>
          <p:nvPr/>
        </p:nvPicPr>
        <p:blipFill>
          <a:blip r:embed="rId3">
            <a:alphaModFix/>
          </a:blip>
          <a:stretch>
            <a:fillRect/>
          </a:stretch>
        </p:blipFill>
        <p:spPr>
          <a:xfrm>
            <a:off x="346038" y="152400"/>
            <a:ext cx="8195534" cy="4398085"/>
          </a:xfrm>
          <a:prstGeom prst="rect">
            <a:avLst/>
          </a:prstGeom>
          <a:noFill/>
          <a:ln>
            <a:noFill/>
          </a:ln>
        </p:spPr>
      </p:pic>
      <p:pic>
        <p:nvPicPr>
          <p:cNvPr id="3" name="Picture 2"/>
          <p:cNvPicPr>
            <a:picLocks noChangeAspect="1"/>
          </p:cNvPicPr>
          <p:nvPr/>
        </p:nvPicPr>
        <p:blipFill>
          <a:blip r:embed="rId4"/>
          <a:stretch>
            <a:fillRect/>
          </a:stretch>
        </p:blipFill>
        <p:spPr>
          <a:xfrm>
            <a:off x="7943682" y="4604142"/>
            <a:ext cx="1200318" cy="37152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Shape 512"/>
          <p:cNvPicPr preferRelativeResize="0"/>
          <p:nvPr/>
        </p:nvPicPr>
        <p:blipFill>
          <a:blip r:embed="rId3">
            <a:alphaModFix/>
          </a:blip>
          <a:stretch>
            <a:fillRect/>
          </a:stretch>
        </p:blipFill>
        <p:spPr>
          <a:xfrm>
            <a:off x="152400" y="152400"/>
            <a:ext cx="8781952" cy="4838699"/>
          </a:xfrm>
          <a:prstGeom prst="rect">
            <a:avLst/>
          </a:prstGeom>
          <a:noFill/>
          <a:ln>
            <a:noFill/>
          </a:ln>
        </p:spPr>
      </p:pic>
      <p:pic>
        <p:nvPicPr>
          <p:cNvPr id="3" name="Picture 2"/>
          <p:cNvPicPr>
            <a:picLocks noChangeAspect="1"/>
          </p:cNvPicPr>
          <p:nvPr/>
        </p:nvPicPr>
        <p:blipFill>
          <a:blip r:embed="rId4"/>
          <a:stretch>
            <a:fillRect/>
          </a:stretch>
        </p:blipFill>
        <p:spPr>
          <a:xfrm>
            <a:off x="7943682" y="4771973"/>
            <a:ext cx="1200318" cy="37152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Shape 517"/>
          <p:cNvPicPr preferRelativeResize="0"/>
          <p:nvPr/>
        </p:nvPicPr>
        <p:blipFill>
          <a:blip r:embed="rId3">
            <a:alphaModFix/>
          </a:blip>
          <a:stretch>
            <a:fillRect/>
          </a:stretch>
        </p:blipFill>
        <p:spPr>
          <a:xfrm>
            <a:off x="152400" y="152400"/>
            <a:ext cx="8365074" cy="4838700"/>
          </a:xfrm>
          <a:prstGeom prst="rect">
            <a:avLst/>
          </a:prstGeom>
          <a:noFill/>
          <a:ln>
            <a:noFill/>
          </a:ln>
        </p:spPr>
      </p:pic>
      <p:pic>
        <p:nvPicPr>
          <p:cNvPr id="3" name="Picture 2"/>
          <p:cNvPicPr>
            <a:picLocks noChangeAspect="1"/>
          </p:cNvPicPr>
          <p:nvPr/>
        </p:nvPicPr>
        <p:blipFill>
          <a:blip r:embed="rId4"/>
          <a:stretch>
            <a:fillRect/>
          </a:stretch>
        </p:blipFill>
        <p:spPr>
          <a:xfrm>
            <a:off x="7943682" y="4619573"/>
            <a:ext cx="1200318" cy="37152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3" name="Shape 523"/>
          <p:cNvSpPr txBox="1">
            <a:spLocks noGrp="1"/>
          </p:cNvSpPr>
          <p:nvPr>
            <p:ph type="ctrTitle"/>
          </p:nvPr>
        </p:nvSpPr>
        <p:spPr>
          <a:xfrm>
            <a:off x="311708" y="2268575"/>
            <a:ext cx="8520600" cy="2052600"/>
          </a:xfrm>
          <a:prstGeom prst="rect">
            <a:avLst/>
          </a:prstGeom>
        </p:spPr>
        <p:txBody>
          <a:bodyPr lIns="91425" tIns="91425" rIns="91425" bIns="91425" anchor="b" anchorCtr="0">
            <a:noAutofit/>
          </a:bodyPr>
          <a:lstStyle/>
          <a:p>
            <a:pPr lvl="0" rtl="0">
              <a:spcBef>
                <a:spcPts val="0"/>
              </a:spcBef>
              <a:buNone/>
            </a:pPr>
            <a:r>
              <a:rPr lang="en" b="1" dirty="0">
                <a:solidFill>
                  <a:srgbClr val="0093BB"/>
                </a:solidFill>
              </a:rPr>
              <a:t>Code for America </a:t>
            </a:r>
          </a:p>
          <a:p>
            <a:pPr lvl="0" rtl="0">
              <a:spcBef>
                <a:spcPts val="0"/>
              </a:spcBef>
              <a:buNone/>
            </a:pPr>
            <a:endParaRPr b="1" dirty="0">
              <a:solidFill>
                <a:srgbClr val="0093BB"/>
              </a:solidFill>
            </a:endParaRPr>
          </a:p>
          <a:p>
            <a:pPr lvl="0" rtl="0">
              <a:spcBef>
                <a:spcPts val="0"/>
              </a:spcBef>
              <a:buNone/>
            </a:pPr>
            <a:endParaRPr b="1" dirty="0">
              <a:solidFill>
                <a:srgbClr val="0093BB"/>
              </a:solidFill>
            </a:endParaRPr>
          </a:p>
          <a:p>
            <a:pPr lvl="0" rtl="0">
              <a:spcBef>
                <a:spcPts val="0"/>
              </a:spcBef>
              <a:buNone/>
            </a:pPr>
            <a:endParaRPr b="1" dirty="0">
              <a:solidFill>
                <a:srgbClr val="0093BB"/>
              </a:solidFill>
            </a:endParaRPr>
          </a:p>
          <a:p>
            <a:pPr lvl="0" rtl="0">
              <a:spcBef>
                <a:spcPts val="0"/>
              </a:spcBef>
              <a:buNone/>
            </a:pPr>
            <a:endParaRPr b="1" dirty="0">
              <a:solidFill>
                <a:srgbClr val="0093BB"/>
              </a:solidFill>
            </a:endParaRPr>
          </a:p>
        </p:txBody>
      </p:sp>
      <p:sp>
        <p:nvSpPr>
          <p:cNvPr id="524" name="Shape 524"/>
          <p:cNvSpPr txBox="1">
            <a:spLocks noGrp="1"/>
          </p:cNvSpPr>
          <p:nvPr>
            <p:ph type="subTitle" idx="1"/>
          </p:nvPr>
        </p:nvSpPr>
        <p:spPr>
          <a:xfrm>
            <a:off x="387900" y="3519925"/>
            <a:ext cx="8520600" cy="792600"/>
          </a:xfrm>
          <a:prstGeom prst="rect">
            <a:avLst/>
          </a:prstGeom>
        </p:spPr>
        <p:txBody>
          <a:bodyPr lIns="91425" tIns="91425" rIns="91425" bIns="91425" anchor="t" anchorCtr="0">
            <a:noAutofit/>
          </a:bodyPr>
          <a:lstStyle/>
          <a:p>
            <a:pPr lvl="0" rtl="0">
              <a:spcBef>
                <a:spcPts val="0"/>
              </a:spcBef>
              <a:buNone/>
            </a:pPr>
            <a:r>
              <a:rPr lang="en"/>
              <a:t>Caitlin Docker: We’re in this together</a:t>
            </a:r>
          </a:p>
        </p:txBody>
      </p:sp>
      <p:pic>
        <p:nvPicPr>
          <p:cNvPr id="525" name="Shape 525"/>
          <p:cNvPicPr preferRelativeResize="0"/>
          <p:nvPr/>
        </p:nvPicPr>
        <p:blipFill>
          <a:blip r:embed="rId3">
            <a:alphaModFix/>
          </a:blip>
          <a:stretch>
            <a:fillRect/>
          </a:stretch>
        </p:blipFill>
        <p:spPr>
          <a:xfrm>
            <a:off x="3385375" y="1356375"/>
            <a:ext cx="1987200" cy="1987200"/>
          </a:xfrm>
          <a:prstGeom prst="ellipse">
            <a:avLst/>
          </a:prstGeom>
          <a:noFill/>
          <a:ln>
            <a:noFill/>
          </a:ln>
        </p:spPr>
      </p:pic>
      <p:pic>
        <p:nvPicPr>
          <p:cNvPr id="5" name="Picture 4"/>
          <p:cNvPicPr>
            <a:picLocks noChangeAspect="1"/>
          </p:cNvPicPr>
          <p:nvPr/>
        </p:nvPicPr>
        <p:blipFill>
          <a:blip r:embed="rId4"/>
          <a:stretch>
            <a:fillRect/>
          </a:stretch>
        </p:blipFill>
        <p:spPr>
          <a:xfrm>
            <a:off x="7943682" y="4604142"/>
            <a:ext cx="1200318" cy="37152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rtl="0">
              <a:spcBef>
                <a:spcPts val="0"/>
              </a:spcBef>
              <a:buNone/>
            </a:pPr>
            <a:r>
              <a:rPr lang="en" dirty="0"/>
              <a:t>How the course works</a:t>
            </a:r>
          </a:p>
        </p:txBody>
      </p:sp>
      <p:sp>
        <p:nvSpPr>
          <p:cNvPr id="572" name="Shape 572"/>
          <p:cNvSpPr txBox="1">
            <a:spLocks noGrp="1"/>
          </p:cNvSpPr>
          <p:nvPr>
            <p:ph type="body" idx="1"/>
          </p:nvPr>
        </p:nvSpPr>
        <p:spPr>
          <a:xfrm>
            <a:off x="802100" y="971550"/>
            <a:ext cx="7656000" cy="3725700"/>
          </a:xfrm>
          <a:prstGeom prst="rect">
            <a:avLst/>
          </a:prstGeom>
        </p:spPr>
        <p:txBody>
          <a:bodyPr lIns="91425" tIns="91425" rIns="91425" bIns="91425" anchor="t" anchorCtr="0">
            <a:noAutofit/>
          </a:bodyPr>
          <a:lstStyle/>
          <a:p>
            <a:pPr marL="457200" lvl="0" indent="-381000" rtl="0">
              <a:spcBef>
                <a:spcPts val="0"/>
              </a:spcBef>
              <a:buSzPct val="100000"/>
            </a:pPr>
            <a:r>
              <a:rPr lang="en" sz="2400" dirty="0"/>
              <a:t>Work with </a:t>
            </a:r>
            <a:r>
              <a:rPr lang="en-US" sz="2400" dirty="0"/>
              <a:t>4-8</a:t>
            </a:r>
            <a:r>
              <a:rPr lang="en" sz="2400" dirty="0"/>
              <a:t> people for your “design team"</a:t>
            </a:r>
          </a:p>
          <a:p>
            <a:pPr marL="457200" lvl="0" indent="-381000" rtl="0">
              <a:spcBef>
                <a:spcPts val="0"/>
              </a:spcBef>
              <a:buSzPct val="100000"/>
            </a:pPr>
            <a:r>
              <a:rPr lang="en" sz="2400" dirty="0"/>
              <a:t>Apply the human-centered design methods to one of seven workforce development challenges</a:t>
            </a:r>
          </a:p>
          <a:p>
            <a:pPr marL="457200" lvl="0" indent="-381000" rtl="0">
              <a:spcBef>
                <a:spcPts val="0"/>
              </a:spcBef>
              <a:buSzPct val="100000"/>
            </a:pPr>
            <a:r>
              <a:rPr lang="en" sz="2400" dirty="0"/>
              <a:t>Explore the main human-centered design concepts through readings, case studies, and short videos</a:t>
            </a:r>
          </a:p>
          <a:p>
            <a:pPr marL="457200" lvl="0" indent="-381000" rtl="0">
              <a:spcBef>
                <a:spcPts val="0"/>
              </a:spcBef>
              <a:buSzPct val="100000"/>
            </a:pPr>
            <a:r>
              <a:rPr lang="en" sz="2400" dirty="0"/>
              <a:t>Interact and gain inspiration from design teams around the country</a:t>
            </a:r>
          </a:p>
        </p:txBody>
      </p:sp>
      <p:pic>
        <p:nvPicPr>
          <p:cNvPr id="4" name="Picture 3"/>
          <p:cNvPicPr>
            <a:picLocks noChangeAspect="1"/>
          </p:cNvPicPr>
          <p:nvPr/>
        </p:nvPicPr>
        <p:blipFill>
          <a:blip r:embed="rId3"/>
          <a:stretch>
            <a:fillRect/>
          </a:stretch>
        </p:blipFill>
        <p:spPr>
          <a:xfrm>
            <a:off x="7943682" y="4604142"/>
            <a:ext cx="1200318" cy="3715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a:spcBef>
                <a:spcPts val="0"/>
              </a:spcBef>
              <a:buNone/>
            </a:pPr>
            <a:r>
              <a:rPr lang="en" dirty="0"/>
              <a:t>Be customer focused</a:t>
            </a:r>
          </a:p>
        </p:txBody>
      </p:sp>
      <p:sp>
        <p:nvSpPr>
          <p:cNvPr id="295" name="Shape 295"/>
          <p:cNvSpPr txBox="1">
            <a:spLocks noGrp="1"/>
          </p:cNvSpPr>
          <p:nvPr>
            <p:ph type="body" idx="1"/>
          </p:nvPr>
        </p:nvSpPr>
        <p:spPr>
          <a:xfrm>
            <a:off x="1030700" y="971550"/>
            <a:ext cx="7656000" cy="3725700"/>
          </a:xfrm>
          <a:prstGeom prst="rect">
            <a:avLst/>
          </a:prstGeom>
        </p:spPr>
        <p:txBody>
          <a:bodyPr lIns="91425" tIns="91425" rIns="91425" bIns="91425" anchor="t" anchorCtr="0">
            <a:noAutofit/>
          </a:bodyPr>
          <a:lstStyle/>
          <a:p>
            <a:pPr lvl="0" algn="ctr">
              <a:lnSpc>
                <a:spcPct val="108000"/>
              </a:lnSpc>
              <a:spcBef>
                <a:spcPts val="0"/>
              </a:spcBef>
              <a:spcAft>
                <a:spcPts val="0"/>
              </a:spcAft>
              <a:buClr>
                <a:srgbClr val="262626"/>
              </a:buClr>
              <a:buSzPct val="25000"/>
              <a:buFont typeface="Arial"/>
              <a:buNone/>
            </a:pPr>
            <a:r>
              <a:rPr lang="en" sz="3200" dirty="0">
                <a:solidFill>
                  <a:srgbClr val="262626"/>
                </a:solidFill>
              </a:rPr>
              <a:t>“These proposed regulations would establish requirements of the one-stop career center system as defined under WIOA, requiring partners to collaborate to support a seamless </a:t>
            </a:r>
            <a:r>
              <a:rPr lang="en" sz="3200" dirty="0">
                <a:solidFill>
                  <a:srgbClr val="CF1B41"/>
                </a:solidFill>
              </a:rPr>
              <a:t>customer-focused</a:t>
            </a:r>
            <a:r>
              <a:rPr lang="en" sz="3200" dirty="0">
                <a:solidFill>
                  <a:srgbClr val="FF6600"/>
                </a:solidFill>
              </a:rPr>
              <a:t> </a:t>
            </a:r>
            <a:r>
              <a:rPr lang="en" sz="3200" dirty="0">
                <a:solidFill>
                  <a:srgbClr val="262626"/>
                </a:solidFill>
              </a:rPr>
              <a:t>service delivery network.”</a:t>
            </a:r>
          </a:p>
          <a:p>
            <a:pPr lvl="0">
              <a:spcBef>
                <a:spcPts val="0"/>
              </a:spcBef>
              <a:buNone/>
            </a:pPr>
            <a:endParaRPr dirty="0"/>
          </a:p>
        </p:txBody>
      </p:sp>
      <p:pic>
        <p:nvPicPr>
          <p:cNvPr id="4" name="Picture 3"/>
          <p:cNvPicPr>
            <a:picLocks noChangeAspect="1"/>
          </p:cNvPicPr>
          <p:nvPr/>
        </p:nvPicPr>
        <p:blipFill>
          <a:blip r:embed="rId3"/>
          <a:stretch>
            <a:fillRect/>
          </a:stretch>
        </p:blipFill>
        <p:spPr>
          <a:xfrm>
            <a:off x="7943682" y="4515197"/>
            <a:ext cx="1200318" cy="37152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a:spcBef>
                <a:spcPts val="0"/>
              </a:spcBef>
              <a:buNone/>
            </a:pPr>
            <a:r>
              <a:rPr lang="en"/>
              <a:t>What you will learn</a:t>
            </a:r>
          </a:p>
        </p:txBody>
      </p:sp>
      <p:sp>
        <p:nvSpPr>
          <p:cNvPr id="578" name="Shape 578"/>
          <p:cNvSpPr txBox="1">
            <a:spLocks noGrp="1"/>
          </p:cNvSpPr>
          <p:nvPr>
            <p:ph type="body" idx="1"/>
          </p:nvPr>
        </p:nvSpPr>
        <p:spPr>
          <a:xfrm>
            <a:off x="555650" y="1209475"/>
            <a:ext cx="8343300" cy="3725700"/>
          </a:xfrm>
          <a:prstGeom prst="rect">
            <a:avLst/>
          </a:prstGeom>
        </p:spPr>
        <p:txBody>
          <a:bodyPr lIns="91425" tIns="91425" rIns="91425" bIns="91425" anchor="t" anchorCtr="0">
            <a:noAutofit/>
          </a:bodyPr>
          <a:lstStyle/>
          <a:p>
            <a:pPr marL="457200" lvl="0" indent="-361950">
              <a:lnSpc>
                <a:spcPct val="90000"/>
              </a:lnSpc>
              <a:spcAft>
                <a:spcPts val="0"/>
              </a:spcAft>
              <a:buClr>
                <a:srgbClr val="262626"/>
              </a:buClr>
              <a:buSzPct val="100000"/>
            </a:pPr>
            <a:r>
              <a:rPr lang="en" sz="2400" dirty="0">
                <a:solidFill>
                  <a:schemeClr val="tx1"/>
                </a:solidFill>
              </a:rPr>
              <a:t>Equip you with the mindsets and methods of human-centered design </a:t>
            </a:r>
          </a:p>
          <a:p>
            <a:pPr marL="457200" lvl="0" indent="-361950">
              <a:lnSpc>
                <a:spcPct val="90000"/>
              </a:lnSpc>
              <a:spcAft>
                <a:spcPts val="0"/>
              </a:spcAft>
              <a:buClr>
                <a:srgbClr val="262626"/>
              </a:buClr>
              <a:buSzPct val="100000"/>
            </a:pPr>
            <a:r>
              <a:rPr lang="en" sz="2400" dirty="0">
                <a:solidFill>
                  <a:schemeClr val="tx1"/>
                </a:solidFill>
              </a:rPr>
              <a:t>How to experiment with low risk</a:t>
            </a:r>
          </a:p>
          <a:p>
            <a:pPr marL="457200" lvl="0" indent="-361950">
              <a:lnSpc>
                <a:spcPct val="90000"/>
              </a:lnSpc>
              <a:spcAft>
                <a:spcPts val="0"/>
              </a:spcAft>
              <a:buClr>
                <a:srgbClr val="262626"/>
              </a:buClr>
              <a:buSzPct val="100000"/>
            </a:pPr>
            <a:r>
              <a:rPr lang="en" sz="2400" dirty="0">
                <a:solidFill>
                  <a:schemeClr val="tx1"/>
                </a:solidFill>
              </a:rPr>
              <a:t>How to identify patterns and opportunities for concept development</a:t>
            </a:r>
          </a:p>
          <a:p>
            <a:pPr marL="457200" lvl="0" indent="-361950">
              <a:lnSpc>
                <a:spcPct val="90000"/>
              </a:lnSpc>
              <a:spcAft>
                <a:spcPts val="0"/>
              </a:spcAft>
              <a:buClr>
                <a:srgbClr val="262626"/>
              </a:buClr>
              <a:buSzPct val="100000"/>
            </a:pPr>
            <a:r>
              <a:rPr lang="en" sz="2400" dirty="0">
                <a:solidFill>
                  <a:schemeClr val="tx1"/>
                </a:solidFill>
              </a:rPr>
              <a:t>Inspiration to approach challenges differently </a:t>
            </a:r>
          </a:p>
          <a:p>
            <a:pPr marL="457200" lvl="0" indent="-361950" rtl="0">
              <a:lnSpc>
                <a:spcPct val="90000"/>
              </a:lnSpc>
              <a:spcAft>
                <a:spcPts val="0"/>
              </a:spcAft>
              <a:buClr>
                <a:srgbClr val="262626"/>
              </a:buClr>
              <a:buSzPct val="100000"/>
            </a:pPr>
            <a:r>
              <a:rPr lang="en" sz="2400" dirty="0">
                <a:solidFill>
                  <a:schemeClr val="tx1"/>
                </a:solidFill>
              </a:rPr>
              <a:t>Hands-on experience speaking to, prototyping for, and testing solutions with the people you’re designing for</a:t>
            </a:r>
          </a:p>
        </p:txBody>
      </p:sp>
      <p:pic>
        <p:nvPicPr>
          <p:cNvPr id="4" name="Picture 3"/>
          <p:cNvPicPr>
            <a:picLocks noChangeAspect="1"/>
          </p:cNvPicPr>
          <p:nvPr/>
        </p:nvPicPr>
        <p:blipFill>
          <a:blip r:embed="rId3"/>
          <a:stretch>
            <a:fillRect/>
          </a:stretch>
        </p:blipFill>
        <p:spPr>
          <a:xfrm>
            <a:off x="7943682" y="4604142"/>
            <a:ext cx="1200318" cy="37152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a:spcBef>
                <a:spcPts val="0"/>
              </a:spcBef>
              <a:buNone/>
            </a:pPr>
            <a:r>
              <a:rPr lang="en"/>
              <a:t>Course begins February 7th </a:t>
            </a:r>
          </a:p>
        </p:txBody>
      </p:sp>
      <p:sp>
        <p:nvSpPr>
          <p:cNvPr id="565" name="Shape 565"/>
          <p:cNvSpPr txBox="1">
            <a:spLocks noGrp="1"/>
          </p:cNvSpPr>
          <p:nvPr>
            <p:ph type="body" idx="1"/>
          </p:nvPr>
        </p:nvSpPr>
        <p:spPr>
          <a:xfrm>
            <a:off x="725900" y="971550"/>
            <a:ext cx="7656000" cy="3725700"/>
          </a:xfrm>
          <a:prstGeom prst="rect">
            <a:avLst/>
          </a:prstGeom>
        </p:spPr>
        <p:txBody>
          <a:bodyPr lIns="91425" tIns="91425" rIns="91425" bIns="91425" anchor="t" anchorCtr="0">
            <a:noAutofit/>
          </a:bodyPr>
          <a:lstStyle/>
          <a:p>
            <a:pPr marL="457200" lvl="0" indent="-355600">
              <a:lnSpc>
                <a:spcPct val="115000"/>
              </a:lnSpc>
              <a:spcBef>
                <a:spcPts val="0"/>
              </a:spcBef>
              <a:spcAft>
                <a:spcPts val="0"/>
              </a:spcAft>
              <a:buClr>
                <a:srgbClr val="000000"/>
              </a:buClr>
              <a:buSzPct val="100000"/>
              <a:buFont typeface="Arial"/>
              <a:buChar char="●"/>
            </a:pPr>
            <a:r>
              <a:rPr lang="en" sz="2000" dirty="0"/>
              <a:t>Class 1: Introduction to Human-Centered Design—1 Week</a:t>
            </a:r>
          </a:p>
          <a:p>
            <a:pPr marL="457200" lvl="0" indent="-355600">
              <a:lnSpc>
                <a:spcPct val="115000"/>
              </a:lnSpc>
              <a:spcBef>
                <a:spcPts val="0"/>
              </a:spcBef>
              <a:spcAft>
                <a:spcPts val="0"/>
              </a:spcAft>
              <a:buClr>
                <a:srgbClr val="000000"/>
              </a:buClr>
              <a:buSzPct val="100000"/>
              <a:buFont typeface="Arial"/>
              <a:buChar char="●"/>
            </a:pPr>
            <a:r>
              <a:rPr lang="en" sz="2000" dirty="0"/>
              <a:t>Class 2: Inspiration Phase—2 Weeks</a:t>
            </a:r>
          </a:p>
          <a:p>
            <a:pPr marL="457200" lvl="0" indent="-355600">
              <a:lnSpc>
                <a:spcPct val="115000"/>
              </a:lnSpc>
              <a:spcBef>
                <a:spcPts val="0"/>
              </a:spcBef>
              <a:spcAft>
                <a:spcPts val="0"/>
              </a:spcAft>
              <a:buClr>
                <a:srgbClr val="000000"/>
              </a:buClr>
              <a:buSzPct val="100000"/>
              <a:buFont typeface="Arial"/>
              <a:buChar char="●"/>
            </a:pPr>
            <a:r>
              <a:rPr lang="en" sz="2000" dirty="0"/>
              <a:t>Class 3: Ideation Phase (Synthesis)—1 Week</a:t>
            </a:r>
          </a:p>
          <a:p>
            <a:pPr marL="457200" lvl="0" indent="-355600">
              <a:lnSpc>
                <a:spcPct val="115000"/>
              </a:lnSpc>
              <a:spcBef>
                <a:spcPts val="0"/>
              </a:spcBef>
              <a:spcAft>
                <a:spcPts val="0"/>
              </a:spcAft>
              <a:buClr>
                <a:srgbClr val="000000"/>
              </a:buClr>
              <a:buSzPct val="100000"/>
              <a:buFont typeface="Arial"/>
              <a:buChar char="●"/>
            </a:pPr>
            <a:r>
              <a:rPr lang="en" sz="2000" dirty="0"/>
              <a:t>Class 4: Ideation Phase (Prototyping)—2 Weeks</a:t>
            </a:r>
          </a:p>
          <a:p>
            <a:pPr marL="457200" lvl="0" indent="-355600">
              <a:lnSpc>
                <a:spcPct val="115000"/>
              </a:lnSpc>
              <a:spcBef>
                <a:spcPts val="0"/>
              </a:spcBef>
              <a:spcAft>
                <a:spcPts val="0"/>
              </a:spcAft>
              <a:buClr>
                <a:srgbClr val="000000"/>
              </a:buClr>
              <a:buSzPct val="100000"/>
              <a:buFont typeface="Arial"/>
              <a:buChar char="●"/>
            </a:pPr>
            <a:r>
              <a:rPr lang="en" sz="2000" dirty="0"/>
              <a:t>Class 5: Implementation Phase—1 Week</a:t>
            </a:r>
          </a:p>
        </p:txBody>
      </p:sp>
      <p:pic>
        <p:nvPicPr>
          <p:cNvPr id="566" name="Shape 566" descr="Screen Shot 2016-04-20 at 4.16.06 PM.png"/>
          <p:cNvPicPr preferRelativeResize="0"/>
          <p:nvPr/>
        </p:nvPicPr>
        <p:blipFill rotWithShape="1">
          <a:blip r:embed="rId3">
            <a:alphaModFix/>
          </a:blip>
          <a:srcRect l="9580" t="12683" r="3561" b="5012"/>
          <a:stretch/>
        </p:blipFill>
        <p:spPr>
          <a:xfrm>
            <a:off x="1303600" y="2784700"/>
            <a:ext cx="6174550" cy="2227750"/>
          </a:xfrm>
          <a:prstGeom prst="rect">
            <a:avLst/>
          </a:prstGeom>
          <a:noFill/>
          <a:ln>
            <a:noFill/>
          </a:ln>
        </p:spPr>
      </p:pic>
      <p:pic>
        <p:nvPicPr>
          <p:cNvPr id="5" name="Picture 4"/>
          <p:cNvPicPr>
            <a:picLocks noChangeAspect="1"/>
          </p:cNvPicPr>
          <p:nvPr/>
        </p:nvPicPr>
        <p:blipFill>
          <a:blip r:embed="rId4"/>
          <a:stretch>
            <a:fillRect/>
          </a:stretch>
        </p:blipFill>
        <p:spPr>
          <a:xfrm>
            <a:off x="7943682" y="4604142"/>
            <a:ext cx="1200318" cy="371527"/>
          </a:xfrm>
          <a:prstGeom prst="rect">
            <a:avLst/>
          </a:prstGeom>
        </p:spPr>
      </p:pic>
    </p:spTree>
    <p:extLst>
      <p:ext uri="{BB962C8B-B14F-4D97-AF65-F5344CB8AC3E}">
        <p14:creationId xmlns:p14="http://schemas.microsoft.com/office/powerpoint/2010/main" val="133691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a:spcBef>
                <a:spcPts val="0"/>
              </a:spcBef>
              <a:buNone/>
            </a:pPr>
            <a:r>
              <a:rPr lang="en" dirty="0"/>
              <a:t>IDEO…Acumen...NovoEd</a:t>
            </a:r>
          </a:p>
        </p:txBody>
      </p:sp>
      <p:pic>
        <p:nvPicPr>
          <p:cNvPr id="558" name="Shape 558" descr="IDEO course.PNG"/>
          <p:cNvPicPr preferRelativeResize="0"/>
          <p:nvPr/>
        </p:nvPicPr>
        <p:blipFill>
          <a:blip r:embed="rId3">
            <a:alphaModFix/>
          </a:blip>
          <a:stretch>
            <a:fillRect/>
          </a:stretch>
        </p:blipFill>
        <p:spPr>
          <a:xfrm>
            <a:off x="578650" y="1608924"/>
            <a:ext cx="5043451" cy="2336949"/>
          </a:xfrm>
          <a:prstGeom prst="rect">
            <a:avLst/>
          </a:prstGeom>
          <a:noFill/>
          <a:ln>
            <a:noFill/>
          </a:ln>
        </p:spPr>
      </p:pic>
      <p:sp>
        <p:nvSpPr>
          <p:cNvPr id="559" name="Shape 559"/>
          <p:cNvSpPr txBox="1"/>
          <p:nvPr/>
        </p:nvSpPr>
        <p:spPr>
          <a:xfrm>
            <a:off x="5768025" y="1016650"/>
            <a:ext cx="3112800" cy="3564900"/>
          </a:xfrm>
          <a:prstGeom prst="rect">
            <a:avLst/>
          </a:prstGeom>
          <a:noFill/>
          <a:ln>
            <a:noFill/>
          </a:ln>
        </p:spPr>
        <p:txBody>
          <a:bodyPr lIns="91425" tIns="91425" rIns="91425" bIns="91425" anchor="ctr" anchorCtr="0">
            <a:noAutofit/>
          </a:bodyPr>
          <a:lstStyle/>
          <a:p>
            <a:pPr lvl="0" rtl="0">
              <a:lnSpc>
                <a:spcPct val="115000"/>
              </a:lnSpc>
              <a:spcBef>
                <a:spcPts val="1100"/>
              </a:spcBef>
              <a:spcAft>
                <a:spcPts val="800"/>
              </a:spcAft>
              <a:buNone/>
            </a:pPr>
            <a:r>
              <a:rPr lang="en" sz="1350" b="1">
                <a:solidFill>
                  <a:srgbClr val="5DBBB5"/>
                </a:solidFill>
                <a:latin typeface="Calibri"/>
                <a:ea typeface="Calibri"/>
                <a:cs typeface="Calibri"/>
                <a:sym typeface="Calibri"/>
              </a:rPr>
              <a:t>Is there a set class schedule every week?</a:t>
            </a:r>
          </a:p>
          <a:p>
            <a:pPr lvl="0" rtl="0">
              <a:lnSpc>
                <a:spcPct val="163636"/>
              </a:lnSpc>
              <a:spcBef>
                <a:spcPts val="0"/>
              </a:spcBef>
              <a:spcAft>
                <a:spcPts val="1000"/>
              </a:spcAft>
              <a:buNone/>
            </a:pPr>
            <a:r>
              <a:rPr lang="en" sz="1000" b="1">
                <a:solidFill>
                  <a:srgbClr val="575656"/>
                </a:solidFill>
                <a:latin typeface="Calibri"/>
                <a:ea typeface="Calibri"/>
                <a:cs typeface="Calibri"/>
                <a:sym typeface="Calibri"/>
              </a:rPr>
              <a:t>No. There is a set curriculum to cover each week, but you are free to review the prep material and meet with your design team within each week whenever it is convenient for the group. It’s a good idea to consider your team’s availability when forming a group.</a:t>
            </a:r>
          </a:p>
          <a:p>
            <a:pPr lvl="0" rtl="0">
              <a:lnSpc>
                <a:spcPct val="115000"/>
              </a:lnSpc>
              <a:spcBef>
                <a:spcPts val="1100"/>
              </a:spcBef>
              <a:spcAft>
                <a:spcPts val="800"/>
              </a:spcAft>
              <a:buNone/>
            </a:pPr>
            <a:r>
              <a:rPr lang="en" sz="1350" b="1">
                <a:solidFill>
                  <a:srgbClr val="5DBBB5"/>
                </a:solidFill>
                <a:latin typeface="Calibri"/>
                <a:ea typeface="Calibri"/>
                <a:cs typeface="Calibri"/>
                <a:sym typeface="Calibri"/>
              </a:rPr>
              <a:t>Will a certificate be awarded upon completion of the course?</a:t>
            </a:r>
          </a:p>
          <a:p>
            <a:pPr lvl="0" rtl="0">
              <a:lnSpc>
                <a:spcPct val="163636"/>
              </a:lnSpc>
              <a:spcBef>
                <a:spcPts val="0"/>
              </a:spcBef>
              <a:spcAft>
                <a:spcPts val="1000"/>
              </a:spcAft>
              <a:buNone/>
            </a:pPr>
            <a:r>
              <a:rPr lang="en" sz="1000" b="1">
                <a:solidFill>
                  <a:srgbClr val="222222"/>
                </a:solidFill>
                <a:latin typeface="Calibri"/>
                <a:ea typeface="Calibri"/>
                <a:cs typeface="Calibri"/>
                <a:sym typeface="Calibri"/>
              </a:rPr>
              <a:t>Yes, subject to course completion (completion of all assignments), you will receive a statement of accomplishment signed jointly by +Acumen and IDEO.org.</a:t>
            </a:r>
          </a:p>
        </p:txBody>
      </p:sp>
      <p:pic>
        <p:nvPicPr>
          <p:cNvPr id="5" name="Picture 4"/>
          <p:cNvPicPr>
            <a:picLocks noChangeAspect="1"/>
          </p:cNvPicPr>
          <p:nvPr/>
        </p:nvPicPr>
        <p:blipFill>
          <a:blip r:embed="rId4"/>
          <a:stretch>
            <a:fillRect/>
          </a:stretch>
        </p:blipFill>
        <p:spPr>
          <a:xfrm>
            <a:off x="7943682" y="4604142"/>
            <a:ext cx="1200318" cy="371527"/>
          </a:xfrm>
          <a:prstGeom prst="rect">
            <a:avLst/>
          </a:prstGeom>
        </p:spPr>
      </p:pic>
    </p:spTree>
    <p:extLst>
      <p:ext uri="{BB962C8B-B14F-4D97-AF65-F5344CB8AC3E}">
        <p14:creationId xmlns:p14="http://schemas.microsoft.com/office/powerpoint/2010/main" val="2346125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rtl="0">
              <a:spcBef>
                <a:spcPts val="0"/>
              </a:spcBef>
              <a:buNone/>
            </a:pPr>
            <a:r>
              <a:rPr lang="en-US" dirty="0"/>
              <a:t>Your t</a:t>
            </a:r>
            <a:r>
              <a:rPr lang="en" dirty="0"/>
              <a:t>imeline</a:t>
            </a:r>
          </a:p>
        </p:txBody>
      </p:sp>
      <p:cxnSp>
        <p:nvCxnSpPr>
          <p:cNvPr id="531" name="Shape 531"/>
          <p:cNvCxnSpPr/>
          <p:nvPr/>
        </p:nvCxnSpPr>
        <p:spPr>
          <a:xfrm>
            <a:off x="5552474" y="2407866"/>
            <a:ext cx="0" cy="606000"/>
          </a:xfrm>
          <a:prstGeom prst="straightConnector1">
            <a:avLst/>
          </a:prstGeom>
          <a:noFill/>
          <a:ln w="38100" cap="flat" cmpd="sng">
            <a:solidFill>
              <a:srgbClr val="399FD3"/>
            </a:solidFill>
            <a:prstDash val="solid"/>
            <a:round/>
            <a:headEnd type="oval" w="lg" len="lg"/>
            <a:tailEnd type="none" w="lg" len="lg"/>
          </a:ln>
        </p:spPr>
      </p:cxnSp>
      <p:sp>
        <p:nvSpPr>
          <p:cNvPr id="532" name="Shape 532"/>
          <p:cNvSpPr txBox="1"/>
          <p:nvPr/>
        </p:nvSpPr>
        <p:spPr>
          <a:xfrm>
            <a:off x="5135341" y="1793858"/>
            <a:ext cx="6809400" cy="269100"/>
          </a:xfrm>
          <a:prstGeom prst="rect">
            <a:avLst/>
          </a:prstGeom>
          <a:noFill/>
          <a:ln>
            <a:noFill/>
          </a:ln>
        </p:spPr>
        <p:txBody>
          <a:bodyPr lIns="91425" tIns="91425" rIns="91425" bIns="91425" anchor="ctr" anchorCtr="0">
            <a:noAutofit/>
          </a:bodyPr>
          <a:lstStyle/>
          <a:p>
            <a:pPr lvl="0" rtl="0">
              <a:spcBef>
                <a:spcPts val="0"/>
              </a:spcBef>
              <a:buNone/>
            </a:pPr>
            <a:r>
              <a:rPr lang="en" b="1" dirty="0">
                <a:latin typeface="Source Sans Pro"/>
                <a:ea typeface="Source Sans Pro"/>
                <a:cs typeface="Source Sans Pro"/>
                <a:sym typeface="Source Sans Pro"/>
              </a:rPr>
              <a:t>April 11:</a:t>
            </a:r>
            <a:r>
              <a:rPr lang="en" sz="1200" dirty="0">
                <a:latin typeface="Source Sans Pro"/>
                <a:ea typeface="Source Sans Pro"/>
                <a:cs typeface="Source Sans Pro"/>
                <a:sym typeface="Source Sans Pro"/>
              </a:rPr>
              <a:t> </a:t>
            </a:r>
            <a:r>
              <a:rPr lang="en" dirty="0">
                <a:solidFill>
                  <a:schemeClr val="dk1"/>
                </a:solidFill>
                <a:latin typeface="Source Sans Pro"/>
                <a:ea typeface="Source Sans Pro"/>
                <a:cs typeface="Source Sans Pro"/>
                <a:sym typeface="Source Sans Pro"/>
              </a:rPr>
              <a:t>Course concludes </a:t>
            </a:r>
          </a:p>
        </p:txBody>
      </p:sp>
      <p:cxnSp>
        <p:nvCxnSpPr>
          <p:cNvPr id="533" name="Shape 533"/>
          <p:cNvCxnSpPr/>
          <p:nvPr/>
        </p:nvCxnSpPr>
        <p:spPr>
          <a:xfrm>
            <a:off x="5037164" y="1971491"/>
            <a:ext cx="0" cy="1042200"/>
          </a:xfrm>
          <a:prstGeom prst="straightConnector1">
            <a:avLst/>
          </a:prstGeom>
          <a:noFill/>
          <a:ln w="38100" cap="flat" cmpd="sng">
            <a:solidFill>
              <a:srgbClr val="399FD3"/>
            </a:solidFill>
            <a:prstDash val="solid"/>
            <a:round/>
            <a:headEnd type="oval" w="lg" len="lg"/>
            <a:tailEnd type="none" w="lg" len="lg"/>
          </a:ln>
        </p:spPr>
      </p:cxnSp>
      <p:sp>
        <p:nvSpPr>
          <p:cNvPr id="534" name="Shape 534"/>
          <p:cNvSpPr txBox="1"/>
          <p:nvPr/>
        </p:nvSpPr>
        <p:spPr>
          <a:xfrm>
            <a:off x="5651967" y="2281556"/>
            <a:ext cx="3273000" cy="236700"/>
          </a:xfrm>
          <a:prstGeom prst="rect">
            <a:avLst/>
          </a:prstGeom>
          <a:noFill/>
          <a:ln>
            <a:noFill/>
          </a:ln>
        </p:spPr>
        <p:txBody>
          <a:bodyPr lIns="91425" tIns="91425" rIns="91425" bIns="91425" anchor="ctr" anchorCtr="0">
            <a:noAutofit/>
          </a:bodyPr>
          <a:lstStyle/>
          <a:p>
            <a:pPr lvl="0" rtl="0">
              <a:spcBef>
                <a:spcPts val="0"/>
              </a:spcBef>
              <a:buNone/>
            </a:pPr>
            <a:r>
              <a:rPr lang="en" b="1" dirty="0">
                <a:latin typeface="Source Sans Pro"/>
                <a:ea typeface="Source Sans Pro"/>
                <a:cs typeface="Source Sans Pro"/>
                <a:sym typeface="Source Sans Pro"/>
              </a:rPr>
              <a:t>April &amp; May: </a:t>
            </a:r>
            <a:r>
              <a:rPr lang="en" dirty="0">
                <a:latin typeface="Source Sans Pro"/>
                <a:ea typeface="Source Sans Pro"/>
                <a:cs typeface="Source Sans Pro"/>
                <a:sym typeface="Source Sans Pro"/>
              </a:rPr>
              <a:t>implement prototype </a:t>
            </a:r>
          </a:p>
        </p:txBody>
      </p:sp>
      <p:sp>
        <p:nvSpPr>
          <p:cNvPr id="535" name="Shape 535"/>
          <p:cNvSpPr/>
          <p:nvPr/>
        </p:nvSpPr>
        <p:spPr>
          <a:xfrm>
            <a:off x="4477852" y="3013575"/>
            <a:ext cx="1609800" cy="313800"/>
          </a:xfrm>
          <a:prstGeom prst="rect">
            <a:avLst/>
          </a:prstGeom>
          <a:solidFill>
            <a:schemeClr val="lt2"/>
          </a:solid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 b="1">
                <a:solidFill>
                  <a:schemeClr val="dk2"/>
                </a:solidFill>
                <a:latin typeface="Source Sans Pro"/>
                <a:ea typeface="Source Sans Pro"/>
                <a:cs typeface="Source Sans Pro"/>
                <a:sym typeface="Source Sans Pro"/>
              </a:rPr>
              <a:t>April &amp; May</a:t>
            </a:r>
          </a:p>
        </p:txBody>
      </p:sp>
      <p:sp>
        <p:nvSpPr>
          <p:cNvPr id="536" name="Shape 536"/>
          <p:cNvSpPr/>
          <p:nvPr/>
        </p:nvSpPr>
        <p:spPr>
          <a:xfrm>
            <a:off x="1634819" y="3013575"/>
            <a:ext cx="1212600" cy="313800"/>
          </a:xfrm>
          <a:prstGeom prst="rect">
            <a:avLst/>
          </a:prstGeom>
          <a:solidFill>
            <a:schemeClr val="dk2"/>
          </a:solid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 b="1">
                <a:solidFill>
                  <a:srgbClr val="FFFFFF"/>
                </a:solidFill>
                <a:latin typeface="Source Sans Pro"/>
                <a:ea typeface="Source Sans Pro"/>
                <a:cs typeface="Source Sans Pro"/>
                <a:sym typeface="Source Sans Pro"/>
              </a:rPr>
              <a:t>February</a:t>
            </a:r>
          </a:p>
        </p:txBody>
      </p:sp>
      <p:sp>
        <p:nvSpPr>
          <p:cNvPr id="537" name="Shape 537"/>
          <p:cNvSpPr/>
          <p:nvPr/>
        </p:nvSpPr>
        <p:spPr>
          <a:xfrm>
            <a:off x="3059715" y="3013575"/>
            <a:ext cx="1129800" cy="313800"/>
          </a:xfrm>
          <a:prstGeom prst="rect">
            <a:avLst/>
          </a:prstGeom>
          <a:solidFill>
            <a:schemeClr val="lt2"/>
          </a:solidFill>
          <a:ln>
            <a:noFill/>
          </a:ln>
        </p:spPr>
        <p:txBody>
          <a:bodyPr lIns="91425" tIns="91425" rIns="91425" bIns="91425" anchor="ctr" anchorCtr="0">
            <a:noAutofit/>
          </a:bodyPr>
          <a:lstStyle/>
          <a:p>
            <a:pPr lvl="0" algn="ctr" rtl="0">
              <a:spcBef>
                <a:spcPts val="0"/>
              </a:spcBef>
              <a:buNone/>
            </a:pPr>
            <a:r>
              <a:rPr lang="en" b="1">
                <a:solidFill>
                  <a:schemeClr val="dk2"/>
                </a:solidFill>
                <a:latin typeface="Source Sans Pro"/>
                <a:ea typeface="Source Sans Pro"/>
                <a:cs typeface="Source Sans Pro"/>
                <a:sym typeface="Source Sans Pro"/>
              </a:rPr>
              <a:t>March</a:t>
            </a:r>
          </a:p>
        </p:txBody>
      </p:sp>
      <p:cxnSp>
        <p:nvCxnSpPr>
          <p:cNvPr id="538" name="Shape 538"/>
          <p:cNvCxnSpPr/>
          <p:nvPr/>
        </p:nvCxnSpPr>
        <p:spPr>
          <a:xfrm>
            <a:off x="456400" y="1206625"/>
            <a:ext cx="4800" cy="2100600"/>
          </a:xfrm>
          <a:prstGeom prst="straightConnector1">
            <a:avLst/>
          </a:prstGeom>
          <a:noFill/>
          <a:ln w="38100" cap="flat" cmpd="sng">
            <a:solidFill>
              <a:srgbClr val="399FD3"/>
            </a:solidFill>
            <a:prstDash val="solid"/>
            <a:round/>
            <a:headEnd type="oval" w="lg" len="lg"/>
            <a:tailEnd type="none" w="lg" len="lg"/>
          </a:ln>
        </p:spPr>
      </p:cxnSp>
      <p:sp>
        <p:nvSpPr>
          <p:cNvPr id="539" name="Shape 539"/>
          <p:cNvSpPr txBox="1"/>
          <p:nvPr/>
        </p:nvSpPr>
        <p:spPr>
          <a:xfrm>
            <a:off x="538287" y="1112130"/>
            <a:ext cx="2860200" cy="366600"/>
          </a:xfrm>
          <a:prstGeom prst="rect">
            <a:avLst/>
          </a:prstGeom>
          <a:noFill/>
          <a:ln>
            <a:noFill/>
          </a:ln>
        </p:spPr>
        <p:txBody>
          <a:bodyPr lIns="91425" tIns="91425" rIns="91425" bIns="91425" anchor="ctr" anchorCtr="0">
            <a:noAutofit/>
          </a:bodyPr>
          <a:lstStyle/>
          <a:p>
            <a:pPr marL="0" lvl="0" indent="0" rtl="0">
              <a:spcBef>
                <a:spcPts val="0"/>
              </a:spcBef>
              <a:buNone/>
            </a:pPr>
            <a:r>
              <a:rPr lang="en" b="1" dirty="0">
                <a:latin typeface="Source Sans Pro"/>
                <a:ea typeface="Source Sans Pro"/>
                <a:cs typeface="Source Sans Pro"/>
                <a:sym typeface="Source Sans Pro"/>
              </a:rPr>
              <a:t>January: </a:t>
            </a:r>
            <a:r>
              <a:rPr lang="en" dirty="0">
                <a:latin typeface="Source Sans Pro"/>
                <a:ea typeface="Source Sans Pro"/>
                <a:cs typeface="Source Sans Pro"/>
                <a:sym typeface="Source Sans Pro"/>
              </a:rPr>
              <a:t>Form your design team</a:t>
            </a:r>
          </a:p>
          <a:p>
            <a:pPr marL="0" lvl="0" indent="0" rtl="0">
              <a:spcBef>
                <a:spcPts val="0"/>
              </a:spcBef>
              <a:buNone/>
            </a:pPr>
            <a:r>
              <a:rPr lang="en-US" dirty="0">
                <a:latin typeface="Source Sans Pro"/>
                <a:ea typeface="Source Sans Pro"/>
                <a:cs typeface="Source Sans Pro"/>
                <a:sym typeface="Source Sans Pro"/>
              </a:rPr>
              <a:t>                     I</a:t>
            </a:r>
            <a:r>
              <a:rPr lang="en" dirty="0">
                <a:latin typeface="Source Sans Pro"/>
                <a:ea typeface="Source Sans Pro"/>
                <a:cs typeface="Source Sans Pro"/>
                <a:sym typeface="Source Sans Pro"/>
              </a:rPr>
              <a:t>dentify your challenge</a:t>
            </a:r>
          </a:p>
        </p:txBody>
      </p:sp>
      <p:sp>
        <p:nvSpPr>
          <p:cNvPr id="540" name="Shape 540"/>
          <p:cNvSpPr/>
          <p:nvPr/>
        </p:nvSpPr>
        <p:spPr>
          <a:xfrm>
            <a:off x="252575" y="3013575"/>
            <a:ext cx="1170000" cy="313800"/>
          </a:xfrm>
          <a:prstGeom prst="rect">
            <a:avLst/>
          </a:prstGeom>
          <a:solidFill>
            <a:schemeClr val="lt2"/>
          </a:solidFill>
          <a:ln>
            <a:noFill/>
          </a:ln>
        </p:spPr>
        <p:txBody>
          <a:bodyPr lIns="91425" tIns="91425" rIns="91425" bIns="91425" anchor="ctr" anchorCtr="0">
            <a:noAutofit/>
          </a:bodyPr>
          <a:lstStyle/>
          <a:p>
            <a:pPr lvl="0" algn="ctr" rtl="0">
              <a:spcBef>
                <a:spcPts val="0"/>
              </a:spcBef>
              <a:buNone/>
            </a:pPr>
            <a:r>
              <a:rPr lang="en" b="1">
                <a:solidFill>
                  <a:schemeClr val="dk2"/>
                </a:solidFill>
                <a:latin typeface="Source Sans Pro"/>
                <a:ea typeface="Source Sans Pro"/>
                <a:cs typeface="Source Sans Pro"/>
                <a:sym typeface="Source Sans Pro"/>
              </a:rPr>
              <a:t>January</a:t>
            </a:r>
          </a:p>
        </p:txBody>
      </p:sp>
      <p:cxnSp>
        <p:nvCxnSpPr>
          <p:cNvPr id="541" name="Shape 541"/>
          <p:cNvCxnSpPr/>
          <p:nvPr/>
        </p:nvCxnSpPr>
        <p:spPr>
          <a:xfrm>
            <a:off x="1834375" y="2217925"/>
            <a:ext cx="0" cy="795600"/>
          </a:xfrm>
          <a:prstGeom prst="straightConnector1">
            <a:avLst/>
          </a:prstGeom>
          <a:noFill/>
          <a:ln w="38100" cap="flat" cmpd="sng">
            <a:solidFill>
              <a:srgbClr val="399FD3"/>
            </a:solidFill>
            <a:prstDash val="solid"/>
            <a:round/>
            <a:headEnd type="oval" w="lg" len="lg"/>
            <a:tailEnd type="none" w="lg" len="lg"/>
          </a:ln>
        </p:spPr>
      </p:cxnSp>
      <p:cxnSp>
        <p:nvCxnSpPr>
          <p:cNvPr id="542" name="Shape 542"/>
          <p:cNvCxnSpPr/>
          <p:nvPr/>
        </p:nvCxnSpPr>
        <p:spPr>
          <a:xfrm>
            <a:off x="2508650" y="2663775"/>
            <a:ext cx="0" cy="349800"/>
          </a:xfrm>
          <a:prstGeom prst="straightConnector1">
            <a:avLst/>
          </a:prstGeom>
          <a:noFill/>
          <a:ln w="38100" cap="flat" cmpd="sng">
            <a:solidFill>
              <a:srgbClr val="399FD3"/>
            </a:solidFill>
            <a:prstDash val="solid"/>
            <a:round/>
            <a:headEnd type="oval" w="lg" len="lg"/>
            <a:tailEnd type="none" w="lg" len="lg"/>
          </a:ln>
        </p:spPr>
      </p:cxnSp>
      <p:sp>
        <p:nvSpPr>
          <p:cNvPr id="543" name="Shape 543"/>
          <p:cNvSpPr txBox="1"/>
          <p:nvPr/>
        </p:nvSpPr>
        <p:spPr>
          <a:xfrm>
            <a:off x="1865209" y="2089325"/>
            <a:ext cx="2453099" cy="366600"/>
          </a:xfrm>
          <a:prstGeom prst="rect">
            <a:avLst/>
          </a:prstGeom>
          <a:noFill/>
          <a:ln>
            <a:noFill/>
          </a:ln>
        </p:spPr>
        <p:txBody>
          <a:bodyPr lIns="91425" tIns="91425" rIns="91425" bIns="91425" anchor="ctr" anchorCtr="0">
            <a:noAutofit/>
          </a:bodyPr>
          <a:lstStyle/>
          <a:p>
            <a:pPr lvl="0">
              <a:spcBef>
                <a:spcPts val="0"/>
              </a:spcBef>
              <a:buNone/>
            </a:pPr>
            <a:r>
              <a:rPr lang="en" b="1" dirty="0">
                <a:latin typeface="Source Sans Pro"/>
                <a:ea typeface="Source Sans Pro"/>
                <a:cs typeface="Source Sans Pro"/>
                <a:sym typeface="Source Sans Pro"/>
              </a:rPr>
              <a:t>Feb 7:</a:t>
            </a:r>
            <a:r>
              <a:rPr lang="en" sz="1200" dirty="0">
                <a:latin typeface="Source Sans Pro"/>
                <a:ea typeface="Source Sans Pro"/>
                <a:cs typeface="Source Sans Pro"/>
                <a:sym typeface="Source Sans Pro"/>
              </a:rPr>
              <a:t> </a:t>
            </a:r>
            <a:r>
              <a:rPr lang="en" dirty="0">
                <a:latin typeface="Source Sans Pro"/>
                <a:ea typeface="Source Sans Pro"/>
                <a:cs typeface="Source Sans Pro"/>
                <a:sym typeface="Source Sans Pro"/>
              </a:rPr>
              <a:t>Register your team</a:t>
            </a:r>
          </a:p>
          <a:p>
            <a:pPr lvl="0" rtl="0">
              <a:spcBef>
                <a:spcPts val="0"/>
              </a:spcBef>
              <a:buNone/>
            </a:pPr>
            <a:r>
              <a:rPr lang="en" dirty="0">
                <a:latin typeface="Source Sans Pro"/>
                <a:ea typeface="Source Sans Pro"/>
                <a:cs typeface="Source Sans Pro"/>
                <a:sym typeface="Source Sans Pro"/>
              </a:rPr>
              <a:t>              Start the course</a:t>
            </a:r>
          </a:p>
        </p:txBody>
      </p:sp>
      <p:sp>
        <p:nvSpPr>
          <p:cNvPr id="544" name="Shape 544"/>
          <p:cNvSpPr txBox="1"/>
          <p:nvPr/>
        </p:nvSpPr>
        <p:spPr>
          <a:xfrm>
            <a:off x="2567611" y="2458833"/>
            <a:ext cx="2375700" cy="366600"/>
          </a:xfrm>
          <a:prstGeom prst="rect">
            <a:avLst/>
          </a:prstGeom>
          <a:noFill/>
          <a:ln>
            <a:noFill/>
          </a:ln>
        </p:spPr>
        <p:txBody>
          <a:bodyPr lIns="91425" tIns="91425" rIns="91425" bIns="91425" anchor="ctr" anchorCtr="0">
            <a:noAutofit/>
          </a:bodyPr>
          <a:lstStyle/>
          <a:p>
            <a:pPr lvl="0" rtl="0">
              <a:spcBef>
                <a:spcPts val="0"/>
              </a:spcBef>
              <a:buNone/>
            </a:pPr>
            <a:r>
              <a:rPr lang="en" b="1" dirty="0">
                <a:latin typeface="Source Sans Pro"/>
                <a:ea typeface="Source Sans Pro"/>
                <a:cs typeface="Source Sans Pro"/>
                <a:sym typeface="Source Sans Pro"/>
              </a:rPr>
              <a:t>Feb 21:</a:t>
            </a:r>
            <a:r>
              <a:rPr lang="en" sz="1200" dirty="0">
                <a:latin typeface="Source Sans Pro"/>
                <a:ea typeface="Source Sans Pro"/>
                <a:cs typeface="Source Sans Pro"/>
                <a:sym typeface="Source Sans Pro"/>
              </a:rPr>
              <a:t> </a:t>
            </a:r>
            <a:r>
              <a:rPr lang="en" dirty="0">
                <a:solidFill>
                  <a:schemeClr val="dk1"/>
                </a:solidFill>
                <a:latin typeface="Source Sans Pro"/>
                <a:ea typeface="Source Sans Pro"/>
                <a:cs typeface="Source Sans Pro"/>
                <a:sym typeface="Source Sans Pro"/>
              </a:rPr>
              <a:t>Registration deadline</a:t>
            </a:r>
          </a:p>
        </p:txBody>
      </p:sp>
      <p:cxnSp>
        <p:nvCxnSpPr>
          <p:cNvPr id="545" name="Shape 545"/>
          <p:cNvCxnSpPr/>
          <p:nvPr/>
        </p:nvCxnSpPr>
        <p:spPr>
          <a:xfrm rot="10800000" flipH="1">
            <a:off x="3373075" y="3327250"/>
            <a:ext cx="5400" cy="608400"/>
          </a:xfrm>
          <a:prstGeom prst="straightConnector1">
            <a:avLst/>
          </a:prstGeom>
          <a:noFill/>
          <a:ln w="38100" cap="flat" cmpd="sng">
            <a:solidFill>
              <a:srgbClr val="399FD3"/>
            </a:solidFill>
            <a:prstDash val="solid"/>
            <a:round/>
            <a:headEnd type="oval" w="lg" len="lg"/>
            <a:tailEnd type="none" w="lg" len="lg"/>
          </a:ln>
        </p:spPr>
      </p:cxnSp>
      <p:sp>
        <p:nvSpPr>
          <p:cNvPr id="546" name="Shape 546"/>
          <p:cNvSpPr txBox="1"/>
          <p:nvPr/>
        </p:nvSpPr>
        <p:spPr>
          <a:xfrm>
            <a:off x="3404275" y="3893799"/>
            <a:ext cx="3498000" cy="478200"/>
          </a:xfrm>
          <a:prstGeom prst="rect">
            <a:avLst/>
          </a:prstGeom>
          <a:noFill/>
          <a:ln>
            <a:noFill/>
          </a:ln>
        </p:spPr>
        <p:txBody>
          <a:bodyPr lIns="91425" tIns="91425" rIns="91425" bIns="91425" anchor="ctr" anchorCtr="0">
            <a:noAutofit/>
          </a:bodyPr>
          <a:lstStyle/>
          <a:p>
            <a:pPr lvl="0">
              <a:spcBef>
                <a:spcPts val="0"/>
              </a:spcBef>
              <a:buNone/>
            </a:pPr>
            <a:r>
              <a:rPr lang="en" b="1" dirty="0">
                <a:latin typeface="Source Sans Pro"/>
                <a:ea typeface="Source Sans Pro"/>
                <a:cs typeface="Source Sans Pro"/>
                <a:sym typeface="Source Sans Pro"/>
              </a:rPr>
              <a:t>March: </a:t>
            </a:r>
            <a:r>
              <a:rPr lang="en" dirty="0">
                <a:latin typeface="Source Sans Pro"/>
                <a:ea typeface="Source Sans Pro"/>
                <a:cs typeface="Source Sans Pro"/>
                <a:sym typeface="Source Sans Pro"/>
              </a:rPr>
              <a:t>Take the course</a:t>
            </a:r>
          </a:p>
          <a:p>
            <a:pPr lvl="0">
              <a:spcBef>
                <a:spcPts val="0"/>
              </a:spcBef>
              <a:buNone/>
            </a:pPr>
            <a:r>
              <a:rPr lang="en" dirty="0">
                <a:latin typeface="Source Sans Pro"/>
                <a:ea typeface="Source Sans Pro"/>
                <a:cs typeface="Source Sans Pro"/>
                <a:sym typeface="Source Sans Pro"/>
              </a:rPr>
              <a:t>                 Participate in 1:1 coaching </a:t>
            </a:r>
          </a:p>
          <a:p>
            <a:pPr lvl="0" rtl="0">
              <a:spcBef>
                <a:spcPts val="0"/>
              </a:spcBef>
              <a:buNone/>
            </a:pPr>
            <a:r>
              <a:rPr lang="en" dirty="0">
                <a:latin typeface="Source Sans Pro"/>
                <a:ea typeface="Source Sans Pro"/>
                <a:cs typeface="Source Sans Pro"/>
                <a:sym typeface="Source Sans Pro"/>
              </a:rPr>
              <a:t>                 </a:t>
            </a:r>
          </a:p>
        </p:txBody>
      </p:sp>
      <p:sp>
        <p:nvSpPr>
          <p:cNvPr id="547" name="Shape 547"/>
          <p:cNvSpPr/>
          <p:nvPr/>
        </p:nvSpPr>
        <p:spPr>
          <a:xfrm>
            <a:off x="6415276" y="2999650"/>
            <a:ext cx="1001999" cy="313800"/>
          </a:xfrm>
          <a:prstGeom prst="rect">
            <a:avLst/>
          </a:prstGeom>
          <a:solidFill>
            <a:schemeClr val="lt2"/>
          </a:solidFill>
          <a:ln>
            <a:noFill/>
          </a:ln>
        </p:spPr>
        <p:txBody>
          <a:bodyPr lIns="91425" tIns="91425" rIns="91425" bIns="91425" anchor="ctr" anchorCtr="0">
            <a:noAutofit/>
          </a:bodyPr>
          <a:lstStyle/>
          <a:p>
            <a:pPr lvl="0" algn="ctr" rtl="0">
              <a:spcBef>
                <a:spcPts val="0"/>
              </a:spcBef>
              <a:buNone/>
            </a:pPr>
            <a:r>
              <a:rPr lang="en" b="1">
                <a:solidFill>
                  <a:schemeClr val="dk2"/>
                </a:solidFill>
                <a:latin typeface="Source Sans Pro"/>
                <a:ea typeface="Source Sans Pro"/>
                <a:cs typeface="Source Sans Pro"/>
                <a:sym typeface="Source Sans Pro"/>
              </a:rPr>
              <a:t>June</a:t>
            </a:r>
          </a:p>
        </p:txBody>
      </p:sp>
      <p:sp>
        <p:nvSpPr>
          <p:cNvPr id="548" name="Shape 548"/>
          <p:cNvSpPr/>
          <p:nvPr/>
        </p:nvSpPr>
        <p:spPr>
          <a:xfrm>
            <a:off x="7759326" y="3013575"/>
            <a:ext cx="1002000" cy="313800"/>
          </a:xfrm>
          <a:prstGeom prst="rect">
            <a:avLst/>
          </a:prstGeom>
          <a:solidFill>
            <a:schemeClr val="lt2"/>
          </a:solidFill>
          <a:ln>
            <a:noFill/>
          </a:ln>
        </p:spPr>
        <p:txBody>
          <a:bodyPr lIns="91425" tIns="91425" rIns="91425" bIns="91425" anchor="ctr" anchorCtr="0">
            <a:noAutofit/>
          </a:bodyPr>
          <a:lstStyle/>
          <a:p>
            <a:pPr lvl="0" algn="ctr" rtl="0">
              <a:spcBef>
                <a:spcPts val="0"/>
              </a:spcBef>
              <a:buNone/>
            </a:pPr>
            <a:r>
              <a:rPr lang="en" b="1">
                <a:solidFill>
                  <a:schemeClr val="dk2"/>
                </a:solidFill>
                <a:latin typeface="Source Sans Pro"/>
                <a:ea typeface="Source Sans Pro"/>
                <a:cs typeface="Source Sans Pro"/>
                <a:sym typeface="Source Sans Pro"/>
              </a:rPr>
              <a:t>July</a:t>
            </a:r>
          </a:p>
        </p:txBody>
      </p:sp>
      <p:cxnSp>
        <p:nvCxnSpPr>
          <p:cNvPr id="549" name="Shape 549"/>
          <p:cNvCxnSpPr/>
          <p:nvPr/>
        </p:nvCxnSpPr>
        <p:spPr>
          <a:xfrm rot="10800000" flipH="1">
            <a:off x="6591825" y="3327250"/>
            <a:ext cx="5400" cy="608400"/>
          </a:xfrm>
          <a:prstGeom prst="straightConnector1">
            <a:avLst/>
          </a:prstGeom>
          <a:noFill/>
          <a:ln w="38100" cap="flat" cmpd="sng">
            <a:solidFill>
              <a:srgbClr val="399FD3"/>
            </a:solidFill>
            <a:prstDash val="solid"/>
            <a:round/>
            <a:headEnd type="oval" w="lg" len="lg"/>
            <a:tailEnd type="none" w="lg" len="lg"/>
          </a:ln>
        </p:spPr>
      </p:cxnSp>
      <p:sp>
        <p:nvSpPr>
          <p:cNvPr id="550" name="Shape 550"/>
          <p:cNvSpPr txBox="1"/>
          <p:nvPr/>
        </p:nvSpPr>
        <p:spPr>
          <a:xfrm>
            <a:off x="6617903" y="3678430"/>
            <a:ext cx="3498000" cy="478200"/>
          </a:xfrm>
          <a:prstGeom prst="rect">
            <a:avLst/>
          </a:prstGeom>
          <a:noFill/>
          <a:ln>
            <a:noFill/>
          </a:ln>
        </p:spPr>
        <p:txBody>
          <a:bodyPr lIns="91425" tIns="91425" rIns="91425" bIns="91425" anchor="ctr" anchorCtr="0">
            <a:noAutofit/>
          </a:bodyPr>
          <a:lstStyle/>
          <a:p>
            <a:pPr lvl="0" rtl="0">
              <a:spcBef>
                <a:spcPts val="0"/>
              </a:spcBef>
              <a:buNone/>
            </a:pPr>
            <a:r>
              <a:rPr lang="en" b="1" dirty="0">
                <a:latin typeface="Source Sans Pro"/>
                <a:ea typeface="Source Sans Pro"/>
                <a:cs typeface="Source Sans Pro"/>
                <a:sym typeface="Source Sans Pro"/>
              </a:rPr>
              <a:t>June: </a:t>
            </a:r>
            <a:r>
              <a:rPr lang="en" dirty="0">
                <a:latin typeface="Source Sans Pro"/>
                <a:ea typeface="Source Sans Pro"/>
                <a:cs typeface="Source Sans Pro"/>
                <a:sym typeface="Source Sans Pro"/>
              </a:rPr>
              <a:t>Submit application</a:t>
            </a:r>
          </a:p>
        </p:txBody>
      </p:sp>
      <p:cxnSp>
        <p:nvCxnSpPr>
          <p:cNvPr id="551" name="Shape 551"/>
          <p:cNvCxnSpPr/>
          <p:nvPr/>
        </p:nvCxnSpPr>
        <p:spPr>
          <a:xfrm rot="10800000" flipH="1">
            <a:off x="8681925" y="3327250"/>
            <a:ext cx="10200" cy="1171800"/>
          </a:xfrm>
          <a:prstGeom prst="straightConnector1">
            <a:avLst/>
          </a:prstGeom>
          <a:noFill/>
          <a:ln w="38100" cap="flat" cmpd="sng">
            <a:solidFill>
              <a:srgbClr val="399FD3"/>
            </a:solidFill>
            <a:prstDash val="solid"/>
            <a:round/>
            <a:headEnd type="oval" w="lg" len="lg"/>
            <a:tailEnd type="none" w="lg" len="lg"/>
          </a:ln>
        </p:spPr>
      </p:cxnSp>
      <p:sp>
        <p:nvSpPr>
          <p:cNvPr id="552" name="Shape 552"/>
          <p:cNvSpPr txBox="1"/>
          <p:nvPr/>
        </p:nvSpPr>
        <p:spPr>
          <a:xfrm>
            <a:off x="6865700" y="4350999"/>
            <a:ext cx="3498000" cy="478200"/>
          </a:xfrm>
          <a:prstGeom prst="rect">
            <a:avLst/>
          </a:prstGeom>
          <a:noFill/>
          <a:ln>
            <a:noFill/>
          </a:ln>
        </p:spPr>
        <p:txBody>
          <a:bodyPr lIns="91425" tIns="91425" rIns="91425" bIns="91425" anchor="ctr" anchorCtr="0">
            <a:noAutofit/>
          </a:bodyPr>
          <a:lstStyle/>
          <a:p>
            <a:pPr lvl="0">
              <a:spcBef>
                <a:spcPts val="0"/>
              </a:spcBef>
              <a:buNone/>
            </a:pPr>
            <a:r>
              <a:rPr lang="en" b="1" dirty="0">
                <a:latin typeface="Source Sans Pro"/>
                <a:ea typeface="Source Sans Pro"/>
                <a:cs typeface="Source Sans Pro"/>
                <a:sym typeface="Source Sans Pro"/>
              </a:rPr>
              <a:t>July: </a:t>
            </a:r>
            <a:r>
              <a:rPr lang="en" dirty="0">
                <a:latin typeface="Source Sans Pro"/>
                <a:ea typeface="Source Sans Pro"/>
                <a:cs typeface="Source Sans Pro"/>
                <a:sym typeface="Source Sans Pro"/>
              </a:rPr>
              <a:t>selected teams </a:t>
            </a:r>
          </a:p>
          <a:p>
            <a:pPr lvl="0" rtl="0">
              <a:spcBef>
                <a:spcPts val="0"/>
              </a:spcBef>
              <a:buNone/>
            </a:pPr>
            <a:r>
              <a:rPr lang="en" dirty="0">
                <a:latin typeface="Source Sans Pro"/>
                <a:ea typeface="Source Sans Pro"/>
                <a:cs typeface="Source Sans Pro"/>
                <a:sym typeface="Source Sans Pro"/>
              </a:rPr>
              <a:t>announced and visit D.C.  </a:t>
            </a:r>
          </a:p>
        </p:txBody>
      </p:sp>
      <p:pic>
        <p:nvPicPr>
          <p:cNvPr id="25" name="Picture 24"/>
          <p:cNvPicPr>
            <a:picLocks noChangeAspect="1"/>
          </p:cNvPicPr>
          <p:nvPr/>
        </p:nvPicPr>
        <p:blipFill>
          <a:blip r:embed="rId3"/>
          <a:stretch>
            <a:fillRect/>
          </a:stretch>
        </p:blipFill>
        <p:spPr>
          <a:xfrm>
            <a:off x="0" y="4581642"/>
            <a:ext cx="1200318" cy="37152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a:spcBef>
                <a:spcPts val="0"/>
              </a:spcBef>
              <a:buNone/>
            </a:pPr>
            <a:r>
              <a:rPr lang="en-US" dirty="0"/>
              <a:t>First step: b</a:t>
            </a:r>
            <a:r>
              <a:rPr lang="en" dirty="0"/>
              <a:t>uild your design team </a:t>
            </a:r>
          </a:p>
        </p:txBody>
      </p:sp>
      <p:sp>
        <p:nvSpPr>
          <p:cNvPr id="584" name="Shape 584"/>
          <p:cNvSpPr txBox="1">
            <a:spLocks noGrp="1"/>
          </p:cNvSpPr>
          <p:nvPr>
            <p:ph type="body" idx="1"/>
          </p:nvPr>
        </p:nvSpPr>
        <p:spPr>
          <a:xfrm>
            <a:off x="573500" y="1085850"/>
            <a:ext cx="7656000" cy="3725700"/>
          </a:xfrm>
          <a:prstGeom prst="rect">
            <a:avLst/>
          </a:prstGeom>
        </p:spPr>
        <p:txBody>
          <a:bodyPr lIns="91425" tIns="91425" rIns="91425" bIns="91425" anchor="t" anchorCtr="0">
            <a:noAutofit/>
          </a:bodyPr>
          <a:lstStyle/>
          <a:p>
            <a:pPr marL="457200" lvl="0" indent="-361950" rtl="0">
              <a:lnSpc>
                <a:spcPct val="90000"/>
              </a:lnSpc>
              <a:spcBef>
                <a:spcPts val="0"/>
              </a:spcBef>
              <a:spcAft>
                <a:spcPts val="0"/>
              </a:spcAft>
              <a:buClr>
                <a:srgbClr val="262626"/>
              </a:buClr>
              <a:buSzPct val="100000"/>
            </a:pPr>
            <a:r>
              <a:rPr lang="en" sz="2100" b="1" dirty="0">
                <a:solidFill>
                  <a:schemeClr val="tx1"/>
                </a:solidFill>
              </a:rPr>
              <a:t>Engage a diverse group with 5-8 members. </a:t>
            </a:r>
          </a:p>
          <a:p>
            <a:pPr marL="914400" marR="0" lvl="1" indent="-342900" algn="l" rtl="0">
              <a:lnSpc>
                <a:spcPct val="90000"/>
              </a:lnSpc>
              <a:spcBef>
                <a:spcPts val="0"/>
              </a:spcBef>
              <a:spcAft>
                <a:spcPts val="0"/>
              </a:spcAft>
              <a:buClr>
                <a:srgbClr val="262626"/>
              </a:buClr>
              <a:buSzPct val="100000"/>
            </a:pPr>
            <a:r>
              <a:rPr lang="en" sz="1800" dirty="0">
                <a:solidFill>
                  <a:schemeClr val="tx1"/>
                </a:solidFill>
              </a:rPr>
              <a:t>If the team is too small you may lose the benefits of a multidisciplinary team, but too large and it may be difficult to coordinate schedules and make decisions. </a:t>
            </a:r>
          </a:p>
          <a:p>
            <a:pPr marL="914400" lvl="1" indent="-342900" rtl="0">
              <a:lnSpc>
                <a:spcPct val="90000"/>
              </a:lnSpc>
              <a:spcBef>
                <a:spcPts val="0"/>
              </a:spcBef>
              <a:spcAft>
                <a:spcPts val="0"/>
              </a:spcAft>
              <a:buClr>
                <a:srgbClr val="262626"/>
              </a:buClr>
              <a:buSzPct val="100000"/>
            </a:pPr>
            <a:r>
              <a:rPr lang="en" sz="1800" dirty="0">
                <a:solidFill>
                  <a:schemeClr val="tx1"/>
                </a:solidFill>
              </a:rPr>
              <a:t>Select people from different backgrounds or have different skill sets. You'll have a better chance of coming up with unexpected, innovative solutions.</a:t>
            </a:r>
          </a:p>
          <a:p>
            <a:pPr marL="457200" lvl="0" indent="-361950" rtl="0">
              <a:lnSpc>
                <a:spcPct val="90000"/>
              </a:lnSpc>
              <a:spcBef>
                <a:spcPts val="0"/>
              </a:spcBef>
              <a:spcAft>
                <a:spcPts val="0"/>
              </a:spcAft>
              <a:buClr>
                <a:srgbClr val="262626"/>
              </a:buClr>
              <a:buSzPct val="100000"/>
            </a:pPr>
            <a:r>
              <a:rPr lang="en" sz="2100" b="1" dirty="0">
                <a:solidFill>
                  <a:schemeClr val="tx1"/>
                </a:solidFill>
              </a:rPr>
              <a:t>Include partners from</a:t>
            </a:r>
          </a:p>
          <a:p>
            <a:pPr marL="914400" marR="0" lvl="1" indent="-342900" algn="l" rtl="0">
              <a:lnSpc>
                <a:spcPct val="90000"/>
              </a:lnSpc>
              <a:spcBef>
                <a:spcPts val="0"/>
              </a:spcBef>
              <a:spcAft>
                <a:spcPts val="0"/>
              </a:spcAft>
              <a:buClr>
                <a:srgbClr val="262626"/>
              </a:buClr>
              <a:buSzPct val="100000"/>
            </a:pPr>
            <a:r>
              <a:rPr lang="en" sz="1800" dirty="0">
                <a:solidFill>
                  <a:schemeClr val="tx1"/>
                </a:solidFill>
              </a:rPr>
              <a:t>Core partner organizations</a:t>
            </a:r>
          </a:p>
          <a:p>
            <a:pPr marL="914400" marR="0" lvl="1" indent="-342900" algn="l" rtl="0">
              <a:lnSpc>
                <a:spcPct val="90000"/>
              </a:lnSpc>
              <a:spcBef>
                <a:spcPts val="0"/>
              </a:spcBef>
              <a:spcAft>
                <a:spcPts val="0"/>
              </a:spcAft>
              <a:buClr>
                <a:srgbClr val="262626"/>
              </a:buClr>
              <a:buSzPct val="100000"/>
            </a:pPr>
            <a:r>
              <a:rPr lang="en" sz="1800" dirty="0">
                <a:solidFill>
                  <a:schemeClr val="tx1"/>
                </a:solidFill>
              </a:rPr>
              <a:t>Stakeholders that “touch the customer”</a:t>
            </a:r>
          </a:p>
          <a:p>
            <a:pPr marL="914400" marR="0" lvl="1" indent="-342900" algn="l" rtl="0">
              <a:lnSpc>
                <a:spcPct val="90000"/>
              </a:lnSpc>
              <a:spcBef>
                <a:spcPts val="0"/>
              </a:spcBef>
              <a:spcAft>
                <a:spcPts val="0"/>
              </a:spcAft>
              <a:buClr>
                <a:srgbClr val="262626"/>
              </a:buClr>
              <a:buSzPct val="100000"/>
            </a:pPr>
            <a:r>
              <a:rPr lang="en" sz="1800" dirty="0">
                <a:solidFill>
                  <a:schemeClr val="tx1"/>
                </a:solidFill>
              </a:rPr>
              <a:t>Front line staff</a:t>
            </a:r>
          </a:p>
          <a:p>
            <a:pPr marL="914400" marR="0" lvl="1" indent="-342900" algn="l" rtl="0">
              <a:lnSpc>
                <a:spcPct val="90000"/>
              </a:lnSpc>
              <a:spcBef>
                <a:spcPts val="0"/>
              </a:spcBef>
              <a:spcAft>
                <a:spcPts val="0"/>
              </a:spcAft>
              <a:buClr>
                <a:srgbClr val="262626"/>
              </a:buClr>
              <a:buSzPct val="100000"/>
            </a:pPr>
            <a:r>
              <a:rPr lang="en" sz="1800" dirty="0">
                <a:solidFill>
                  <a:schemeClr val="tx1"/>
                </a:solidFill>
              </a:rPr>
              <a:t>Business services staff from various partners </a:t>
            </a:r>
          </a:p>
          <a:p>
            <a:pPr marL="914400" marR="0" lvl="1" indent="-361950" algn="l" rtl="0">
              <a:lnSpc>
                <a:spcPct val="90000"/>
              </a:lnSpc>
              <a:spcBef>
                <a:spcPts val="0"/>
              </a:spcBef>
              <a:spcAft>
                <a:spcPts val="0"/>
              </a:spcAft>
              <a:buClr>
                <a:srgbClr val="262626"/>
              </a:buClr>
              <a:buSzPct val="116666"/>
            </a:pPr>
            <a:r>
              <a:rPr lang="en" sz="1800" dirty="0">
                <a:solidFill>
                  <a:schemeClr val="tx1"/>
                </a:solidFill>
              </a:rPr>
              <a:t>Customers  </a:t>
            </a:r>
            <a:r>
              <a:rPr lang="en" sz="2100" dirty="0">
                <a:solidFill>
                  <a:schemeClr val="tx1"/>
                </a:solidFill>
              </a:rPr>
              <a:t>  </a:t>
            </a:r>
          </a:p>
          <a:p>
            <a:pPr marL="228600" lvl="0" indent="-228600">
              <a:lnSpc>
                <a:spcPct val="90000"/>
              </a:lnSpc>
              <a:spcBef>
                <a:spcPts val="1000"/>
              </a:spcBef>
              <a:spcAft>
                <a:spcPts val="0"/>
              </a:spcAft>
              <a:buClr>
                <a:schemeClr val="lt1"/>
              </a:buClr>
              <a:buSzPct val="200000"/>
              <a:buFont typeface="Noto Sans Symbols"/>
              <a:buNone/>
            </a:pPr>
            <a:endParaRPr sz="1200" b="1" dirty="0">
              <a:solidFill>
                <a:schemeClr val="tx1"/>
              </a:solidFill>
            </a:endParaRPr>
          </a:p>
          <a:p>
            <a:pPr marL="228600" lvl="0" indent="-228600">
              <a:lnSpc>
                <a:spcPct val="90000"/>
              </a:lnSpc>
              <a:spcBef>
                <a:spcPts val="1000"/>
              </a:spcBef>
              <a:spcAft>
                <a:spcPts val="0"/>
              </a:spcAft>
              <a:buClr>
                <a:schemeClr val="lt1"/>
              </a:buClr>
              <a:buSzPct val="200000"/>
              <a:buFont typeface="Noto Sans Symbols"/>
              <a:buNone/>
            </a:pPr>
            <a:endParaRPr sz="1200" b="1" dirty="0">
              <a:solidFill>
                <a:schemeClr val="tx1"/>
              </a:solidFill>
            </a:endParaRPr>
          </a:p>
          <a:p>
            <a:pPr lvl="0">
              <a:spcBef>
                <a:spcPts val="0"/>
              </a:spcBef>
              <a:buNone/>
            </a:pPr>
            <a:endParaRPr sz="1200" dirty="0">
              <a:solidFill>
                <a:schemeClr val="tx1"/>
              </a:solidFill>
            </a:endParaRPr>
          </a:p>
        </p:txBody>
      </p:sp>
      <p:pic>
        <p:nvPicPr>
          <p:cNvPr id="4" name="Picture 3"/>
          <p:cNvPicPr>
            <a:picLocks noChangeAspect="1"/>
          </p:cNvPicPr>
          <p:nvPr/>
        </p:nvPicPr>
        <p:blipFill>
          <a:blip r:embed="rId3"/>
          <a:stretch>
            <a:fillRect/>
          </a:stretch>
        </p:blipFill>
        <p:spPr>
          <a:xfrm>
            <a:off x="7943682" y="4604142"/>
            <a:ext cx="1200318" cy="371527"/>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a:spcBef>
                <a:spcPts val="0"/>
              </a:spcBef>
              <a:buNone/>
            </a:pPr>
            <a:r>
              <a:rPr lang="en-US" dirty="0"/>
              <a:t>Second step: p</a:t>
            </a:r>
            <a:r>
              <a:rPr lang="en" dirty="0"/>
              <a:t>ick </a:t>
            </a:r>
            <a:r>
              <a:rPr lang="en-US" dirty="0"/>
              <a:t>a </a:t>
            </a:r>
            <a:r>
              <a:rPr lang="en" dirty="0"/>
              <a:t>challenge</a:t>
            </a:r>
          </a:p>
        </p:txBody>
      </p:sp>
      <p:sp>
        <p:nvSpPr>
          <p:cNvPr id="590" name="Shape 590"/>
          <p:cNvSpPr txBox="1">
            <a:spLocks noGrp="1"/>
          </p:cNvSpPr>
          <p:nvPr>
            <p:ph type="body" idx="1"/>
          </p:nvPr>
        </p:nvSpPr>
        <p:spPr>
          <a:xfrm>
            <a:off x="622500" y="1231750"/>
            <a:ext cx="8064300" cy="3725700"/>
          </a:xfrm>
          <a:prstGeom prst="rect">
            <a:avLst/>
          </a:prstGeom>
        </p:spPr>
        <p:txBody>
          <a:bodyPr lIns="91425" tIns="91425" rIns="91425" bIns="91425" anchor="t" anchorCtr="0">
            <a:noAutofit/>
          </a:bodyPr>
          <a:lstStyle/>
          <a:p>
            <a:pPr lvl="0" rtl="0">
              <a:spcBef>
                <a:spcPts val="0"/>
              </a:spcBef>
              <a:buNone/>
            </a:pPr>
            <a:r>
              <a:rPr lang="en" sz="1800" b="1"/>
              <a:t>One-stop customers</a:t>
            </a:r>
          </a:p>
          <a:p>
            <a:pPr marL="457200" lvl="0" indent="-342900" rtl="0">
              <a:spcBef>
                <a:spcPts val="0"/>
              </a:spcBef>
              <a:buSzPct val="100000"/>
            </a:pPr>
            <a:r>
              <a:rPr lang="en" sz="1800"/>
              <a:t>How might we improve the customer experience and outcomes for our shared One-stop customers?</a:t>
            </a:r>
          </a:p>
          <a:p>
            <a:pPr lvl="0" rtl="0">
              <a:spcBef>
                <a:spcPts val="0"/>
              </a:spcBef>
              <a:buNone/>
            </a:pPr>
            <a:r>
              <a:rPr lang="en" sz="1800" b="1"/>
              <a:t>Employers</a:t>
            </a:r>
          </a:p>
          <a:p>
            <a:pPr marL="457200" lvl="0" indent="-342900" rtl="0">
              <a:spcBef>
                <a:spcPts val="0"/>
              </a:spcBef>
              <a:buSzPct val="100000"/>
            </a:pPr>
            <a:r>
              <a:rPr lang="en" sz="1800"/>
              <a:t>How might we put employers in the center of sector strategies and career pathway work?</a:t>
            </a:r>
          </a:p>
          <a:p>
            <a:pPr lvl="0" rtl="0">
              <a:spcBef>
                <a:spcPts val="0"/>
              </a:spcBef>
              <a:buNone/>
            </a:pPr>
            <a:r>
              <a:rPr lang="en" sz="1800" b="1">
                <a:solidFill>
                  <a:schemeClr val="dk1"/>
                </a:solidFill>
              </a:rPr>
              <a:t>Out of school youth </a:t>
            </a:r>
          </a:p>
          <a:p>
            <a:pPr marL="457200" lvl="0" indent="-342900" rtl="0">
              <a:spcBef>
                <a:spcPts val="0"/>
              </a:spcBef>
              <a:buClr>
                <a:schemeClr val="dk1"/>
              </a:buClr>
              <a:buSzPct val="100000"/>
            </a:pPr>
            <a:r>
              <a:rPr lang="en" sz="1800">
                <a:solidFill>
                  <a:schemeClr val="dk1"/>
                </a:solidFill>
              </a:rPr>
              <a:t>How might we design services and programs for out-of-school youth that will engage them and produce strong outcomes?</a:t>
            </a:r>
          </a:p>
        </p:txBody>
      </p:sp>
      <p:pic>
        <p:nvPicPr>
          <p:cNvPr id="4" name="Picture 3"/>
          <p:cNvPicPr>
            <a:picLocks noChangeAspect="1"/>
          </p:cNvPicPr>
          <p:nvPr/>
        </p:nvPicPr>
        <p:blipFill>
          <a:blip r:embed="rId3"/>
          <a:stretch>
            <a:fillRect/>
          </a:stretch>
        </p:blipFill>
        <p:spPr>
          <a:xfrm>
            <a:off x="7943682" y="4604142"/>
            <a:ext cx="1200318" cy="37152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457200" y="-58596"/>
            <a:ext cx="8229600" cy="857400"/>
          </a:xfrm>
          <a:prstGeom prst="rect">
            <a:avLst/>
          </a:prstGeom>
        </p:spPr>
        <p:txBody>
          <a:bodyPr lIns="91425" tIns="91425" rIns="91425" bIns="91425" anchor="b" anchorCtr="0">
            <a:noAutofit/>
          </a:bodyPr>
          <a:lstStyle/>
          <a:p>
            <a:pPr lvl="0" rtl="0">
              <a:spcBef>
                <a:spcPts val="0"/>
              </a:spcBef>
              <a:buNone/>
            </a:pPr>
            <a:r>
              <a:rPr lang="en"/>
              <a:t>Pick your challenge </a:t>
            </a:r>
            <a:r>
              <a:rPr lang="en" b="0"/>
              <a:t>(con’t) </a:t>
            </a:r>
          </a:p>
        </p:txBody>
      </p:sp>
      <p:sp>
        <p:nvSpPr>
          <p:cNvPr id="596" name="Shape 596"/>
          <p:cNvSpPr txBox="1">
            <a:spLocks noGrp="1"/>
          </p:cNvSpPr>
          <p:nvPr>
            <p:ph type="body" idx="1"/>
          </p:nvPr>
        </p:nvSpPr>
        <p:spPr>
          <a:xfrm>
            <a:off x="622500" y="895200"/>
            <a:ext cx="8064300" cy="4208100"/>
          </a:xfrm>
          <a:prstGeom prst="rect">
            <a:avLst/>
          </a:prstGeom>
        </p:spPr>
        <p:txBody>
          <a:bodyPr lIns="91425" tIns="91425" rIns="91425" bIns="91425" anchor="t" anchorCtr="0">
            <a:noAutofit/>
          </a:bodyPr>
          <a:lstStyle/>
          <a:p>
            <a:pPr lvl="0" rtl="0">
              <a:spcBef>
                <a:spcPts val="0"/>
              </a:spcBef>
              <a:buNone/>
            </a:pPr>
            <a:r>
              <a:rPr lang="en" sz="1800" b="1" dirty="0"/>
              <a:t>Formerly incarcerated individuals </a:t>
            </a:r>
          </a:p>
          <a:p>
            <a:pPr marL="457200" lvl="0" indent="-342900" rtl="0">
              <a:spcBef>
                <a:spcPts val="0"/>
              </a:spcBef>
              <a:buSzPct val="100000"/>
            </a:pPr>
            <a:r>
              <a:rPr lang="en" sz="1800" dirty="0"/>
              <a:t>How might we help formerly incarcerated individuals obtain employment and education, develop healthy relationships, and make positive decisions?</a:t>
            </a:r>
          </a:p>
          <a:p>
            <a:pPr lvl="0" rtl="0">
              <a:spcBef>
                <a:spcPts val="0"/>
              </a:spcBef>
              <a:buNone/>
            </a:pPr>
            <a:r>
              <a:rPr lang="en" sz="1800" b="1" dirty="0"/>
              <a:t>Individuals with disabilities </a:t>
            </a:r>
          </a:p>
          <a:p>
            <a:pPr marL="457200" lvl="0" indent="-342900" rtl="0">
              <a:spcBef>
                <a:spcPts val="0"/>
              </a:spcBef>
              <a:buSzPct val="100000"/>
            </a:pPr>
            <a:r>
              <a:rPr lang="en" sz="1800" dirty="0"/>
              <a:t>How might we design services that are physically and programmatically accessible to individuals with disabilities?</a:t>
            </a:r>
          </a:p>
          <a:p>
            <a:pPr lvl="0" rtl="0">
              <a:spcBef>
                <a:spcPts val="0"/>
              </a:spcBef>
              <a:buNone/>
            </a:pPr>
            <a:r>
              <a:rPr lang="en" sz="1800" b="1" dirty="0"/>
              <a:t>English language learners</a:t>
            </a:r>
          </a:p>
          <a:p>
            <a:pPr marL="457200" lvl="0" indent="-342900" rtl="0">
              <a:spcBef>
                <a:spcPts val="0"/>
              </a:spcBef>
              <a:buSzPct val="100000"/>
            </a:pPr>
            <a:r>
              <a:rPr lang="en" sz="1800" dirty="0"/>
              <a:t>How might we improve the customer experience for English language learners across partner programs?</a:t>
            </a:r>
          </a:p>
          <a:p>
            <a:pPr lvl="0" rtl="0">
              <a:spcBef>
                <a:spcPts val="0"/>
              </a:spcBef>
              <a:buNone/>
            </a:pPr>
            <a:r>
              <a:rPr lang="en" sz="1800" b="1" dirty="0"/>
              <a:t>Leadership</a:t>
            </a:r>
          </a:p>
          <a:p>
            <a:pPr marL="457200" lvl="0" indent="-342900" rtl="0">
              <a:spcBef>
                <a:spcPts val="0"/>
              </a:spcBef>
              <a:buClr>
                <a:schemeClr val="dk1"/>
              </a:buClr>
              <a:buSzPct val="100000"/>
            </a:pPr>
            <a:r>
              <a:rPr lang="en" sz="1800" dirty="0">
                <a:solidFill>
                  <a:schemeClr val="dk1"/>
                </a:solidFill>
              </a:rPr>
              <a:t>How might we design and accelerate cross-sector leadership training for the workforce system?</a:t>
            </a:r>
          </a:p>
        </p:txBody>
      </p:sp>
      <p:pic>
        <p:nvPicPr>
          <p:cNvPr id="4" name="Picture 3"/>
          <p:cNvPicPr>
            <a:picLocks noChangeAspect="1"/>
          </p:cNvPicPr>
          <p:nvPr/>
        </p:nvPicPr>
        <p:blipFill>
          <a:blip r:embed="rId3"/>
          <a:stretch>
            <a:fillRect/>
          </a:stretch>
        </p:blipFill>
        <p:spPr>
          <a:xfrm>
            <a:off x="8208084" y="4685981"/>
            <a:ext cx="935915" cy="28968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rtl="0">
              <a:spcBef>
                <a:spcPts val="0"/>
              </a:spcBef>
              <a:buNone/>
            </a:pPr>
            <a:r>
              <a:rPr lang="en-US" dirty="0"/>
              <a:t>Step three: </a:t>
            </a:r>
            <a:r>
              <a:rPr lang="en" dirty="0"/>
              <a:t>register</a:t>
            </a:r>
            <a:r>
              <a:rPr lang="en-US" dirty="0"/>
              <a:t> for the course</a:t>
            </a:r>
            <a:endParaRPr lang="en" dirty="0"/>
          </a:p>
        </p:txBody>
      </p:sp>
      <p:sp>
        <p:nvSpPr>
          <p:cNvPr id="633" name="Shape 633"/>
          <p:cNvSpPr txBox="1">
            <a:spLocks noGrp="1"/>
          </p:cNvSpPr>
          <p:nvPr>
            <p:ph type="body" idx="1"/>
          </p:nvPr>
        </p:nvSpPr>
        <p:spPr>
          <a:xfrm>
            <a:off x="744000" y="1107925"/>
            <a:ext cx="7656000" cy="2489100"/>
          </a:xfrm>
          <a:prstGeom prst="rect">
            <a:avLst/>
          </a:prstGeom>
        </p:spPr>
        <p:txBody>
          <a:bodyPr lIns="91425" tIns="91425" rIns="91425" bIns="91425" anchor="t" anchorCtr="0">
            <a:noAutofit/>
          </a:bodyPr>
          <a:lstStyle/>
          <a:p>
            <a:pPr marL="457200" lvl="0" indent="-381000" rtl="0">
              <a:spcBef>
                <a:spcPts val="0"/>
              </a:spcBef>
              <a:buSzPct val="100000"/>
            </a:pPr>
            <a:r>
              <a:rPr lang="en" sz="2400"/>
              <a:t>You’ll receive an email with a link to register your team on Tuesday, Jan. 24</a:t>
            </a:r>
          </a:p>
          <a:p>
            <a:pPr marL="914400" lvl="1" indent="-355600" rtl="0">
              <a:spcBef>
                <a:spcPts val="0"/>
              </a:spcBef>
              <a:buSzPct val="100000"/>
            </a:pPr>
            <a:r>
              <a:rPr lang="en" sz="2000"/>
              <a:t>Team Lead, Alternate Lead, and 4-6 others</a:t>
            </a:r>
          </a:p>
          <a:p>
            <a:pPr marL="457200" lvl="0" indent="-381000" rtl="0">
              <a:spcBef>
                <a:spcPts val="0"/>
              </a:spcBef>
              <a:buSzPct val="100000"/>
            </a:pPr>
            <a:r>
              <a:rPr lang="en" sz="2400"/>
              <a:t>Check Workforce GPS for updates - a registration link will be posted there. </a:t>
            </a:r>
          </a:p>
        </p:txBody>
      </p:sp>
      <p:pic>
        <p:nvPicPr>
          <p:cNvPr id="4" name="Picture 3"/>
          <p:cNvPicPr>
            <a:picLocks noChangeAspect="1"/>
          </p:cNvPicPr>
          <p:nvPr/>
        </p:nvPicPr>
        <p:blipFill>
          <a:blip r:embed="rId3"/>
          <a:stretch>
            <a:fillRect/>
          </a:stretch>
        </p:blipFill>
        <p:spPr>
          <a:xfrm>
            <a:off x="7943682" y="4604142"/>
            <a:ext cx="1200318" cy="37152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Shape 615"/>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a:spcBef>
                <a:spcPts val="0"/>
              </a:spcBef>
              <a:buNone/>
            </a:pPr>
            <a:r>
              <a:rPr lang="en"/>
              <a:t>Our team </a:t>
            </a:r>
          </a:p>
        </p:txBody>
      </p:sp>
      <p:pic>
        <p:nvPicPr>
          <p:cNvPr id="616" name="Shape 616"/>
          <p:cNvPicPr preferRelativeResize="0"/>
          <p:nvPr/>
        </p:nvPicPr>
        <p:blipFill>
          <a:blip r:embed="rId3">
            <a:alphaModFix/>
          </a:blip>
          <a:stretch>
            <a:fillRect/>
          </a:stretch>
        </p:blipFill>
        <p:spPr>
          <a:xfrm>
            <a:off x="6589767" y="1357125"/>
            <a:ext cx="1476000" cy="1562400"/>
          </a:xfrm>
          <a:prstGeom prst="ellipse">
            <a:avLst/>
          </a:prstGeom>
          <a:noFill/>
          <a:ln>
            <a:noFill/>
          </a:ln>
        </p:spPr>
      </p:pic>
      <p:sp>
        <p:nvSpPr>
          <p:cNvPr id="617" name="Shape 617"/>
          <p:cNvSpPr txBox="1"/>
          <p:nvPr/>
        </p:nvSpPr>
        <p:spPr>
          <a:xfrm>
            <a:off x="5824275" y="3063850"/>
            <a:ext cx="3217800" cy="616200"/>
          </a:xfrm>
          <a:prstGeom prst="rect">
            <a:avLst/>
          </a:prstGeom>
          <a:noFill/>
          <a:ln>
            <a:noFill/>
          </a:ln>
        </p:spPr>
        <p:txBody>
          <a:bodyPr lIns="91425" tIns="91425" rIns="91425" bIns="91425" anchor="t" anchorCtr="0">
            <a:noAutofit/>
          </a:bodyPr>
          <a:lstStyle/>
          <a:p>
            <a:pPr lvl="0" algn="ctr" rtl="0">
              <a:spcBef>
                <a:spcPts val="0"/>
              </a:spcBef>
              <a:spcAft>
                <a:spcPts val="500"/>
              </a:spcAft>
              <a:buNone/>
            </a:pPr>
            <a:r>
              <a:rPr lang="en" sz="1800" b="1">
                <a:latin typeface="Source Sans Pro"/>
                <a:ea typeface="Source Sans Pro"/>
                <a:cs typeface="Source Sans Pro"/>
                <a:sym typeface="Source Sans Pro"/>
              </a:rPr>
              <a:t>Code for America</a:t>
            </a:r>
          </a:p>
          <a:p>
            <a:pPr lvl="0" algn="ctr" rtl="0">
              <a:spcBef>
                <a:spcPts val="0"/>
              </a:spcBef>
              <a:spcAft>
                <a:spcPts val="500"/>
              </a:spcAft>
              <a:buClr>
                <a:schemeClr val="dk1"/>
              </a:buClr>
              <a:buSzPct val="61111"/>
              <a:buFont typeface="Arial"/>
              <a:buNone/>
            </a:pPr>
            <a:r>
              <a:rPr lang="en" sz="1800">
                <a:solidFill>
                  <a:schemeClr val="dk1"/>
                </a:solidFill>
                <a:latin typeface="Source Sans Pro"/>
                <a:ea typeface="Source Sans Pro"/>
                <a:cs typeface="Source Sans Pro"/>
                <a:sym typeface="Source Sans Pro"/>
              </a:rPr>
              <a:t>Caitlin Docker</a:t>
            </a:r>
          </a:p>
          <a:p>
            <a:pPr lvl="0" algn="ctr" rtl="0">
              <a:spcBef>
                <a:spcPts val="0"/>
              </a:spcBef>
              <a:spcAft>
                <a:spcPts val="500"/>
              </a:spcAft>
              <a:buNone/>
            </a:pPr>
            <a:endParaRPr sz="1800" b="1">
              <a:latin typeface="Source Sans Pro"/>
              <a:ea typeface="Source Sans Pro"/>
              <a:cs typeface="Source Sans Pro"/>
              <a:sym typeface="Source Sans Pro"/>
            </a:endParaRPr>
          </a:p>
        </p:txBody>
      </p:sp>
      <p:pic>
        <p:nvPicPr>
          <p:cNvPr id="618" name="Shape 618"/>
          <p:cNvPicPr preferRelativeResize="0"/>
          <p:nvPr/>
        </p:nvPicPr>
        <p:blipFill rotWithShape="1">
          <a:blip r:embed="rId4">
            <a:alphaModFix/>
          </a:blip>
          <a:srcRect r="2846" b="2123"/>
          <a:stretch/>
        </p:blipFill>
        <p:spPr>
          <a:xfrm>
            <a:off x="611575" y="1357125"/>
            <a:ext cx="1583400" cy="1562400"/>
          </a:xfrm>
          <a:prstGeom prst="ellipse">
            <a:avLst/>
          </a:prstGeom>
          <a:noFill/>
          <a:ln>
            <a:noFill/>
          </a:ln>
        </p:spPr>
      </p:pic>
      <p:sp>
        <p:nvSpPr>
          <p:cNvPr id="619" name="Shape 619"/>
          <p:cNvSpPr txBox="1"/>
          <p:nvPr/>
        </p:nvSpPr>
        <p:spPr>
          <a:xfrm>
            <a:off x="2963100" y="3052700"/>
            <a:ext cx="3217800" cy="616200"/>
          </a:xfrm>
          <a:prstGeom prst="rect">
            <a:avLst/>
          </a:prstGeom>
          <a:noFill/>
          <a:ln>
            <a:noFill/>
          </a:ln>
        </p:spPr>
        <p:txBody>
          <a:bodyPr lIns="91425" tIns="91425" rIns="91425" bIns="91425" anchor="t" anchorCtr="0">
            <a:noAutofit/>
          </a:bodyPr>
          <a:lstStyle/>
          <a:p>
            <a:pPr lvl="0" algn="ctr" rtl="0">
              <a:spcBef>
                <a:spcPts val="0"/>
              </a:spcBef>
              <a:spcAft>
                <a:spcPts val="500"/>
              </a:spcAft>
              <a:buClr>
                <a:schemeClr val="dk1"/>
              </a:buClr>
              <a:buSzPct val="61111"/>
              <a:buFont typeface="Arial"/>
              <a:buNone/>
            </a:pPr>
            <a:r>
              <a:rPr lang="en" sz="1800" b="1">
                <a:latin typeface="Source Sans Pro"/>
                <a:ea typeface="Source Sans Pro"/>
                <a:cs typeface="Source Sans Pro"/>
                <a:sym typeface="Source Sans Pro"/>
              </a:rPr>
              <a:t>A great bunch of coaches!</a:t>
            </a:r>
          </a:p>
          <a:p>
            <a:pPr lvl="0" algn="ctr" rtl="0">
              <a:spcBef>
                <a:spcPts val="0"/>
              </a:spcBef>
              <a:spcAft>
                <a:spcPts val="500"/>
              </a:spcAft>
              <a:buNone/>
            </a:pPr>
            <a:endParaRPr sz="1800" b="1">
              <a:latin typeface="Source Sans Pro"/>
              <a:ea typeface="Source Sans Pro"/>
              <a:cs typeface="Source Sans Pro"/>
              <a:sym typeface="Source Sans Pro"/>
            </a:endParaRPr>
          </a:p>
        </p:txBody>
      </p:sp>
      <p:sp>
        <p:nvSpPr>
          <p:cNvPr id="620" name="Shape 620"/>
          <p:cNvSpPr txBox="1"/>
          <p:nvPr/>
        </p:nvSpPr>
        <p:spPr>
          <a:xfrm>
            <a:off x="-129425" y="3031400"/>
            <a:ext cx="3217800" cy="616200"/>
          </a:xfrm>
          <a:prstGeom prst="rect">
            <a:avLst/>
          </a:prstGeom>
          <a:noFill/>
          <a:ln>
            <a:noFill/>
          </a:ln>
        </p:spPr>
        <p:txBody>
          <a:bodyPr lIns="91425" tIns="91425" rIns="91425" bIns="91425" anchor="t" anchorCtr="0">
            <a:noAutofit/>
          </a:bodyPr>
          <a:lstStyle/>
          <a:p>
            <a:pPr lvl="0" algn="ctr" rtl="0">
              <a:spcBef>
                <a:spcPts val="0"/>
              </a:spcBef>
              <a:spcAft>
                <a:spcPts val="500"/>
              </a:spcAft>
              <a:buNone/>
            </a:pPr>
            <a:r>
              <a:rPr lang="en" sz="1800" b="1">
                <a:latin typeface="Source Sans Pro"/>
                <a:ea typeface="Source Sans Pro"/>
                <a:cs typeface="Source Sans Pro"/>
                <a:sym typeface="Source Sans Pro"/>
              </a:rPr>
              <a:t>Department of Labor</a:t>
            </a:r>
          </a:p>
          <a:p>
            <a:pPr lvl="0" algn="ctr" rtl="0">
              <a:spcBef>
                <a:spcPts val="0"/>
              </a:spcBef>
              <a:spcAft>
                <a:spcPts val="500"/>
              </a:spcAft>
              <a:buNone/>
            </a:pPr>
            <a:r>
              <a:rPr lang="en" sz="1800">
                <a:solidFill>
                  <a:schemeClr val="dk1"/>
                </a:solidFill>
                <a:latin typeface="Source Sans Pro"/>
                <a:ea typeface="Source Sans Pro"/>
                <a:cs typeface="Source Sans Pro"/>
                <a:sym typeface="Source Sans Pro"/>
              </a:rPr>
              <a:t>Virginia Hamilton</a:t>
            </a:r>
          </a:p>
          <a:p>
            <a:pPr lvl="0" algn="ctr" rtl="0">
              <a:spcBef>
                <a:spcPts val="0"/>
              </a:spcBef>
              <a:spcAft>
                <a:spcPts val="500"/>
              </a:spcAft>
              <a:buNone/>
            </a:pPr>
            <a:endParaRPr sz="1800" b="1">
              <a:latin typeface="Source Sans Pro"/>
              <a:ea typeface="Source Sans Pro"/>
              <a:cs typeface="Source Sans Pro"/>
              <a:sym typeface="Source Sans Pro"/>
            </a:endParaRPr>
          </a:p>
        </p:txBody>
      </p:sp>
      <p:pic>
        <p:nvPicPr>
          <p:cNvPr id="621" name="Shape 621"/>
          <p:cNvPicPr preferRelativeResize="0"/>
          <p:nvPr/>
        </p:nvPicPr>
        <p:blipFill>
          <a:blip r:embed="rId5">
            <a:alphaModFix/>
          </a:blip>
          <a:stretch>
            <a:fillRect/>
          </a:stretch>
        </p:blipFill>
        <p:spPr>
          <a:xfrm>
            <a:off x="3240775" y="1169053"/>
            <a:ext cx="2299994" cy="1731245"/>
          </a:xfrm>
          <a:prstGeom prst="rect">
            <a:avLst/>
          </a:prstGeom>
          <a:noFill/>
          <a:ln>
            <a:noFill/>
          </a:ln>
        </p:spPr>
      </p:pic>
      <p:pic>
        <p:nvPicPr>
          <p:cNvPr id="9" name="Picture 8"/>
          <p:cNvPicPr>
            <a:picLocks noChangeAspect="1"/>
          </p:cNvPicPr>
          <p:nvPr/>
        </p:nvPicPr>
        <p:blipFill>
          <a:blip r:embed="rId6"/>
          <a:stretch>
            <a:fillRect/>
          </a:stretch>
        </p:blipFill>
        <p:spPr>
          <a:xfrm>
            <a:off x="7943682" y="4604142"/>
            <a:ext cx="1200318" cy="37152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Shape 601"/>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a:r>
              <a:rPr lang="en-US" dirty="0">
                <a:solidFill>
                  <a:srgbClr val="0093BB"/>
                </a:solidFill>
              </a:rPr>
              <a:t>Coaching support and peer-sharing</a:t>
            </a:r>
            <a:endParaRPr lang="en" dirty="0"/>
          </a:p>
        </p:txBody>
      </p:sp>
      <p:sp>
        <p:nvSpPr>
          <p:cNvPr id="602" name="Shape 602"/>
          <p:cNvSpPr txBox="1">
            <a:spLocks noGrp="1"/>
          </p:cNvSpPr>
          <p:nvPr>
            <p:ph type="body" idx="1"/>
          </p:nvPr>
        </p:nvSpPr>
        <p:spPr>
          <a:xfrm>
            <a:off x="595150" y="1237350"/>
            <a:ext cx="7656000" cy="3725700"/>
          </a:xfrm>
          <a:prstGeom prst="rect">
            <a:avLst/>
          </a:prstGeom>
        </p:spPr>
        <p:txBody>
          <a:bodyPr lIns="91425" tIns="91425" rIns="91425" bIns="91425" anchor="t" anchorCtr="0">
            <a:noAutofit/>
          </a:bodyPr>
          <a:lstStyle/>
          <a:p>
            <a:pPr marL="457200" lvl="0" indent="-355600">
              <a:spcAft>
                <a:spcPts val="0"/>
              </a:spcAft>
              <a:buClr>
                <a:srgbClr val="000000"/>
              </a:buClr>
              <a:buFont typeface="Arial"/>
              <a:buChar char="•"/>
            </a:pPr>
            <a:r>
              <a:rPr lang="en" sz="2400" dirty="0"/>
              <a:t>Weekly communication with coaches to help answer questions or brainstorm: </a:t>
            </a:r>
          </a:p>
          <a:p>
            <a:pPr marL="914400" lvl="1" indent="-342900">
              <a:spcAft>
                <a:spcPts val="0"/>
              </a:spcAft>
              <a:buClr>
                <a:srgbClr val="000000"/>
              </a:buClr>
              <a:buFont typeface="Arial"/>
              <a:buChar char="•"/>
            </a:pPr>
            <a:r>
              <a:rPr lang="en" sz="2000" dirty="0"/>
              <a:t>Tips on how to facilitate meetings with your team</a:t>
            </a:r>
          </a:p>
          <a:p>
            <a:pPr marL="914400" lvl="1" indent="-342900">
              <a:spcAft>
                <a:spcPts val="0"/>
              </a:spcAft>
              <a:buClr>
                <a:srgbClr val="000000"/>
              </a:buClr>
              <a:buFont typeface="Arial"/>
              <a:buChar char="•"/>
            </a:pPr>
            <a:r>
              <a:rPr lang="en" sz="2000" dirty="0"/>
              <a:t>Help communicating to your partner agencies/administration</a:t>
            </a:r>
          </a:p>
          <a:p>
            <a:pPr marL="914400" lvl="1" indent="-342900">
              <a:spcAft>
                <a:spcPts val="0"/>
              </a:spcAft>
              <a:buClr>
                <a:srgbClr val="000000"/>
              </a:buClr>
              <a:buFont typeface="Arial"/>
              <a:buChar char="•"/>
            </a:pPr>
            <a:r>
              <a:rPr lang="en" sz="2000" dirty="0"/>
              <a:t>Sharing of best practices &amp; innovative tools others have used</a:t>
            </a:r>
          </a:p>
          <a:p>
            <a:pPr marL="914400" lvl="1" indent="-342900">
              <a:spcAft>
                <a:spcPts val="0"/>
              </a:spcAft>
              <a:buClr>
                <a:srgbClr val="000000"/>
              </a:buClr>
              <a:buFont typeface="Arial"/>
              <a:buChar char="•"/>
            </a:pPr>
            <a:r>
              <a:rPr lang="en" sz="2000" dirty="0"/>
              <a:t>Communicate any issues your team has with course assignments</a:t>
            </a:r>
          </a:p>
          <a:p>
            <a:pPr marL="457200" lvl="0" indent="-355600">
              <a:spcAft>
                <a:spcPts val="0"/>
              </a:spcAft>
              <a:buClr>
                <a:srgbClr val="000000"/>
              </a:buClr>
              <a:buFont typeface="Arial"/>
              <a:buChar char="•"/>
            </a:pPr>
            <a:r>
              <a:rPr lang="en" sz="2400" dirty="0"/>
              <a:t>Biweekly video calls with Code for America for peer-sharing </a:t>
            </a:r>
          </a:p>
          <a:p>
            <a:pPr lvl="0" rtl="0">
              <a:spcBef>
                <a:spcPts val="0"/>
              </a:spcBef>
              <a:buNone/>
            </a:pPr>
            <a:endParaRPr sz="2400" i="1" dirty="0"/>
          </a:p>
        </p:txBody>
      </p:sp>
      <p:pic>
        <p:nvPicPr>
          <p:cNvPr id="4" name="Picture 3"/>
          <p:cNvPicPr>
            <a:picLocks noChangeAspect="1"/>
          </p:cNvPicPr>
          <p:nvPr/>
        </p:nvPicPr>
        <p:blipFill>
          <a:blip r:embed="rId3"/>
          <a:stretch>
            <a:fillRect/>
          </a:stretch>
        </p:blipFill>
        <p:spPr>
          <a:xfrm>
            <a:off x="7943682" y="4604142"/>
            <a:ext cx="1200318" cy="371527"/>
          </a:xfrm>
          <a:prstGeom prst="rect">
            <a:avLst/>
          </a:prstGeom>
        </p:spPr>
      </p:pic>
    </p:spTree>
    <p:extLst>
      <p:ext uri="{BB962C8B-B14F-4D97-AF65-F5344CB8AC3E}">
        <p14:creationId xmlns:p14="http://schemas.microsoft.com/office/powerpoint/2010/main" val="2926708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subTitle" idx="4294967295"/>
          </p:nvPr>
        </p:nvSpPr>
        <p:spPr>
          <a:xfrm>
            <a:off x="685650" y="1430193"/>
            <a:ext cx="7772400" cy="2177400"/>
          </a:xfrm>
          <a:prstGeom prst="rect">
            <a:avLst/>
          </a:prstGeom>
        </p:spPr>
        <p:txBody>
          <a:bodyPr lIns="91425" tIns="91425" rIns="91425" bIns="91425" anchor="t" anchorCtr="0">
            <a:noAutofit/>
          </a:bodyPr>
          <a:lstStyle/>
          <a:p>
            <a:pPr lvl="0" algn="l" rtl="0">
              <a:spcBef>
                <a:spcPts val="0"/>
              </a:spcBef>
              <a:buNone/>
            </a:pPr>
            <a:r>
              <a:rPr lang="en" sz="4800" dirty="0">
                <a:solidFill>
                  <a:srgbClr val="399FD3"/>
                </a:solidFill>
              </a:rPr>
              <a:t>WIOA regs mention customer </a:t>
            </a:r>
            <a:r>
              <a:rPr lang="en" sz="4800" b="1" dirty="0">
                <a:solidFill>
                  <a:srgbClr val="399FD3"/>
                </a:solidFill>
              </a:rPr>
              <a:t>143 times</a:t>
            </a:r>
            <a:r>
              <a:rPr lang="en" sz="4800" dirty="0">
                <a:solidFill>
                  <a:srgbClr val="399FD3"/>
                </a:solidFill>
              </a:rPr>
              <a:t>.</a:t>
            </a:r>
          </a:p>
        </p:txBody>
      </p:sp>
      <p:pic>
        <p:nvPicPr>
          <p:cNvPr id="3" name="Picture 2"/>
          <p:cNvPicPr>
            <a:picLocks noChangeAspect="1"/>
          </p:cNvPicPr>
          <p:nvPr/>
        </p:nvPicPr>
        <p:blipFill>
          <a:blip r:embed="rId3"/>
          <a:stretch>
            <a:fillRect/>
          </a:stretch>
        </p:blipFill>
        <p:spPr>
          <a:xfrm>
            <a:off x="7943682" y="4515197"/>
            <a:ext cx="1200318" cy="37152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rtl="0">
              <a:spcBef>
                <a:spcPts val="0"/>
              </a:spcBef>
              <a:buNone/>
            </a:pPr>
            <a:r>
              <a:rPr lang="en" dirty="0"/>
              <a:t>Suggested </a:t>
            </a:r>
            <a:r>
              <a:rPr lang="en-US" dirty="0"/>
              <a:t>s</a:t>
            </a:r>
            <a:r>
              <a:rPr lang="en" dirty="0"/>
              <a:t>upplies</a:t>
            </a:r>
          </a:p>
        </p:txBody>
      </p:sp>
      <p:sp>
        <p:nvSpPr>
          <p:cNvPr id="608" name="Shape 608"/>
          <p:cNvSpPr txBox="1">
            <a:spLocks noGrp="1"/>
          </p:cNvSpPr>
          <p:nvPr>
            <p:ph type="body" idx="1"/>
          </p:nvPr>
        </p:nvSpPr>
        <p:spPr>
          <a:xfrm>
            <a:off x="696750" y="1199250"/>
            <a:ext cx="4637250" cy="3725700"/>
          </a:xfrm>
          <a:prstGeom prst="rect">
            <a:avLst/>
          </a:prstGeom>
        </p:spPr>
        <p:txBody>
          <a:bodyPr lIns="91425" tIns="91425" rIns="91425" bIns="91425" anchor="t" anchorCtr="0">
            <a:noAutofit/>
          </a:bodyPr>
          <a:lstStyle/>
          <a:p>
            <a:pPr marL="457200" lvl="0" indent="-355600" rtl="0">
              <a:lnSpc>
                <a:spcPct val="115000"/>
              </a:lnSpc>
              <a:spcBef>
                <a:spcPts val="0"/>
              </a:spcBef>
              <a:spcAft>
                <a:spcPts val="0"/>
              </a:spcAft>
              <a:buClr>
                <a:schemeClr val="dk1"/>
              </a:buClr>
              <a:buSzPct val="100000"/>
              <a:buFont typeface="Arial"/>
              <a:buChar char="●"/>
            </a:pPr>
            <a:r>
              <a:rPr lang="en" sz="2400" dirty="0">
                <a:solidFill>
                  <a:schemeClr val="dk1"/>
                </a:solidFill>
              </a:rPr>
              <a:t>Post-it notes or scrap paper cut into squares</a:t>
            </a:r>
          </a:p>
          <a:p>
            <a:pPr marL="457200" lvl="0" indent="-355600" rtl="0">
              <a:lnSpc>
                <a:spcPct val="115000"/>
              </a:lnSpc>
              <a:spcBef>
                <a:spcPts val="0"/>
              </a:spcBef>
              <a:spcAft>
                <a:spcPts val="0"/>
              </a:spcAft>
              <a:buClr>
                <a:schemeClr val="dk1"/>
              </a:buClr>
              <a:buSzPct val="100000"/>
              <a:buFont typeface="Arial"/>
              <a:buChar char="●"/>
            </a:pPr>
            <a:r>
              <a:rPr lang="en" sz="2400" dirty="0">
                <a:solidFill>
                  <a:schemeClr val="dk1"/>
                </a:solidFill>
              </a:rPr>
              <a:t>Pens, pencils, markers, paper</a:t>
            </a:r>
            <a:endParaRPr lang="en-US" sz="2400" dirty="0">
              <a:solidFill>
                <a:schemeClr val="dk1"/>
              </a:solidFill>
            </a:endParaRPr>
          </a:p>
          <a:p>
            <a:pPr marL="457200" lvl="0" indent="-355600" rtl="0">
              <a:lnSpc>
                <a:spcPct val="115000"/>
              </a:lnSpc>
              <a:spcBef>
                <a:spcPts val="0"/>
              </a:spcBef>
              <a:spcAft>
                <a:spcPts val="0"/>
              </a:spcAft>
              <a:buClr>
                <a:schemeClr val="dk1"/>
              </a:buClr>
              <a:buSzPct val="100000"/>
              <a:buFont typeface="Arial"/>
              <a:buChar char="●"/>
            </a:pPr>
            <a:r>
              <a:rPr lang="en" sz="2400" dirty="0">
                <a:solidFill>
                  <a:schemeClr val="dk1"/>
                </a:solidFill>
              </a:rPr>
              <a:t>Prototyping supplies</a:t>
            </a:r>
          </a:p>
          <a:p>
            <a:pPr marL="457200" lvl="0" indent="-355600" rtl="0">
              <a:lnSpc>
                <a:spcPct val="115000"/>
              </a:lnSpc>
              <a:spcBef>
                <a:spcPts val="0"/>
              </a:spcBef>
              <a:spcAft>
                <a:spcPts val="0"/>
              </a:spcAft>
              <a:buClr>
                <a:schemeClr val="dk1"/>
              </a:buClr>
              <a:buSzPct val="100000"/>
              <a:buFont typeface="Arial"/>
              <a:buChar char="●"/>
            </a:pPr>
            <a:r>
              <a:rPr lang="en" sz="2400" dirty="0">
                <a:solidFill>
                  <a:schemeClr val="dk1"/>
                </a:solidFill>
              </a:rPr>
              <a:t>Mobile phones or a camera to document your work </a:t>
            </a:r>
          </a:p>
          <a:p>
            <a:pPr lvl="0" rtl="0">
              <a:spcBef>
                <a:spcPts val="0"/>
              </a:spcBef>
              <a:spcAft>
                <a:spcPts val="0"/>
              </a:spcAft>
              <a:buNone/>
            </a:pPr>
            <a:endParaRPr sz="2400" dirty="0"/>
          </a:p>
        </p:txBody>
      </p:sp>
      <p:pic>
        <p:nvPicPr>
          <p:cNvPr id="609" name="Shape 609"/>
          <p:cNvPicPr preferRelativeResize="0"/>
          <p:nvPr/>
        </p:nvPicPr>
        <p:blipFill>
          <a:blip r:embed="rId3">
            <a:alphaModFix/>
          </a:blip>
          <a:stretch>
            <a:fillRect/>
          </a:stretch>
        </p:blipFill>
        <p:spPr>
          <a:xfrm>
            <a:off x="5495150" y="1258100"/>
            <a:ext cx="3267000" cy="1700349"/>
          </a:xfrm>
          <a:prstGeom prst="rect">
            <a:avLst/>
          </a:prstGeom>
          <a:noFill/>
          <a:ln>
            <a:noFill/>
          </a:ln>
        </p:spPr>
      </p:pic>
      <p:sp>
        <p:nvSpPr>
          <p:cNvPr id="610" name="Shape 610"/>
          <p:cNvSpPr txBox="1"/>
          <p:nvPr/>
        </p:nvSpPr>
        <p:spPr>
          <a:xfrm>
            <a:off x="5571350" y="2950900"/>
            <a:ext cx="3297600" cy="478500"/>
          </a:xfrm>
          <a:prstGeom prst="rect">
            <a:avLst/>
          </a:prstGeom>
          <a:noFill/>
          <a:ln>
            <a:noFill/>
          </a:ln>
        </p:spPr>
        <p:txBody>
          <a:bodyPr lIns="91425" tIns="91425" rIns="91425" bIns="91425" anchor="ctr" anchorCtr="0">
            <a:noAutofit/>
          </a:bodyPr>
          <a:lstStyle/>
          <a:p>
            <a:pPr lvl="0" rtl="0">
              <a:lnSpc>
                <a:spcPct val="80000"/>
              </a:lnSpc>
              <a:spcBef>
                <a:spcPts val="400"/>
              </a:spcBef>
              <a:buNone/>
            </a:pPr>
            <a:r>
              <a:rPr lang="en" i="1">
                <a:solidFill>
                  <a:schemeClr val="dk1"/>
                </a:solidFill>
                <a:latin typeface="Calibri"/>
                <a:ea typeface="Calibri"/>
                <a:cs typeface="Calibri"/>
                <a:sym typeface="Calibri"/>
              </a:rPr>
              <a:t>Prototyping supplies: trains, toy soldiers, hardhats, mickey mouse, cardboard boxes </a:t>
            </a:r>
          </a:p>
        </p:txBody>
      </p:sp>
      <p:pic>
        <p:nvPicPr>
          <p:cNvPr id="6" name="Picture 5"/>
          <p:cNvPicPr>
            <a:picLocks noChangeAspect="1"/>
          </p:cNvPicPr>
          <p:nvPr/>
        </p:nvPicPr>
        <p:blipFill>
          <a:blip r:embed="rId4"/>
          <a:stretch>
            <a:fillRect/>
          </a:stretch>
        </p:blipFill>
        <p:spPr>
          <a:xfrm>
            <a:off x="7943682" y="4604142"/>
            <a:ext cx="1200318" cy="37152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Shape 638"/>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a:spcBef>
                <a:spcPts val="0"/>
              </a:spcBef>
              <a:buNone/>
            </a:pPr>
            <a:endParaRPr/>
          </a:p>
        </p:txBody>
      </p:sp>
      <p:sp>
        <p:nvSpPr>
          <p:cNvPr id="639" name="Shape 639"/>
          <p:cNvSpPr txBox="1">
            <a:spLocks noGrp="1"/>
          </p:cNvSpPr>
          <p:nvPr>
            <p:ph type="body" idx="1"/>
          </p:nvPr>
        </p:nvSpPr>
        <p:spPr>
          <a:xfrm>
            <a:off x="1030700" y="971550"/>
            <a:ext cx="7656000" cy="3725700"/>
          </a:xfrm>
          <a:prstGeom prst="rect">
            <a:avLst/>
          </a:prstGeom>
        </p:spPr>
        <p:txBody>
          <a:bodyPr lIns="91425" tIns="91425" rIns="91425" bIns="91425" anchor="t" anchorCtr="0">
            <a:noAutofit/>
          </a:bodyPr>
          <a:lstStyle/>
          <a:p>
            <a:pPr lvl="0">
              <a:spcBef>
                <a:spcPts val="0"/>
              </a:spcBef>
              <a:buNone/>
            </a:pPr>
            <a:endParaRPr/>
          </a:p>
        </p:txBody>
      </p:sp>
      <p:pic>
        <p:nvPicPr>
          <p:cNvPr id="640" name="Shape 640" descr="Why is this relevant.png"/>
          <p:cNvPicPr preferRelativeResize="0"/>
          <p:nvPr/>
        </p:nvPicPr>
        <p:blipFill>
          <a:blip r:embed="rId3">
            <a:alphaModFix/>
          </a:blip>
          <a:stretch>
            <a:fillRect/>
          </a:stretch>
        </p:blipFill>
        <p:spPr>
          <a:xfrm>
            <a:off x="0" y="766"/>
            <a:ext cx="9144001" cy="5141968"/>
          </a:xfrm>
          <a:prstGeom prst="rect">
            <a:avLst/>
          </a:prstGeom>
          <a:noFill/>
          <a:ln>
            <a:noFill/>
          </a:ln>
        </p:spPr>
      </p:pic>
      <p:pic>
        <p:nvPicPr>
          <p:cNvPr id="5" name="Picture 4"/>
          <p:cNvPicPr>
            <a:picLocks noChangeAspect="1"/>
          </p:cNvPicPr>
          <p:nvPr/>
        </p:nvPicPr>
        <p:blipFill>
          <a:blip r:embed="rId4">
            <a:duotone>
              <a:prstClr val="black"/>
              <a:schemeClr val="tx2">
                <a:tint val="45000"/>
                <a:satMod val="400000"/>
              </a:schemeClr>
            </a:duotone>
          </a:blip>
          <a:stretch>
            <a:fillRect/>
          </a:stretch>
        </p:blipFill>
        <p:spPr>
          <a:xfrm>
            <a:off x="7943682" y="4604142"/>
            <a:ext cx="1200318" cy="37152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Shape 650"/>
          <p:cNvSpPr txBox="1">
            <a:spLocks noGrp="1"/>
          </p:cNvSpPr>
          <p:nvPr>
            <p:ph type="ctrTitle"/>
          </p:nvPr>
        </p:nvSpPr>
        <p:spPr>
          <a:xfrm>
            <a:off x="685800" y="897556"/>
            <a:ext cx="7772400" cy="2156100"/>
          </a:xfrm>
          <a:prstGeom prst="rect">
            <a:avLst/>
          </a:prstGeom>
        </p:spPr>
        <p:txBody>
          <a:bodyPr lIns="91425" tIns="91425" rIns="91425" bIns="91425" anchor="t" anchorCtr="0">
            <a:noAutofit/>
          </a:bodyPr>
          <a:lstStyle/>
          <a:p>
            <a:pPr lvl="0" rtl="0">
              <a:spcBef>
                <a:spcPts val="0"/>
              </a:spcBef>
              <a:buNone/>
            </a:pPr>
            <a:r>
              <a:rPr lang="en"/>
              <a:t>Questions? </a:t>
            </a:r>
          </a:p>
          <a:p>
            <a:pPr lvl="0" rtl="0">
              <a:spcBef>
                <a:spcPts val="0"/>
              </a:spcBef>
              <a:buNone/>
            </a:pPr>
            <a:r>
              <a:rPr lang="en" sz="4500" b="0"/>
              <a:t>ccd@hipimpact.com</a:t>
            </a:r>
          </a:p>
        </p:txBody>
      </p:sp>
      <p:pic>
        <p:nvPicPr>
          <p:cNvPr id="4" name="Picture 3"/>
          <p:cNvPicPr>
            <a:picLocks noChangeAspect="1"/>
          </p:cNvPicPr>
          <p:nvPr/>
        </p:nvPicPr>
        <p:blipFill>
          <a:blip r:embed="rId3">
            <a:duotone>
              <a:schemeClr val="accent1">
                <a:shade val="45000"/>
                <a:satMod val="135000"/>
              </a:schemeClr>
              <a:prstClr val="white"/>
            </a:duotone>
          </a:blip>
          <a:stretch>
            <a:fillRect/>
          </a:stretch>
        </p:blipFill>
        <p:spPr>
          <a:xfrm>
            <a:off x="7943682" y="4771973"/>
            <a:ext cx="1200318" cy="37152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457200" y="159253"/>
            <a:ext cx="8229600" cy="857400"/>
          </a:xfrm>
          <a:prstGeom prst="rect">
            <a:avLst/>
          </a:prstGeom>
        </p:spPr>
        <p:txBody>
          <a:bodyPr lIns="91425" tIns="91425" rIns="91425" bIns="91425" anchor="b" anchorCtr="0">
            <a:noAutofit/>
          </a:bodyPr>
          <a:lstStyle/>
          <a:p>
            <a:pPr lvl="0" rtl="0">
              <a:spcBef>
                <a:spcPts val="0"/>
              </a:spcBef>
              <a:buNone/>
            </a:pPr>
            <a:r>
              <a:rPr lang="en" dirty="0"/>
              <a:t>Poll for participants </a:t>
            </a:r>
          </a:p>
        </p:txBody>
      </p:sp>
      <p:sp>
        <p:nvSpPr>
          <p:cNvPr id="306" name="Shape 306"/>
          <p:cNvSpPr txBox="1">
            <a:spLocks noGrp="1"/>
          </p:cNvSpPr>
          <p:nvPr>
            <p:ph type="body" idx="1"/>
          </p:nvPr>
        </p:nvSpPr>
        <p:spPr>
          <a:xfrm>
            <a:off x="546525" y="1338350"/>
            <a:ext cx="7656000" cy="2237700"/>
          </a:xfrm>
          <a:prstGeom prst="rect">
            <a:avLst/>
          </a:prstGeom>
        </p:spPr>
        <p:txBody>
          <a:bodyPr lIns="91425" tIns="91425" rIns="91425" bIns="91425" anchor="t" anchorCtr="0">
            <a:noAutofit/>
          </a:bodyPr>
          <a:lstStyle/>
          <a:p>
            <a:pPr marL="457200" lvl="0" indent="-228600" rtl="0">
              <a:spcBef>
                <a:spcPts val="0"/>
              </a:spcBef>
            </a:pPr>
            <a:r>
              <a:rPr lang="en-US" sz="2400" dirty="0"/>
              <a:t> </a:t>
            </a:r>
            <a:r>
              <a:rPr lang="en" sz="2400" dirty="0"/>
              <a:t>I’m new to customer-centered design</a:t>
            </a:r>
            <a:r>
              <a:rPr lang="en-US" sz="2400" dirty="0"/>
              <a:t>.</a:t>
            </a:r>
            <a:endParaRPr lang="en" sz="2400" dirty="0"/>
          </a:p>
          <a:p>
            <a:pPr marL="457200" lvl="0" indent="-228600" rtl="0">
              <a:spcBef>
                <a:spcPts val="0"/>
              </a:spcBef>
            </a:pPr>
            <a:r>
              <a:rPr lang="en-US" sz="2400" dirty="0"/>
              <a:t> </a:t>
            </a:r>
            <a:r>
              <a:rPr lang="en" sz="2400" dirty="0"/>
              <a:t>I know someone who has taken the class</a:t>
            </a:r>
            <a:r>
              <a:rPr lang="en-US" sz="2400" dirty="0"/>
              <a:t>.</a:t>
            </a:r>
            <a:endParaRPr lang="en" sz="2400" dirty="0"/>
          </a:p>
          <a:p>
            <a:pPr marL="457200" lvl="0" indent="-228600" rtl="0">
              <a:spcBef>
                <a:spcPts val="0"/>
              </a:spcBef>
            </a:pPr>
            <a:r>
              <a:rPr lang="en-US" sz="2400" dirty="0"/>
              <a:t> </a:t>
            </a:r>
            <a:r>
              <a:rPr lang="en" sz="2400" dirty="0"/>
              <a:t>I’m a skilled novice</a:t>
            </a:r>
            <a:r>
              <a:rPr lang="en-US" sz="2400" dirty="0"/>
              <a:t>.</a:t>
            </a:r>
            <a:r>
              <a:rPr lang="en" sz="2400" dirty="0"/>
              <a:t> </a:t>
            </a:r>
          </a:p>
          <a:p>
            <a:pPr marL="457200" lvl="0" indent="-228600" rtl="0">
              <a:spcBef>
                <a:spcPts val="0"/>
              </a:spcBef>
            </a:pPr>
            <a:r>
              <a:rPr lang="en-US" sz="2400" dirty="0"/>
              <a:t> </a:t>
            </a:r>
            <a:r>
              <a:rPr lang="en" sz="2400" dirty="0"/>
              <a:t>I’m a pro!</a:t>
            </a:r>
          </a:p>
        </p:txBody>
      </p:sp>
      <p:pic>
        <p:nvPicPr>
          <p:cNvPr id="4" name="Picture 3"/>
          <p:cNvPicPr>
            <a:picLocks noChangeAspect="1"/>
          </p:cNvPicPr>
          <p:nvPr/>
        </p:nvPicPr>
        <p:blipFill>
          <a:blip r:embed="rId3"/>
          <a:stretch>
            <a:fillRect/>
          </a:stretch>
        </p:blipFill>
        <p:spPr>
          <a:xfrm>
            <a:off x="7943682" y="4515197"/>
            <a:ext cx="1200318" cy="37152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99746844"/>
              </p:ext>
            </p:extLst>
          </p:nvPr>
        </p:nvGraphicFramePr>
        <p:xfrm>
          <a:off x="571500" y="-285750"/>
          <a:ext cx="78613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5" name="Shape 305"/>
          <p:cNvSpPr txBox="1">
            <a:spLocks noGrp="1"/>
          </p:cNvSpPr>
          <p:nvPr>
            <p:ph type="title" idx="4294967295"/>
          </p:nvPr>
        </p:nvSpPr>
        <p:spPr>
          <a:xfrm>
            <a:off x="457200" y="-57150"/>
            <a:ext cx="8229600" cy="857250"/>
          </a:xfrm>
          <a:prstGeom prst="rect">
            <a:avLst/>
          </a:prstGeom>
        </p:spPr>
        <p:txBody>
          <a:bodyPr lIns="91425" tIns="91425" rIns="91425" bIns="91425" anchor="b" anchorCtr="0">
            <a:noAutofit/>
          </a:bodyPr>
          <a:lstStyle/>
          <a:p>
            <a:pPr lvl="0" rtl="0">
              <a:spcBef>
                <a:spcPts val="0"/>
              </a:spcBef>
              <a:buNone/>
            </a:pPr>
            <a:r>
              <a:rPr lang="en-US" dirty="0"/>
              <a:t>How the course works</a:t>
            </a:r>
            <a:endParaRPr lang="en" dirty="0"/>
          </a:p>
        </p:txBody>
      </p:sp>
      <p:pic>
        <p:nvPicPr>
          <p:cNvPr id="6" name="image9.png"/>
          <p:cNvPicPr/>
          <p:nvPr/>
        </p:nvPicPr>
        <p:blipFill>
          <a:blip r:embed="rId8" cstate="email">
            <a:extLst>
              <a:ext uri="{28A0092B-C50C-407E-A947-70E740481C1C}">
                <a14:useLocalDpi xmlns:a14="http://schemas.microsoft.com/office/drawing/2010/main"/>
              </a:ext>
            </a:extLst>
          </a:blip>
          <a:srcRect/>
          <a:stretch>
            <a:fillRect/>
          </a:stretch>
        </p:blipFill>
        <p:spPr>
          <a:xfrm>
            <a:off x="871986" y="2870199"/>
            <a:ext cx="6824214" cy="2187243"/>
          </a:xfrm>
          <a:prstGeom prst="rect">
            <a:avLst/>
          </a:prstGeom>
          <a:ln w="12700">
            <a:miter lim="400000"/>
          </a:ln>
        </p:spPr>
      </p:pic>
      <p:sp>
        <p:nvSpPr>
          <p:cNvPr id="7" name="TextBox 6"/>
          <p:cNvSpPr txBox="1"/>
          <p:nvPr/>
        </p:nvSpPr>
        <p:spPr>
          <a:xfrm>
            <a:off x="840892" y="1804238"/>
            <a:ext cx="1421716" cy="707886"/>
          </a:xfrm>
          <a:prstGeom prst="rect">
            <a:avLst/>
          </a:prstGeom>
          <a:noFill/>
        </p:spPr>
        <p:txBody>
          <a:bodyPr wrap="square" rtlCol="0">
            <a:spAutoFit/>
          </a:bodyPr>
          <a:lstStyle/>
          <a:p>
            <a:pPr algn="ctr"/>
            <a:r>
              <a:rPr lang="en-US" sz="2000" b="1" dirty="0">
                <a:latin typeface="Source Sans Pro"/>
                <a:cs typeface="Source Sans Pro"/>
              </a:rPr>
              <a:t>Launch webinar </a:t>
            </a:r>
          </a:p>
        </p:txBody>
      </p:sp>
      <p:sp>
        <p:nvSpPr>
          <p:cNvPr id="8" name="TextBox 7"/>
          <p:cNvSpPr txBox="1"/>
          <p:nvPr/>
        </p:nvSpPr>
        <p:spPr>
          <a:xfrm>
            <a:off x="2825224" y="1818931"/>
            <a:ext cx="3202849" cy="707886"/>
          </a:xfrm>
          <a:prstGeom prst="rect">
            <a:avLst/>
          </a:prstGeom>
          <a:noFill/>
        </p:spPr>
        <p:txBody>
          <a:bodyPr wrap="square" rtlCol="0">
            <a:spAutoFit/>
          </a:bodyPr>
          <a:lstStyle/>
          <a:p>
            <a:pPr algn="ctr"/>
            <a:r>
              <a:rPr lang="en-US" sz="2000" b="1" dirty="0">
                <a:latin typeface="Source Sans Pro"/>
                <a:cs typeface="Source Sans Pro"/>
              </a:rPr>
              <a:t>Take class, prototype, test and iterate</a:t>
            </a:r>
          </a:p>
        </p:txBody>
      </p:sp>
      <p:sp>
        <p:nvSpPr>
          <p:cNvPr id="9" name="TextBox 8"/>
          <p:cNvSpPr txBox="1"/>
          <p:nvPr/>
        </p:nvSpPr>
        <p:spPr>
          <a:xfrm>
            <a:off x="6274502" y="1800436"/>
            <a:ext cx="2292201" cy="1015663"/>
          </a:xfrm>
          <a:prstGeom prst="rect">
            <a:avLst/>
          </a:prstGeom>
          <a:noFill/>
        </p:spPr>
        <p:txBody>
          <a:bodyPr wrap="square" rtlCol="0">
            <a:spAutoFit/>
          </a:bodyPr>
          <a:lstStyle/>
          <a:p>
            <a:pPr algn="ctr"/>
            <a:r>
              <a:rPr lang="en-US" sz="2000" b="1" dirty="0">
                <a:latin typeface="Source Sans Pro"/>
                <a:cs typeface="Source Sans Pro"/>
              </a:rPr>
              <a:t>Celebration, learning exchange in D.C.</a:t>
            </a:r>
          </a:p>
        </p:txBody>
      </p:sp>
      <p:pic>
        <p:nvPicPr>
          <p:cNvPr id="10" name="Picture 9"/>
          <p:cNvPicPr>
            <a:picLocks noChangeAspect="1"/>
          </p:cNvPicPr>
          <p:nvPr/>
        </p:nvPicPr>
        <p:blipFill>
          <a:blip r:embed="rId9"/>
          <a:stretch>
            <a:fillRect/>
          </a:stretch>
        </p:blipFill>
        <p:spPr>
          <a:xfrm>
            <a:off x="7943682" y="4710034"/>
            <a:ext cx="1200318" cy="371527"/>
          </a:xfrm>
          <a:prstGeom prst="rect">
            <a:avLst/>
          </a:prstGeom>
        </p:spPr>
      </p:pic>
    </p:spTree>
    <p:extLst>
      <p:ext uri="{BB962C8B-B14F-4D97-AF65-F5344CB8AC3E}">
        <p14:creationId xmlns:p14="http://schemas.microsoft.com/office/powerpoint/2010/main" val="439722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19" name="Shape 305"/>
          <p:cNvSpPr txBox="1">
            <a:spLocks noGrp="1"/>
          </p:cNvSpPr>
          <p:nvPr>
            <p:ph type="title"/>
          </p:nvPr>
        </p:nvSpPr>
        <p:spPr>
          <a:xfrm>
            <a:off x="457200" y="349753"/>
            <a:ext cx="8229600" cy="857400"/>
          </a:xfrm>
          <a:prstGeom prst="rect">
            <a:avLst/>
          </a:prstGeom>
        </p:spPr>
        <p:txBody>
          <a:bodyPr lIns="91425" tIns="91425" rIns="91425" bIns="91425" anchor="b" anchorCtr="0">
            <a:noAutofit/>
          </a:bodyPr>
          <a:lstStyle/>
          <a:p>
            <a:pPr lvl="0" rtl="0">
              <a:spcBef>
                <a:spcPts val="0"/>
              </a:spcBef>
              <a:buNone/>
            </a:pPr>
            <a:r>
              <a:rPr lang="en-US" dirty="0"/>
              <a:t>The HCD Process</a:t>
            </a:r>
            <a:br>
              <a:rPr lang="en-US" dirty="0"/>
            </a:br>
            <a:r>
              <a:rPr lang="en-US" sz="2400" b="0" dirty="0"/>
              <a:t>A collaborative, discovery-based journey.</a:t>
            </a:r>
            <a:endParaRPr lang="en" sz="2400" b="0" dirty="0"/>
          </a:p>
        </p:txBody>
      </p:sp>
      <p:pic>
        <p:nvPicPr>
          <p:cNvPr id="21" name="Picture 20" descr="Screen Shot 2015-07-24 at 10.12.56 AM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87" y="1207154"/>
            <a:ext cx="8763842" cy="1747862"/>
          </a:xfrm>
          <a:prstGeom prst="rect">
            <a:avLst/>
          </a:prstGeom>
        </p:spPr>
      </p:pic>
      <p:sp>
        <p:nvSpPr>
          <p:cNvPr id="22" name="Shape 100"/>
          <p:cNvSpPr/>
          <p:nvPr/>
        </p:nvSpPr>
        <p:spPr>
          <a:xfrm>
            <a:off x="480076" y="2955015"/>
            <a:ext cx="1583377" cy="1978923"/>
          </a:xfrm>
          <a:prstGeom prst="rect">
            <a:avLst/>
          </a:prstGeom>
          <a:ln w="12700">
            <a:miter lim="400000"/>
          </a:ln>
          <a:extLst>
            <a:ext uri="{C572A759-6A51-4108-AA02-DFA0A04FC94B}">
              <ma14:wrappingTextBoxFlag xmlns="" xmlns:ma14="http://schemas.microsoft.com/office/mac/drawingml/2011/main" val="1"/>
            </a:ext>
          </a:extLst>
        </p:spPr>
        <p:txBody>
          <a:bodyPr lIns="35690" tIns="35690" rIns="35690" bIns="35690">
            <a:spAutoFit/>
          </a:bodyPr>
          <a:lstStyle/>
          <a:p>
            <a:pPr lvl="0" algn="l">
              <a:spcBef>
                <a:spcPts val="0"/>
              </a:spcBef>
              <a:defRPr sz="1800" b="0" cap="none">
                <a:solidFill>
                  <a:srgbClr val="000000"/>
                </a:solidFill>
              </a:defRPr>
            </a:pPr>
            <a:r>
              <a:rPr sz="1400" dirty="0">
                <a:latin typeface="Trade Gothic LT Std"/>
                <a:ea typeface="Trade Gothic LT Std"/>
                <a:cs typeface="Trade Gothic LT Std"/>
                <a:sym typeface="Trade Gothic LT Std"/>
              </a:rPr>
              <a:t>Get inspired by </a:t>
            </a:r>
            <a:br>
              <a:rPr sz="1400" dirty="0">
                <a:latin typeface="Trade Gothic LT Std"/>
                <a:ea typeface="Trade Gothic LT Std"/>
                <a:cs typeface="Trade Gothic LT Std"/>
                <a:sym typeface="Trade Gothic LT Std"/>
              </a:rPr>
            </a:br>
            <a:r>
              <a:rPr sz="1400" dirty="0">
                <a:latin typeface="Trade Gothic LT Std"/>
                <a:ea typeface="Trade Gothic LT Std"/>
                <a:cs typeface="Trade Gothic LT Std"/>
                <a:sym typeface="Trade Gothic LT Std"/>
              </a:rPr>
              <a:t>the people </a:t>
            </a:r>
            <a:br>
              <a:rPr sz="1400" dirty="0">
                <a:latin typeface="Trade Gothic LT Std"/>
                <a:ea typeface="Trade Gothic LT Std"/>
                <a:cs typeface="Trade Gothic LT Std"/>
                <a:sym typeface="Trade Gothic LT Std"/>
              </a:rPr>
            </a:br>
            <a:r>
              <a:rPr sz="1400" dirty="0">
                <a:latin typeface="Trade Gothic LT Std"/>
                <a:ea typeface="Trade Gothic LT Std"/>
                <a:cs typeface="Trade Gothic LT Std"/>
                <a:sym typeface="Trade Gothic LT Std"/>
              </a:rPr>
              <a:t>you’re serving. </a:t>
            </a:r>
          </a:p>
          <a:p>
            <a:pPr lvl="0" algn="l">
              <a:spcBef>
                <a:spcPts val="0"/>
              </a:spcBef>
              <a:defRPr sz="1800" b="0" cap="none">
                <a:solidFill>
                  <a:srgbClr val="000000"/>
                </a:solidFill>
              </a:defRPr>
            </a:pPr>
            <a:endParaRPr sz="1400" dirty="0">
              <a:latin typeface="Trade Gothic LT Std"/>
              <a:ea typeface="Trade Gothic LT Std"/>
              <a:cs typeface="Trade Gothic LT Std"/>
              <a:sym typeface="Trade Gothic LT Std"/>
            </a:endParaRPr>
          </a:p>
          <a:p>
            <a:pPr lvl="0" algn="l">
              <a:spcBef>
                <a:spcPts val="0"/>
              </a:spcBef>
              <a:defRPr sz="1800" b="0" cap="none">
                <a:solidFill>
                  <a:srgbClr val="000000"/>
                </a:solidFill>
              </a:defRPr>
            </a:pPr>
            <a:r>
              <a:rPr sz="1400" dirty="0">
                <a:latin typeface="Trade Gothic LT Std"/>
                <a:ea typeface="Trade Gothic LT Std"/>
                <a:cs typeface="Trade Gothic LT Std"/>
                <a:sym typeface="Trade Gothic LT Std"/>
              </a:rPr>
              <a:t>Start by listening to people to get new ideas about how to design </a:t>
            </a:r>
            <a:br>
              <a:rPr sz="1400" dirty="0">
                <a:latin typeface="Trade Gothic LT Std"/>
                <a:ea typeface="Trade Gothic LT Std"/>
                <a:cs typeface="Trade Gothic LT Std"/>
                <a:sym typeface="Trade Gothic LT Std"/>
              </a:rPr>
            </a:br>
            <a:r>
              <a:rPr sz="1400" dirty="0">
                <a:latin typeface="Trade Gothic LT Std"/>
                <a:ea typeface="Trade Gothic LT Std"/>
                <a:cs typeface="Trade Gothic LT Std"/>
                <a:sym typeface="Trade Gothic LT Std"/>
              </a:rPr>
              <a:t>for them. </a:t>
            </a:r>
          </a:p>
        </p:txBody>
      </p:sp>
      <p:sp>
        <p:nvSpPr>
          <p:cNvPr id="23" name="Shape 102"/>
          <p:cNvSpPr/>
          <p:nvPr/>
        </p:nvSpPr>
        <p:spPr>
          <a:xfrm>
            <a:off x="2303845" y="2955016"/>
            <a:ext cx="1583377" cy="1331223"/>
          </a:xfrm>
          <a:prstGeom prst="rect">
            <a:avLst/>
          </a:prstGeom>
          <a:ln w="12700">
            <a:miter lim="400000"/>
          </a:ln>
          <a:extLst>
            <a:ext uri="{C572A759-6A51-4108-AA02-DFA0A04FC94B}">
              <ma14:wrappingTextBoxFlag xmlns="" xmlns:ma14="http://schemas.microsoft.com/office/mac/drawingml/2011/main" val="1"/>
            </a:ext>
          </a:extLst>
        </p:spPr>
        <p:txBody>
          <a:bodyPr lIns="35690" tIns="35690" rIns="35690" bIns="35690">
            <a:spAutoFit/>
          </a:bodyPr>
          <a:lstStyle/>
          <a:p>
            <a:pPr lvl="0" algn="l">
              <a:spcBef>
                <a:spcPts val="0"/>
              </a:spcBef>
              <a:defRPr sz="1800" b="0" cap="none">
                <a:solidFill>
                  <a:srgbClr val="000000"/>
                </a:solidFill>
              </a:defRPr>
            </a:pPr>
            <a:r>
              <a:rPr sz="1400" dirty="0">
                <a:latin typeface="Trade Gothic LT Std"/>
                <a:ea typeface="Trade Gothic LT Std"/>
                <a:cs typeface="Trade Gothic LT Std"/>
                <a:sym typeface="Trade Gothic LT Std"/>
              </a:rPr>
              <a:t>Identify patterns and surprising insights to </a:t>
            </a:r>
            <a:br>
              <a:rPr sz="1400" dirty="0">
                <a:latin typeface="Trade Gothic LT Std"/>
                <a:ea typeface="Trade Gothic LT Std"/>
                <a:cs typeface="Trade Gothic LT Std"/>
                <a:sym typeface="Trade Gothic LT Std"/>
              </a:rPr>
            </a:br>
            <a:r>
              <a:rPr sz="1400" dirty="0">
                <a:latin typeface="Trade Gothic LT Std"/>
                <a:ea typeface="Trade Gothic LT Std"/>
                <a:cs typeface="Trade Gothic LT Std"/>
                <a:sym typeface="Trade Gothic LT Std"/>
              </a:rPr>
              <a:t>inspire new opportunities </a:t>
            </a:r>
            <a:br>
              <a:rPr sz="1400" dirty="0">
                <a:latin typeface="Trade Gothic LT Std"/>
                <a:ea typeface="Trade Gothic LT Std"/>
                <a:cs typeface="Trade Gothic LT Std"/>
                <a:sym typeface="Trade Gothic LT Std"/>
              </a:rPr>
            </a:br>
            <a:r>
              <a:rPr sz="1400" dirty="0">
                <a:latin typeface="Trade Gothic LT Std"/>
                <a:ea typeface="Trade Gothic LT Std"/>
                <a:cs typeface="Trade Gothic LT Std"/>
                <a:sym typeface="Trade Gothic LT Std"/>
              </a:rPr>
              <a:t>for design.</a:t>
            </a:r>
          </a:p>
        </p:txBody>
      </p:sp>
      <p:sp>
        <p:nvSpPr>
          <p:cNvPr id="24" name="Shape 99"/>
          <p:cNvSpPr/>
          <p:nvPr/>
        </p:nvSpPr>
        <p:spPr>
          <a:xfrm>
            <a:off x="3887222" y="2947742"/>
            <a:ext cx="1583377" cy="683523"/>
          </a:xfrm>
          <a:prstGeom prst="rect">
            <a:avLst/>
          </a:prstGeom>
          <a:ln w="12700">
            <a:miter lim="400000"/>
          </a:ln>
          <a:extLst>
            <a:ext uri="{C572A759-6A51-4108-AA02-DFA0A04FC94B}">
              <ma14:wrappingTextBoxFlag xmlns="" xmlns:ma14="http://schemas.microsoft.com/office/mac/drawingml/2011/main" val="1"/>
            </a:ext>
          </a:extLst>
        </p:spPr>
        <p:txBody>
          <a:bodyPr lIns="35690" tIns="35690" rIns="35690" bIns="35690">
            <a:spAutoFit/>
          </a:bodyPr>
          <a:lstStyle/>
          <a:p>
            <a:pPr lvl="0" algn="l">
              <a:spcBef>
                <a:spcPts val="0"/>
              </a:spcBef>
              <a:defRPr sz="1800" b="0" cap="none">
                <a:solidFill>
                  <a:srgbClr val="000000"/>
                </a:solidFill>
              </a:defRPr>
            </a:pPr>
            <a:r>
              <a:rPr sz="1400" dirty="0">
                <a:latin typeface="Trade Gothic LT Std"/>
                <a:ea typeface="Trade Gothic LT Std"/>
                <a:cs typeface="Trade Gothic LT Std"/>
                <a:sym typeface="Trade Gothic LT Std"/>
              </a:rPr>
              <a:t>Brainstorm new ways to serve </a:t>
            </a:r>
            <a:br>
              <a:rPr sz="1400" dirty="0">
                <a:latin typeface="Trade Gothic LT Std"/>
                <a:ea typeface="Trade Gothic LT Std"/>
                <a:cs typeface="Trade Gothic LT Std"/>
                <a:sym typeface="Trade Gothic LT Std"/>
              </a:rPr>
            </a:br>
            <a:r>
              <a:rPr sz="1400" dirty="0">
                <a:latin typeface="Trade Gothic LT Std"/>
                <a:ea typeface="Trade Gothic LT Std"/>
                <a:cs typeface="Trade Gothic LT Std"/>
                <a:sym typeface="Trade Gothic LT Std"/>
              </a:rPr>
              <a:t>your customers.</a:t>
            </a:r>
          </a:p>
        </p:txBody>
      </p:sp>
      <p:sp>
        <p:nvSpPr>
          <p:cNvPr id="25" name="Shape 103"/>
          <p:cNvSpPr/>
          <p:nvPr/>
        </p:nvSpPr>
        <p:spPr>
          <a:xfrm>
            <a:off x="5699199" y="2947742"/>
            <a:ext cx="1393100" cy="1763023"/>
          </a:xfrm>
          <a:prstGeom prst="rect">
            <a:avLst/>
          </a:prstGeom>
          <a:ln w="12700">
            <a:miter lim="400000"/>
          </a:ln>
          <a:extLst>
            <a:ext uri="{C572A759-6A51-4108-AA02-DFA0A04FC94B}">
              <ma14:wrappingTextBoxFlag xmlns="" xmlns:ma14="http://schemas.microsoft.com/office/mac/drawingml/2011/main" val="1"/>
            </a:ext>
          </a:extLst>
        </p:spPr>
        <p:txBody>
          <a:bodyPr lIns="35690" tIns="35690" rIns="35690" bIns="35690">
            <a:spAutoFit/>
          </a:bodyPr>
          <a:lstStyle/>
          <a:p>
            <a:pPr lvl="0" algn="l">
              <a:spcBef>
                <a:spcPts val="0"/>
              </a:spcBef>
              <a:defRPr sz="1800" b="0" cap="none">
                <a:solidFill>
                  <a:srgbClr val="000000"/>
                </a:solidFill>
              </a:defRPr>
            </a:pPr>
            <a:r>
              <a:rPr sz="1400" dirty="0">
                <a:latin typeface="Trade Gothic LT Std"/>
                <a:ea typeface="Trade Gothic LT Std"/>
                <a:cs typeface="Trade Gothic LT Std"/>
                <a:sym typeface="Trade Gothic LT Std"/>
              </a:rPr>
              <a:t>Try out your </a:t>
            </a:r>
            <a:br>
              <a:rPr sz="1400" dirty="0">
                <a:latin typeface="Trade Gothic LT Std"/>
                <a:ea typeface="Trade Gothic LT Std"/>
                <a:cs typeface="Trade Gothic LT Std"/>
                <a:sym typeface="Trade Gothic LT Std"/>
              </a:rPr>
            </a:br>
            <a:r>
              <a:rPr sz="1400" dirty="0">
                <a:latin typeface="Trade Gothic LT Std"/>
                <a:ea typeface="Trade Gothic LT Std"/>
                <a:cs typeface="Trade Gothic LT Std"/>
                <a:sym typeface="Trade Gothic LT Std"/>
              </a:rPr>
              <a:t>ideas and get feedback from customers – so you can revise your prototypes and get more feedback.</a:t>
            </a:r>
          </a:p>
        </p:txBody>
      </p:sp>
      <p:sp>
        <p:nvSpPr>
          <p:cNvPr id="26" name="Shape 101"/>
          <p:cNvSpPr/>
          <p:nvPr/>
        </p:nvSpPr>
        <p:spPr>
          <a:xfrm>
            <a:off x="7395324" y="2955015"/>
            <a:ext cx="1291476" cy="1331223"/>
          </a:xfrm>
          <a:prstGeom prst="rect">
            <a:avLst/>
          </a:prstGeom>
          <a:ln w="12700">
            <a:miter lim="400000"/>
          </a:ln>
          <a:extLst>
            <a:ext uri="{C572A759-6A51-4108-AA02-DFA0A04FC94B}">
              <ma14:wrappingTextBoxFlag xmlns="" xmlns:ma14="http://schemas.microsoft.com/office/mac/drawingml/2011/main" val="1"/>
            </a:ext>
          </a:extLst>
        </p:spPr>
        <p:txBody>
          <a:bodyPr lIns="35690" tIns="35690" rIns="35690" bIns="35690">
            <a:spAutoFit/>
          </a:bodyPr>
          <a:lstStyle>
            <a:lvl1pPr algn="l">
              <a:spcBef>
                <a:spcPts val="0"/>
              </a:spcBef>
              <a:defRPr sz="1400" b="0" cap="none">
                <a:solidFill>
                  <a:srgbClr val="000000"/>
                </a:solidFill>
                <a:latin typeface="Trade Gothic LT Std"/>
                <a:ea typeface="Trade Gothic LT Std"/>
                <a:cs typeface="Trade Gothic LT Std"/>
                <a:sym typeface="Trade Gothic LT Std"/>
              </a:defRPr>
            </a:lvl1pPr>
          </a:lstStyle>
          <a:p>
            <a:pPr lvl="0">
              <a:defRPr sz="1800"/>
            </a:pPr>
            <a:r>
              <a:rPr sz="1400" dirty="0"/>
              <a:t>Try out a pilot program and experiment with ways to implement your new ideas.</a:t>
            </a:r>
          </a:p>
        </p:txBody>
      </p:sp>
      <p:pic>
        <p:nvPicPr>
          <p:cNvPr id="9" name="Picture 8"/>
          <p:cNvPicPr>
            <a:picLocks noChangeAspect="1"/>
          </p:cNvPicPr>
          <p:nvPr/>
        </p:nvPicPr>
        <p:blipFill>
          <a:blip r:embed="rId4"/>
          <a:stretch>
            <a:fillRect/>
          </a:stretch>
        </p:blipFill>
        <p:spPr>
          <a:xfrm>
            <a:off x="7943682" y="4589416"/>
            <a:ext cx="1200318" cy="371527"/>
          </a:xfrm>
          <a:prstGeom prst="rect">
            <a:avLst/>
          </a:prstGeom>
        </p:spPr>
      </p:pic>
    </p:spTree>
    <p:extLst>
      <p:ext uri="{BB962C8B-B14F-4D97-AF65-F5344CB8AC3E}">
        <p14:creationId xmlns:p14="http://schemas.microsoft.com/office/powerpoint/2010/main" val="439722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p:nvPr/>
        </p:nvSpPr>
        <p:spPr>
          <a:xfrm>
            <a:off x="581025" y="352425"/>
            <a:ext cx="3676800" cy="4062000"/>
          </a:xfrm>
          <a:prstGeom prst="rect">
            <a:avLst/>
          </a:prstGeom>
          <a:noFill/>
          <a:ln>
            <a:noFill/>
          </a:ln>
        </p:spPr>
        <p:txBody>
          <a:bodyPr lIns="0" tIns="0" rIns="0" bIns="0" anchor="ctr" anchorCtr="0">
            <a:noAutofit/>
          </a:bodyPr>
          <a:lstStyle/>
          <a:p>
            <a:pPr lvl="0" rtl="0">
              <a:lnSpc>
                <a:spcPct val="108000"/>
              </a:lnSpc>
              <a:spcBef>
                <a:spcPts val="0"/>
              </a:spcBef>
              <a:buNone/>
            </a:pPr>
            <a:r>
              <a:rPr lang="en" sz="4400" b="1">
                <a:solidFill>
                  <a:schemeClr val="lt1"/>
                </a:solidFill>
                <a:latin typeface="Source Sans Pro"/>
                <a:ea typeface="Source Sans Pro"/>
                <a:cs typeface="Source Sans Pro"/>
                <a:sym typeface="Source Sans Pro"/>
              </a:rPr>
              <a:t>Using</a:t>
            </a:r>
            <a:br>
              <a:rPr lang="en" sz="4400" b="1">
                <a:solidFill>
                  <a:schemeClr val="lt1"/>
                </a:solidFill>
                <a:latin typeface="Source Sans Pro"/>
                <a:ea typeface="Source Sans Pro"/>
                <a:cs typeface="Source Sans Pro"/>
                <a:sym typeface="Source Sans Pro"/>
              </a:rPr>
            </a:br>
            <a:r>
              <a:rPr lang="en" sz="4400" b="1">
                <a:solidFill>
                  <a:schemeClr val="lt1"/>
                </a:solidFill>
                <a:latin typeface="Source Sans Pro"/>
                <a:ea typeface="Source Sans Pro"/>
                <a:cs typeface="Source Sans Pro"/>
                <a:sym typeface="Source Sans Pro"/>
              </a:rPr>
              <a:t>Human</a:t>
            </a:r>
            <a:br>
              <a:rPr lang="en" sz="4400" b="1">
                <a:solidFill>
                  <a:schemeClr val="lt1"/>
                </a:solidFill>
                <a:latin typeface="Source Sans Pro"/>
                <a:ea typeface="Source Sans Pro"/>
                <a:cs typeface="Source Sans Pro"/>
                <a:sym typeface="Source Sans Pro"/>
              </a:rPr>
            </a:br>
            <a:r>
              <a:rPr lang="en" sz="4400" b="1">
                <a:solidFill>
                  <a:schemeClr val="lt1"/>
                </a:solidFill>
                <a:latin typeface="Source Sans Pro"/>
                <a:ea typeface="Source Sans Pro"/>
                <a:cs typeface="Source Sans Pro"/>
                <a:sym typeface="Source Sans Pro"/>
              </a:rPr>
              <a:t>Centered</a:t>
            </a:r>
            <a:br>
              <a:rPr lang="en" sz="4400" b="1">
                <a:solidFill>
                  <a:schemeClr val="lt1"/>
                </a:solidFill>
                <a:latin typeface="Source Sans Pro"/>
                <a:ea typeface="Source Sans Pro"/>
                <a:cs typeface="Source Sans Pro"/>
                <a:sym typeface="Source Sans Pro"/>
              </a:rPr>
            </a:br>
            <a:r>
              <a:rPr lang="en" sz="4400" b="1">
                <a:solidFill>
                  <a:schemeClr val="lt1"/>
                </a:solidFill>
                <a:latin typeface="Source Sans Pro"/>
                <a:ea typeface="Source Sans Pro"/>
                <a:cs typeface="Source Sans Pro"/>
                <a:sym typeface="Source Sans Pro"/>
              </a:rPr>
              <a:t>Design</a:t>
            </a:r>
          </a:p>
        </p:txBody>
      </p:sp>
      <p:sp>
        <p:nvSpPr>
          <p:cNvPr id="319" name="Shape 319"/>
          <p:cNvSpPr txBox="1"/>
          <p:nvPr/>
        </p:nvSpPr>
        <p:spPr>
          <a:xfrm>
            <a:off x="4185214" y="318296"/>
            <a:ext cx="4181400" cy="419100"/>
          </a:xfrm>
          <a:prstGeom prst="rect">
            <a:avLst/>
          </a:prstGeom>
          <a:noFill/>
          <a:ln>
            <a:noFill/>
          </a:ln>
        </p:spPr>
        <p:txBody>
          <a:bodyPr lIns="91425" tIns="45700" rIns="91425" bIns="45700" anchor="t" anchorCtr="0">
            <a:noAutofit/>
          </a:bodyPr>
          <a:lstStyle/>
          <a:p>
            <a:pPr lvl="0" algn="ctr" rtl="0">
              <a:lnSpc>
                <a:spcPct val="80000"/>
              </a:lnSpc>
              <a:spcBef>
                <a:spcPts val="0"/>
              </a:spcBef>
              <a:buNone/>
            </a:pPr>
            <a:r>
              <a:rPr lang="en" sz="2400">
                <a:solidFill>
                  <a:srgbClr val="FFFFFF"/>
                </a:solidFill>
                <a:latin typeface="Source Sans Pro"/>
                <a:ea typeface="Source Sans Pro"/>
                <a:cs typeface="Source Sans Pro"/>
                <a:sym typeface="Source Sans Pro"/>
              </a:rPr>
              <a:t>Start with people</a:t>
            </a:r>
          </a:p>
        </p:txBody>
      </p:sp>
      <p:pic>
        <p:nvPicPr>
          <p:cNvPr id="320" name="Shape 320"/>
          <p:cNvPicPr preferRelativeResize="0"/>
          <p:nvPr/>
        </p:nvPicPr>
        <p:blipFill rotWithShape="1">
          <a:blip r:embed="rId3">
            <a:alphaModFix/>
          </a:blip>
          <a:srcRect/>
          <a:stretch/>
        </p:blipFill>
        <p:spPr>
          <a:xfrm>
            <a:off x="4243923" y="1265925"/>
            <a:ext cx="4087499" cy="3672300"/>
          </a:xfrm>
          <a:prstGeom prst="rect">
            <a:avLst/>
          </a:prstGeom>
          <a:noFill/>
          <a:ln>
            <a:noFill/>
          </a:ln>
        </p:spPr>
      </p:pic>
      <p:sp>
        <p:nvSpPr>
          <p:cNvPr id="321" name="Shape 321"/>
          <p:cNvSpPr/>
          <p:nvPr/>
        </p:nvSpPr>
        <p:spPr>
          <a:xfrm>
            <a:off x="6093826" y="769950"/>
            <a:ext cx="325800" cy="450900"/>
          </a:xfrm>
          <a:prstGeom prst="downArrow">
            <a:avLst>
              <a:gd name="adj1" fmla="val 50000"/>
              <a:gd name="adj2" fmla="val 5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Arial"/>
              <a:ea typeface="Arial"/>
              <a:cs typeface="Arial"/>
              <a:sym typeface="Arial"/>
            </a:endParaRPr>
          </a:p>
        </p:txBody>
      </p:sp>
      <p:pic>
        <p:nvPicPr>
          <p:cNvPr id="2" name="Picture 1"/>
          <p:cNvPicPr>
            <a:picLocks noChangeAspect="1"/>
          </p:cNvPicPr>
          <p:nvPr/>
        </p:nvPicPr>
        <p:blipFill>
          <a:blip r:embed="rId4">
            <a:duotone>
              <a:schemeClr val="accent1">
                <a:shade val="45000"/>
                <a:satMod val="135000"/>
              </a:schemeClr>
              <a:prstClr val="white"/>
            </a:duotone>
          </a:blip>
          <a:stretch>
            <a:fillRect/>
          </a:stretch>
        </p:blipFill>
        <p:spPr>
          <a:xfrm>
            <a:off x="7942984" y="4797356"/>
            <a:ext cx="1201016" cy="371888"/>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Customer Centered &amp;#x0D;Design Challenge&amp;quot;&quot;/&gt;&lt;property id=&quot;20307&quot; value=&quot;256&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 - &amp;quot;Today’s conversation&amp;quot;&quot;/&gt;&lt;property id=&quot;20307&quot; value=&quot;257&quot;/&gt;&lt;/object&gt;&lt;object type=&quot;3&quot; unique_id=&quot;10006&quot;&gt;&lt;property id=&quot;20148&quot; value=&quot;5&quot;/&gt;&lt;property id=&quot;20300&quot; value=&quot;Slide 4 - &amp;quot;Be customer focused&amp;quot;&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 - &amp;quot;Poll for participants &amp;quot;&quot;/&gt;&lt;property id=&quot;20307&quot; value=&quot;261&quot;/&gt;&lt;/object&gt;&lt;object type=&quot;3&quot; unique_id=&quot;10009&quot;&gt;&lt;property id=&quot;20148&quot; value=&quot;5&quot;/&gt;&lt;property id=&quot;20300&quot; value=&quot;Slide 7 - &amp;quot;How the course works&amp;quot;&quot;/&gt;&lt;property id=&quot;20307&quot; value=&quot;312&quot;/&gt;&lt;/object&gt;&lt;object type=&quot;3&quot; unique_id=&quot;10010&quot;&gt;&lt;property id=&quot;20148&quot; value=&quot;5&quot;/&gt;&lt;property id=&quot;20300&quot; value=&quot;Slide 8 - &amp;quot;The HCD Process A collaborative, discovery-based journey.&amp;quot;&quot;/&gt;&lt;property id=&quot;20307&quot; value=&quot;313&quot;/&gt;&lt;/object&gt;&lt;object type=&quot;3&quot; unique_id=&quot;10011&quot;&gt;&lt;property id=&quot;20148&quot; value=&quot;5&quot;/&gt;&lt;property id=&quot;20300&quot; value=&quot;Slide 9&quot;/&gt;&lt;property id=&quot;20307&quot; value=&quot;263&quot;/&gt;&lt;/object&gt;&lt;object type=&quot;3&quot; unique_id=&quot;10012&quot;&gt;&lt;property id=&quot;20148&quot; value=&quot;5&quot;/&gt;&lt;property id=&quot;20300&quot; value=&quot;Slide 10 - &amp;quot;How might we...&amp;quot;&quot;/&gt;&lt;property id=&quot;20307&quot; value=&quot;264&quot;/&gt;&lt;/object&gt;&lt;object type=&quot;3&quot; unique_id=&quot;10013&quot;&gt;&lt;property id=&quot;20148&quot; value=&quot;5&quot;/&gt;&lt;property id=&quot;20300&quot; value=&quot;Slide 11 - &amp;quot;How might we...&amp;quot;&quot;/&gt;&lt;property id=&quot;20307&quot; value=&quot;265&quot;/&gt;&lt;/object&gt;&lt;object type=&quot;3&quot; unique_id=&quot;10014&quot;&gt;&lt;property id=&quot;20148&quot; value=&quot;5&quot;/&gt;&lt;property id=&quot;20300&quot; value=&quot;Slide 12 - &amp;quot;How might we...&amp;#x0D;&amp;quot;&quot;/&gt;&lt;property id=&quot;20307&quot; value=&quot;266&quot;/&gt;&lt;/object&gt;&lt;object type=&quot;3&quot; unique_id=&quot;10015&quot;&gt;&lt;property id=&quot;20148&quot; value=&quot;5&quot;/&gt;&lt;property id=&quot;20300&quot; value=&quot;Slide 13 - &amp;quot;Build empathy &amp;quot;&quot;/&gt;&lt;property id=&quot;20307&quot; value=&quot;267&quot;/&gt;&lt;/object&gt;&lt;object type=&quot;3&quot; unique_id=&quot;10016&quot;&gt;&lt;property id=&quot;20148&quot; value=&quot;5&quot;/&gt;&lt;property id=&quot;20300&quot; value=&quot;Slide 14&quot;/&gt;&lt;property id=&quot;20307&quot; value=&quot;268&quot;/&gt;&lt;/object&gt;&lt;object type=&quot;3&quot; unique_id=&quot;10017&quot;&gt;&lt;property id=&quot;20148&quot; value=&quot;5&quot;/&gt;&lt;property id=&quot;20300&quot; value=&quot;Slide 15&quot;/&gt;&lt;property id=&quot;20307&quot; value=&quot;269&quot;/&gt;&lt;/object&gt;&lt;object type=&quot;3&quot; unique_id=&quot;10018&quot;&gt;&lt;property id=&quot;20148&quot; value=&quot;5&quot;/&gt;&lt;property id=&quot;20300&quot; value=&quot;Slide 16 - &amp;quot;How might we...&amp;quot;&quot;/&gt;&lt;property id=&quot;20307&quot; value=&quot;270&quot;/&gt;&lt;/object&gt;&lt;object type=&quot;3&quot; unique_id=&quot;10019&quot;&gt;&lt;property id=&quot;20148&quot; value=&quot;5&quot;/&gt;&lt;property id=&quot;20300&quot; value=&quot;Slide 17&quot;/&gt;&lt;property id=&quot;20307&quot; value=&quot;271&quot;/&gt;&lt;/object&gt;&lt;object type=&quot;3&quot; unique_id=&quot;10020&quot;&gt;&lt;property id=&quot;20148&quot; value=&quot;5&quot;/&gt;&lt;property id=&quot;20300&quot; value=&quot;Slide 18&quot;/&gt;&lt;property id=&quot;20307&quot; value=&quot;272&quot;/&gt;&lt;/object&gt;&lt;object type=&quot;3&quot; unique_id=&quot;10021&quot;&gt;&lt;property id=&quot;20148&quot; value=&quot;5&quot;/&gt;&lt;property id=&quot;20300&quot; value=&quot;Slide 19 - &amp;quot;Prototyping &amp;quot;&quot;/&gt;&lt;property id=&quot;20307&quot; value=&quot;273&quot;/&gt;&lt;/object&gt;&lt;object type=&quot;3&quot; unique_id=&quot;10022&quot;&gt;&lt;property id=&quot;20148&quot; value=&quot;5&quot;/&gt;&lt;property id=&quot;20300&quot; value=&quot;Slide 20&quot;/&gt;&lt;property id=&quot;20307&quot; value=&quot;274&quot;/&gt;&lt;/object&gt;&lt;object type=&quot;3&quot; unique_id=&quot;10023&quot;&gt;&lt;property id=&quot;20148&quot; value=&quot;5&quot;/&gt;&lt;property id=&quot;20300&quot; value=&quot;Slide 21 - &amp;quot;The outcomes&amp;quot;&quot;/&gt;&lt;property id=&quot;20307&quot; value=&quot;275&quot;/&gt;&lt;/object&gt;&lt;object type=&quot;3&quot; unique_id=&quot;10024&quot;&gt;&lt;property id=&quot;20148&quot; value=&quot;5&quot;/&gt;&lt;property id=&quot;20300&quot; value=&quot;Slide 22 - &amp;quot;Contra Costa County&amp;quot;&quot;/&gt;&lt;property id=&quot;20307&quot; value=&quot;276&quot;/&gt;&lt;/object&gt;&lt;object type=&quot;3&quot; unique_id=&quot;10025&quot;&gt;&lt;property id=&quot;20148&quot; value=&quot;5&quot;/&gt;&lt;property id=&quot;20300&quot; value=&quot;Slide 23 - &amp;quot;Customer insights&amp;quot;&quot;/&gt;&lt;property id=&quot;20307&quot; value=&quot;277&quot;/&gt;&lt;/object&gt;&lt;object type=&quot;3&quot; unique_id=&quot;10026&quot;&gt;&lt;property id=&quot;20148&quot; value=&quot;5&quot;/&gt;&lt;property id=&quot;20300&quot; value=&quot;Slide 24&quot;/&gt;&lt;property id=&quot;20307&quot; value=&quot;278&quot;/&gt;&lt;/object&gt;&lt;object type=&quot;3&quot; unique_id=&quot;10027&quot;&gt;&lt;property id=&quot;20148&quot; value=&quot;5&quot;/&gt;&lt;property id=&quot;20300&quot; value=&quot;Slide 25 - &amp;quot;Tips for your team&amp;quot;&quot;/&gt;&lt;property id=&quot;20307&quot; value=&quot;279&quot;/&gt;&lt;/object&gt;&lt;object type=&quot;3&quot; unique_id=&quot;10028&quot;&gt;&lt;property id=&quot;20148&quot; value=&quot;5&quot;/&gt;&lt;property id=&quot;20300&quot; value=&quot;Slide 26 - &amp;quot;Wisconsin&amp;quot;&quot;/&gt;&lt;property id=&quot;20307&quot; value=&quot;280&quot;/&gt;&lt;/object&gt;&lt;object type=&quot;3&quot; unique_id=&quot;10029&quot;&gt;&lt;property id=&quot;20148&quot; value=&quot;5&quot;/&gt;&lt;property id=&quot;20300&quot; value=&quot;Slide 27 - &amp;quot;Transforming the look and feel&amp;quot;&quot;/&gt;&lt;property id=&quot;20307&quot; value=&quot;281&quot;/&gt;&lt;/object&gt;&lt;object type=&quot;3&quot; unique_id=&quot;10030&quot;&gt;&lt;property id=&quot;20148&quot; value=&quot;5&quot;/&gt;&lt;property id=&quot;20300&quot; value=&quot;Slide 28 - &amp;quot;Research insights &amp;quot;&quot;/&gt;&lt;property id=&quot;20307&quot; value=&quot;282&quot;/&gt;&lt;/object&gt;&lt;object type=&quot;3&quot; unique_id=&quot;10031&quot;&gt;&lt;property id=&quot;20148&quot; value=&quot;5&quot;/&gt;&lt;property id=&quot;20300&quot; value=&quot;Slide 29 - &amp;quot;Lessons learned&amp;quot;&quot;/&gt;&lt;property id=&quot;20307&quot; value=&quot;283&quot;/&gt;&lt;/object&gt;&lt;object type=&quot;3&quot; unique_id=&quot;10032&quot;&gt;&lt;property id=&quot;20148&quot; value=&quot;5&quot;/&gt;&lt;property id=&quot;20300&quot; value=&quot;Slide 30 - &amp;quot;IDEO &amp;#x0D;&amp;#x0D;&amp;#x0D;&amp;#x0D;&amp;quot;&quot;/&gt;&lt;property id=&quot;20307&quot; value=&quot;284&quot;/&gt;&lt;/object&gt;&lt;object type=&quot;3&quot; unique_id=&quot;10033&quot;&gt;&lt;property id=&quot;20148&quot; value=&quot;5&quot;/&gt;&lt;property id=&quot;20300&quot; value=&quot;Slide 31&quot;/&gt;&lt;property id=&quot;20307&quot; value=&quot;285&quot;/&gt;&lt;/object&gt;&lt;object type=&quot;3&quot; unique_id=&quot;10034&quot;&gt;&lt;property id=&quot;20148&quot; value=&quot;5&quot;/&gt;&lt;property id=&quot;20300&quot; value=&quot;Slide 32&quot;/&gt;&lt;property id=&quot;20307&quot; value=&quot;286&quot;/&gt;&lt;/object&gt;&lt;object type=&quot;3&quot; unique_id=&quot;10035&quot;&gt;&lt;property id=&quot;20148&quot; value=&quot;5&quot;/&gt;&lt;property id=&quot;20300&quot; value=&quot;Slide 33&quot;/&gt;&lt;property id=&quot;20307&quot; value=&quot;287&quot;/&gt;&lt;/object&gt;&lt;object type=&quot;3&quot; unique_id=&quot;10036&quot;&gt;&lt;property id=&quot;20148&quot; value=&quot;5&quot;/&gt;&lt;property id=&quot;20300&quot; value=&quot;Slide 34&quot;/&gt;&lt;property id=&quot;20307&quot; value=&quot;288&quot;/&gt;&lt;/object&gt;&lt;object type=&quot;3&quot; unique_id=&quot;10037&quot;&gt;&lt;property id=&quot;20148&quot; value=&quot;5&quot;/&gt;&lt;property id=&quot;20300&quot; value=&quot;Slide 35&quot;/&gt;&lt;property id=&quot;20307&quot; value=&quot;289&quot;/&gt;&lt;/object&gt;&lt;object type=&quot;3&quot; unique_id=&quot;10038&quot;&gt;&lt;property id=&quot;20148&quot; value=&quot;5&quot;/&gt;&lt;property id=&quot;20300&quot; value=&quot;Slide 36&quot;/&gt;&lt;property id=&quot;20307&quot; value=&quot;290&quot;/&gt;&lt;/object&gt;&lt;object type=&quot;3&quot; unique_id=&quot;10039&quot;&gt;&lt;property id=&quot;20148&quot; value=&quot;5&quot;/&gt;&lt;property id=&quot;20300&quot; value=&quot;Slide 37&quot;/&gt;&lt;property id=&quot;20307&quot; value=&quot;291&quot;/&gt;&lt;/object&gt;&lt;object type=&quot;3&quot; unique_id=&quot;10040&quot;&gt;&lt;property id=&quot;20148&quot; value=&quot;5&quot;/&gt;&lt;property id=&quot;20300&quot; value=&quot;Slide 38 - &amp;quot;Code for America &amp;#x0D;&amp;#x0D;&amp;#x0D;&amp;#x0D;&amp;quot;&quot;/&gt;&lt;property id=&quot;20307&quot; value=&quot;292&quot;/&gt;&lt;/object&gt;&lt;object type=&quot;3&quot; unique_id=&quot;10041&quot;&gt;&lt;property id=&quot;20148&quot; value=&quot;5&quot;/&gt;&lt;property id=&quot;20300&quot; value=&quot;Slide 39 - &amp;quot;How the course works&amp;quot;&quot;/&gt;&lt;property id=&quot;20307&quot; value=&quot;296&quot;/&gt;&lt;/object&gt;&lt;object type=&quot;3&quot; unique_id=&quot;10042&quot;&gt;&lt;property id=&quot;20148&quot; value=&quot;5&quot;/&gt;&lt;property id=&quot;20300&quot; value=&quot;Slide 40 - &amp;quot;What you will learn&amp;quot;&quot;/&gt;&lt;property id=&quot;20307&quot; value=&quot;297&quot;/&gt;&lt;/object&gt;&lt;object type=&quot;3&quot; unique_id=&quot;10043&quot;&gt;&lt;property id=&quot;20148&quot; value=&quot;5&quot;/&gt;&lt;property id=&quot;20300&quot; value=&quot;Slide 41 - &amp;quot;Course begins February 7th &amp;quot;&quot;/&gt;&lt;property id=&quot;20307&quot; value=&quot;309&quot;/&gt;&lt;/object&gt;&lt;object type=&quot;3&quot; unique_id=&quot;10044&quot;&gt;&lt;property id=&quot;20148&quot; value=&quot;5&quot;/&gt;&lt;property id=&quot;20300&quot; value=&quot;Slide 42 - &amp;quot;IDEO…Acumen...NovoEd&amp;quot;&quot;/&gt;&lt;property id=&quot;20307&quot; value=&quot;310&quot;/&gt;&lt;/object&gt;&lt;object type=&quot;3&quot; unique_id=&quot;10045&quot;&gt;&lt;property id=&quot;20148&quot; value=&quot;5&quot;/&gt;&lt;property id=&quot;20300&quot; value=&quot;Slide 43 - &amp;quot;Your timeline&amp;quot;&quot;/&gt;&lt;property id=&quot;20307&quot; value=&quot;293&quot;/&gt;&lt;/object&gt;&lt;object type=&quot;3&quot; unique_id=&quot;10046&quot;&gt;&lt;property id=&quot;20148&quot; value=&quot;5&quot;/&gt;&lt;property id=&quot;20300&quot; value=&quot;Slide 44 - &amp;quot;First step: build your design team &amp;quot;&quot;/&gt;&lt;property id=&quot;20307&quot; value=&quot;298&quot;/&gt;&lt;/object&gt;&lt;object type=&quot;3&quot; unique_id=&quot;10047&quot;&gt;&lt;property id=&quot;20148&quot; value=&quot;5&quot;/&gt;&lt;property id=&quot;20300&quot; value=&quot;Slide 45 - &amp;quot;Second step: pick a challenge&amp;quot;&quot;/&gt;&lt;property id=&quot;20307&quot; value=&quot;299&quot;/&gt;&lt;/object&gt;&lt;object type=&quot;3&quot; unique_id=&quot;10048&quot;&gt;&lt;property id=&quot;20148&quot; value=&quot;5&quot;/&gt;&lt;property id=&quot;20300&quot; value=&quot;Slide 46 - &amp;quot;Pick your challenge (con’t) &amp;quot;&quot;/&gt;&lt;property id=&quot;20307&quot; value=&quot;300&quot;/&gt;&lt;/object&gt;&lt;object type=&quot;3&quot; unique_id=&quot;10049&quot;&gt;&lt;property id=&quot;20148&quot; value=&quot;5&quot;/&gt;&lt;property id=&quot;20300&quot; value=&quot;Slide 47 - &amp;quot;Step three: register for the course&amp;quot;&quot;/&gt;&lt;property id=&quot;20307&quot; value=&quot;305&quot;/&gt;&lt;/object&gt;&lt;object type=&quot;3&quot; unique_id=&quot;10050&quot;&gt;&lt;property id=&quot;20148&quot; value=&quot;5&quot;/&gt;&lt;property id=&quot;20300&quot; value=&quot;Slide 48 - &amp;quot;Our team &amp;quot;&quot;/&gt;&lt;property id=&quot;20307&quot; value=&quot;303&quot;/&gt;&lt;/object&gt;&lt;object type=&quot;3&quot; unique_id=&quot;10051&quot;&gt;&lt;property id=&quot;20148&quot; value=&quot;5&quot;/&gt;&lt;property id=&quot;20300&quot; value=&quot;Slide 49 - &amp;quot;Coaching support and peer-sharing&amp;quot;&quot;/&gt;&lt;property id=&quot;20307&quot; value=&quot;311&quot;/&gt;&lt;/object&gt;&lt;object type=&quot;3&quot; unique_id=&quot;10052&quot;&gt;&lt;property id=&quot;20148&quot; value=&quot;5&quot;/&gt;&lt;property id=&quot;20300&quot; value=&quot;Slide 50 - &amp;quot;Suggested supplies&amp;quot;&quot;/&gt;&lt;property id=&quot;20307&quot; value=&quot;302&quot;/&gt;&lt;/object&gt;&lt;object type=&quot;3&quot; unique_id=&quot;10053&quot;&gt;&lt;property id=&quot;20148&quot; value=&quot;5&quot;/&gt;&lt;property id=&quot;20300&quot; value=&quot;Slide 51&quot;/&gt;&lt;property id=&quot;20307&quot; value=&quot;306&quot;/&gt;&lt;/object&gt;&lt;object type=&quot;3&quot; unique_id=&quot;10054&quot;&gt;&lt;property id=&quot;20148&quot; value=&quot;5&quot;/&gt;&lt;property id=&quot;20300&quot; value=&quot;Slide 52 - &amp;quot;Questions? &amp;#x0D;ccd@hipimpact.com&amp;quot;&quot;/&gt;&lt;property id=&quot;20307&quot; value=&quot;308&quot;/&gt;&lt;/object&gt;&lt;/object&gt;&lt;object type=&quot;8&quot; unique_id=&quot;10108&quot;&gt;&lt;/object&gt;&lt;/object&gt;&lt;/database&gt;"/>
  <p:tag name="MMPROD_NEXTUNIQUEID" val="10009"/>
  <p:tag name="SECTOMILLISECCONVERTED" val="1"/>
</p:tagLst>
</file>

<file path=ppt/theme/theme1.xml><?xml version="1.0" encoding="utf-8"?>
<a:theme xmlns:a="http://schemas.openxmlformats.org/drawingml/2006/main" name="DOL Maste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fA Sli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fA Sli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fA Sli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fA Sli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fA Sli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TotalTime>
  <Words>1408</Words>
  <Application>Microsoft Office PowerPoint</Application>
  <PresentationFormat>On-screen Show (16:9)</PresentationFormat>
  <Paragraphs>206</Paragraphs>
  <Slides>52</Slides>
  <Notes>52</Notes>
  <HiddenSlides>1</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52</vt:i4>
      </vt:variant>
    </vt:vector>
  </HeadingPairs>
  <TitlesOfParts>
    <vt:vector size="63" baseType="lpstr">
      <vt:lpstr>Calibri</vt:lpstr>
      <vt:lpstr>Noto Sans Symbols</vt:lpstr>
      <vt:lpstr>Arial</vt:lpstr>
      <vt:lpstr>Source Sans Pro</vt:lpstr>
      <vt:lpstr>Trade Gothic LT Std</vt:lpstr>
      <vt:lpstr>DOL Master</vt:lpstr>
      <vt:lpstr>CfA Slide Template</vt:lpstr>
      <vt:lpstr>CfA Slide Template</vt:lpstr>
      <vt:lpstr>CfA Slide Template</vt:lpstr>
      <vt:lpstr>CfA Slide Template</vt:lpstr>
      <vt:lpstr>CfA Slide Template</vt:lpstr>
      <vt:lpstr>Customer Centered  Design Challenge</vt:lpstr>
      <vt:lpstr>PowerPoint Presentation</vt:lpstr>
      <vt:lpstr>Today’s conversation</vt:lpstr>
      <vt:lpstr>Be customer focused</vt:lpstr>
      <vt:lpstr>PowerPoint Presentation</vt:lpstr>
      <vt:lpstr>Poll for participants </vt:lpstr>
      <vt:lpstr>How the course works</vt:lpstr>
      <vt:lpstr>The HCD Process A collaborative, discovery-based journey.</vt:lpstr>
      <vt:lpstr>PowerPoint Presentation</vt:lpstr>
      <vt:lpstr>How might we...</vt:lpstr>
      <vt:lpstr>How might we...</vt:lpstr>
      <vt:lpstr>How might we... </vt:lpstr>
      <vt:lpstr>Build empathy </vt:lpstr>
      <vt:lpstr>PowerPoint Presentation</vt:lpstr>
      <vt:lpstr>PowerPoint Presentation</vt:lpstr>
      <vt:lpstr>How might we...</vt:lpstr>
      <vt:lpstr>PowerPoint Presentation</vt:lpstr>
      <vt:lpstr>PowerPoint Presentation</vt:lpstr>
      <vt:lpstr>Prototyping </vt:lpstr>
      <vt:lpstr>PowerPoint Presentation</vt:lpstr>
      <vt:lpstr>The outcomes</vt:lpstr>
      <vt:lpstr>Contra Costa County</vt:lpstr>
      <vt:lpstr>Customer insights</vt:lpstr>
      <vt:lpstr>PowerPoint Presentation</vt:lpstr>
      <vt:lpstr>Tips for your team</vt:lpstr>
      <vt:lpstr>Wisconsin</vt:lpstr>
      <vt:lpstr>Transforming the look and feel</vt:lpstr>
      <vt:lpstr>Research insights </vt:lpstr>
      <vt:lpstr>Lessons learned</vt:lpstr>
      <vt:lpstr>IDEO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Code for America     </vt:lpstr>
      <vt:lpstr>How the course works</vt:lpstr>
      <vt:lpstr>What you will learn</vt:lpstr>
      <vt:lpstr>Course begins February 7th </vt:lpstr>
      <vt:lpstr>IDEO…Acumen...NovoEd</vt:lpstr>
      <vt:lpstr>Your timeline</vt:lpstr>
      <vt:lpstr>First step: build your design team </vt:lpstr>
      <vt:lpstr>Second step: pick a challenge</vt:lpstr>
      <vt:lpstr>Pick your challenge (con’t) </vt:lpstr>
      <vt:lpstr>Step three: register for the course</vt:lpstr>
      <vt:lpstr>Our team </vt:lpstr>
      <vt:lpstr>Coaching support and peer-sharing</vt:lpstr>
      <vt:lpstr>Suggested supplies</vt:lpstr>
      <vt:lpstr>PowerPoint Presentation</vt:lpstr>
      <vt:lpstr>Questions?  ccd@hipimpact.com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Centered  Design Challenge</dc:title>
  <cp:lastModifiedBy>Jennifer Jacobs</cp:lastModifiedBy>
  <cp:revision>15</cp:revision>
  <dcterms:modified xsi:type="dcterms:W3CDTF">2017-01-25T14:22:38Z</dcterms:modified>
</cp:coreProperties>
</file>